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69" r:id="rId4"/>
    <p:sldId id="258" r:id="rId5"/>
    <p:sldId id="260" r:id="rId6"/>
    <p:sldId id="259" r:id="rId7"/>
    <p:sldId id="272" r:id="rId8"/>
    <p:sldId id="261" r:id="rId9"/>
    <p:sldId id="264" r:id="rId10"/>
    <p:sldId id="262" r:id="rId11"/>
    <p:sldId id="282" r:id="rId12"/>
    <p:sldId id="265" r:id="rId13"/>
    <p:sldId id="284" r:id="rId14"/>
    <p:sldId id="283" r:id="rId15"/>
    <p:sldId id="270" r:id="rId16"/>
    <p:sldId id="268" r:id="rId17"/>
    <p:sldId id="267" r:id="rId18"/>
    <p:sldId id="271" r:id="rId19"/>
  </p:sldIdLst>
  <p:sldSz cx="18300700" cy="10299700"/>
  <p:notesSz cx="18300700" cy="10299700"/>
  <p:custShowLst>
    <p:custShow name="Custom Show 1" id="0">
      <p:sldLst>
        <p:sld r:id="rId2"/>
        <p:sld r:id="rId3"/>
        <p:sld r:id="rId4"/>
        <p:sld r:id="rId5"/>
        <p:sld r:id="rId6"/>
        <p:sld r:id="rId7"/>
        <p:sld r:id="rId9"/>
        <p:sld r:id="rId10"/>
        <p:sld r:id="rId11"/>
        <p:sld r:id="rId12"/>
        <p:sld r:id="rId13"/>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BB27AD6-8505-4BB8-99A5-C23095B7AAD9}">
          <p14:sldIdLst>
            <p14:sldId id="256"/>
            <p14:sldId id="257"/>
            <p14:sldId id="269"/>
            <p14:sldId id="258"/>
            <p14:sldId id="260"/>
            <p14:sldId id="259"/>
            <p14:sldId id="272"/>
            <p14:sldId id="261"/>
            <p14:sldId id="264"/>
            <p14:sldId id="262"/>
            <p14:sldId id="282"/>
            <p14:sldId id="265"/>
            <p14:sldId id="284"/>
            <p14:sldId id="283"/>
            <p14:sldId id="270"/>
            <p14:sldId id="268"/>
            <p14:sldId id="267"/>
            <p14:sldId id="271"/>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9D4089-BAF4-4578-93C1-5A2442CBC5B3}" v="2" dt="2024-04-15T15:01:35.62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19" autoAdjust="0"/>
    <p:restoredTop sz="88808" autoAdjust="0"/>
  </p:normalViewPr>
  <p:slideViewPr>
    <p:cSldViewPr>
      <p:cViewPr varScale="1">
        <p:scale>
          <a:sx n="44" d="100"/>
          <a:sy n="44" d="100"/>
        </p:scale>
        <p:origin x="616" y="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9563"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66375" y="0"/>
            <a:ext cx="7929563" cy="515938"/>
          </a:xfrm>
          <a:prstGeom prst="rect">
            <a:avLst/>
          </a:prstGeom>
        </p:spPr>
        <p:txBody>
          <a:bodyPr vert="horz" lIns="91440" tIns="45720" rIns="91440" bIns="45720" rtlCol="0"/>
          <a:lstStyle>
            <a:lvl1pPr algn="r">
              <a:defRPr sz="1200"/>
            </a:lvl1pPr>
          </a:lstStyle>
          <a:p>
            <a:fld id="{C859FAD3-8B84-44CA-AF7E-15EF14E7D879}" type="datetimeFigureOut">
              <a:rPr lang="en-IN" smtClean="0"/>
              <a:t>15-04-2024</a:t>
            </a:fld>
            <a:endParaRPr lang="en-IN"/>
          </a:p>
        </p:txBody>
      </p:sp>
      <p:sp>
        <p:nvSpPr>
          <p:cNvPr id="4" name="Slide Image Placeholder 3"/>
          <p:cNvSpPr>
            <a:spLocks noGrp="1" noRot="1" noChangeAspect="1"/>
          </p:cNvSpPr>
          <p:nvPr>
            <p:ph type="sldImg" idx="2"/>
          </p:nvPr>
        </p:nvSpPr>
        <p:spPr>
          <a:xfrm>
            <a:off x="6061075" y="1287463"/>
            <a:ext cx="6178550" cy="34766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30388" y="4956175"/>
            <a:ext cx="14639925" cy="4056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83763"/>
            <a:ext cx="7929563"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66375" y="9783763"/>
            <a:ext cx="7929563" cy="515937"/>
          </a:xfrm>
          <a:prstGeom prst="rect">
            <a:avLst/>
          </a:prstGeom>
        </p:spPr>
        <p:txBody>
          <a:bodyPr vert="horz" lIns="91440" tIns="45720" rIns="91440" bIns="45720" rtlCol="0" anchor="b"/>
          <a:lstStyle>
            <a:lvl1pPr algn="r">
              <a:defRPr sz="1200"/>
            </a:lvl1pPr>
          </a:lstStyle>
          <a:p>
            <a:fld id="{2530C652-E4EF-4D20-8F0F-47E5CC1956B2}" type="slidenum">
              <a:rPr lang="en-IN" smtClean="0"/>
              <a:t>‹#›</a:t>
            </a:fld>
            <a:endParaRPr lang="en-IN"/>
          </a:p>
        </p:txBody>
      </p:sp>
    </p:spTree>
    <p:extLst>
      <p:ext uri="{BB962C8B-B14F-4D97-AF65-F5344CB8AC3E}">
        <p14:creationId xmlns:p14="http://schemas.microsoft.com/office/powerpoint/2010/main" val="1679908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530C652-E4EF-4D20-8F0F-47E5CC1956B2}" type="slidenum">
              <a:rPr lang="en-IN" smtClean="0"/>
              <a:t>4</a:t>
            </a:fld>
            <a:endParaRPr lang="en-IN"/>
          </a:p>
        </p:txBody>
      </p:sp>
    </p:spTree>
    <p:extLst>
      <p:ext uri="{BB962C8B-B14F-4D97-AF65-F5344CB8AC3E}">
        <p14:creationId xmlns:p14="http://schemas.microsoft.com/office/powerpoint/2010/main" val="2569668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530C652-E4EF-4D20-8F0F-47E5CC1956B2}" type="slidenum">
              <a:rPr lang="en-IN" smtClean="0"/>
              <a:t>6</a:t>
            </a:fld>
            <a:endParaRPr lang="en-IN"/>
          </a:p>
        </p:txBody>
      </p:sp>
    </p:spTree>
    <p:extLst>
      <p:ext uri="{BB962C8B-B14F-4D97-AF65-F5344CB8AC3E}">
        <p14:creationId xmlns:p14="http://schemas.microsoft.com/office/powerpoint/2010/main" val="2295672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530C652-E4EF-4D20-8F0F-47E5CC1956B2}" type="slidenum">
              <a:rPr lang="en-IN" smtClean="0"/>
              <a:t>12</a:t>
            </a:fld>
            <a:endParaRPr lang="en-IN"/>
          </a:p>
        </p:txBody>
      </p:sp>
    </p:spTree>
    <p:extLst>
      <p:ext uri="{BB962C8B-B14F-4D97-AF65-F5344CB8AC3E}">
        <p14:creationId xmlns:p14="http://schemas.microsoft.com/office/powerpoint/2010/main" val="920924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700" b="1" i="0">
                <a:solidFill>
                  <a:srgbClr val="434343"/>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750" b="0" i="0">
                <a:solidFill>
                  <a:srgbClr val="434343"/>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700" b="1" i="0">
                <a:solidFill>
                  <a:srgbClr val="434343"/>
                </a:solidFill>
                <a:latin typeface="Arial"/>
                <a:cs typeface="Arial"/>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700" b="1" i="0">
                <a:solidFill>
                  <a:srgbClr val="434343"/>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647975" y="2051170"/>
            <a:ext cx="13004749" cy="745489"/>
          </a:xfrm>
          <a:prstGeom prst="rect">
            <a:avLst/>
          </a:prstGeom>
        </p:spPr>
        <p:txBody>
          <a:bodyPr wrap="square" lIns="0" tIns="0" rIns="0" bIns="0">
            <a:spAutoFit/>
          </a:bodyPr>
          <a:lstStyle>
            <a:lvl1pPr>
              <a:defRPr sz="4700" b="1" i="0">
                <a:solidFill>
                  <a:srgbClr val="434343"/>
                </a:solidFill>
                <a:latin typeface="Arial"/>
                <a:cs typeface="Arial"/>
              </a:defRPr>
            </a:lvl1pPr>
          </a:lstStyle>
          <a:p>
            <a:endParaRPr/>
          </a:p>
        </p:txBody>
      </p:sp>
      <p:sp>
        <p:nvSpPr>
          <p:cNvPr id="3" name="Holder 3"/>
          <p:cNvSpPr>
            <a:spLocks noGrp="1"/>
          </p:cNvSpPr>
          <p:nvPr>
            <p:ph type="body" idx="1"/>
          </p:nvPr>
        </p:nvSpPr>
        <p:spPr>
          <a:xfrm>
            <a:off x="3672675" y="3922039"/>
            <a:ext cx="10955349" cy="2122170"/>
          </a:xfrm>
          <a:prstGeom prst="rect">
            <a:avLst/>
          </a:prstGeom>
        </p:spPr>
        <p:txBody>
          <a:bodyPr wrap="square" lIns="0" tIns="0" rIns="0" bIns="0">
            <a:spAutoFit/>
          </a:bodyPr>
          <a:lstStyle>
            <a:lvl1pPr>
              <a:defRPr sz="2750" b="0" i="0">
                <a:solidFill>
                  <a:srgbClr val="434343"/>
                </a:solidFill>
                <a:latin typeface="Tahoma"/>
                <a:cs typeface="Tahoma"/>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647499" y="2819996"/>
            <a:ext cx="19050" cy="9525"/>
          </a:xfrm>
          <a:custGeom>
            <a:avLst/>
            <a:gdLst/>
            <a:ahLst/>
            <a:cxnLst/>
            <a:rect l="l" t="t" r="r" b="b"/>
            <a:pathLst>
              <a:path w="19050" h="9525">
                <a:moveTo>
                  <a:pt x="16662" y="0"/>
                </a:moveTo>
                <a:lnTo>
                  <a:pt x="11912" y="0"/>
                </a:lnTo>
                <a:lnTo>
                  <a:pt x="11912" y="1905"/>
                </a:lnTo>
                <a:lnTo>
                  <a:pt x="9525" y="1905"/>
                </a:lnTo>
                <a:lnTo>
                  <a:pt x="11912" y="3810"/>
                </a:lnTo>
                <a:lnTo>
                  <a:pt x="14287" y="3810"/>
                </a:lnTo>
                <a:lnTo>
                  <a:pt x="11912" y="5715"/>
                </a:lnTo>
                <a:lnTo>
                  <a:pt x="0" y="5715"/>
                </a:lnTo>
                <a:lnTo>
                  <a:pt x="0" y="9525"/>
                </a:lnTo>
                <a:lnTo>
                  <a:pt x="4649" y="8096"/>
                </a:lnTo>
                <a:lnTo>
                  <a:pt x="10415" y="8096"/>
                </a:lnTo>
                <a:lnTo>
                  <a:pt x="15735" y="7381"/>
                </a:lnTo>
                <a:lnTo>
                  <a:pt x="19050" y="3810"/>
                </a:lnTo>
                <a:lnTo>
                  <a:pt x="19050" y="1905"/>
                </a:lnTo>
                <a:lnTo>
                  <a:pt x="16662" y="0"/>
                </a:lnTo>
                <a:close/>
              </a:path>
            </a:pathLst>
          </a:custGeom>
          <a:solidFill>
            <a:srgbClr val="F8BA89"/>
          </a:solidFill>
        </p:spPr>
        <p:txBody>
          <a:bodyPr wrap="square" lIns="0" tIns="0" rIns="0" bIns="0" rtlCol="0"/>
          <a:lstStyle/>
          <a:p>
            <a:endParaRPr/>
          </a:p>
        </p:txBody>
      </p:sp>
      <p:sp>
        <p:nvSpPr>
          <p:cNvPr id="3" name="object 3"/>
          <p:cNvSpPr/>
          <p:nvPr/>
        </p:nvSpPr>
        <p:spPr>
          <a:xfrm>
            <a:off x="3672497" y="7175004"/>
            <a:ext cx="19050" cy="28575"/>
          </a:xfrm>
          <a:custGeom>
            <a:avLst/>
            <a:gdLst/>
            <a:ahLst/>
            <a:cxnLst/>
            <a:rect l="l" t="t" r="r" b="b"/>
            <a:pathLst>
              <a:path w="19050" h="28575">
                <a:moveTo>
                  <a:pt x="0" y="0"/>
                </a:moveTo>
                <a:lnTo>
                  <a:pt x="16332" y="25717"/>
                </a:lnTo>
                <a:lnTo>
                  <a:pt x="19050" y="28575"/>
                </a:lnTo>
                <a:lnTo>
                  <a:pt x="11865" y="15666"/>
                </a:lnTo>
                <a:lnTo>
                  <a:pt x="6467" y="6781"/>
                </a:lnTo>
                <a:lnTo>
                  <a:pt x="2597" y="1650"/>
                </a:lnTo>
                <a:lnTo>
                  <a:pt x="0" y="0"/>
                </a:lnTo>
                <a:close/>
              </a:path>
            </a:pathLst>
          </a:custGeom>
          <a:solidFill>
            <a:srgbClr val="F8BA89"/>
          </a:solidFill>
        </p:spPr>
        <p:txBody>
          <a:bodyPr wrap="square" lIns="0" tIns="0" rIns="0" bIns="0" rtlCol="0"/>
          <a:lstStyle/>
          <a:p>
            <a:endParaRPr/>
          </a:p>
        </p:txBody>
      </p:sp>
      <p:sp>
        <p:nvSpPr>
          <p:cNvPr id="4" name="object 4"/>
          <p:cNvSpPr/>
          <p:nvPr/>
        </p:nvSpPr>
        <p:spPr>
          <a:xfrm>
            <a:off x="6979996" y="5644997"/>
            <a:ext cx="9525" cy="28575"/>
          </a:xfrm>
          <a:custGeom>
            <a:avLst/>
            <a:gdLst/>
            <a:ahLst/>
            <a:cxnLst/>
            <a:rect l="l" t="t" r="r" b="b"/>
            <a:pathLst>
              <a:path w="9525" h="28575">
                <a:moveTo>
                  <a:pt x="3884" y="12314"/>
                </a:moveTo>
                <a:lnTo>
                  <a:pt x="5025" y="15768"/>
                </a:lnTo>
                <a:lnTo>
                  <a:pt x="9525" y="28575"/>
                </a:lnTo>
                <a:lnTo>
                  <a:pt x="9525" y="26377"/>
                </a:lnTo>
                <a:lnTo>
                  <a:pt x="7370" y="20129"/>
                </a:lnTo>
                <a:lnTo>
                  <a:pt x="3884" y="12314"/>
                </a:lnTo>
                <a:close/>
              </a:path>
              <a:path w="9525" h="28575">
                <a:moveTo>
                  <a:pt x="0" y="0"/>
                </a:moveTo>
                <a:lnTo>
                  <a:pt x="0" y="2197"/>
                </a:lnTo>
                <a:lnTo>
                  <a:pt x="2161" y="8452"/>
                </a:lnTo>
                <a:lnTo>
                  <a:pt x="3884" y="12314"/>
                </a:lnTo>
                <a:lnTo>
                  <a:pt x="2085" y="6872"/>
                </a:lnTo>
                <a:lnTo>
                  <a:pt x="484" y="1684"/>
                </a:lnTo>
                <a:lnTo>
                  <a:pt x="0" y="0"/>
                </a:lnTo>
                <a:close/>
              </a:path>
            </a:pathLst>
          </a:custGeom>
          <a:solidFill>
            <a:srgbClr val="F8BA89"/>
          </a:solidFill>
        </p:spPr>
        <p:txBody>
          <a:bodyPr wrap="square" lIns="0" tIns="0" rIns="0" bIns="0" rtlCol="0"/>
          <a:lstStyle/>
          <a:p>
            <a:endParaRPr/>
          </a:p>
        </p:txBody>
      </p:sp>
      <p:sp>
        <p:nvSpPr>
          <p:cNvPr id="5" name="object 5"/>
          <p:cNvSpPr/>
          <p:nvPr/>
        </p:nvSpPr>
        <p:spPr>
          <a:xfrm>
            <a:off x="17934940" y="6932501"/>
            <a:ext cx="352425" cy="3343275"/>
          </a:xfrm>
          <a:custGeom>
            <a:avLst/>
            <a:gdLst/>
            <a:ahLst/>
            <a:cxnLst/>
            <a:rect l="l" t="t" r="r" b="b"/>
            <a:pathLst>
              <a:path w="352425" h="3343275">
                <a:moveTo>
                  <a:pt x="352425" y="0"/>
                </a:moveTo>
                <a:lnTo>
                  <a:pt x="0" y="0"/>
                </a:lnTo>
                <a:lnTo>
                  <a:pt x="0" y="3343275"/>
                </a:lnTo>
                <a:lnTo>
                  <a:pt x="352425" y="3343275"/>
                </a:lnTo>
                <a:lnTo>
                  <a:pt x="352425" y="0"/>
                </a:lnTo>
                <a:close/>
              </a:path>
            </a:pathLst>
          </a:custGeom>
          <a:solidFill>
            <a:srgbClr val="DB7563"/>
          </a:solidFill>
        </p:spPr>
        <p:txBody>
          <a:bodyPr wrap="square" lIns="0" tIns="0" rIns="0" bIns="0" rtlCol="0"/>
          <a:lstStyle/>
          <a:p>
            <a:endParaRPr/>
          </a:p>
        </p:txBody>
      </p:sp>
      <p:sp>
        <p:nvSpPr>
          <p:cNvPr id="6" name="object 6"/>
          <p:cNvSpPr/>
          <p:nvPr/>
        </p:nvSpPr>
        <p:spPr>
          <a:xfrm>
            <a:off x="0" y="0"/>
            <a:ext cx="13234669" cy="352425"/>
          </a:xfrm>
          <a:custGeom>
            <a:avLst/>
            <a:gdLst/>
            <a:ahLst/>
            <a:cxnLst/>
            <a:rect l="l" t="t" r="r" b="b"/>
            <a:pathLst>
              <a:path w="13234669" h="352425">
                <a:moveTo>
                  <a:pt x="0" y="352424"/>
                </a:moveTo>
                <a:lnTo>
                  <a:pt x="13234273" y="352424"/>
                </a:lnTo>
                <a:lnTo>
                  <a:pt x="13234273" y="0"/>
                </a:lnTo>
                <a:lnTo>
                  <a:pt x="0" y="0"/>
                </a:lnTo>
                <a:lnTo>
                  <a:pt x="0" y="352424"/>
                </a:lnTo>
                <a:close/>
              </a:path>
            </a:pathLst>
          </a:custGeom>
          <a:solidFill>
            <a:srgbClr val="DB7563"/>
          </a:solidFill>
        </p:spPr>
        <p:txBody>
          <a:bodyPr wrap="square" lIns="0" tIns="0" rIns="0" bIns="0" rtlCol="0"/>
          <a:lstStyle/>
          <a:p>
            <a:endParaRPr/>
          </a:p>
        </p:txBody>
      </p:sp>
      <p:pic>
        <p:nvPicPr>
          <p:cNvPr id="7" name="object 7"/>
          <p:cNvPicPr/>
          <p:nvPr/>
        </p:nvPicPr>
        <p:blipFill>
          <a:blip r:embed="rId2" cstate="print"/>
          <a:stretch>
            <a:fillRect/>
          </a:stretch>
        </p:blipFill>
        <p:spPr>
          <a:xfrm>
            <a:off x="0" y="1429156"/>
            <a:ext cx="9144000" cy="7429487"/>
          </a:xfrm>
          <a:prstGeom prst="rect">
            <a:avLst/>
          </a:prstGeom>
        </p:spPr>
      </p:pic>
      <p:sp>
        <p:nvSpPr>
          <p:cNvPr id="8" name="object 8"/>
          <p:cNvSpPr txBox="1"/>
          <p:nvPr/>
        </p:nvSpPr>
        <p:spPr>
          <a:xfrm>
            <a:off x="9441905" y="3854450"/>
            <a:ext cx="8159115" cy="1982594"/>
          </a:xfrm>
          <a:prstGeom prst="rect">
            <a:avLst/>
          </a:prstGeom>
        </p:spPr>
        <p:txBody>
          <a:bodyPr vert="horz" wrap="square" lIns="0" tIns="134620" rIns="0" bIns="0" rtlCol="0">
            <a:spAutoFit/>
          </a:bodyPr>
          <a:lstStyle/>
          <a:p>
            <a:pPr marL="12700" marR="5080" algn="ctr">
              <a:lnSpc>
                <a:spcPts val="4800"/>
              </a:lnSpc>
              <a:spcBef>
                <a:spcPts val="1060"/>
              </a:spcBef>
            </a:pPr>
            <a:r>
              <a:rPr lang="en-US" sz="4800" b="1" dirty="0">
                <a:solidFill>
                  <a:schemeClr val="accent2">
                    <a:lumMod val="50000"/>
                  </a:schemeClr>
                </a:solidFill>
                <a:latin typeface="Arial"/>
                <a:cs typeface="Arial"/>
              </a:rPr>
              <a:t>RETINAL DISEASES DETECTION USING DEEP CNN</a:t>
            </a:r>
          </a:p>
        </p:txBody>
      </p:sp>
      <p:sp>
        <p:nvSpPr>
          <p:cNvPr id="11" name="TextBox 10">
            <a:extLst>
              <a:ext uri="{FF2B5EF4-FFF2-40B4-BE49-F238E27FC236}">
                <a16:creationId xmlns:a16="http://schemas.microsoft.com/office/drawing/2014/main" id="{EAD6EF4B-66DE-1A59-BF5C-01E158AD9944}"/>
              </a:ext>
            </a:extLst>
          </p:cNvPr>
          <p:cNvSpPr txBox="1"/>
          <p:nvPr/>
        </p:nvSpPr>
        <p:spPr>
          <a:xfrm>
            <a:off x="12655550" y="7819308"/>
            <a:ext cx="5127914" cy="1569660"/>
          </a:xfrm>
          <a:prstGeom prst="rect">
            <a:avLst/>
          </a:prstGeom>
          <a:noFill/>
        </p:spPr>
        <p:txBody>
          <a:bodyPr wrap="square" rtlCol="0">
            <a:spAutoFit/>
          </a:bodyPr>
          <a:lstStyle/>
          <a:p>
            <a:r>
              <a:rPr lang="en-IN" sz="2400" b="1" dirty="0">
                <a:solidFill>
                  <a:schemeClr val="accent2">
                    <a:lumMod val="50000"/>
                  </a:schemeClr>
                </a:solidFill>
              </a:rPr>
              <a:t>CH TAPAN                    -  20R21A6711</a:t>
            </a:r>
          </a:p>
          <a:p>
            <a:r>
              <a:rPr lang="en-IN" sz="2400" b="1" dirty="0">
                <a:solidFill>
                  <a:schemeClr val="accent2">
                    <a:lumMod val="50000"/>
                  </a:schemeClr>
                </a:solidFill>
              </a:rPr>
              <a:t>D.DANIEL                     -  20R21A6714</a:t>
            </a:r>
          </a:p>
          <a:p>
            <a:r>
              <a:rPr lang="en-IN" sz="2400" b="1" dirty="0">
                <a:solidFill>
                  <a:schemeClr val="accent2">
                    <a:lumMod val="50000"/>
                  </a:schemeClr>
                </a:solidFill>
              </a:rPr>
              <a:t>I.KAVYA SRI                 -   20R21A6728</a:t>
            </a:r>
          </a:p>
          <a:p>
            <a:r>
              <a:rPr lang="en-IN" sz="2400" b="1" dirty="0">
                <a:solidFill>
                  <a:schemeClr val="accent2">
                    <a:lumMod val="50000"/>
                  </a:schemeClr>
                </a:solidFill>
              </a:rPr>
              <a:t>B.LIKHITHA REDDY    -   21R25A6702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4425950" y="609600"/>
            <a:ext cx="9096375" cy="939360"/>
          </a:xfrm>
          <a:prstGeom prst="rect">
            <a:avLst/>
          </a:prstGeom>
          <a:solidFill>
            <a:srgbClr val="FFFFFF"/>
          </a:solidFill>
        </p:spPr>
        <p:txBody>
          <a:bodyPr vert="horz" wrap="square" lIns="0" tIns="15875" rIns="0" bIns="0" rtlCol="0">
            <a:spAutoFit/>
          </a:bodyPr>
          <a:lstStyle/>
          <a:p>
            <a:pPr marL="421640" algn="ctr">
              <a:lnSpc>
                <a:spcPct val="100000"/>
              </a:lnSpc>
              <a:spcBef>
                <a:spcPts val="125"/>
              </a:spcBef>
            </a:pPr>
            <a:r>
              <a:rPr lang="en-IN" sz="6000" dirty="0">
                <a:latin typeface="Arial" panose="020B0604020202020204" pitchFamily="34" charset="0"/>
                <a:cs typeface="Arial" panose="020B0604020202020204" pitchFamily="34" charset="0"/>
              </a:rPr>
              <a:t>FLOW OF WORK</a:t>
            </a:r>
            <a:endParaRPr sz="6000" dirty="0">
              <a:latin typeface="Arial" panose="020B0604020202020204" pitchFamily="34" charset="0"/>
              <a:cs typeface="Arial" panose="020B0604020202020204" pitchFamily="34" charset="0"/>
            </a:endParaRPr>
          </a:p>
        </p:txBody>
      </p:sp>
      <p:sp>
        <p:nvSpPr>
          <p:cNvPr id="7" name="object 7"/>
          <p:cNvSpPr/>
          <p:nvPr/>
        </p:nvSpPr>
        <p:spPr>
          <a:xfrm>
            <a:off x="483010" y="1870075"/>
            <a:ext cx="16372653" cy="7820025"/>
          </a:xfrm>
          <a:custGeom>
            <a:avLst/>
            <a:gdLst/>
            <a:ahLst/>
            <a:cxnLst/>
            <a:rect l="l" t="t" r="r" b="b"/>
            <a:pathLst>
              <a:path w="9096375" h="5095875">
                <a:moveTo>
                  <a:pt x="9096377" y="0"/>
                </a:moveTo>
                <a:lnTo>
                  <a:pt x="0" y="0"/>
                </a:lnTo>
                <a:lnTo>
                  <a:pt x="0" y="5095875"/>
                </a:lnTo>
                <a:lnTo>
                  <a:pt x="9096377" y="5095875"/>
                </a:lnTo>
                <a:lnTo>
                  <a:pt x="9096377" y="0"/>
                </a:lnTo>
                <a:close/>
              </a:path>
            </a:pathLst>
          </a:custGeom>
          <a:solidFill>
            <a:srgbClr val="FFFFFF"/>
          </a:solidFill>
        </p:spPr>
        <p:txBody>
          <a:bodyPr wrap="square" lIns="0" tIns="0" rIns="0" bIns="0" rtlCol="0"/>
          <a:lstStyle/>
          <a:p>
            <a:pPr marL="0" indent="0">
              <a:lnSpc>
                <a:spcPct val="120000"/>
              </a:lnSpc>
              <a:buNone/>
            </a:pPr>
            <a:r>
              <a:rPr lang="en-US" sz="3600" dirty="0">
                <a:solidFill>
                  <a:schemeClr val="accent2">
                    <a:lumMod val="50000"/>
                  </a:schemeClr>
                </a:solidFill>
                <a:latin typeface="Arial" panose="020B0604020202020204" pitchFamily="34" charset="0"/>
                <a:cs typeface="Arial" panose="020B0604020202020204" pitchFamily="34" charset="0"/>
              </a:rPr>
              <a:t>1. Importing the packages</a:t>
            </a:r>
          </a:p>
          <a:p>
            <a:pPr marL="0" indent="0">
              <a:lnSpc>
                <a:spcPct val="120000"/>
              </a:lnSpc>
              <a:buNone/>
            </a:pPr>
            <a:r>
              <a:rPr lang="en-US" sz="3600" dirty="0">
                <a:solidFill>
                  <a:schemeClr val="accent2">
                    <a:lumMod val="50000"/>
                  </a:schemeClr>
                </a:solidFill>
                <a:latin typeface="Arial" panose="020B0604020202020204" pitchFamily="34" charset="0"/>
                <a:cs typeface="Arial" panose="020B0604020202020204" pitchFamily="34" charset="0"/>
              </a:rPr>
              <a:t>2. Exploring the dataset - EyeNet Master</a:t>
            </a:r>
          </a:p>
          <a:p>
            <a:pPr marL="0" indent="0">
              <a:lnSpc>
                <a:spcPct val="120000"/>
              </a:lnSpc>
              <a:buNone/>
            </a:pPr>
            <a:r>
              <a:rPr lang="en-US" sz="3600" dirty="0">
                <a:solidFill>
                  <a:schemeClr val="accent2">
                    <a:lumMod val="50000"/>
                  </a:schemeClr>
                </a:solidFill>
                <a:latin typeface="Arial" panose="020B0604020202020204" pitchFamily="34" charset="0"/>
                <a:cs typeface="Arial" panose="020B0604020202020204" pitchFamily="34" charset="0"/>
              </a:rPr>
              <a:t>3. Image processing - Using Image Data Generator </a:t>
            </a:r>
          </a:p>
          <a:p>
            <a:pPr lvl="3">
              <a:lnSpc>
                <a:spcPct val="120000"/>
              </a:lnSpc>
              <a:buClr>
                <a:schemeClr val="tx2"/>
              </a:buClr>
              <a:buSzPct val="120000"/>
              <a:buFont typeface="Arial" panose="020B0604020202020204" pitchFamily="34" charset="0"/>
              <a:buChar char="•"/>
            </a:pPr>
            <a:r>
              <a:rPr lang="en-US" sz="3600" dirty="0">
                <a:solidFill>
                  <a:schemeClr val="accent2">
                    <a:lumMod val="50000"/>
                  </a:schemeClr>
                </a:solidFill>
                <a:latin typeface="Arial" panose="020B0604020202020204" pitchFamily="34" charset="0"/>
                <a:cs typeface="Arial" panose="020B0604020202020204" pitchFamily="34" charset="0"/>
              </a:rPr>
              <a:t> Re-scaling the Image</a:t>
            </a:r>
          </a:p>
          <a:p>
            <a:pPr lvl="3">
              <a:lnSpc>
                <a:spcPct val="120000"/>
              </a:lnSpc>
              <a:buClr>
                <a:schemeClr val="tx2"/>
              </a:buClr>
              <a:buSzPct val="120000"/>
              <a:buFont typeface="Arial" panose="020B0604020202020204" pitchFamily="34" charset="0"/>
              <a:buChar char="•"/>
            </a:pPr>
            <a:r>
              <a:rPr lang="en-US" sz="3600" dirty="0">
                <a:solidFill>
                  <a:schemeClr val="accent2">
                    <a:lumMod val="50000"/>
                  </a:schemeClr>
                </a:solidFill>
                <a:latin typeface="Arial" panose="020B0604020202020204" pitchFamily="34" charset="0"/>
                <a:cs typeface="Arial" panose="020B0604020202020204" pitchFamily="34" charset="0"/>
              </a:rPr>
              <a:t> Shear Transformation</a:t>
            </a:r>
          </a:p>
          <a:p>
            <a:pPr lvl="3">
              <a:lnSpc>
                <a:spcPct val="120000"/>
              </a:lnSpc>
              <a:buClr>
                <a:schemeClr val="tx2"/>
              </a:buClr>
              <a:buSzPct val="120000"/>
              <a:buFont typeface="Arial" panose="020B0604020202020204" pitchFamily="34" charset="0"/>
              <a:buChar char="•"/>
            </a:pPr>
            <a:r>
              <a:rPr lang="en-US" sz="3600" dirty="0">
                <a:solidFill>
                  <a:schemeClr val="accent2">
                    <a:lumMod val="50000"/>
                  </a:schemeClr>
                </a:solidFill>
                <a:latin typeface="Arial" panose="020B0604020202020204" pitchFamily="34" charset="0"/>
                <a:cs typeface="Arial" panose="020B0604020202020204" pitchFamily="34" charset="0"/>
              </a:rPr>
              <a:t> Zooming the Image</a:t>
            </a:r>
          </a:p>
          <a:p>
            <a:pPr lvl="3">
              <a:lnSpc>
                <a:spcPct val="120000"/>
              </a:lnSpc>
              <a:buClr>
                <a:schemeClr val="tx2"/>
              </a:buClr>
              <a:buSzPct val="120000"/>
              <a:buFont typeface="Arial" panose="020B0604020202020204" pitchFamily="34" charset="0"/>
              <a:buChar char="•"/>
            </a:pPr>
            <a:r>
              <a:rPr lang="en-US" sz="3600" dirty="0">
                <a:solidFill>
                  <a:schemeClr val="accent2">
                    <a:lumMod val="50000"/>
                  </a:schemeClr>
                </a:solidFill>
                <a:latin typeface="Arial" panose="020B0604020202020204" pitchFamily="34" charset="0"/>
                <a:cs typeface="Arial" panose="020B0604020202020204" pitchFamily="34" charset="0"/>
              </a:rPr>
              <a:t> Horizontal Flip</a:t>
            </a:r>
          </a:p>
          <a:p>
            <a:pPr lvl="3">
              <a:lnSpc>
                <a:spcPct val="120000"/>
              </a:lnSpc>
              <a:buClr>
                <a:schemeClr val="tx2"/>
              </a:buClr>
              <a:buSzPct val="120000"/>
              <a:buFont typeface="Arial" panose="020B0604020202020204" pitchFamily="34" charset="0"/>
              <a:buChar char="•"/>
            </a:pPr>
            <a:r>
              <a:rPr lang="en-US" sz="3600" dirty="0">
                <a:solidFill>
                  <a:schemeClr val="accent2">
                    <a:lumMod val="50000"/>
                  </a:schemeClr>
                </a:solidFill>
                <a:latin typeface="Arial" panose="020B0604020202020204" pitchFamily="34" charset="0"/>
                <a:cs typeface="Arial" panose="020B0604020202020204" pitchFamily="34" charset="0"/>
              </a:rPr>
              <a:t> Reshaping the Image </a:t>
            </a:r>
          </a:p>
          <a:p>
            <a:pPr marL="0" indent="0">
              <a:lnSpc>
                <a:spcPct val="120000"/>
              </a:lnSpc>
              <a:buNone/>
            </a:pPr>
            <a:r>
              <a:rPr lang="en-US" sz="3600" dirty="0">
                <a:solidFill>
                  <a:schemeClr val="accent2">
                    <a:lumMod val="50000"/>
                  </a:schemeClr>
                </a:solidFill>
                <a:latin typeface="Arial" panose="020B0604020202020204" pitchFamily="34" charset="0"/>
                <a:cs typeface="Arial" panose="020B0604020202020204" pitchFamily="34" charset="0"/>
              </a:rPr>
              <a:t>4. Building the model </a:t>
            </a:r>
          </a:p>
          <a:p>
            <a:pPr marL="0" marR="0" lvl="0" indent="0" algn="l" defTabSz="914400" rtl="0" eaLnBrk="1" fontAlgn="auto" latinLnBrk="0" hangingPunct="1">
              <a:lnSpc>
                <a:spcPct val="120000"/>
              </a:lnSpc>
              <a:spcBef>
                <a:spcPct val="20000"/>
              </a:spcBef>
              <a:spcAft>
                <a:spcPts val="0"/>
              </a:spcAft>
              <a:buClr>
                <a:srgbClr val="F07F09"/>
              </a:buClr>
              <a:buSzPct val="85000"/>
              <a:buFont typeface="Wingdings 2"/>
              <a:buNone/>
              <a:tabLst/>
              <a:defRPr/>
            </a:pPr>
            <a:r>
              <a:rPr kumimoji="0" lang="en-US" sz="3600" i="0" u="none" strike="noStrike" kern="1200" cap="none" spc="0" normalizeH="0" baseline="0" noProof="0" dirty="0">
                <a:ln>
                  <a:noFill/>
                </a:ln>
                <a:solidFill>
                  <a:schemeClr val="accent2">
                    <a:lumMod val="50000"/>
                  </a:schemeClr>
                </a:solidFill>
                <a:effectLst/>
                <a:uLnTx/>
                <a:uFillTx/>
                <a:latin typeface="Arial" panose="020B0604020202020204" pitchFamily="34" charset="0"/>
                <a:cs typeface="Arial" panose="020B0604020202020204" pitchFamily="34" charset="0"/>
              </a:rPr>
              <a:t>5. Training the model</a:t>
            </a:r>
            <a:endParaRPr lang="en-US" sz="3600" dirty="0">
              <a:solidFill>
                <a:schemeClr val="accent2">
                  <a:lumMod val="50000"/>
                </a:schemeClr>
              </a:solidFill>
              <a:latin typeface="Arial" panose="020B0604020202020204" pitchFamily="34" charset="0"/>
              <a:cs typeface="Arial" panose="020B0604020202020204" pitchFamily="34" charset="0"/>
            </a:endParaRPr>
          </a:p>
          <a:p>
            <a:pPr marL="0" indent="0">
              <a:lnSpc>
                <a:spcPct val="120000"/>
              </a:lnSpc>
              <a:buNone/>
            </a:pPr>
            <a:r>
              <a:rPr lang="en-US" sz="3600" dirty="0">
                <a:solidFill>
                  <a:schemeClr val="accent2">
                    <a:lumMod val="50000"/>
                  </a:schemeClr>
                </a:solidFill>
                <a:latin typeface="Arial" panose="020B0604020202020204" pitchFamily="34" charset="0"/>
                <a:cs typeface="Arial" panose="020B0604020202020204" pitchFamily="34" charset="0"/>
              </a:rPr>
              <a:t>6. Flask Framework with SQLite for signup and signin</a:t>
            </a:r>
          </a:p>
          <a:p>
            <a:pPr marL="0" indent="0">
              <a:lnSpc>
                <a:spcPct val="120000"/>
              </a:lnSpc>
              <a:buNone/>
            </a:pPr>
            <a:endParaRPr lang="en-US" sz="3600" dirty="0">
              <a:solidFill>
                <a:schemeClr val="accent2">
                  <a:lumMod val="50000"/>
                </a:schemeClr>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4E46C6A9-8EBE-786F-24EB-A7AC0FF5BA85}"/>
              </a:ext>
            </a:extLst>
          </p:cNvPr>
          <p:cNvPicPr>
            <a:picLocks noChangeAspect="1"/>
          </p:cNvPicPr>
          <p:nvPr/>
        </p:nvPicPr>
        <p:blipFill>
          <a:blip r:embed="rId2"/>
          <a:stretch>
            <a:fillRect/>
          </a:stretch>
        </p:blipFill>
        <p:spPr>
          <a:xfrm rot="5400000">
            <a:off x="3009471" y="-2999492"/>
            <a:ext cx="384081" cy="6383065"/>
          </a:xfrm>
          <a:prstGeom prst="rect">
            <a:avLst/>
          </a:prstGeom>
        </p:spPr>
      </p:pic>
      <p:pic>
        <p:nvPicPr>
          <p:cNvPr id="12" name="Picture 11">
            <a:extLst>
              <a:ext uri="{FF2B5EF4-FFF2-40B4-BE49-F238E27FC236}">
                <a16:creationId xmlns:a16="http://schemas.microsoft.com/office/drawing/2014/main" id="{0A1DAB05-3C47-17D5-0053-960FD86B39E2}"/>
              </a:ext>
            </a:extLst>
          </p:cNvPr>
          <p:cNvPicPr>
            <a:picLocks noChangeAspect="1"/>
          </p:cNvPicPr>
          <p:nvPr/>
        </p:nvPicPr>
        <p:blipFill>
          <a:blip r:embed="rId2"/>
          <a:stretch>
            <a:fillRect/>
          </a:stretch>
        </p:blipFill>
        <p:spPr>
          <a:xfrm rot="5400000">
            <a:off x="14945248" y="6942434"/>
            <a:ext cx="384081" cy="63830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97C03-7638-9BAB-D3E8-C426C4A74255}"/>
              </a:ext>
            </a:extLst>
          </p:cNvPr>
          <p:cNvSpPr>
            <a:spLocks noGrp="1"/>
          </p:cNvSpPr>
          <p:nvPr>
            <p:ph type="title"/>
          </p:nvPr>
        </p:nvSpPr>
        <p:spPr>
          <a:xfrm>
            <a:off x="2978150" y="806450"/>
            <a:ext cx="13004749" cy="923330"/>
          </a:xfrm>
        </p:spPr>
        <p:txBody>
          <a:bodyPr/>
          <a:lstStyle/>
          <a:p>
            <a:pPr algn="ctr"/>
            <a:r>
              <a:rPr lang="en-IN" sz="6000" dirty="0">
                <a:latin typeface="Arial" panose="020B0604020202020204" pitchFamily="34" charset="0"/>
                <a:cs typeface="Arial" panose="020B0604020202020204" pitchFamily="34" charset="0"/>
              </a:rPr>
              <a:t>FLOW OF WORK</a:t>
            </a:r>
            <a:endParaRPr lang="en-IN" sz="6000" dirty="0"/>
          </a:p>
        </p:txBody>
      </p:sp>
      <p:sp>
        <p:nvSpPr>
          <p:cNvPr id="3" name="Text Placeholder 2">
            <a:extLst>
              <a:ext uri="{FF2B5EF4-FFF2-40B4-BE49-F238E27FC236}">
                <a16:creationId xmlns:a16="http://schemas.microsoft.com/office/drawing/2014/main" id="{A3129639-1288-EB60-42CA-8F285EFAC083}"/>
              </a:ext>
            </a:extLst>
          </p:cNvPr>
          <p:cNvSpPr>
            <a:spLocks noGrp="1"/>
          </p:cNvSpPr>
          <p:nvPr>
            <p:ph type="body" idx="1"/>
          </p:nvPr>
        </p:nvSpPr>
        <p:spPr>
          <a:xfrm>
            <a:off x="1225550" y="2254250"/>
            <a:ext cx="15070873" cy="3082382"/>
          </a:xfrm>
        </p:spPr>
        <p:txBody>
          <a:bodyPr/>
          <a:lstStyle/>
          <a:p>
            <a:pPr marL="0" indent="0">
              <a:lnSpc>
                <a:spcPct val="120000"/>
              </a:lnSpc>
              <a:buNone/>
            </a:pPr>
            <a:r>
              <a:rPr lang="en-US" sz="3600" dirty="0">
                <a:solidFill>
                  <a:schemeClr val="accent2">
                    <a:lumMod val="50000"/>
                  </a:schemeClr>
                </a:solidFill>
                <a:latin typeface="Arial" panose="020B0604020202020204" pitchFamily="34" charset="0"/>
                <a:cs typeface="Arial" panose="020B0604020202020204" pitchFamily="34" charset="0"/>
              </a:rPr>
              <a:t>7. User Upload an image for analysis</a:t>
            </a:r>
          </a:p>
          <a:p>
            <a:pPr marL="0" indent="0">
              <a:lnSpc>
                <a:spcPct val="120000"/>
              </a:lnSpc>
              <a:buNone/>
            </a:pPr>
            <a:r>
              <a:rPr lang="en-US" sz="3600" dirty="0">
                <a:solidFill>
                  <a:schemeClr val="accent2">
                    <a:lumMod val="50000"/>
                  </a:schemeClr>
                </a:solidFill>
                <a:latin typeface="Arial" panose="020B0604020202020204" pitchFamily="34" charset="0"/>
                <a:cs typeface="Arial" panose="020B0604020202020204" pitchFamily="34" charset="0"/>
              </a:rPr>
              <a:t>8. The given input is preprocessed</a:t>
            </a:r>
          </a:p>
          <a:p>
            <a:pPr marL="0" indent="0">
              <a:lnSpc>
                <a:spcPct val="120000"/>
              </a:lnSpc>
              <a:buNone/>
            </a:pPr>
            <a:r>
              <a:rPr lang="en-US" sz="3600" dirty="0">
                <a:solidFill>
                  <a:schemeClr val="accent2">
                    <a:lumMod val="50000"/>
                  </a:schemeClr>
                </a:solidFill>
                <a:latin typeface="Arial" panose="020B0604020202020204" pitchFamily="34" charset="0"/>
                <a:cs typeface="Arial" panose="020B0604020202020204" pitchFamily="34" charset="0"/>
              </a:rPr>
              <a:t>9. The trained model is used for predicting the result</a:t>
            </a:r>
          </a:p>
          <a:p>
            <a:pPr marL="0" indent="0">
              <a:lnSpc>
                <a:spcPct val="120000"/>
              </a:lnSpc>
              <a:buNone/>
            </a:pPr>
            <a:r>
              <a:rPr lang="en-US" sz="3600" dirty="0">
                <a:solidFill>
                  <a:schemeClr val="accent2">
                    <a:lumMod val="50000"/>
                  </a:schemeClr>
                </a:solidFill>
                <a:latin typeface="Arial" panose="020B0604020202020204" pitchFamily="34" charset="0"/>
                <a:cs typeface="Arial" panose="020B0604020202020204" pitchFamily="34" charset="0"/>
              </a:rPr>
              <a:t>10. Final Outcome is display</a:t>
            </a:r>
          </a:p>
          <a:p>
            <a:endParaRPr lang="en-IN" dirty="0"/>
          </a:p>
        </p:txBody>
      </p:sp>
      <p:pic>
        <p:nvPicPr>
          <p:cNvPr id="4" name="Picture 3">
            <a:extLst>
              <a:ext uri="{FF2B5EF4-FFF2-40B4-BE49-F238E27FC236}">
                <a16:creationId xmlns:a16="http://schemas.microsoft.com/office/drawing/2014/main" id="{912418B4-EF63-2B30-DFA5-6966F38A25E1}"/>
              </a:ext>
            </a:extLst>
          </p:cNvPr>
          <p:cNvPicPr>
            <a:picLocks noChangeAspect="1"/>
          </p:cNvPicPr>
          <p:nvPr/>
        </p:nvPicPr>
        <p:blipFill>
          <a:blip r:embed="rId2"/>
          <a:stretch>
            <a:fillRect/>
          </a:stretch>
        </p:blipFill>
        <p:spPr>
          <a:xfrm rot="5400000">
            <a:off x="3009471" y="-2999492"/>
            <a:ext cx="384081" cy="6383065"/>
          </a:xfrm>
          <a:prstGeom prst="rect">
            <a:avLst/>
          </a:prstGeom>
        </p:spPr>
      </p:pic>
      <p:pic>
        <p:nvPicPr>
          <p:cNvPr id="5" name="Picture 4">
            <a:extLst>
              <a:ext uri="{FF2B5EF4-FFF2-40B4-BE49-F238E27FC236}">
                <a16:creationId xmlns:a16="http://schemas.microsoft.com/office/drawing/2014/main" id="{E455AE92-D6A8-C3AE-D9E1-A957DC0D40B1}"/>
              </a:ext>
            </a:extLst>
          </p:cNvPr>
          <p:cNvPicPr>
            <a:picLocks noChangeAspect="1"/>
          </p:cNvPicPr>
          <p:nvPr/>
        </p:nvPicPr>
        <p:blipFill>
          <a:blip r:embed="rId3"/>
          <a:stretch>
            <a:fillRect/>
          </a:stretch>
        </p:blipFill>
        <p:spPr>
          <a:xfrm>
            <a:off x="11917635" y="9915619"/>
            <a:ext cx="6383065" cy="384081"/>
          </a:xfrm>
          <a:prstGeom prst="rect">
            <a:avLst/>
          </a:prstGeom>
        </p:spPr>
      </p:pic>
    </p:spTree>
    <p:extLst>
      <p:ext uri="{BB962C8B-B14F-4D97-AF65-F5344CB8AC3E}">
        <p14:creationId xmlns:p14="http://schemas.microsoft.com/office/powerpoint/2010/main" val="1754829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5797550" y="806450"/>
            <a:ext cx="7823834" cy="934871"/>
          </a:xfrm>
          <a:prstGeom prst="rect">
            <a:avLst/>
          </a:prstGeom>
        </p:spPr>
        <p:txBody>
          <a:bodyPr vert="horz" wrap="square" lIns="0" tIns="11430" rIns="0" bIns="0" rtlCol="0">
            <a:spAutoFit/>
          </a:bodyPr>
          <a:lstStyle/>
          <a:p>
            <a:pPr marL="12700" algn="ctr">
              <a:lnSpc>
                <a:spcPct val="100000"/>
              </a:lnSpc>
              <a:spcBef>
                <a:spcPts val="90"/>
              </a:spcBef>
            </a:pPr>
            <a:r>
              <a:rPr lang="en-IN" sz="6000" dirty="0">
                <a:latin typeface="Arial" panose="020B0604020202020204" pitchFamily="34" charset="0"/>
                <a:cs typeface="Arial" panose="020B0604020202020204" pitchFamily="34" charset="0"/>
              </a:rPr>
              <a:t>ALGORITHMS USED</a:t>
            </a:r>
            <a:endParaRPr sz="6000" dirty="0">
              <a:latin typeface="Arial" panose="020B0604020202020204" pitchFamily="34" charset="0"/>
              <a:cs typeface="Arial" panose="020B0604020202020204" pitchFamily="34" charset="0"/>
            </a:endParaRPr>
          </a:p>
        </p:txBody>
      </p:sp>
      <p:sp>
        <p:nvSpPr>
          <p:cNvPr id="5" name="object 5"/>
          <p:cNvSpPr/>
          <p:nvPr/>
        </p:nvSpPr>
        <p:spPr>
          <a:xfrm>
            <a:off x="0" y="0"/>
            <a:ext cx="347345" cy="3810000"/>
          </a:xfrm>
          <a:custGeom>
            <a:avLst/>
            <a:gdLst/>
            <a:ahLst/>
            <a:cxnLst/>
            <a:rect l="l" t="t" r="r" b="b"/>
            <a:pathLst>
              <a:path w="347345" h="3810000">
                <a:moveTo>
                  <a:pt x="0" y="3809707"/>
                </a:moveTo>
                <a:lnTo>
                  <a:pt x="346774" y="3809707"/>
                </a:lnTo>
                <a:lnTo>
                  <a:pt x="346774" y="0"/>
                </a:lnTo>
                <a:lnTo>
                  <a:pt x="0" y="0"/>
                </a:lnTo>
                <a:lnTo>
                  <a:pt x="0" y="3809707"/>
                </a:lnTo>
                <a:close/>
              </a:path>
            </a:pathLst>
          </a:custGeom>
          <a:solidFill>
            <a:srgbClr val="DB7563"/>
          </a:solidFill>
        </p:spPr>
        <p:txBody>
          <a:bodyPr wrap="square" lIns="0" tIns="0" rIns="0" bIns="0" rtlCol="0"/>
          <a:lstStyle/>
          <a:p>
            <a:endParaRPr/>
          </a:p>
        </p:txBody>
      </p:sp>
      <p:pic>
        <p:nvPicPr>
          <p:cNvPr id="6" name="object 6"/>
          <p:cNvPicPr/>
          <p:nvPr/>
        </p:nvPicPr>
        <p:blipFill>
          <a:blip r:embed="rId3" cstate="print"/>
          <a:stretch>
            <a:fillRect/>
          </a:stretch>
        </p:blipFill>
        <p:spPr>
          <a:xfrm>
            <a:off x="980078" y="2544495"/>
            <a:ext cx="8627472" cy="5119955"/>
          </a:xfrm>
          <a:prstGeom prst="rect">
            <a:avLst/>
          </a:prstGeom>
        </p:spPr>
      </p:pic>
      <p:sp>
        <p:nvSpPr>
          <p:cNvPr id="7" name="TextBox 6">
            <a:extLst>
              <a:ext uri="{FF2B5EF4-FFF2-40B4-BE49-F238E27FC236}">
                <a16:creationId xmlns:a16="http://schemas.microsoft.com/office/drawing/2014/main" id="{7EAC9FB5-C070-50E4-FC45-D6ECD820D223}"/>
              </a:ext>
            </a:extLst>
          </p:cNvPr>
          <p:cNvSpPr txBox="1"/>
          <p:nvPr/>
        </p:nvSpPr>
        <p:spPr>
          <a:xfrm>
            <a:off x="10210347" y="2570802"/>
            <a:ext cx="7391400" cy="5355312"/>
          </a:xfrm>
          <a:prstGeom prst="rect">
            <a:avLst/>
          </a:prstGeom>
          <a:noFill/>
        </p:spPr>
        <p:txBody>
          <a:bodyPr wrap="square" rtlCol="0">
            <a:spAutoFit/>
          </a:bodyPr>
          <a:lstStyle/>
          <a:p>
            <a:pPr marL="742950" indent="-742950">
              <a:buClr>
                <a:schemeClr val="bg2">
                  <a:lumMod val="10000"/>
                </a:schemeClr>
              </a:buClr>
              <a:buFont typeface="+mj-lt"/>
              <a:buAutoNum type="arabicPeriod"/>
            </a:pPr>
            <a:r>
              <a:rPr lang="en-US" sz="3600" dirty="0">
                <a:solidFill>
                  <a:schemeClr val="accent2">
                    <a:lumMod val="50000"/>
                  </a:schemeClr>
                </a:solidFill>
                <a:latin typeface="Arial" panose="020B0604020202020204" pitchFamily="34" charset="0"/>
                <a:cs typeface="Arial" panose="020B0604020202020204" pitchFamily="34" charset="0"/>
              </a:rPr>
              <a:t>Extension MobileNet</a:t>
            </a:r>
          </a:p>
          <a:p>
            <a:pPr marL="742950" indent="-742950">
              <a:buClr>
                <a:schemeClr val="bg2">
                  <a:lumMod val="10000"/>
                </a:schemeClr>
              </a:buClr>
              <a:buFont typeface="+mj-lt"/>
              <a:buAutoNum type="arabicPeriod"/>
            </a:pPr>
            <a:endParaRPr lang="en-US" sz="3600" dirty="0">
              <a:solidFill>
                <a:schemeClr val="accent2">
                  <a:lumMod val="50000"/>
                </a:schemeClr>
              </a:solidFill>
              <a:latin typeface="Arial" panose="020B0604020202020204" pitchFamily="34" charset="0"/>
              <a:cs typeface="Arial" panose="020B0604020202020204" pitchFamily="34" charset="0"/>
            </a:endParaRPr>
          </a:p>
          <a:p>
            <a:pPr marL="742950" indent="-742950">
              <a:buClr>
                <a:schemeClr val="bg2">
                  <a:lumMod val="10000"/>
                </a:schemeClr>
              </a:buClr>
              <a:buFont typeface="+mj-lt"/>
              <a:buAutoNum type="arabicPeriod"/>
            </a:pPr>
            <a:r>
              <a:rPr lang="en-US" sz="3600" dirty="0">
                <a:solidFill>
                  <a:schemeClr val="accent2">
                    <a:lumMod val="50000"/>
                  </a:schemeClr>
                </a:solidFill>
                <a:latin typeface="Arial" panose="020B0604020202020204" pitchFamily="34" charset="0"/>
                <a:cs typeface="Arial" panose="020B0604020202020204" pitchFamily="34" charset="0"/>
              </a:rPr>
              <a:t>Extension Xception</a:t>
            </a:r>
          </a:p>
          <a:p>
            <a:pPr marL="742950" indent="-742950">
              <a:buClr>
                <a:schemeClr val="bg2">
                  <a:lumMod val="10000"/>
                </a:schemeClr>
              </a:buClr>
              <a:buFont typeface="+mj-lt"/>
              <a:buAutoNum type="arabicPeriod"/>
            </a:pPr>
            <a:endParaRPr lang="en-US" sz="3600" dirty="0">
              <a:solidFill>
                <a:schemeClr val="accent2">
                  <a:lumMod val="50000"/>
                </a:schemeClr>
              </a:solidFill>
              <a:latin typeface="Arial" panose="020B0604020202020204" pitchFamily="34" charset="0"/>
              <a:cs typeface="Arial" panose="020B0604020202020204" pitchFamily="34" charset="0"/>
            </a:endParaRPr>
          </a:p>
          <a:p>
            <a:pPr marL="742950" indent="-742950">
              <a:buClr>
                <a:schemeClr val="bg2">
                  <a:lumMod val="10000"/>
                </a:schemeClr>
              </a:buClr>
              <a:buFont typeface="+mj-lt"/>
              <a:buAutoNum type="arabicPeriod"/>
            </a:pPr>
            <a:r>
              <a:rPr lang="en-US" sz="3600" dirty="0">
                <a:solidFill>
                  <a:schemeClr val="accent2">
                    <a:lumMod val="50000"/>
                  </a:schemeClr>
                </a:solidFill>
                <a:latin typeface="Arial" panose="020B0604020202020204" pitchFamily="34" charset="0"/>
                <a:cs typeface="Arial" panose="020B0604020202020204" pitchFamily="34" charset="0"/>
              </a:rPr>
              <a:t>CNN</a:t>
            </a:r>
          </a:p>
          <a:p>
            <a:pPr marL="742950" indent="-742950">
              <a:buClr>
                <a:schemeClr val="bg2">
                  <a:lumMod val="10000"/>
                </a:schemeClr>
              </a:buClr>
              <a:buFont typeface="+mj-lt"/>
              <a:buAutoNum type="arabicPeriod"/>
            </a:pPr>
            <a:endParaRPr lang="en-US" sz="3600" dirty="0">
              <a:solidFill>
                <a:schemeClr val="accent2">
                  <a:lumMod val="50000"/>
                </a:schemeClr>
              </a:solidFill>
              <a:latin typeface="Arial" panose="020B0604020202020204" pitchFamily="34" charset="0"/>
              <a:cs typeface="Arial" panose="020B0604020202020204" pitchFamily="34" charset="0"/>
            </a:endParaRPr>
          </a:p>
          <a:p>
            <a:pPr marL="742950" indent="-742950">
              <a:buClr>
                <a:schemeClr val="bg2">
                  <a:lumMod val="10000"/>
                </a:schemeClr>
              </a:buClr>
              <a:buFont typeface="+mj-lt"/>
              <a:buAutoNum type="arabicPeriod"/>
            </a:pPr>
            <a:r>
              <a:rPr lang="en-US" sz="3600" dirty="0">
                <a:solidFill>
                  <a:schemeClr val="accent2">
                    <a:lumMod val="50000"/>
                  </a:schemeClr>
                </a:solidFill>
                <a:latin typeface="Arial" panose="020B0604020202020204" pitchFamily="34" charset="0"/>
                <a:cs typeface="Arial" panose="020B0604020202020204" pitchFamily="34" charset="0"/>
              </a:rPr>
              <a:t>UNet(CNN) +  SVM</a:t>
            </a:r>
          </a:p>
          <a:p>
            <a:pPr marL="742950" indent="-742950">
              <a:buClr>
                <a:schemeClr val="bg2">
                  <a:lumMod val="10000"/>
                </a:schemeClr>
              </a:buClr>
              <a:buFont typeface="+mj-lt"/>
              <a:buAutoNum type="arabicPeriod"/>
            </a:pPr>
            <a:endParaRPr lang="en-US" sz="3600" dirty="0">
              <a:solidFill>
                <a:schemeClr val="accent2">
                  <a:lumMod val="50000"/>
                </a:schemeClr>
              </a:solidFill>
              <a:latin typeface="Arial" panose="020B0604020202020204" pitchFamily="34" charset="0"/>
              <a:cs typeface="Arial" panose="020B0604020202020204" pitchFamily="34" charset="0"/>
            </a:endParaRPr>
          </a:p>
          <a:p>
            <a:pPr marL="742950" indent="-742950">
              <a:buClr>
                <a:schemeClr val="bg2">
                  <a:lumMod val="10000"/>
                </a:schemeClr>
              </a:buClr>
              <a:buFont typeface="+mj-lt"/>
              <a:buAutoNum type="arabicPeriod"/>
            </a:pPr>
            <a:r>
              <a:rPr lang="en-US" sz="3600" dirty="0">
                <a:solidFill>
                  <a:schemeClr val="accent2">
                    <a:lumMod val="50000"/>
                  </a:schemeClr>
                </a:solidFill>
                <a:latin typeface="Arial" panose="020B0604020202020204" pitchFamily="34" charset="0"/>
                <a:cs typeface="Arial" panose="020B0604020202020204" pitchFamily="34" charset="0"/>
              </a:rPr>
              <a:t>Extension MobileNet+ Xception</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91055BB-AEC0-A1F5-0AB3-170C3D8DF02C}"/>
              </a:ext>
            </a:extLst>
          </p:cNvPr>
          <p:cNvPicPr>
            <a:picLocks noChangeAspect="1"/>
          </p:cNvPicPr>
          <p:nvPr/>
        </p:nvPicPr>
        <p:blipFill>
          <a:blip r:embed="rId2"/>
          <a:stretch>
            <a:fillRect/>
          </a:stretch>
        </p:blipFill>
        <p:spPr>
          <a:xfrm>
            <a:off x="6350" y="-555"/>
            <a:ext cx="18300699" cy="10300810"/>
          </a:xfrm>
          <a:prstGeom prst="rect">
            <a:avLst/>
          </a:prstGeom>
        </p:spPr>
      </p:pic>
    </p:spTree>
    <p:extLst>
      <p:ext uri="{BB962C8B-B14F-4D97-AF65-F5344CB8AC3E}">
        <p14:creationId xmlns:p14="http://schemas.microsoft.com/office/powerpoint/2010/main" val="1735101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9CC44F-3B84-012F-3963-1C16A22D8F02}"/>
              </a:ext>
            </a:extLst>
          </p:cNvPr>
          <p:cNvPicPr>
            <a:picLocks noChangeAspect="1"/>
          </p:cNvPicPr>
          <p:nvPr/>
        </p:nvPicPr>
        <p:blipFill>
          <a:blip r:embed="rId2"/>
          <a:stretch>
            <a:fillRect/>
          </a:stretch>
        </p:blipFill>
        <p:spPr>
          <a:xfrm>
            <a:off x="0" y="-555"/>
            <a:ext cx="18300699" cy="10300810"/>
          </a:xfrm>
          <a:prstGeom prst="rect">
            <a:avLst/>
          </a:prstGeom>
        </p:spPr>
      </p:pic>
    </p:spTree>
    <p:extLst>
      <p:ext uri="{BB962C8B-B14F-4D97-AF65-F5344CB8AC3E}">
        <p14:creationId xmlns:p14="http://schemas.microsoft.com/office/powerpoint/2010/main" val="4189075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ECBFFA-38B6-F455-FE2C-B6AF0111BA8D}"/>
              </a:ext>
            </a:extLst>
          </p:cNvPr>
          <p:cNvPicPr>
            <a:picLocks noChangeAspect="1"/>
          </p:cNvPicPr>
          <p:nvPr/>
        </p:nvPicPr>
        <p:blipFill>
          <a:blip r:embed="rId2"/>
          <a:stretch>
            <a:fillRect/>
          </a:stretch>
        </p:blipFill>
        <p:spPr>
          <a:xfrm>
            <a:off x="0" y="0"/>
            <a:ext cx="18300700" cy="328906"/>
          </a:xfrm>
          <a:prstGeom prst="rect">
            <a:avLst/>
          </a:prstGeom>
        </p:spPr>
      </p:pic>
      <p:pic>
        <p:nvPicPr>
          <p:cNvPr id="5" name="Picture 4">
            <a:extLst>
              <a:ext uri="{FF2B5EF4-FFF2-40B4-BE49-F238E27FC236}">
                <a16:creationId xmlns:a16="http://schemas.microsoft.com/office/drawing/2014/main" id="{7E08C649-EAB3-7EB1-A2E4-772A728F42C1}"/>
              </a:ext>
            </a:extLst>
          </p:cNvPr>
          <p:cNvPicPr>
            <a:picLocks noChangeAspect="1"/>
          </p:cNvPicPr>
          <p:nvPr/>
        </p:nvPicPr>
        <p:blipFill>
          <a:blip r:embed="rId3"/>
          <a:stretch>
            <a:fillRect/>
          </a:stretch>
        </p:blipFill>
        <p:spPr>
          <a:xfrm>
            <a:off x="0" y="10025842"/>
            <a:ext cx="18300700" cy="329194"/>
          </a:xfrm>
          <a:prstGeom prst="rect">
            <a:avLst/>
          </a:prstGeom>
        </p:spPr>
      </p:pic>
      <p:pic>
        <p:nvPicPr>
          <p:cNvPr id="6" name="Picture 5">
            <a:extLst>
              <a:ext uri="{FF2B5EF4-FFF2-40B4-BE49-F238E27FC236}">
                <a16:creationId xmlns:a16="http://schemas.microsoft.com/office/drawing/2014/main" id="{DFF31AFB-D71D-2797-63EA-65420713E71F}"/>
              </a:ext>
            </a:extLst>
          </p:cNvPr>
          <p:cNvPicPr>
            <a:picLocks noChangeAspect="1"/>
          </p:cNvPicPr>
          <p:nvPr/>
        </p:nvPicPr>
        <p:blipFill>
          <a:blip r:embed="rId4"/>
          <a:stretch>
            <a:fillRect/>
          </a:stretch>
        </p:blipFill>
        <p:spPr>
          <a:xfrm rot="5400000">
            <a:off x="-2469863" y="2798768"/>
            <a:ext cx="5354346" cy="414622"/>
          </a:xfrm>
          <a:prstGeom prst="rect">
            <a:avLst/>
          </a:prstGeom>
        </p:spPr>
      </p:pic>
      <p:pic>
        <p:nvPicPr>
          <p:cNvPr id="7" name="Picture 6">
            <a:extLst>
              <a:ext uri="{FF2B5EF4-FFF2-40B4-BE49-F238E27FC236}">
                <a16:creationId xmlns:a16="http://schemas.microsoft.com/office/drawing/2014/main" id="{15029CB7-2049-DCAE-945C-CB7772A9CEA4}"/>
              </a:ext>
            </a:extLst>
          </p:cNvPr>
          <p:cNvPicPr>
            <a:picLocks noChangeAspect="1"/>
          </p:cNvPicPr>
          <p:nvPr/>
        </p:nvPicPr>
        <p:blipFill>
          <a:blip r:embed="rId5"/>
          <a:stretch>
            <a:fillRect/>
          </a:stretch>
        </p:blipFill>
        <p:spPr>
          <a:xfrm>
            <a:off x="57" y="4837687"/>
            <a:ext cx="414564" cy="5352752"/>
          </a:xfrm>
          <a:prstGeom prst="rect">
            <a:avLst/>
          </a:prstGeom>
        </p:spPr>
      </p:pic>
      <p:pic>
        <p:nvPicPr>
          <p:cNvPr id="8" name="Picture 7">
            <a:extLst>
              <a:ext uri="{FF2B5EF4-FFF2-40B4-BE49-F238E27FC236}">
                <a16:creationId xmlns:a16="http://schemas.microsoft.com/office/drawing/2014/main" id="{6AE61D07-ED6E-57E7-A3B2-AA98CAFB2CD9}"/>
              </a:ext>
            </a:extLst>
          </p:cNvPr>
          <p:cNvPicPr>
            <a:picLocks noChangeAspect="1"/>
          </p:cNvPicPr>
          <p:nvPr/>
        </p:nvPicPr>
        <p:blipFill>
          <a:blip r:embed="rId4"/>
          <a:stretch>
            <a:fillRect/>
          </a:stretch>
        </p:blipFill>
        <p:spPr>
          <a:xfrm rot="5400000">
            <a:off x="15416216" y="2798768"/>
            <a:ext cx="5354346" cy="414622"/>
          </a:xfrm>
          <a:prstGeom prst="rect">
            <a:avLst/>
          </a:prstGeom>
        </p:spPr>
      </p:pic>
      <p:pic>
        <p:nvPicPr>
          <p:cNvPr id="9" name="Picture 8">
            <a:extLst>
              <a:ext uri="{FF2B5EF4-FFF2-40B4-BE49-F238E27FC236}">
                <a16:creationId xmlns:a16="http://schemas.microsoft.com/office/drawing/2014/main" id="{A526A1B3-54DF-4CDF-6E6E-F3C0C9B2C97B}"/>
              </a:ext>
            </a:extLst>
          </p:cNvPr>
          <p:cNvPicPr>
            <a:picLocks noChangeAspect="1"/>
          </p:cNvPicPr>
          <p:nvPr/>
        </p:nvPicPr>
        <p:blipFill>
          <a:blip r:embed="rId4"/>
          <a:stretch>
            <a:fillRect/>
          </a:stretch>
        </p:blipFill>
        <p:spPr>
          <a:xfrm rot="5400000">
            <a:off x="15416216" y="7405237"/>
            <a:ext cx="5354346" cy="414622"/>
          </a:xfrm>
          <a:prstGeom prst="rect">
            <a:avLst/>
          </a:prstGeom>
        </p:spPr>
      </p:pic>
      <p:pic>
        <p:nvPicPr>
          <p:cNvPr id="10" name="Picture 2">
            <a:extLst>
              <a:ext uri="{FF2B5EF4-FFF2-40B4-BE49-F238E27FC236}">
                <a16:creationId xmlns:a16="http://schemas.microsoft.com/office/drawing/2014/main" id="{DEAE5315-CB2C-E1B1-99C1-E867E8D30D8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2828" y="2047899"/>
            <a:ext cx="7128792" cy="379663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a:extLst>
              <a:ext uri="{FF2B5EF4-FFF2-40B4-BE49-F238E27FC236}">
                <a16:creationId xmlns:a16="http://schemas.microsoft.com/office/drawing/2014/main" id="{C9CCB63F-C993-3219-F136-D94AE2060A6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27371" y="1798612"/>
            <a:ext cx="7423316" cy="390822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a:extLst>
              <a:ext uri="{FF2B5EF4-FFF2-40B4-BE49-F238E27FC236}">
                <a16:creationId xmlns:a16="http://schemas.microsoft.com/office/drawing/2014/main" id="{A3D4FF9B-E1BF-A90B-8A58-0F8E1874921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4621" y="6014879"/>
            <a:ext cx="7128792" cy="368840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a:extLst>
              <a:ext uri="{FF2B5EF4-FFF2-40B4-BE49-F238E27FC236}">
                <a16:creationId xmlns:a16="http://schemas.microsoft.com/office/drawing/2014/main" id="{07D744B8-04DF-3664-D19E-DECD426B1FA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77405" y="5758579"/>
            <a:ext cx="7923248" cy="3908226"/>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3">
            <a:extLst>
              <a:ext uri="{FF2B5EF4-FFF2-40B4-BE49-F238E27FC236}">
                <a16:creationId xmlns:a16="http://schemas.microsoft.com/office/drawing/2014/main" id="{3FEBDA16-6547-943F-C7BF-07D337F93F15}"/>
              </a:ext>
            </a:extLst>
          </p:cNvPr>
          <p:cNvSpPr>
            <a:spLocks noGrp="1"/>
          </p:cNvSpPr>
          <p:nvPr>
            <p:ph type="title"/>
          </p:nvPr>
        </p:nvSpPr>
        <p:spPr>
          <a:xfrm>
            <a:off x="2575030" y="844491"/>
            <a:ext cx="13004749" cy="923330"/>
          </a:xfrm>
        </p:spPr>
        <p:txBody>
          <a:bodyPr/>
          <a:lstStyle/>
          <a:p>
            <a:pPr algn="ctr"/>
            <a:r>
              <a:rPr lang="en-IN" sz="6000" dirty="0"/>
              <a:t>COMPARISON GRAPHS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001" y="0"/>
            <a:ext cx="18259425" cy="352425"/>
          </a:xfrm>
          <a:custGeom>
            <a:avLst/>
            <a:gdLst/>
            <a:ahLst/>
            <a:cxnLst/>
            <a:rect l="l" t="t" r="r" b="b"/>
            <a:pathLst>
              <a:path w="18259425" h="352425">
                <a:moveTo>
                  <a:pt x="18259425" y="0"/>
                </a:moveTo>
                <a:lnTo>
                  <a:pt x="0" y="0"/>
                </a:lnTo>
                <a:lnTo>
                  <a:pt x="0" y="352425"/>
                </a:lnTo>
                <a:lnTo>
                  <a:pt x="18259425" y="352425"/>
                </a:lnTo>
                <a:lnTo>
                  <a:pt x="18259425" y="0"/>
                </a:lnTo>
                <a:close/>
              </a:path>
            </a:pathLst>
          </a:custGeom>
          <a:solidFill>
            <a:srgbClr val="DB7563"/>
          </a:solidFill>
        </p:spPr>
        <p:txBody>
          <a:bodyPr wrap="square" lIns="0" tIns="0" rIns="0" bIns="0" rtlCol="0"/>
          <a:lstStyle/>
          <a:p>
            <a:endParaRPr/>
          </a:p>
        </p:txBody>
      </p:sp>
      <p:sp>
        <p:nvSpPr>
          <p:cNvPr id="3" name="object 3"/>
          <p:cNvSpPr/>
          <p:nvPr/>
        </p:nvSpPr>
        <p:spPr>
          <a:xfrm>
            <a:off x="0" y="8852507"/>
            <a:ext cx="352425" cy="1435100"/>
          </a:xfrm>
          <a:custGeom>
            <a:avLst/>
            <a:gdLst/>
            <a:ahLst/>
            <a:cxnLst/>
            <a:rect l="l" t="t" r="r" b="b"/>
            <a:pathLst>
              <a:path w="352425" h="1435100">
                <a:moveTo>
                  <a:pt x="352424" y="0"/>
                </a:moveTo>
                <a:lnTo>
                  <a:pt x="0" y="0"/>
                </a:lnTo>
                <a:lnTo>
                  <a:pt x="0" y="1434490"/>
                </a:lnTo>
                <a:lnTo>
                  <a:pt x="352424" y="1434490"/>
                </a:lnTo>
                <a:lnTo>
                  <a:pt x="352424" y="0"/>
                </a:lnTo>
                <a:close/>
              </a:path>
            </a:pathLst>
          </a:custGeom>
          <a:solidFill>
            <a:srgbClr val="DB7563"/>
          </a:solidFill>
        </p:spPr>
        <p:txBody>
          <a:bodyPr wrap="square" lIns="0" tIns="0" rIns="0" bIns="0" rtlCol="0"/>
          <a:lstStyle/>
          <a:p>
            <a:endParaRPr/>
          </a:p>
        </p:txBody>
      </p:sp>
      <p:sp>
        <p:nvSpPr>
          <p:cNvPr id="4" name="object 4"/>
          <p:cNvSpPr/>
          <p:nvPr/>
        </p:nvSpPr>
        <p:spPr>
          <a:xfrm>
            <a:off x="17940021" y="8852507"/>
            <a:ext cx="348615" cy="1435100"/>
          </a:xfrm>
          <a:custGeom>
            <a:avLst/>
            <a:gdLst/>
            <a:ahLst/>
            <a:cxnLst/>
            <a:rect l="l" t="t" r="r" b="b"/>
            <a:pathLst>
              <a:path w="348615" h="1435100">
                <a:moveTo>
                  <a:pt x="0" y="0"/>
                </a:moveTo>
                <a:lnTo>
                  <a:pt x="0" y="1434490"/>
                </a:lnTo>
                <a:lnTo>
                  <a:pt x="347998" y="1434490"/>
                </a:lnTo>
                <a:lnTo>
                  <a:pt x="347998" y="0"/>
                </a:lnTo>
                <a:lnTo>
                  <a:pt x="0" y="0"/>
                </a:lnTo>
                <a:close/>
              </a:path>
            </a:pathLst>
          </a:custGeom>
          <a:solidFill>
            <a:srgbClr val="DB7563"/>
          </a:solidFill>
        </p:spPr>
        <p:txBody>
          <a:bodyPr wrap="square" lIns="0" tIns="0" rIns="0" bIns="0" rtlCol="0"/>
          <a:lstStyle/>
          <a:p>
            <a:endParaRPr/>
          </a:p>
        </p:txBody>
      </p:sp>
      <p:sp>
        <p:nvSpPr>
          <p:cNvPr id="5" name="object 5"/>
          <p:cNvSpPr txBox="1">
            <a:spLocks noGrp="1"/>
          </p:cNvSpPr>
          <p:nvPr>
            <p:ph type="title"/>
          </p:nvPr>
        </p:nvSpPr>
        <p:spPr>
          <a:xfrm>
            <a:off x="5797550" y="1111250"/>
            <a:ext cx="5457825" cy="936154"/>
          </a:xfrm>
          <a:prstGeom prst="rect">
            <a:avLst/>
          </a:prstGeom>
        </p:spPr>
        <p:txBody>
          <a:bodyPr vert="horz" wrap="square" lIns="0" tIns="12700" rIns="0" bIns="0" rtlCol="0">
            <a:spAutoFit/>
          </a:bodyPr>
          <a:lstStyle/>
          <a:p>
            <a:pPr marL="12700" algn="ctr">
              <a:lnSpc>
                <a:spcPct val="100000"/>
              </a:lnSpc>
              <a:spcBef>
                <a:spcPts val="100"/>
              </a:spcBef>
            </a:pPr>
            <a:r>
              <a:rPr sz="6000" spc="204" dirty="0">
                <a:solidFill>
                  <a:schemeClr val="tx1">
                    <a:lumMod val="75000"/>
                    <a:lumOff val="25000"/>
                  </a:schemeClr>
                </a:solidFill>
              </a:rPr>
              <a:t>CONCLUSION</a:t>
            </a:r>
            <a:endParaRPr sz="6000" dirty="0">
              <a:solidFill>
                <a:schemeClr val="tx1">
                  <a:lumMod val="75000"/>
                  <a:lumOff val="25000"/>
                </a:schemeClr>
              </a:solidFill>
            </a:endParaRPr>
          </a:p>
        </p:txBody>
      </p:sp>
      <p:sp>
        <p:nvSpPr>
          <p:cNvPr id="8" name="Text Placeholder 7">
            <a:extLst>
              <a:ext uri="{FF2B5EF4-FFF2-40B4-BE49-F238E27FC236}">
                <a16:creationId xmlns:a16="http://schemas.microsoft.com/office/drawing/2014/main" id="{A2B8C104-95C0-43D4-1259-2FE7FBB16C77}"/>
              </a:ext>
            </a:extLst>
          </p:cNvPr>
          <p:cNvSpPr>
            <a:spLocks noGrp="1"/>
          </p:cNvSpPr>
          <p:nvPr>
            <p:ph type="body" idx="1"/>
          </p:nvPr>
        </p:nvSpPr>
        <p:spPr>
          <a:xfrm>
            <a:off x="1225550" y="2330451"/>
            <a:ext cx="15697199" cy="6463308"/>
          </a:xfrm>
        </p:spPr>
        <p:txBody>
          <a:bodyPr/>
          <a:lstStyle/>
          <a:p>
            <a:pPr marL="571500" indent="-571500" algn="just">
              <a:buClr>
                <a:schemeClr val="accent3">
                  <a:lumMod val="50000"/>
                </a:schemeClr>
              </a:buClr>
              <a:buFont typeface="Arial" panose="020B0604020202020204" pitchFamily="34" charset="0"/>
              <a:buChar char="•"/>
            </a:pPr>
            <a:r>
              <a:rPr lang="en-US" sz="2800" dirty="0">
                <a:solidFill>
                  <a:schemeClr val="accent2">
                    <a:lumMod val="50000"/>
                  </a:schemeClr>
                </a:solidFill>
                <a:latin typeface="Arial" panose="020B0604020202020204" pitchFamily="34" charset="0"/>
                <a:cs typeface="Arial" panose="020B0604020202020204" pitchFamily="34" charset="0"/>
              </a:rPr>
              <a:t>The CNN model achieved high accuracy on the Eye-net dataset, demonstrating its efficient and accurate classification of retinal diseases.</a:t>
            </a:r>
          </a:p>
          <a:p>
            <a:pPr marL="571500" indent="-571500" algn="just">
              <a:buClr>
                <a:schemeClr val="accent3">
                  <a:lumMod val="50000"/>
                </a:schemeClr>
              </a:buClr>
              <a:buFont typeface="Arial" panose="020B0604020202020204" pitchFamily="34" charset="0"/>
              <a:buChar char="•"/>
            </a:pPr>
            <a:endParaRPr lang="en-US" sz="2800" dirty="0">
              <a:solidFill>
                <a:schemeClr val="accent2">
                  <a:lumMod val="50000"/>
                </a:schemeClr>
              </a:solidFill>
              <a:latin typeface="Arial" panose="020B0604020202020204" pitchFamily="34" charset="0"/>
              <a:cs typeface="Arial" panose="020B0604020202020204" pitchFamily="34" charset="0"/>
            </a:endParaRPr>
          </a:p>
          <a:p>
            <a:pPr marL="571500" indent="-571500" algn="just">
              <a:buClr>
                <a:schemeClr val="accent3">
                  <a:lumMod val="50000"/>
                </a:schemeClr>
              </a:buClr>
              <a:buFont typeface="Arial" panose="020B0604020202020204" pitchFamily="34" charset="0"/>
              <a:buChar char="•"/>
            </a:pPr>
            <a:r>
              <a:rPr lang="en-US" sz="2800" dirty="0">
                <a:solidFill>
                  <a:schemeClr val="accent2">
                    <a:lumMod val="50000"/>
                  </a:schemeClr>
                </a:solidFill>
                <a:latin typeface="Arial" panose="020B0604020202020204" pitchFamily="34" charset="0"/>
                <a:cs typeface="Arial" panose="020B0604020202020204" pitchFamily="34" charset="0"/>
              </a:rPr>
              <a:t>It outperformed existing techniques in memory management and accuracy, evaluated using precision, recall, and different training times.</a:t>
            </a:r>
          </a:p>
          <a:p>
            <a:pPr marL="571500" indent="-571500" algn="just">
              <a:buClr>
                <a:schemeClr val="accent3">
                  <a:lumMod val="50000"/>
                </a:schemeClr>
              </a:buClr>
              <a:buFont typeface="Arial" panose="020B0604020202020204" pitchFamily="34" charset="0"/>
              <a:buChar char="•"/>
            </a:pPr>
            <a:endParaRPr lang="en-US" sz="2800" dirty="0">
              <a:solidFill>
                <a:schemeClr val="accent2">
                  <a:lumMod val="50000"/>
                </a:schemeClr>
              </a:solidFill>
              <a:latin typeface="Arial" panose="020B0604020202020204" pitchFamily="34" charset="0"/>
              <a:cs typeface="Arial" panose="020B0604020202020204" pitchFamily="34" charset="0"/>
            </a:endParaRPr>
          </a:p>
          <a:p>
            <a:pPr marL="571500" indent="-571500" algn="just">
              <a:buClr>
                <a:schemeClr val="accent3">
                  <a:lumMod val="50000"/>
                </a:schemeClr>
              </a:buClr>
              <a:buFont typeface="Arial" panose="020B0604020202020204" pitchFamily="34" charset="0"/>
              <a:buChar char="•"/>
            </a:pPr>
            <a:r>
              <a:rPr lang="en-US" sz="2800" b="1" dirty="0">
                <a:solidFill>
                  <a:schemeClr val="accent2">
                    <a:lumMod val="50000"/>
                  </a:schemeClr>
                </a:solidFill>
                <a:latin typeface="Arial" panose="020B0604020202020204" pitchFamily="34" charset="0"/>
                <a:cs typeface="Arial" panose="020B0604020202020204" pitchFamily="34" charset="0"/>
              </a:rPr>
              <a:t>The remarkable accuracy of MobileNet and Xception in retinal disease classification solidifies their exceptional performance, positioning them as leading contenders for advancing medical image classification.</a:t>
            </a:r>
          </a:p>
          <a:p>
            <a:pPr marL="571500" indent="-571500" algn="just">
              <a:buClr>
                <a:schemeClr val="accent3">
                  <a:lumMod val="50000"/>
                </a:schemeClr>
              </a:buClr>
              <a:buFont typeface="Arial" panose="020B0604020202020204" pitchFamily="34" charset="0"/>
              <a:buChar char="•"/>
            </a:pPr>
            <a:endParaRPr lang="en-US" sz="2800" b="1" dirty="0">
              <a:solidFill>
                <a:schemeClr val="accent2">
                  <a:lumMod val="50000"/>
                </a:schemeClr>
              </a:solidFill>
              <a:latin typeface="Arial" panose="020B0604020202020204" pitchFamily="34" charset="0"/>
              <a:cs typeface="Arial" panose="020B0604020202020204" pitchFamily="34" charset="0"/>
            </a:endParaRPr>
          </a:p>
          <a:p>
            <a:pPr marL="571500" indent="-571500" algn="just">
              <a:buClr>
                <a:schemeClr val="accent3">
                  <a:lumMod val="50000"/>
                </a:schemeClr>
              </a:buClr>
              <a:buFont typeface="Arial" panose="020B0604020202020204" pitchFamily="34" charset="0"/>
              <a:buChar char="•"/>
            </a:pPr>
            <a:r>
              <a:rPr lang="en-US" sz="2800" dirty="0">
                <a:solidFill>
                  <a:schemeClr val="accent2">
                    <a:lumMod val="50000"/>
                  </a:schemeClr>
                </a:solidFill>
                <a:latin typeface="Arial" panose="020B0604020202020204" pitchFamily="34" charset="0"/>
                <a:cs typeface="Arial" panose="020B0604020202020204" pitchFamily="34" charset="0"/>
              </a:rPr>
              <a:t>Performance evaluation was done by comparing model output to ophthalmologist-provided labels,   confirming its effectiveness.</a:t>
            </a:r>
          </a:p>
          <a:p>
            <a:pPr marL="571500" indent="-571500" algn="just">
              <a:buClr>
                <a:schemeClr val="accent3">
                  <a:lumMod val="50000"/>
                </a:schemeClr>
              </a:buClr>
              <a:buFont typeface="Arial" panose="020B0604020202020204" pitchFamily="34" charset="0"/>
              <a:buChar char="•"/>
            </a:pPr>
            <a:endParaRPr lang="en-US" sz="2800" dirty="0">
              <a:solidFill>
                <a:schemeClr val="accent2">
                  <a:lumMod val="50000"/>
                </a:schemeClr>
              </a:solidFill>
              <a:latin typeface="Arial" panose="020B0604020202020204" pitchFamily="34" charset="0"/>
              <a:cs typeface="Arial" panose="020B0604020202020204" pitchFamily="34" charset="0"/>
            </a:endParaRPr>
          </a:p>
          <a:p>
            <a:pPr marL="571500" indent="-571500" algn="just">
              <a:buClr>
                <a:schemeClr val="accent3">
                  <a:lumMod val="50000"/>
                </a:schemeClr>
              </a:buClr>
              <a:buFont typeface="Arial" panose="020B0604020202020204" pitchFamily="34" charset="0"/>
              <a:buChar char="•"/>
            </a:pPr>
            <a:r>
              <a:rPr lang="en-US" sz="2800" b="1" dirty="0">
                <a:solidFill>
                  <a:schemeClr val="accent2">
                    <a:lumMod val="50000"/>
                  </a:schemeClr>
                </a:solidFill>
                <a:latin typeface="Arial" panose="020B0604020202020204" pitchFamily="34" charset="0"/>
                <a:cs typeface="Arial" panose="020B0604020202020204" pitchFamily="34" charset="0"/>
              </a:rPr>
              <a:t>Using Flask for the front-end allowed focused evaluation of our top-performing algorithms, providing systematic validation through user inputs</a:t>
            </a:r>
            <a:endParaRPr lang="en-IN" sz="2800" b="1" dirty="0">
              <a:solidFill>
                <a:schemeClr val="accent2">
                  <a:lumMod val="50000"/>
                </a:schemeClr>
              </a:solidFill>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719937" y="9924998"/>
            <a:ext cx="4568190" cy="352425"/>
          </a:xfrm>
          <a:custGeom>
            <a:avLst/>
            <a:gdLst/>
            <a:ahLst/>
            <a:cxnLst/>
            <a:rect l="l" t="t" r="r" b="b"/>
            <a:pathLst>
              <a:path w="4568190" h="352425">
                <a:moveTo>
                  <a:pt x="0" y="352424"/>
                </a:moveTo>
                <a:lnTo>
                  <a:pt x="4567998" y="352424"/>
                </a:lnTo>
                <a:lnTo>
                  <a:pt x="4567998" y="0"/>
                </a:lnTo>
                <a:lnTo>
                  <a:pt x="0" y="0"/>
                </a:lnTo>
                <a:lnTo>
                  <a:pt x="0" y="352424"/>
                </a:lnTo>
                <a:close/>
              </a:path>
            </a:pathLst>
          </a:custGeom>
          <a:solidFill>
            <a:srgbClr val="DB7563"/>
          </a:solidFill>
        </p:spPr>
        <p:txBody>
          <a:bodyPr wrap="square" lIns="0" tIns="0" rIns="0" bIns="0" rtlCol="0"/>
          <a:lstStyle/>
          <a:p>
            <a:endParaRPr/>
          </a:p>
        </p:txBody>
      </p:sp>
      <p:sp>
        <p:nvSpPr>
          <p:cNvPr id="3" name="object 3"/>
          <p:cNvSpPr/>
          <p:nvPr/>
        </p:nvSpPr>
        <p:spPr>
          <a:xfrm>
            <a:off x="13719937" y="0"/>
            <a:ext cx="4568190" cy="352425"/>
          </a:xfrm>
          <a:custGeom>
            <a:avLst/>
            <a:gdLst/>
            <a:ahLst/>
            <a:cxnLst/>
            <a:rect l="l" t="t" r="r" b="b"/>
            <a:pathLst>
              <a:path w="4568190" h="352425">
                <a:moveTo>
                  <a:pt x="0" y="352424"/>
                </a:moveTo>
                <a:lnTo>
                  <a:pt x="4567998" y="352424"/>
                </a:lnTo>
                <a:lnTo>
                  <a:pt x="4567998" y="0"/>
                </a:lnTo>
                <a:lnTo>
                  <a:pt x="0" y="0"/>
                </a:lnTo>
                <a:lnTo>
                  <a:pt x="0" y="352424"/>
                </a:lnTo>
                <a:close/>
              </a:path>
            </a:pathLst>
          </a:custGeom>
          <a:solidFill>
            <a:srgbClr val="DB7563"/>
          </a:solidFill>
        </p:spPr>
        <p:txBody>
          <a:bodyPr wrap="square" lIns="0" tIns="0" rIns="0" bIns="0" rtlCol="0"/>
          <a:lstStyle/>
          <a:p>
            <a:endParaRPr/>
          </a:p>
        </p:txBody>
      </p:sp>
      <p:sp>
        <p:nvSpPr>
          <p:cNvPr id="10" name="Title 9">
            <a:extLst>
              <a:ext uri="{FF2B5EF4-FFF2-40B4-BE49-F238E27FC236}">
                <a16:creationId xmlns:a16="http://schemas.microsoft.com/office/drawing/2014/main" id="{A9DD4E1E-FD83-36B1-859E-0D8AE995E6DC}"/>
              </a:ext>
            </a:extLst>
          </p:cNvPr>
          <p:cNvSpPr>
            <a:spLocks noGrp="1"/>
          </p:cNvSpPr>
          <p:nvPr>
            <p:ph type="title"/>
          </p:nvPr>
        </p:nvSpPr>
        <p:spPr>
          <a:xfrm>
            <a:off x="2749550" y="1018998"/>
            <a:ext cx="13004749" cy="923330"/>
          </a:xfrm>
        </p:spPr>
        <p:txBody>
          <a:bodyPr/>
          <a:lstStyle/>
          <a:p>
            <a:pPr algn="ctr"/>
            <a:r>
              <a:rPr lang="en-IN" sz="6000" dirty="0"/>
              <a:t>FUTURE SCOPE</a:t>
            </a:r>
          </a:p>
        </p:txBody>
      </p:sp>
      <p:sp>
        <p:nvSpPr>
          <p:cNvPr id="11" name="Text Placeholder 10">
            <a:extLst>
              <a:ext uri="{FF2B5EF4-FFF2-40B4-BE49-F238E27FC236}">
                <a16:creationId xmlns:a16="http://schemas.microsoft.com/office/drawing/2014/main" id="{10A47300-AD6C-8D25-1733-0DEDB3A06D1C}"/>
              </a:ext>
            </a:extLst>
          </p:cNvPr>
          <p:cNvSpPr>
            <a:spLocks noGrp="1"/>
          </p:cNvSpPr>
          <p:nvPr>
            <p:ph type="body" idx="1"/>
          </p:nvPr>
        </p:nvSpPr>
        <p:spPr>
          <a:xfrm>
            <a:off x="1682750" y="2468252"/>
            <a:ext cx="15163800" cy="6517169"/>
          </a:xfrm>
        </p:spPr>
        <p:txBody>
          <a:bodyPr/>
          <a:lstStyle/>
          <a:p>
            <a:pPr marL="457200" indent="-457200" algn="just">
              <a:buClr>
                <a:schemeClr val="tx1">
                  <a:lumMod val="95000"/>
                  <a:lumOff val="5000"/>
                </a:schemeClr>
              </a:buClr>
              <a:buSzPct val="100000"/>
              <a:buFont typeface="Arial" panose="020B0604020202020204" pitchFamily="34" charset="0"/>
              <a:buChar char="•"/>
            </a:pPr>
            <a:r>
              <a:rPr lang="en-US" sz="3600" dirty="0">
                <a:solidFill>
                  <a:schemeClr val="accent2">
                    <a:lumMod val="50000"/>
                  </a:schemeClr>
                </a:solidFill>
                <a:latin typeface="Arial" panose="020B0604020202020204" pitchFamily="34" charset="0"/>
                <a:cs typeface="Arial" panose="020B0604020202020204" pitchFamily="34" charset="0"/>
              </a:rPr>
              <a:t>Expanding the model to include more disease classes will broaden its diagnostic capabilities, making it more comprehensive and versatile.</a:t>
            </a:r>
          </a:p>
          <a:p>
            <a:pPr marL="457200" indent="-457200" algn="just">
              <a:buClr>
                <a:schemeClr val="tx1">
                  <a:lumMod val="95000"/>
                  <a:lumOff val="5000"/>
                </a:schemeClr>
              </a:buClr>
              <a:buSzPct val="100000"/>
              <a:buFont typeface="Arial" panose="020B0604020202020204" pitchFamily="34" charset="0"/>
              <a:buChar char="•"/>
            </a:pPr>
            <a:r>
              <a:rPr lang="en-US" sz="3600" dirty="0">
                <a:solidFill>
                  <a:schemeClr val="accent2">
                    <a:lumMod val="50000"/>
                  </a:schemeClr>
                </a:solidFill>
                <a:latin typeface="Arial" panose="020B0604020202020204" pitchFamily="34" charset="0"/>
                <a:cs typeface="Arial" panose="020B0604020202020204" pitchFamily="34" charset="0"/>
              </a:rPr>
              <a:t>Ongoing research can focus on reducing memory consumption, ensuring the model is more resource-efficient, and suitable for real-time applications.</a:t>
            </a:r>
          </a:p>
          <a:p>
            <a:pPr marL="457200" indent="-457200" algn="just">
              <a:buClr>
                <a:schemeClr val="tx1">
                  <a:lumMod val="95000"/>
                  <a:lumOff val="5000"/>
                </a:schemeClr>
              </a:buClr>
              <a:buSzPct val="100000"/>
              <a:buFont typeface="Arial" panose="020B0604020202020204" pitchFamily="34" charset="0"/>
              <a:buChar char="•"/>
            </a:pPr>
            <a:r>
              <a:rPr lang="en-US" sz="3600" dirty="0">
                <a:solidFill>
                  <a:schemeClr val="accent2">
                    <a:lumMod val="50000"/>
                  </a:schemeClr>
                </a:solidFill>
                <a:latin typeface="Arial" panose="020B0604020202020204" pitchFamily="34" charset="0"/>
                <a:cs typeface="Arial" panose="020B0604020202020204" pitchFamily="34" charset="0"/>
              </a:rPr>
              <a:t>Seamless integration with medical imaging systems will facilitate accurate and efficient retinal disease diagnosis by assisting healthcare professionals.</a:t>
            </a:r>
          </a:p>
          <a:p>
            <a:pPr marL="457200" indent="-457200" algn="just">
              <a:buClr>
                <a:schemeClr val="tx1">
                  <a:lumMod val="95000"/>
                  <a:lumOff val="5000"/>
                </a:schemeClr>
              </a:buClr>
              <a:buSzPct val="100000"/>
              <a:buFont typeface="Arial" panose="020B0604020202020204" pitchFamily="34" charset="0"/>
              <a:buChar char="•"/>
            </a:pPr>
            <a:r>
              <a:rPr lang="en-US" sz="3600" dirty="0">
                <a:solidFill>
                  <a:schemeClr val="accent2">
                    <a:lumMod val="50000"/>
                  </a:schemeClr>
                </a:solidFill>
                <a:latin typeface="Arial" panose="020B0604020202020204" pitchFamily="34" charset="0"/>
                <a:cs typeface="Arial" panose="020B0604020202020204" pitchFamily="34" charset="0"/>
              </a:rPr>
              <a:t>Collaborative efforts with medical experts will refine the model and validate its performance on diverse datasets, increasing its credibility in clinical practice.</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CEA75E86-1999-17E2-B8A1-D3C2333B1C31}"/>
              </a:ext>
            </a:extLst>
          </p:cNvPr>
          <p:cNvSpPr/>
          <p:nvPr/>
        </p:nvSpPr>
        <p:spPr>
          <a:xfrm>
            <a:off x="17913349" y="3922039"/>
            <a:ext cx="387351" cy="6377661"/>
          </a:xfrm>
          <a:custGeom>
            <a:avLst/>
            <a:gdLst/>
            <a:ahLst/>
            <a:cxnLst/>
            <a:rect l="l" t="t" r="r" b="b"/>
            <a:pathLst>
              <a:path w="352425" h="2593340">
                <a:moveTo>
                  <a:pt x="0" y="2592831"/>
                </a:moveTo>
                <a:lnTo>
                  <a:pt x="352424" y="2592831"/>
                </a:lnTo>
                <a:lnTo>
                  <a:pt x="352424" y="0"/>
                </a:lnTo>
                <a:lnTo>
                  <a:pt x="0" y="0"/>
                </a:lnTo>
                <a:lnTo>
                  <a:pt x="0" y="2592831"/>
                </a:lnTo>
                <a:close/>
              </a:path>
            </a:pathLst>
          </a:custGeom>
          <a:solidFill>
            <a:srgbClr val="DB7563"/>
          </a:solidFill>
        </p:spPr>
        <p:txBody>
          <a:bodyPr wrap="square" lIns="0" tIns="0" rIns="0" bIns="0" rtlCol="0"/>
          <a:lstStyle/>
          <a:p>
            <a:endParaRPr/>
          </a:p>
        </p:txBody>
      </p:sp>
      <p:sp>
        <p:nvSpPr>
          <p:cNvPr id="3" name="object 3">
            <a:extLst>
              <a:ext uri="{FF2B5EF4-FFF2-40B4-BE49-F238E27FC236}">
                <a16:creationId xmlns:a16="http://schemas.microsoft.com/office/drawing/2014/main" id="{2E5D6A40-C7D5-58B2-B3DD-4EB8FAB0DA2C}"/>
              </a:ext>
            </a:extLst>
          </p:cNvPr>
          <p:cNvSpPr/>
          <p:nvPr/>
        </p:nvSpPr>
        <p:spPr>
          <a:xfrm>
            <a:off x="2721" y="0"/>
            <a:ext cx="387351" cy="6377661"/>
          </a:xfrm>
          <a:custGeom>
            <a:avLst/>
            <a:gdLst/>
            <a:ahLst/>
            <a:cxnLst/>
            <a:rect l="l" t="t" r="r" b="b"/>
            <a:pathLst>
              <a:path w="352425" h="2593340">
                <a:moveTo>
                  <a:pt x="0" y="2592831"/>
                </a:moveTo>
                <a:lnTo>
                  <a:pt x="352424" y="2592831"/>
                </a:lnTo>
                <a:lnTo>
                  <a:pt x="352424" y="0"/>
                </a:lnTo>
                <a:lnTo>
                  <a:pt x="0" y="0"/>
                </a:lnTo>
                <a:lnTo>
                  <a:pt x="0" y="2592831"/>
                </a:lnTo>
                <a:close/>
              </a:path>
            </a:pathLst>
          </a:custGeom>
          <a:solidFill>
            <a:srgbClr val="DB7563"/>
          </a:solidFill>
        </p:spPr>
        <p:txBody>
          <a:bodyPr wrap="square" lIns="0" tIns="0" rIns="0" bIns="0" rtlCol="0"/>
          <a:lstStyle/>
          <a:p>
            <a:endParaRPr/>
          </a:p>
        </p:txBody>
      </p:sp>
      <p:sp>
        <p:nvSpPr>
          <p:cNvPr id="4" name="Title 3">
            <a:extLst>
              <a:ext uri="{FF2B5EF4-FFF2-40B4-BE49-F238E27FC236}">
                <a16:creationId xmlns:a16="http://schemas.microsoft.com/office/drawing/2014/main" id="{7D9739AA-33F7-A86E-A519-5D64054A2CEB}"/>
              </a:ext>
            </a:extLst>
          </p:cNvPr>
          <p:cNvSpPr>
            <a:spLocks noGrp="1"/>
          </p:cNvSpPr>
          <p:nvPr>
            <p:ph type="title"/>
          </p:nvPr>
        </p:nvSpPr>
        <p:spPr>
          <a:xfrm>
            <a:off x="2649336" y="3188830"/>
            <a:ext cx="13004749" cy="2554545"/>
          </a:xfrm>
        </p:spPr>
        <p:txBody>
          <a:bodyPr/>
          <a:lstStyle/>
          <a:p>
            <a:r>
              <a:rPr lang="en-IN" sz="16600"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0922799" y="1788115"/>
            <a:ext cx="6630670" cy="1000125"/>
          </a:xfrm>
          <a:prstGeom prst="rect">
            <a:avLst/>
          </a:prstGeom>
        </p:spPr>
        <p:txBody>
          <a:bodyPr vert="horz" wrap="square" lIns="0" tIns="11430" rIns="0" bIns="0" rtlCol="0">
            <a:spAutoFit/>
          </a:bodyPr>
          <a:lstStyle/>
          <a:p>
            <a:pPr marL="12700">
              <a:lnSpc>
                <a:spcPct val="100000"/>
              </a:lnSpc>
              <a:spcBef>
                <a:spcPts val="90"/>
              </a:spcBef>
            </a:pPr>
            <a:r>
              <a:rPr sz="6400" spc="240" dirty="0"/>
              <a:t>INTRODUCTION</a:t>
            </a:r>
            <a:endParaRPr sz="6400" dirty="0"/>
          </a:p>
        </p:txBody>
      </p:sp>
      <p:sp>
        <p:nvSpPr>
          <p:cNvPr id="6" name="object 6"/>
          <p:cNvSpPr/>
          <p:nvPr/>
        </p:nvSpPr>
        <p:spPr>
          <a:xfrm>
            <a:off x="0" y="0"/>
            <a:ext cx="347345" cy="3810000"/>
          </a:xfrm>
          <a:custGeom>
            <a:avLst/>
            <a:gdLst/>
            <a:ahLst/>
            <a:cxnLst/>
            <a:rect l="l" t="t" r="r" b="b"/>
            <a:pathLst>
              <a:path w="347345" h="3810000">
                <a:moveTo>
                  <a:pt x="0" y="3809707"/>
                </a:moveTo>
                <a:lnTo>
                  <a:pt x="346774" y="3809707"/>
                </a:lnTo>
                <a:lnTo>
                  <a:pt x="346774" y="0"/>
                </a:lnTo>
                <a:lnTo>
                  <a:pt x="0" y="0"/>
                </a:lnTo>
                <a:lnTo>
                  <a:pt x="0" y="3809707"/>
                </a:lnTo>
                <a:close/>
              </a:path>
            </a:pathLst>
          </a:custGeom>
          <a:solidFill>
            <a:srgbClr val="DB7563"/>
          </a:solidFill>
        </p:spPr>
        <p:txBody>
          <a:bodyPr wrap="square" lIns="0" tIns="0" rIns="0" bIns="0" rtlCol="0"/>
          <a:lstStyle/>
          <a:p>
            <a:endParaRPr/>
          </a:p>
        </p:txBody>
      </p:sp>
      <p:pic>
        <p:nvPicPr>
          <p:cNvPr id="7" name="object 7"/>
          <p:cNvPicPr/>
          <p:nvPr/>
        </p:nvPicPr>
        <p:blipFill>
          <a:blip r:embed="rId2" cstate="print"/>
          <a:stretch>
            <a:fillRect/>
          </a:stretch>
        </p:blipFill>
        <p:spPr>
          <a:xfrm>
            <a:off x="1234465" y="2583281"/>
            <a:ext cx="8848724" cy="5562600"/>
          </a:xfrm>
          <a:prstGeom prst="rect">
            <a:avLst/>
          </a:prstGeom>
        </p:spPr>
      </p:pic>
      <p:sp>
        <p:nvSpPr>
          <p:cNvPr id="8" name="TextBox 7">
            <a:extLst>
              <a:ext uri="{FF2B5EF4-FFF2-40B4-BE49-F238E27FC236}">
                <a16:creationId xmlns:a16="http://schemas.microsoft.com/office/drawing/2014/main" id="{E547E550-38C1-6200-ACC8-57A253039269}"/>
              </a:ext>
            </a:extLst>
          </p:cNvPr>
          <p:cNvSpPr txBox="1"/>
          <p:nvPr/>
        </p:nvSpPr>
        <p:spPr>
          <a:xfrm>
            <a:off x="10826750" y="3016250"/>
            <a:ext cx="6726719" cy="6124754"/>
          </a:xfrm>
          <a:prstGeom prst="rect">
            <a:avLst/>
          </a:prstGeom>
          <a:noFill/>
        </p:spPr>
        <p:txBody>
          <a:bodyPr wrap="square" numCol="1" rtlCol="0" anchor="b">
            <a:spAutoFit/>
          </a:bodyPr>
          <a:lstStyle/>
          <a:p>
            <a:pPr algn="just"/>
            <a:r>
              <a:rPr lang="en-US" sz="2800" dirty="0">
                <a:solidFill>
                  <a:schemeClr val="accent2">
                    <a:lumMod val="50000"/>
                  </a:schemeClr>
                </a:solidFill>
                <a:latin typeface="Arial" panose="020B0604020202020204" pitchFamily="34" charset="0"/>
                <a:cs typeface="Arial" panose="020B0604020202020204" pitchFamily="34" charset="0"/>
              </a:rPr>
              <a:t>Retinal diseases affect vision and are particularly challenging due to the retina's complexity. The project leverages advanced technology for early detection of diseases like AMD and  DME. Experienced ophthalmologists are often needed for accurate diagnoses of diverse retinal conditions. The project harnesses machine learning for improved detection and treatment of retinal diseases. Deep learning models, including  CNN is proposed for enhancing memory efficiency and accuracy in disease diagnosis</a:t>
            </a:r>
            <a:endParaRPr lang="en-IN" sz="2800" dirty="0">
              <a:solidFill>
                <a:schemeClr val="accent2">
                  <a:lumMod val="50000"/>
                </a:schemeClr>
              </a:solidFill>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059999" y="7174992"/>
            <a:ext cx="19050" cy="28575"/>
          </a:xfrm>
          <a:custGeom>
            <a:avLst/>
            <a:gdLst/>
            <a:ahLst/>
            <a:cxnLst/>
            <a:rect l="l" t="t" r="r" b="b"/>
            <a:pathLst>
              <a:path w="19050" h="28575">
                <a:moveTo>
                  <a:pt x="0" y="0"/>
                </a:moveTo>
                <a:lnTo>
                  <a:pt x="1190" y="1651"/>
                </a:lnTo>
                <a:lnTo>
                  <a:pt x="4762" y="6786"/>
                </a:lnTo>
                <a:lnTo>
                  <a:pt x="10715" y="15671"/>
                </a:lnTo>
                <a:lnTo>
                  <a:pt x="19050" y="28575"/>
                </a:lnTo>
                <a:lnTo>
                  <a:pt x="19050" y="25717"/>
                </a:lnTo>
                <a:lnTo>
                  <a:pt x="0" y="0"/>
                </a:lnTo>
                <a:close/>
              </a:path>
            </a:pathLst>
          </a:custGeom>
          <a:solidFill>
            <a:srgbClr val="F8BA89"/>
          </a:solidFill>
        </p:spPr>
        <p:txBody>
          <a:bodyPr wrap="square" lIns="0" tIns="0" rIns="0" bIns="0" rtlCol="0"/>
          <a:lstStyle/>
          <a:p>
            <a:endParaRPr/>
          </a:p>
        </p:txBody>
      </p:sp>
      <p:sp>
        <p:nvSpPr>
          <p:cNvPr id="3" name="object 3"/>
          <p:cNvSpPr/>
          <p:nvPr/>
        </p:nvSpPr>
        <p:spPr>
          <a:xfrm>
            <a:off x="0" y="0"/>
            <a:ext cx="352425" cy="2593340"/>
          </a:xfrm>
          <a:custGeom>
            <a:avLst/>
            <a:gdLst/>
            <a:ahLst/>
            <a:cxnLst/>
            <a:rect l="l" t="t" r="r" b="b"/>
            <a:pathLst>
              <a:path w="352425" h="2593340">
                <a:moveTo>
                  <a:pt x="0" y="2592831"/>
                </a:moveTo>
                <a:lnTo>
                  <a:pt x="352424" y="2592831"/>
                </a:lnTo>
                <a:lnTo>
                  <a:pt x="352424" y="0"/>
                </a:lnTo>
                <a:lnTo>
                  <a:pt x="0" y="0"/>
                </a:lnTo>
                <a:lnTo>
                  <a:pt x="0" y="2592831"/>
                </a:lnTo>
                <a:close/>
              </a:path>
            </a:pathLst>
          </a:custGeom>
          <a:solidFill>
            <a:srgbClr val="DB7563"/>
          </a:solidFill>
        </p:spPr>
        <p:txBody>
          <a:bodyPr wrap="square" lIns="0" tIns="0" rIns="0" bIns="0" rtlCol="0"/>
          <a:lstStyle/>
          <a:p>
            <a:endParaRPr/>
          </a:p>
        </p:txBody>
      </p:sp>
      <p:sp>
        <p:nvSpPr>
          <p:cNvPr id="4" name="object 4"/>
          <p:cNvSpPr/>
          <p:nvPr/>
        </p:nvSpPr>
        <p:spPr>
          <a:xfrm>
            <a:off x="14241019" y="9953563"/>
            <a:ext cx="4047490" cy="334010"/>
          </a:xfrm>
          <a:custGeom>
            <a:avLst/>
            <a:gdLst/>
            <a:ahLst/>
            <a:cxnLst/>
            <a:rect l="l" t="t" r="r" b="b"/>
            <a:pathLst>
              <a:path w="4047490" h="334009">
                <a:moveTo>
                  <a:pt x="4046929" y="0"/>
                </a:moveTo>
                <a:lnTo>
                  <a:pt x="0" y="0"/>
                </a:lnTo>
                <a:lnTo>
                  <a:pt x="0" y="333434"/>
                </a:lnTo>
                <a:lnTo>
                  <a:pt x="4046929" y="333434"/>
                </a:lnTo>
                <a:lnTo>
                  <a:pt x="4046929" y="0"/>
                </a:lnTo>
                <a:close/>
              </a:path>
            </a:pathLst>
          </a:custGeom>
          <a:solidFill>
            <a:srgbClr val="DB7563"/>
          </a:solidFill>
        </p:spPr>
        <p:txBody>
          <a:bodyPr wrap="square" lIns="0" tIns="0" rIns="0" bIns="0" rtlCol="0"/>
          <a:lstStyle/>
          <a:p>
            <a:endParaRPr/>
          </a:p>
        </p:txBody>
      </p:sp>
      <p:sp>
        <p:nvSpPr>
          <p:cNvPr id="15" name="Title 14">
            <a:extLst>
              <a:ext uri="{FF2B5EF4-FFF2-40B4-BE49-F238E27FC236}">
                <a16:creationId xmlns:a16="http://schemas.microsoft.com/office/drawing/2014/main" id="{F014A679-2E9A-4E25-7DDC-6816B1217A91}"/>
              </a:ext>
            </a:extLst>
          </p:cNvPr>
          <p:cNvSpPr>
            <a:spLocks noGrp="1"/>
          </p:cNvSpPr>
          <p:nvPr>
            <p:ph type="title"/>
          </p:nvPr>
        </p:nvSpPr>
        <p:spPr>
          <a:xfrm>
            <a:off x="2292350" y="788003"/>
            <a:ext cx="13004749" cy="745489"/>
          </a:xfrm>
        </p:spPr>
        <p:txBody>
          <a:bodyPr/>
          <a:lstStyle/>
          <a:p>
            <a:pPr algn="ctr"/>
            <a:r>
              <a:rPr lang="en-IN" sz="4800" dirty="0"/>
              <a:t>ABSTRACT</a:t>
            </a:r>
          </a:p>
        </p:txBody>
      </p:sp>
      <p:sp>
        <p:nvSpPr>
          <p:cNvPr id="16" name="Text Placeholder 15">
            <a:extLst>
              <a:ext uri="{FF2B5EF4-FFF2-40B4-BE49-F238E27FC236}">
                <a16:creationId xmlns:a16="http://schemas.microsoft.com/office/drawing/2014/main" id="{FBCE1B36-F337-D4C2-0CB6-0926E91A44AB}"/>
              </a:ext>
            </a:extLst>
          </p:cNvPr>
          <p:cNvSpPr>
            <a:spLocks noGrp="1"/>
          </p:cNvSpPr>
          <p:nvPr>
            <p:ph type="body" idx="1"/>
          </p:nvPr>
        </p:nvSpPr>
        <p:spPr>
          <a:xfrm>
            <a:off x="920750" y="2063622"/>
            <a:ext cx="16459200" cy="6886501"/>
          </a:xfrm>
        </p:spPr>
        <p:txBody>
          <a:bodyPr spcCol="360000"/>
          <a:lstStyle/>
          <a:p>
            <a:pPr algn="just"/>
            <a:r>
              <a:rPr lang="en-US" sz="2800" spc="185" dirty="0">
                <a:solidFill>
                  <a:schemeClr val="accent2">
                    <a:lumMod val="50000"/>
                  </a:schemeClr>
                </a:solidFill>
                <a:latin typeface="Arial" panose="020B0604020202020204" pitchFamily="34" charset="0"/>
                <a:cs typeface="Arial" panose="020B0604020202020204" pitchFamily="34" charset="0"/>
              </a:rPr>
              <a:t>In</a:t>
            </a:r>
            <a:r>
              <a:rPr lang="en-US" sz="2800" spc="250" dirty="0">
                <a:solidFill>
                  <a:schemeClr val="accent2">
                    <a:lumMod val="50000"/>
                  </a:schemeClr>
                </a:solidFill>
                <a:latin typeface="Arial" panose="020B0604020202020204" pitchFamily="34" charset="0"/>
                <a:cs typeface="Arial" panose="020B0604020202020204" pitchFamily="34" charset="0"/>
              </a:rPr>
              <a:t>  </a:t>
            </a:r>
            <a:r>
              <a:rPr lang="en-US" sz="2800" spc="145" dirty="0">
                <a:solidFill>
                  <a:schemeClr val="accent2">
                    <a:lumMod val="50000"/>
                  </a:schemeClr>
                </a:solidFill>
                <a:latin typeface="Arial" panose="020B0604020202020204" pitchFamily="34" charset="0"/>
                <a:cs typeface="Arial" panose="020B0604020202020204" pitchFamily="34" charset="0"/>
              </a:rPr>
              <a:t>the</a:t>
            </a:r>
            <a:r>
              <a:rPr lang="en-US" sz="2800" spc="254" dirty="0">
                <a:solidFill>
                  <a:schemeClr val="accent2">
                    <a:lumMod val="50000"/>
                  </a:schemeClr>
                </a:solidFill>
                <a:latin typeface="Arial" panose="020B0604020202020204" pitchFamily="34" charset="0"/>
                <a:cs typeface="Arial" panose="020B0604020202020204" pitchFamily="34" charset="0"/>
              </a:rPr>
              <a:t>  </a:t>
            </a:r>
            <a:r>
              <a:rPr lang="en-US" sz="2800" spc="135" dirty="0">
                <a:solidFill>
                  <a:schemeClr val="accent2">
                    <a:lumMod val="50000"/>
                  </a:schemeClr>
                </a:solidFill>
                <a:latin typeface="Arial" panose="020B0604020202020204" pitchFamily="34" charset="0"/>
                <a:cs typeface="Arial" panose="020B0604020202020204" pitchFamily="34" charset="0"/>
              </a:rPr>
              <a:t>identification</a:t>
            </a:r>
            <a:r>
              <a:rPr lang="en-US" sz="2800" spc="260" dirty="0">
                <a:solidFill>
                  <a:schemeClr val="accent2">
                    <a:lumMod val="50000"/>
                  </a:schemeClr>
                </a:solidFill>
                <a:latin typeface="Arial" panose="020B0604020202020204" pitchFamily="34" charset="0"/>
                <a:cs typeface="Arial" panose="020B0604020202020204" pitchFamily="34" charset="0"/>
              </a:rPr>
              <a:t>  </a:t>
            </a:r>
            <a:r>
              <a:rPr lang="en-US" sz="2800" spc="204" dirty="0">
                <a:solidFill>
                  <a:schemeClr val="accent2">
                    <a:lumMod val="50000"/>
                  </a:schemeClr>
                </a:solidFill>
                <a:latin typeface="Arial" panose="020B0604020202020204" pitchFamily="34" charset="0"/>
                <a:cs typeface="Arial" panose="020B0604020202020204" pitchFamily="34" charset="0"/>
              </a:rPr>
              <a:t>and</a:t>
            </a:r>
            <a:r>
              <a:rPr lang="en-US" sz="2800" spc="254" dirty="0">
                <a:solidFill>
                  <a:schemeClr val="accent2">
                    <a:lumMod val="50000"/>
                  </a:schemeClr>
                </a:solidFill>
                <a:latin typeface="Arial" panose="020B0604020202020204" pitchFamily="34" charset="0"/>
                <a:cs typeface="Arial" panose="020B0604020202020204" pitchFamily="34" charset="0"/>
              </a:rPr>
              <a:t>  </a:t>
            </a:r>
            <a:r>
              <a:rPr lang="en-US" sz="2800" spc="110" dirty="0">
                <a:solidFill>
                  <a:schemeClr val="accent2">
                    <a:lumMod val="50000"/>
                  </a:schemeClr>
                </a:solidFill>
                <a:latin typeface="Arial" panose="020B0604020202020204" pitchFamily="34" charset="0"/>
                <a:cs typeface="Arial" panose="020B0604020202020204" pitchFamily="34" charset="0"/>
              </a:rPr>
              <a:t>classification</a:t>
            </a:r>
            <a:r>
              <a:rPr lang="en-US" sz="2800" spc="260" dirty="0">
                <a:solidFill>
                  <a:schemeClr val="accent2">
                    <a:lumMod val="50000"/>
                  </a:schemeClr>
                </a:solidFill>
                <a:latin typeface="Arial" panose="020B0604020202020204" pitchFamily="34" charset="0"/>
                <a:cs typeface="Arial" panose="020B0604020202020204" pitchFamily="34" charset="0"/>
              </a:rPr>
              <a:t>  </a:t>
            </a:r>
            <a:r>
              <a:rPr lang="en-US" sz="2800" spc="110" dirty="0">
                <a:solidFill>
                  <a:schemeClr val="accent2">
                    <a:lumMod val="50000"/>
                  </a:schemeClr>
                </a:solidFill>
                <a:latin typeface="Arial" panose="020B0604020202020204" pitchFamily="34" charset="0"/>
                <a:cs typeface="Arial" panose="020B0604020202020204" pitchFamily="34" charset="0"/>
              </a:rPr>
              <a:t>of</a:t>
            </a:r>
            <a:r>
              <a:rPr lang="en-US" sz="2800" spc="254" dirty="0">
                <a:solidFill>
                  <a:schemeClr val="accent2">
                    <a:lumMod val="50000"/>
                  </a:schemeClr>
                </a:solidFill>
                <a:latin typeface="Arial" panose="020B0604020202020204" pitchFamily="34" charset="0"/>
                <a:cs typeface="Arial" panose="020B0604020202020204" pitchFamily="34" charset="0"/>
              </a:rPr>
              <a:t>  </a:t>
            </a:r>
            <a:r>
              <a:rPr lang="en-US" sz="2800" spc="105" dirty="0">
                <a:solidFill>
                  <a:schemeClr val="accent2">
                    <a:lumMod val="50000"/>
                  </a:schemeClr>
                </a:solidFill>
                <a:latin typeface="Arial" panose="020B0604020202020204" pitchFamily="34" charset="0"/>
                <a:cs typeface="Arial" panose="020B0604020202020204" pitchFamily="34" charset="0"/>
              </a:rPr>
              <a:t>critical</a:t>
            </a:r>
            <a:r>
              <a:rPr lang="en-US" sz="2800" spc="260" dirty="0">
                <a:solidFill>
                  <a:schemeClr val="accent2">
                    <a:lumMod val="50000"/>
                  </a:schemeClr>
                </a:solidFill>
                <a:latin typeface="Arial" panose="020B0604020202020204" pitchFamily="34" charset="0"/>
                <a:cs typeface="Arial" panose="020B0604020202020204" pitchFamily="34" charset="0"/>
              </a:rPr>
              <a:t>  </a:t>
            </a:r>
            <a:r>
              <a:rPr lang="en-US" sz="2800" spc="90" dirty="0">
                <a:solidFill>
                  <a:schemeClr val="accent2">
                    <a:lumMod val="50000"/>
                  </a:schemeClr>
                </a:solidFill>
                <a:latin typeface="Arial" panose="020B0604020202020204" pitchFamily="34" charset="0"/>
                <a:cs typeface="Arial" panose="020B0604020202020204" pitchFamily="34" charset="0"/>
              </a:rPr>
              <a:t>diseases,</a:t>
            </a:r>
            <a:r>
              <a:rPr lang="en-US" sz="2800" spc="260" dirty="0">
                <a:solidFill>
                  <a:schemeClr val="accent2">
                    <a:lumMod val="50000"/>
                  </a:schemeClr>
                </a:solidFill>
                <a:latin typeface="Arial" panose="020B0604020202020204" pitchFamily="34" charset="0"/>
                <a:cs typeface="Arial" panose="020B0604020202020204" pitchFamily="34" charset="0"/>
              </a:rPr>
              <a:t>  </a:t>
            </a:r>
            <a:r>
              <a:rPr lang="en-US" sz="2800" spc="114" dirty="0">
                <a:solidFill>
                  <a:schemeClr val="accent2">
                    <a:lumMod val="50000"/>
                  </a:schemeClr>
                </a:solidFill>
                <a:latin typeface="Arial" panose="020B0604020202020204" pitchFamily="34" charset="0"/>
                <a:cs typeface="Arial" panose="020B0604020202020204" pitchFamily="34" charset="0"/>
              </a:rPr>
              <a:t>Artificial</a:t>
            </a:r>
            <a:r>
              <a:rPr lang="en-US" sz="2800" spc="254" dirty="0">
                <a:solidFill>
                  <a:schemeClr val="accent2">
                    <a:lumMod val="50000"/>
                  </a:schemeClr>
                </a:solidFill>
                <a:latin typeface="Arial" panose="020B0604020202020204" pitchFamily="34" charset="0"/>
                <a:cs typeface="Arial" panose="020B0604020202020204" pitchFamily="34" charset="0"/>
              </a:rPr>
              <a:t>  </a:t>
            </a:r>
            <a:r>
              <a:rPr lang="en-US" sz="2800" spc="180" dirty="0">
                <a:solidFill>
                  <a:schemeClr val="accent2">
                    <a:lumMod val="50000"/>
                  </a:schemeClr>
                </a:solidFill>
                <a:latin typeface="Arial" panose="020B0604020202020204" pitchFamily="34" charset="0"/>
                <a:cs typeface="Arial" panose="020B0604020202020204" pitchFamily="34" charset="0"/>
              </a:rPr>
              <a:t>Neural</a:t>
            </a:r>
            <a:r>
              <a:rPr lang="en-US" sz="2800" spc="260" dirty="0">
                <a:solidFill>
                  <a:schemeClr val="accent2">
                    <a:lumMod val="50000"/>
                  </a:schemeClr>
                </a:solidFill>
                <a:latin typeface="Arial" panose="020B0604020202020204" pitchFamily="34" charset="0"/>
                <a:cs typeface="Arial" panose="020B0604020202020204" pitchFamily="34" charset="0"/>
              </a:rPr>
              <a:t>  </a:t>
            </a:r>
            <a:r>
              <a:rPr lang="en-US" sz="2800" spc="160" dirty="0">
                <a:solidFill>
                  <a:schemeClr val="accent2">
                    <a:lumMod val="50000"/>
                  </a:schemeClr>
                </a:solidFill>
                <a:latin typeface="Arial" panose="020B0604020202020204" pitchFamily="34" charset="0"/>
                <a:cs typeface="Arial" panose="020B0604020202020204" pitchFamily="34" charset="0"/>
              </a:rPr>
              <a:t>Networks </a:t>
            </a:r>
            <a:r>
              <a:rPr lang="en-US" sz="2800" spc="195" dirty="0">
                <a:solidFill>
                  <a:schemeClr val="accent2">
                    <a:lumMod val="50000"/>
                  </a:schemeClr>
                </a:solidFill>
                <a:latin typeface="Arial" panose="020B0604020202020204" pitchFamily="34" charset="0"/>
                <a:cs typeface="Arial" panose="020B0604020202020204" pitchFamily="34" charset="0"/>
              </a:rPr>
              <a:t>(ANN),</a:t>
            </a:r>
            <a:r>
              <a:rPr lang="en-US" sz="2800" spc="550" dirty="0">
                <a:solidFill>
                  <a:schemeClr val="accent2">
                    <a:lumMod val="50000"/>
                  </a:schemeClr>
                </a:solidFill>
                <a:latin typeface="Arial" panose="020B0604020202020204" pitchFamily="34" charset="0"/>
                <a:cs typeface="Arial" panose="020B0604020202020204" pitchFamily="34" charset="0"/>
              </a:rPr>
              <a:t> </a:t>
            </a:r>
            <a:r>
              <a:rPr lang="en-US" sz="2800" spc="155" dirty="0">
                <a:solidFill>
                  <a:schemeClr val="accent2">
                    <a:lumMod val="50000"/>
                  </a:schemeClr>
                </a:solidFill>
                <a:latin typeface="Arial" panose="020B0604020202020204" pitchFamily="34" charset="0"/>
                <a:cs typeface="Arial" panose="020B0604020202020204" pitchFamily="34" charset="0"/>
              </a:rPr>
              <a:t>Deep</a:t>
            </a:r>
            <a:r>
              <a:rPr lang="en-US" sz="2800" spc="545" dirty="0">
                <a:solidFill>
                  <a:schemeClr val="accent2">
                    <a:lumMod val="50000"/>
                  </a:schemeClr>
                </a:solidFill>
                <a:latin typeface="Arial" panose="020B0604020202020204" pitchFamily="34" charset="0"/>
                <a:cs typeface="Arial" panose="020B0604020202020204" pitchFamily="34" charset="0"/>
              </a:rPr>
              <a:t> </a:t>
            </a:r>
            <a:r>
              <a:rPr lang="en-US" sz="2800" spc="130" dirty="0">
                <a:solidFill>
                  <a:schemeClr val="accent2">
                    <a:lumMod val="50000"/>
                  </a:schemeClr>
                </a:solidFill>
                <a:latin typeface="Arial" panose="020B0604020202020204" pitchFamily="34" charset="0"/>
                <a:cs typeface="Arial" panose="020B0604020202020204" pitchFamily="34" charset="0"/>
              </a:rPr>
              <a:t>learning,</a:t>
            </a:r>
            <a:r>
              <a:rPr lang="en-US" sz="2800" spc="550" dirty="0">
                <a:solidFill>
                  <a:schemeClr val="accent2">
                    <a:lumMod val="50000"/>
                  </a:schemeClr>
                </a:solidFill>
                <a:latin typeface="Arial" panose="020B0604020202020204" pitchFamily="34" charset="0"/>
                <a:cs typeface="Arial" panose="020B0604020202020204" pitchFamily="34" charset="0"/>
              </a:rPr>
              <a:t> </a:t>
            </a:r>
            <a:r>
              <a:rPr lang="en-US" sz="2800" spc="175" dirty="0">
                <a:solidFill>
                  <a:schemeClr val="accent2">
                    <a:lumMod val="50000"/>
                  </a:schemeClr>
                </a:solidFill>
                <a:latin typeface="Arial" panose="020B0604020202020204" pitchFamily="34" charset="0"/>
                <a:cs typeface="Arial" panose="020B0604020202020204" pitchFamily="34" charset="0"/>
              </a:rPr>
              <a:t>Recurrent</a:t>
            </a:r>
            <a:r>
              <a:rPr lang="en-US" sz="2800" spc="550" dirty="0">
                <a:solidFill>
                  <a:schemeClr val="accent2">
                    <a:lumMod val="50000"/>
                  </a:schemeClr>
                </a:solidFill>
                <a:latin typeface="Arial" panose="020B0604020202020204" pitchFamily="34" charset="0"/>
                <a:cs typeface="Arial" panose="020B0604020202020204" pitchFamily="34" charset="0"/>
              </a:rPr>
              <a:t> </a:t>
            </a:r>
            <a:r>
              <a:rPr lang="en-US" sz="2800" spc="180" dirty="0">
                <a:solidFill>
                  <a:schemeClr val="accent2">
                    <a:lumMod val="50000"/>
                  </a:schemeClr>
                </a:solidFill>
                <a:latin typeface="Arial" panose="020B0604020202020204" pitchFamily="34" charset="0"/>
                <a:cs typeface="Arial" panose="020B0604020202020204" pitchFamily="34" charset="0"/>
              </a:rPr>
              <a:t>Neural</a:t>
            </a:r>
            <a:r>
              <a:rPr lang="en-US" sz="2800" spc="545" dirty="0">
                <a:solidFill>
                  <a:schemeClr val="accent2">
                    <a:lumMod val="50000"/>
                  </a:schemeClr>
                </a:solidFill>
                <a:latin typeface="Arial" panose="020B0604020202020204" pitchFamily="34" charset="0"/>
                <a:cs typeface="Arial" panose="020B0604020202020204" pitchFamily="34" charset="0"/>
              </a:rPr>
              <a:t> </a:t>
            </a:r>
            <a:r>
              <a:rPr lang="en-US" sz="2800" spc="170" dirty="0">
                <a:solidFill>
                  <a:schemeClr val="accent2">
                    <a:lumMod val="50000"/>
                  </a:schemeClr>
                </a:solidFill>
                <a:latin typeface="Arial" panose="020B0604020202020204" pitchFamily="34" charset="0"/>
                <a:cs typeface="Arial" panose="020B0604020202020204" pitchFamily="34" charset="0"/>
              </a:rPr>
              <a:t>Networks</a:t>
            </a:r>
            <a:r>
              <a:rPr lang="en-US" sz="2800" spc="550" dirty="0">
                <a:solidFill>
                  <a:schemeClr val="accent2">
                    <a:lumMod val="50000"/>
                  </a:schemeClr>
                </a:solidFill>
                <a:latin typeface="Arial" panose="020B0604020202020204" pitchFamily="34" charset="0"/>
                <a:cs typeface="Arial" panose="020B0604020202020204" pitchFamily="34" charset="0"/>
              </a:rPr>
              <a:t> </a:t>
            </a:r>
            <a:r>
              <a:rPr lang="en-US" sz="2800" spc="225" dirty="0">
                <a:solidFill>
                  <a:schemeClr val="accent2">
                    <a:lumMod val="50000"/>
                  </a:schemeClr>
                </a:solidFill>
                <a:latin typeface="Arial" panose="020B0604020202020204" pitchFamily="34" charset="0"/>
                <a:cs typeface="Arial" panose="020B0604020202020204" pitchFamily="34" charset="0"/>
              </a:rPr>
              <a:t>(RNN),</a:t>
            </a:r>
            <a:r>
              <a:rPr lang="en-US" sz="2800" spc="550" dirty="0">
                <a:solidFill>
                  <a:schemeClr val="accent2">
                    <a:lumMod val="50000"/>
                  </a:schemeClr>
                </a:solidFill>
                <a:latin typeface="Arial" panose="020B0604020202020204" pitchFamily="34" charset="0"/>
                <a:cs typeface="Arial" panose="020B0604020202020204" pitchFamily="34" charset="0"/>
              </a:rPr>
              <a:t> </a:t>
            </a:r>
            <a:r>
              <a:rPr lang="en-US" sz="2800" spc="75" dirty="0">
                <a:solidFill>
                  <a:schemeClr val="accent2">
                    <a:lumMod val="50000"/>
                  </a:schemeClr>
                </a:solidFill>
                <a:latin typeface="Arial" panose="020B0604020202020204" pitchFamily="34" charset="0"/>
                <a:cs typeface="Arial" panose="020B0604020202020204" pitchFamily="34" charset="0"/>
              </a:rPr>
              <a:t>Alex</a:t>
            </a:r>
            <a:r>
              <a:rPr lang="en-US" sz="2800" spc="545" dirty="0">
                <a:solidFill>
                  <a:schemeClr val="accent2">
                    <a:lumMod val="50000"/>
                  </a:schemeClr>
                </a:solidFill>
                <a:latin typeface="Arial" panose="020B0604020202020204" pitchFamily="34" charset="0"/>
                <a:cs typeface="Arial" panose="020B0604020202020204" pitchFamily="34" charset="0"/>
              </a:rPr>
              <a:t> </a:t>
            </a:r>
            <a:r>
              <a:rPr lang="en-US" sz="2800" spc="180" dirty="0">
                <a:solidFill>
                  <a:schemeClr val="accent2">
                    <a:lumMod val="50000"/>
                  </a:schemeClr>
                </a:solidFill>
                <a:latin typeface="Arial" panose="020B0604020202020204" pitchFamily="34" charset="0"/>
                <a:cs typeface="Arial" panose="020B0604020202020204" pitchFamily="34" charset="0"/>
              </a:rPr>
              <a:t>Net,</a:t>
            </a:r>
            <a:r>
              <a:rPr lang="en-US" sz="2800" spc="550" dirty="0">
                <a:solidFill>
                  <a:schemeClr val="accent2">
                    <a:lumMod val="50000"/>
                  </a:schemeClr>
                </a:solidFill>
                <a:latin typeface="Arial" panose="020B0604020202020204" pitchFamily="34" charset="0"/>
                <a:cs typeface="Arial" panose="020B0604020202020204" pitchFamily="34" charset="0"/>
              </a:rPr>
              <a:t> </a:t>
            </a:r>
            <a:r>
              <a:rPr lang="en-US" sz="2800" spc="204" dirty="0">
                <a:solidFill>
                  <a:schemeClr val="accent2">
                    <a:lumMod val="50000"/>
                  </a:schemeClr>
                </a:solidFill>
                <a:latin typeface="Arial" panose="020B0604020202020204" pitchFamily="34" charset="0"/>
                <a:cs typeface="Arial" panose="020B0604020202020204" pitchFamily="34" charset="0"/>
              </a:rPr>
              <a:t>and</a:t>
            </a:r>
            <a:r>
              <a:rPr lang="en-US" sz="2800" spc="550" dirty="0">
                <a:solidFill>
                  <a:schemeClr val="accent2">
                    <a:lumMod val="50000"/>
                  </a:schemeClr>
                </a:solidFill>
                <a:latin typeface="Arial" panose="020B0604020202020204" pitchFamily="34" charset="0"/>
                <a:cs typeface="Arial" panose="020B0604020202020204" pitchFamily="34" charset="0"/>
              </a:rPr>
              <a:t> </a:t>
            </a:r>
            <a:r>
              <a:rPr lang="en-US" sz="2800" spc="175" dirty="0">
                <a:solidFill>
                  <a:schemeClr val="accent2">
                    <a:lumMod val="50000"/>
                  </a:schemeClr>
                </a:solidFill>
                <a:latin typeface="Arial" panose="020B0604020202020204" pitchFamily="34" charset="0"/>
                <a:cs typeface="Arial" panose="020B0604020202020204" pitchFamily="34" charset="0"/>
              </a:rPr>
              <a:t>ResNet</a:t>
            </a:r>
            <a:r>
              <a:rPr lang="en-US" sz="2800" spc="545" dirty="0">
                <a:solidFill>
                  <a:schemeClr val="accent2">
                    <a:lumMod val="50000"/>
                  </a:schemeClr>
                </a:solidFill>
                <a:latin typeface="Arial" panose="020B0604020202020204" pitchFamily="34" charset="0"/>
                <a:cs typeface="Arial" panose="020B0604020202020204" pitchFamily="34" charset="0"/>
              </a:rPr>
              <a:t> </a:t>
            </a:r>
            <a:r>
              <a:rPr lang="en-US" sz="2800" spc="145" dirty="0">
                <a:solidFill>
                  <a:schemeClr val="accent2">
                    <a:lumMod val="50000"/>
                  </a:schemeClr>
                </a:solidFill>
                <a:latin typeface="Arial" panose="020B0604020202020204" pitchFamily="34" charset="0"/>
                <a:cs typeface="Arial" panose="020B0604020202020204" pitchFamily="34" charset="0"/>
              </a:rPr>
              <a:t>can</a:t>
            </a:r>
            <a:r>
              <a:rPr lang="en-US" sz="2800" spc="550" dirty="0">
                <a:solidFill>
                  <a:schemeClr val="accent2">
                    <a:lumMod val="50000"/>
                  </a:schemeClr>
                </a:solidFill>
                <a:latin typeface="Arial" panose="020B0604020202020204" pitchFamily="34" charset="0"/>
                <a:cs typeface="Arial" panose="020B0604020202020204" pitchFamily="34" charset="0"/>
              </a:rPr>
              <a:t> </a:t>
            </a:r>
            <a:r>
              <a:rPr lang="en-US" sz="2800" spc="75" dirty="0">
                <a:solidFill>
                  <a:schemeClr val="accent2">
                    <a:lumMod val="50000"/>
                  </a:schemeClr>
                </a:solidFill>
                <a:latin typeface="Arial" panose="020B0604020202020204" pitchFamily="34" charset="0"/>
                <a:cs typeface="Arial" panose="020B0604020202020204" pitchFamily="34" charset="0"/>
              </a:rPr>
              <a:t>be </a:t>
            </a:r>
            <a:r>
              <a:rPr lang="en-US" sz="2800" spc="70" dirty="0">
                <a:solidFill>
                  <a:schemeClr val="accent2">
                    <a:lumMod val="50000"/>
                  </a:schemeClr>
                </a:solidFill>
                <a:latin typeface="Arial" panose="020B0604020202020204" pitchFamily="34" charset="0"/>
                <a:cs typeface="Arial" panose="020B0604020202020204" pitchFamily="34" charset="0"/>
              </a:rPr>
              <a:t>viewed</a:t>
            </a:r>
            <a:r>
              <a:rPr lang="en-US" sz="2800" spc="340" dirty="0">
                <a:solidFill>
                  <a:schemeClr val="accent2">
                    <a:lumMod val="50000"/>
                  </a:schemeClr>
                </a:solidFill>
                <a:latin typeface="Arial" panose="020B0604020202020204" pitchFamily="34" charset="0"/>
                <a:cs typeface="Arial" panose="020B0604020202020204" pitchFamily="34" charset="0"/>
              </a:rPr>
              <a:t> </a:t>
            </a:r>
            <a:r>
              <a:rPr lang="en-US" sz="2800" spc="105" dirty="0">
                <a:solidFill>
                  <a:schemeClr val="accent2">
                    <a:lumMod val="50000"/>
                  </a:schemeClr>
                </a:solidFill>
                <a:latin typeface="Arial" panose="020B0604020202020204" pitchFamily="34" charset="0"/>
                <a:cs typeface="Arial" panose="020B0604020202020204" pitchFamily="34" charset="0"/>
              </a:rPr>
              <a:t>as</a:t>
            </a:r>
            <a:r>
              <a:rPr lang="en-US" sz="2800" spc="340" dirty="0">
                <a:solidFill>
                  <a:schemeClr val="accent2">
                    <a:lumMod val="50000"/>
                  </a:schemeClr>
                </a:solidFill>
                <a:latin typeface="Arial" panose="020B0604020202020204" pitchFamily="34" charset="0"/>
                <a:cs typeface="Arial" panose="020B0604020202020204" pitchFamily="34" charset="0"/>
              </a:rPr>
              <a:t> </a:t>
            </a:r>
            <a:r>
              <a:rPr lang="en-US" sz="2800" spc="160" dirty="0">
                <a:solidFill>
                  <a:schemeClr val="accent2">
                    <a:lumMod val="50000"/>
                  </a:schemeClr>
                </a:solidFill>
                <a:latin typeface="Arial" panose="020B0604020202020204" pitchFamily="34" charset="0"/>
                <a:cs typeface="Arial" panose="020B0604020202020204" pitchFamily="34" charset="0"/>
              </a:rPr>
              <a:t>a</a:t>
            </a:r>
            <a:r>
              <a:rPr lang="en-US" sz="2800" spc="340" dirty="0">
                <a:solidFill>
                  <a:schemeClr val="accent2">
                    <a:lumMod val="50000"/>
                  </a:schemeClr>
                </a:solidFill>
                <a:latin typeface="Arial" panose="020B0604020202020204" pitchFamily="34" charset="0"/>
                <a:cs typeface="Arial" panose="020B0604020202020204" pitchFamily="34" charset="0"/>
              </a:rPr>
              <a:t> </a:t>
            </a:r>
            <a:r>
              <a:rPr lang="en-US" sz="2800" spc="210" dirty="0">
                <a:solidFill>
                  <a:schemeClr val="accent2">
                    <a:lumMod val="50000"/>
                  </a:schemeClr>
                </a:solidFill>
                <a:latin typeface="Arial" panose="020B0604020202020204" pitchFamily="34" charset="0"/>
                <a:cs typeface="Arial" panose="020B0604020202020204" pitchFamily="34" charset="0"/>
              </a:rPr>
              <a:t>broad</a:t>
            </a:r>
            <a:r>
              <a:rPr lang="en-US" sz="2800" spc="340" dirty="0">
                <a:solidFill>
                  <a:schemeClr val="accent2">
                    <a:lumMod val="50000"/>
                  </a:schemeClr>
                </a:solidFill>
                <a:latin typeface="Arial" panose="020B0604020202020204" pitchFamily="34" charset="0"/>
                <a:cs typeface="Arial" panose="020B0604020202020204" pitchFamily="34" charset="0"/>
              </a:rPr>
              <a:t> </a:t>
            </a:r>
            <a:r>
              <a:rPr lang="en-US" sz="2800" spc="125" dirty="0">
                <a:solidFill>
                  <a:schemeClr val="accent2">
                    <a:lumMod val="50000"/>
                  </a:schemeClr>
                </a:solidFill>
                <a:latin typeface="Arial" panose="020B0604020202020204" pitchFamily="34" charset="0"/>
                <a:cs typeface="Arial" panose="020B0604020202020204" pitchFamily="34" charset="0"/>
              </a:rPr>
              <a:t>research</a:t>
            </a:r>
            <a:r>
              <a:rPr lang="en-US" sz="2800" spc="340" dirty="0">
                <a:solidFill>
                  <a:schemeClr val="accent2">
                    <a:lumMod val="50000"/>
                  </a:schemeClr>
                </a:solidFill>
                <a:latin typeface="Arial" panose="020B0604020202020204" pitchFamily="34" charset="0"/>
                <a:cs typeface="Arial" panose="020B0604020202020204" pitchFamily="34" charset="0"/>
              </a:rPr>
              <a:t> </a:t>
            </a:r>
            <a:r>
              <a:rPr lang="en-US" sz="2800" spc="140" dirty="0">
                <a:solidFill>
                  <a:schemeClr val="accent2">
                    <a:lumMod val="50000"/>
                  </a:schemeClr>
                </a:solidFill>
                <a:latin typeface="Arial" panose="020B0604020202020204" pitchFamily="34" charset="0"/>
                <a:cs typeface="Arial" panose="020B0604020202020204" pitchFamily="34" charset="0"/>
              </a:rPr>
              <a:t>direction.</a:t>
            </a:r>
            <a:r>
              <a:rPr lang="en-US" sz="2800" spc="345" dirty="0">
                <a:solidFill>
                  <a:schemeClr val="accent2">
                    <a:lumMod val="50000"/>
                  </a:schemeClr>
                </a:solidFill>
                <a:latin typeface="Arial" panose="020B0604020202020204" pitchFamily="34" charset="0"/>
                <a:cs typeface="Arial" panose="020B0604020202020204" pitchFamily="34" charset="0"/>
              </a:rPr>
              <a:t> </a:t>
            </a:r>
            <a:r>
              <a:rPr lang="en-US" sz="2800" spc="300" dirty="0">
                <a:solidFill>
                  <a:schemeClr val="accent2">
                    <a:lumMod val="50000"/>
                  </a:schemeClr>
                </a:solidFill>
                <a:latin typeface="Arial" panose="020B0604020202020204" pitchFamily="34" charset="0"/>
                <a:cs typeface="Arial" panose="020B0604020202020204" pitchFamily="34" charset="0"/>
              </a:rPr>
              <a:t>CNN</a:t>
            </a:r>
            <a:r>
              <a:rPr lang="en-US" sz="2800" spc="340" dirty="0">
                <a:solidFill>
                  <a:schemeClr val="accent2">
                    <a:lumMod val="50000"/>
                  </a:schemeClr>
                </a:solidFill>
                <a:latin typeface="Arial" panose="020B0604020202020204" pitchFamily="34" charset="0"/>
                <a:cs typeface="Arial" panose="020B0604020202020204" pitchFamily="34" charset="0"/>
              </a:rPr>
              <a:t> </a:t>
            </a:r>
            <a:r>
              <a:rPr lang="en-US" sz="2800" spc="204" dirty="0">
                <a:solidFill>
                  <a:schemeClr val="accent2">
                    <a:lumMod val="50000"/>
                  </a:schemeClr>
                </a:solidFill>
                <a:latin typeface="Arial" panose="020B0604020202020204" pitchFamily="34" charset="0"/>
                <a:cs typeface="Arial" panose="020B0604020202020204" pitchFamily="34" charset="0"/>
              </a:rPr>
              <a:t>and</a:t>
            </a:r>
            <a:r>
              <a:rPr lang="en-US" sz="2800" spc="340" dirty="0">
                <a:solidFill>
                  <a:schemeClr val="accent2">
                    <a:lumMod val="50000"/>
                  </a:schemeClr>
                </a:solidFill>
                <a:latin typeface="Arial" panose="020B0604020202020204" pitchFamily="34" charset="0"/>
                <a:cs typeface="Arial" panose="020B0604020202020204" pitchFamily="34" charset="0"/>
              </a:rPr>
              <a:t> </a:t>
            </a:r>
            <a:r>
              <a:rPr lang="en-US" sz="2800" spc="85" dirty="0">
                <a:solidFill>
                  <a:schemeClr val="accent2">
                    <a:lumMod val="50000"/>
                  </a:schemeClr>
                </a:solidFill>
                <a:latin typeface="Arial" panose="020B0604020202020204" pitchFamily="34" charset="0"/>
                <a:cs typeface="Arial" panose="020B0604020202020204" pitchFamily="34" charset="0"/>
              </a:rPr>
              <a:t>its</a:t>
            </a:r>
            <a:r>
              <a:rPr lang="en-US" sz="2800" spc="340" dirty="0">
                <a:solidFill>
                  <a:schemeClr val="accent2">
                    <a:lumMod val="50000"/>
                  </a:schemeClr>
                </a:solidFill>
                <a:latin typeface="Arial" panose="020B0604020202020204" pitchFamily="34" charset="0"/>
                <a:cs typeface="Arial" panose="020B0604020202020204" pitchFamily="34" charset="0"/>
              </a:rPr>
              <a:t> </a:t>
            </a:r>
            <a:r>
              <a:rPr lang="en-US" sz="2800" spc="65" dirty="0">
                <a:solidFill>
                  <a:schemeClr val="accent2">
                    <a:lumMod val="50000"/>
                  </a:schemeClr>
                </a:solidFill>
                <a:latin typeface="Arial" panose="020B0604020202020204" pitchFamily="34" charset="0"/>
                <a:cs typeface="Arial" panose="020B0604020202020204" pitchFamily="34" charset="0"/>
              </a:rPr>
              <a:t>specific</a:t>
            </a:r>
            <a:r>
              <a:rPr lang="en-US" sz="2800" spc="340" dirty="0">
                <a:solidFill>
                  <a:schemeClr val="accent2">
                    <a:lumMod val="50000"/>
                  </a:schemeClr>
                </a:solidFill>
                <a:latin typeface="Arial" panose="020B0604020202020204" pitchFamily="34" charset="0"/>
                <a:cs typeface="Arial" panose="020B0604020202020204" pitchFamily="34" charset="0"/>
              </a:rPr>
              <a:t> </a:t>
            </a:r>
            <a:r>
              <a:rPr lang="en-US" sz="2800" spc="165" dirty="0">
                <a:solidFill>
                  <a:schemeClr val="accent2">
                    <a:lumMod val="50000"/>
                  </a:schemeClr>
                </a:solidFill>
                <a:latin typeface="Arial" panose="020B0604020202020204" pitchFamily="34" charset="0"/>
                <a:cs typeface="Arial" panose="020B0604020202020204" pitchFamily="34" charset="0"/>
              </a:rPr>
              <a:t>variant,</a:t>
            </a:r>
            <a:r>
              <a:rPr lang="en-US" sz="2800" spc="340" dirty="0">
                <a:solidFill>
                  <a:schemeClr val="accent2">
                    <a:lumMod val="50000"/>
                  </a:schemeClr>
                </a:solidFill>
                <a:latin typeface="Arial" panose="020B0604020202020204" pitchFamily="34" charset="0"/>
                <a:cs typeface="Arial" panose="020B0604020202020204" pitchFamily="34" charset="0"/>
              </a:rPr>
              <a:t> </a:t>
            </a:r>
            <a:r>
              <a:rPr lang="en-US" sz="2800" spc="145" dirty="0">
                <a:solidFill>
                  <a:schemeClr val="accent2">
                    <a:lumMod val="50000"/>
                  </a:schemeClr>
                </a:solidFill>
                <a:latin typeface="Arial" panose="020B0604020202020204" pitchFamily="34" charset="0"/>
                <a:cs typeface="Arial" panose="020B0604020202020204" pitchFamily="34" charset="0"/>
              </a:rPr>
              <a:t>commonly</a:t>
            </a:r>
            <a:r>
              <a:rPr lang="en-US" sz="2800" spc="340" dirty="0">
                <a:solidFill>
                  <a:schemeClr val="accent2">
                    <a:lumMod val="50000"/>
                  </a:schemeClr>
                </a:solidFill>
                <a:latin typeface="Arial" panose="020B0604020202020204" pitchFamily="34" charset="0"/>
                <a:cs typeface="Arial" panose="020B0604020202020204" pitchFamily="34" charset="0"/>
              </a:rPr>
              <a:t> </a:t>
            </a:r>
            <a:r>
              <a:rPr lang="en-US" sz="2800" spc="175" dirty="0">
                <a:solidFill>
                  <a:schemeClr val="accent2">
                    <a:lumMod val="50000"/>
                  </a:schemeClr>
                </a:solidFill>
                <a:latin typeface="Arial" panose="020B0604020202020204" pitchFamily="34" charset="0"/>
                <a:cs typeface="Arial" panose="020B0604020202020204" pitchFamily="34" charset="0"/>
              </a:rPr>
              <a:t>known</a:t>
            </a:r>
            <a:r>
              <a:rPr lang="en-US" sz="2800" spc="340" dirty="0">
                <a:solidFill>
                  <a:schemeClr val="accent2">
                    <a:lumMod val="50000"/>
                  </a:schemeClr>
                </a:solidFill>
                <a:latin typeface="Arial" panose="020B0604020202020204" pitchFamily="34" charset="0"/>
                <a:cs typeface="Arial" panose="020B0604020202020204" pitchFamily="34" charset="0"/>
              </a:rPr>
              <a:t> </a:t>
            </a:r>
            <a:r>
              <a:rPr lang="en-US" sz="2800" spc="105" dirty="0">
                <a:solidFill>
                  <a:schemeClr val="accent2">
                    <a:lumMod val="50000"/>
                  </a:schemeClr>
                </a:solidFill>
                <a:latin typeface="Arial" panose="020B0604020202020204" pitchFamily="34" charset="0"/>
                <a:cs typeface="Arial" panose="020B0604020202020204" pitchFamily="34" charset="0"/>
              </a:rPr>
              <a:t>as</a:t>
            </a:r>
            <a:r>
              <a:rPr lang="en-US" sz="2800" spc="340" dirty="0">
                <a:solidFill>
                  <a:schemeClr val="accent2">
                    <a:lumMod val="50000"/>
                  </a:schemeClr>
                </a:solidFill>
                <a:latin typeface="Arial" panose="020B0604020202020204" pitchFamily="34" charset="0"/>
                <a:cs typeface="Arial" panose="020B0604020202020204" pitchFamily="34" charset="0"/>
              </a:rPr>
              <a:t> </a:t>
            </a:r>
            <a:r>
              <a:rPr lang="en-US" sz="2800" spc="165" dirty="0">
                <a:solidFill>
                  <a:schemeClr val="accent2">
                    <a:lumMod val="50000"/>
                  </a:schemeClr>
                </a:solidFill>
                <a:latin typeface="Arial" panose="020B0604020202020204" pitchFamily="34" charset="0"/>
                <a:cs typeface="Arial" panose="020B0604020202020204" pitchFamily="34" charset="0"/>
              </a:rPr>
              <a:t>U- </a:t>
            </a:r>
            <a:r>
              <a:rPr lang="en-US" sz="2800" spc="195" dirty="0">
                <a:solidFill>
                  <a:schemeClr val="accent2">
                    <a:lumMod val="50000"/>
                  </a:schemeClr>
                </a:solidFill>
                <a:latin typeface="Arial" panose="020B0604020202020204" pitchFamily="34" charset="0"/>
                <a:cs typeface="Arial" panose="020B0604020202020204" pitchFamily="34" charset="0"/>
              </a:rPr>
              <a:t>Net</a:t>
            </a:r>
            <a:r>
              <a:rPr lang="en-US" sz="2800" spc="75" dirty="0">
                <a:solidFill>
                  <a:schemeClr val="accent2">
                    <a:lumMod val="50000"/>
                  </a:schemeClr>
                </a:solidFill>
                <a:latin typeface="Arial" panose="020B0604020202020204" pitchFamily="34" charset="0"/>
                <a:cs typeface="Arial" panose="020B0604020202020204" pitchFamily="34" charset="0"/>
              </a:rPr>
              <a:t>  </a:t>
            </a:r>
            <a:r>
              <a:rPr lang="en-US" sz="2800" spc="145" dirty="0">
                <a:solidFill>
                  <a:schemeClr val="accent2">
                    <a:lumMod val="50000"/>
                  </a:schemeClr>
                </a:solidFill>
                <a:latin typeface="Arial" panose="020B0604020202020204" pitchFamily="34" charset="0"/>
                <a:cs typeface="Arial" panose="020B0604020202020204" pitchFamily="34" charset="0"/>
              </a:rPr>
              <a:t>Segmentation,</a:t>
            </a:r>
            <a:r>
              <a:rPr lang="en-US" sz="2800" spc="75" dirty="0">
                <a:solidFill>
                  <a:schemeClr val="accent2">
                    <a:lumMod val="50000"/>
                  </a:schemeClr>
                </a:solidFill>
                <a:latin typeface="Arial" panose="020B0604020202020204" pitchFamily="34" charset="0"/>
                <a:cs typeface="Arial" panose="020B0604020202020204" pitchFamily="34" charset="0"/>
              </a:rPr>
              <a:t>  </a:t>
            </a:r>
            <a:r>
              <a:rPr lang="en-US" sz="2800" spc="125" dirty="0">
                <a:solidFill>
                  <a:schemeClr val="accent2">
                    <a:lumMod val="50000"/>
                  </a:schemeClr>
                </a:solidFill>
                <a:latin typeface="Arial" panose="020B0604020202020204" pitchFamily="34" charset="0"/>
                <a:cs typeface="Arial" panose="020B0604020202020204" pitchFamily="34" charset="0"/>
              </a:rPr>
              <a:t>have</a:t>
            </a:r>
            <a:r>
              <a:rPr lang="en-US" sz="2800" spc="75" dirty="0">
                <a:solidFill>
                  <a:schemeClr val="accent2">
                    <a:lumMod val="50000"/>
                  </a:schemeClr>
                </a:solidFill>
                <a:latin typeface="Arial" panose="020B0604020202020204" pitchFamily="34" charset="0"/>
                <a:cs typeface="Arial" panose="020B0604020202020204" pitchFamily="34" charset="0"/>
              </a:rPr>
              <a:t>  </a:t>
            </a:r>
            <a:r>
              <a:rPr lang="en-US" sz="2800" spc="135" dirty="0">
                <a:solidFill>
                  <a:schemeClr val="accent2">
                    <a:lumMod val="50000"/>
                  </a:schemeClr>
                </a:solidFill>
                <a:latin typeface="Arial" panose="020B0604020202020204" pitchFamily="34" charset="0"/>
                <a:cs typeface="Arial" panose="020B0604020202020204" pitchFamily="34" charset="0"/>
              </a:rPr>
              <a:t>revolutionized</a:t>
            </a:r>
            <a:r>
              <a:rPr lang="en-US" sz="2800" spc="75" dirty="0">
                <a:solidFill>
                  <a:schemeClr val="accent2">
                    <a:lumMod val="50000"/>
                  </a:schemeClr>
                </a:solidFill>
                <a:latin typeface="Arial" panose="020B0604020202020204" pitchFamily="34" charset="0"/>
                <a:cs typeface="Arial" panose="020B0604020202020204" pitchFamily="34" charset="0"/>
              </a:rPr>
              <a:t>  </a:t>
            </a:r>
            <a:r>
              <a:rPr lang="en-US" sz="2800" spc="145" dirty="0">
                <a:solidFill>
                  <a:schemeClr val="accent2">
                    <a:lumMod val="50000"/>
                  </a:schemeClr>
                </a:solidFill>
                <a:latin typeface="Arial" panose="020B0604020202020204" pitchFamily="34" charset="0"/>
                <a:cs typeface="Arial" panose="020B0604020202020204" pitchFamily="34" charset="0"/>
              </a:rPr>
              <a:t>the</a:t>
            </a:r>
            <a:r>
              <a:rPr lang="en-US" sz="2800" spc="75" dirty="0">
                <a:solidFill>
                  <a:schemeClr val="accent2">
                    <a:lumMod val="50000"/>
                  </a:schemeClr>
                </a:solidFill>
                <a:latin typeface="Arial" panose="020B0604020202020204" pitchFamily="34" charset="0"/>
                <a:cs typeface="Arial" panose="020B0604020202020204" pitchFamily="34" charset="0"/>
              </a:rPr>
              <a:t>  </a:t>
            </a:r>
            <a:r>
              <a:rPr lang="en-US" sz="2800" spc="110" dirty="0">
                <a:solidFill>
                  <a:schemeClr val="accent2">
                    <a:lumMod val="50000"/>
                  </a:schemeClr>
                </a:solidFill>
                <a:latin typeface="Arial" panose="020B0604020202020204" pitchFamily="34" charset="0"/>
                <a:cs typeface="Arial" panose="020B0604020202020204" pitchFamily="34" charset="0"/>
              </a:rPr>
              <a:t>classification</a:t>
            </a:r>
            <a:r>
              <a:rPr lang="en-US" sz="2800" spc="75" dirty="0">
                <a:solidFill>
                  <a:schemeClr val="accent2">
                    <a:lumMod val="50000"/>
                  </a:schemeClr>
                </a:solidFill>
                <a:latin typeface="Arial" panose="020B0604020202020204" pitchFamily="34" charset="0"/>
                <a:cs typeface="Arial" panose="020B0604020202020204" pitchFamily="34" charset="0"/>
              </a:rPr>
              <a:t>  </a:t>
            </a:r>
            <a:r>
              <a:rPr lang="en-US" sz="2800" spc="110" dirty="0">
                <a:solidFill>
                  <a:schemeClr val="accent2">
                    <a:lumMod val="50000"/>
                  </a:schemeClr>
                </a:solidFill>
                <a:latin typeface="Arial" panose="020B0604020202020204" pitchFamily="34" charset="0"/>
                <a:cs typeface="Arial" panose="020B0604020202020204" pitchFamily="34" charset="0"/>
              </a:rPr>
              <a:t>of</a:t>
            </a:r>
            <a:r>
              <a:rPr lang="en-US" sz="2800" spc="75" dirty="0">
                <a:solidFill>
                  <a:schemeClr val="accent2">
                    <a:lumMod val="50000"/>
                  </a:schemeClr>
                </a:solidFill>
                <a:latin typeface="Arial" panose="020B0604020202020204" pitchFamily="34" charset="0"/>
                <a:cs typeface="Arial" panose="020B0604020202020204" pitchFamily="34" charset="0"/>
              </a:rPr>
              <a:t>  </a:t>
            </a:r>
            <a:r>
              <a:rPr lang="en-US" sz="2800" spc="110" dirty="0">
                <a:solidFill>
                  <a:schemeClr val="accent2">
                    <a:lumMod val="50000"/>
                  </a:schemeClr>
                </a:solidFill>
                <a:latin typeface="Arial" panose="020B0604020202020204" pitchFamily="34" charset="0"/>
                <a:cs typeface="Arial" panose="020B0604020202020204" pitchFamily="34" charset="0"/>
              </a:rPr>
              <a:t>medical</a:t>
            </a:r>
            <a:r>
              <a:rPr lang="en-US" sz="2800" spc="75" dirty="0">
                <a:solidFill>
                  <a:schemeClr val="accent2">
                    <a:lumMod val="50000"/>
                  </a:schemeClr>
                </a:solidFill>
                <a:latin typeface="Arial" panose="020B0604020202020204" pitchFamily="34" charset="0"/>
                <a:cs typeface="Arial" panose="020B0604020202020204" pitchFamily="34" charset="0"/>
              </a:rPr>
              <a:t>  </a:t>
            </a:r>
            <a:r>
              <a:rPr lang="en-US" sz="2800" spc="90" dirty="0">
                <a:solidFill>
                  <a:schemeClr val="accent2">
                    <a:lumMod val="50000"/>
                  </a:schemeClr>
                </a:solidFill>
                <a:latin typeface="Arial" panose="020B0604020202020204" pitchFamily="34" charset="0"/>
                <a:cs typeface="Arial" panose="020B0604020202020204" pitchFamily="34" charset="0"/>
              </a:rPr>
              <a:t>diseases,</a:t>
            </a:r>
            <a:r>
              <a:rPr lang="en-US" sz="2800" spc="75" dirty="0">
                <a:solidFill>
                  <a:schemeClr val="accent2">
                    <a:lumMod val="50000"/>
                  </a:schemeClr>
                </a:solidFill>
                <a:latin typeface="Arial" panose="020B0604020202020204" pitchFamily="34" charset="0"/>
                <a:cs typeface="Arial" panose="020B0604020202020204" pitchFamily="34" charset="0"/>
              </a:rPr>
              <a:t>  </a:t>
            </a:r>
            <a:r>
              <a:rPr lang="en-US" sz="2800" spc="65" dirty="0">
                <a:solidFill>
                  <a:schemeClr val="accent2">
                    <a:lumMod val="50000"/>
                  </a:schemeClr>
                </a:solidFill>
                <a:latin typeface="Arial" panose="020B0604020202020204" pitchFamily="34" charset="0"/>
                <a:cs typeface="Arial" panose="020B0604020202020204" pitchFamily="34" charset="0"/>
              </a:rPr>
              <a:t>specifically </a:t>
            </a:r>
            <a:r>
              <a:rPr lang="en-US" sz="2800" spc="140" dirty="0">
                <a:solidFill>
                  <a:schemeClr val="accent2">
                    <a:lumMod val="50000"/>
                  </a:schemeClr>
                </a:solidFill>
                <a:latin typeface="Arial" panose="020B0604020202020204" pitchFamily="34" charset="0"/>
                <a:cs typeface="Arial" panose="020B0604020202020204" pitchFamily="34" charset="0"/>
              </a:rPr>
              <a:t>retinal</a:t>
            </a:r>
            <a:r>
              <a:rPr lang="en-US" sz="2800" spc="185" dirty="0">
                <a:solidFill>
                  <a:schemeClr val="accent2">
                    <a:lumMod val="50000"/>
                  </a:schemeClr>
                </a:solidFill>
                <a:latin typeface="Arial" panose="020B0604020202020204" pitchFamily="34" charset="0"/>
                <a:cs typeface="Arial" panose="020B0604020202020204" pitchFamily="34" charset="0"/>
              </a:rPr>
              <a:t> </a:t>
            </a:r>
            <a:r>
              <a:rPr lang="en-US" sz="2800" spc="90" dirty="0">
                <a:solidFill>
                  <a:schemeClr val="accent2">
                    <a:lumMod val="50000"/>
                  </a:schemeClr>
                </a:solidFill>
                <a:latin typeface="Arial" panose="020B0604020202020204" pitchFamily="34" charset="0"/>
                <a:cs typeface="Arial" panose="020B0604020202020204" pitchFamily="34" charset="0"/>
              </a:rPr>
              <a:t>diseases.</a:t>
            </a:r>
            <a:r>
              <a:rPr lang="en-US" sz="2800" spc="190" dirty="0">
                <a:solidFill>
                  <a:schemeClr val="accent2">
                    <a:lumMod val="50000"/>
                  </a:schemeClr>
                </a:solidFill>
                <a:latin typeface="Arial" panose="020B0604020202020204" pitchFamily="34" charset="0"/>
                <a:cs typeface="Arial" panose="020B0604020202020204" pitchFamily="34" charset="0"/>
              </a:rPr>
              <a:t> Due</a:t>
            </a:r>
            <a:r>
              <a:rPr lang="en-US" sz="2800" spc="195" dirty="0">
                <a:solidFill>
                  <a:schemeClr val="accent2">
                    <a:lumMod val="50000"/>
                  </a:schemeClr>
                </a:solidFill>
                <a:latin typeface="Arial" panose="020B0604020202020204" pitchFamily="34" charset="0"/>
                <a:cs typeface="Arial" panose="020B0604020202020204" pitchFamily="34" charset="0"/>
              </a:rPr>
              <a:t> </a:t>
            </a:r>
            <a:r>
              <a:rPr lang="en-US" sz="2800" spc="190" dirty="0">
                <a:solidFill>
                  <a:schemeClr val="accent2">
                    <a:lumMod val="50000"/>
                  </a:schemeClr>
                </a:solidFill>
                <a:latin typeface="Arial" panose="020B0604020202020204" pitchFamily="34" charset="0"/>
                <a:cs typeface="Arial" panose="020B0604020202020204" pitchFamily="34" charset="0"/>
              </a:rPr>
              <a:t>to </a:t>
            </a:r>
            <a:r>
              <a:rPr lang="en-US" sz="2800" spc="145" dirty="0">
                <a:solidFill>
                  <a:schemeClr val="accent2">
                    <a:lumMod val="50000"/>
                  </a:schemeClr>
                </a:solidFill>
                <a:latin typeface="Arial" panose="020B0604020202020204" pitchFamily="34" charset="0"/>
                <a:cs typeface="Arial" panose="020B0604020202020204" pitchFamily="34" charset="0"/>
              </a:rPr>
              <a:t>the</a:t>
            </a:r>
            <a:r>
              <a:rPr lang="en-US" sz="2800" spc="195" dirty="0">
                <a:solidFill>
                  <a:schemeClr val="accent2">
                    <a:lumMod val="50000"/>
                  </a:schemeClr>
                </a:solidFill>
                <a:latin typeface="Arial" panose="020B0604020202020204" pitchFamily="34" charset="0"/>
                <a:cs typeface="Arial" panose="020B0604020202020204" pitchFamily="34" charset="0"/>
              </a:rPr>
              <a:t> </a:t>
            </a:r>
            <a:r>
              <a:rPr lang="en-US" sz="2800" spc="114" dirty="0">
                <a:solidFill>
                  <a:schemeClr val="accent2">
                    <a:lumMod val="50000"/>
                  </a:schemeClr>
                </a:solidFill>
                <a:latin typeface="Arial" panose="020B0604020202020204" pitchFamily="34" charset="0"/>
                <a:cs typeface="Arial" panose="020B0604020202020204" pitchFamily="34" charset="0"/>
              </a:rPr>
              <a:t>complexity</a:t>
            </a:r>
            <a:r>
              <a:rPr lang="en-US" sz="2800" spc="195" dirty="0">
                <a:solidFill>
                  <a:schemeClr val="accent2">
                    <a:lumMod val="50000"/>
                  </a:schemeClr>
                </a:solidFill>
                <a:latin typeface="Arial" panose="020B0604020202020204" pitchFamily="34" charset="0"/>
                <a:cs typeface="Arial" panose="020B0604020202020204" pitchFamily="34" charset="0"/>
              </a:rPr>
              <a:t> </a:t>
            </a:r>
            <a:r>
              <a:rPr lang="en-US" sz="2800" spc="110" dirty="0">
                <a:solidFill>
                  <a:schemeClr val="accent2">
                    <a:lumMod val="50000"/>
                  </a:schemeClr>
                </a:solidFill>
                <a:latin typeface="Arial" panose="020B0604020202020204" pitchFamily="34" charset="0"/>
                <a:cs typeface="Arial" panose="020B0604020202020204" pitchFamily="34" charset="0"/>
              </a:rPr>
              <a:t>of</a:t>
            </a:r>
            <a:r>
              <a:rPr lang="en-US" sz="2800" spc="190" dirty="0">
                <a:solidFill>
                  <a:schemeClr val="accent2">
                    <a:lumMod val="50000"/>
                  </a:schemeClr>
                </a:solidFill>
                <a:latin typeface="Arial" panose="020B0604020202020204" pitchFamily="34" charset="0"/>
                <a:cs typeface="Arial" panose="020B0604020202020204" pitchFamily="34" charset="0"/>
              </a:rPr>
              <a:t> </a:t>
            </a:r>
            <a:r>
              <a:rPr lang="en-US" sz="2800" spc="145" dirty="0">
                <a:solidFill>
                  <a:schemeClr val="accent2">
                    <a:lumMod val="50000"/>
                  </a:schemeClr>
                </a:solidFill>
                <a:latin typeface="Arial" panose="020B0604020202020204" pitchFamily="34" charset="0"/>
                <a:cs typeface="Arial" panose="020B0604020202020204" pitchFamily="34" charset="0"/>
              </a:rPr>
              <a:t>feature</a:t>
            </a:r>
            <a:r>
              <a:rPr lang="en-US" sz="2800" spc="195" dirty="0">
                <a:solidFill>
                  <a:schemeClr val="accent2">
                    <a:lumMod val="50000"/>
                  </a:schemeClr>
                </a:solidFill>
                <a:latin typeface="Arial" panose="020B0604020202020204" pitchFamily="34" charset="0"/>
                <a:cs typeface="Arial" panose="020B0604020202020204" pitchFamily="34" charset="0"/>
              </a:rPr>
              <a:t> </a:t>
            </a:r>
            <a:r>
              <a:rPr lang="en-US" sz="2800" spc="150" dirty="0">
                <a:solidFill>
                  <a:schemeClr val="accent2">
                    <a:lumMod val="50000"/>
                  </a:schemeClr>
                </a:solidFill>
                <a:latin typeface="Arial" panose="020B0604020202020204" pitchFamily="34" charset="0"/>
                <a:cs typeface="Arial" panose="020B0604020202020204" pitchFamily="34" charset="0"/>
              </a:rPr>
              <a:t>extraction,</a:t>
            </a:r>
            <a:r>
              <a:rPr lang="en-US" sz="2800" spc="190" dirty="0">
                <a:solidFill>
                  <a:schemeClr val="accent2">
                    <a:lumMod val="50000"/>
                  </a:schemeClr>
                </a:solidFill>
                <a:latin typeface="Arial" panose="020B0604020202020204" pitchFamily="34" charset="0"/>
                <a:cs typeface="Arial" panose="020B0604020202020204" pitchFamily="34" charset="0"/>
              </a:rPr>
              <a:t> </a:t>
            </a:r>
            <a:r>
              <a:rPr lang="en-US" sz="2800" spc="225" dirty="0">
                <a:solidFill>
                  <a:schemeClr val="accent2">
                    <a:lumMod val="50000"/>
                  </a:schemeClr>
                </a:solidFill>
                <a:latin typeface="Arial" panose="020B0604020202020204" pitchFamily="34" charset="0"/>
                <a:cs typeface="Arial" panose="020B0604020202020204" pitchFamily="34" charset="0"/>
              </a:rPr>
              <a:t>U-</a:t>
            </a:r>
            <a:r>
              <a:rPr lang="en-US" sz="2800" spc="195" dirty="0">
                <a:solidFill>
                  <a:schemeClr val="accent2">
                    <a:lumMod val="50000"/>
                  </a:schemeClr>
                </a:solidFill>
                <a:latin typeface="Arial" panose="020B0604020202020204" pitchFamily="34" charset="0"/>
                <a:cs typeface="Arial" panose="020B0604020202020204" pitchFamily="34" charset="0"/>
              </a:rPr>
              <a:t>Net</a:t>
            </a:r>
            <a:r>
              <a:rPr lang="en-US" sz="2800" spc="190" dirty="0">
                <a:solidFill>
                  <a:schemeClr val="accent2">
                    <a:lumMod val="50000"/>
                  </a:schemeClr>
                </a:solidFill>
                <a:latin typeface="Arial" panose="020B0604020202020204" pitchFamily="34" charset="0"/>
                <a:cs typeface="Arial" panose="020B0604020202020204" pitchFamily="34" charset="0"/>
              </a:rPr>
              <a:t> </a:t>
            </a:r>
            <a:r>
              <a:rPr lang="en-US" sz="2800" spc="145" dirty="0">
                <a:solidFill>
                  <a:schemeClr val="accent2">
                    <a:lumMod val="50000"/>
                  </a:schemeClr>
                </a:solidFill>
                <a:latin typeface="Arial" panose="020B0604020202020204" pitchFamily="34" charset="0"/>
                <a:cs typeface="Arial" panose="020B0604020202020204" pitchFamily="34" charset="0"/>
              </a:rPr>
              <a:t>has</a:t>
            </a:r>
            <a:r>
              <a:rPr lang="en-US" sz="2800" spc="200" dirty="0">
                <a:solidFill>
                  <a:schemeClr val="accent2">
                    <a:lumMod val="50000"/>
                  </a:schemeClr>
                </a:solidFill>
                <a:latin typeface="Arial" panose="020B0604020202020204" pitchFamily="34" charset="0"/>
                <a:cs typeface="Arial" panose="020B0604020202020204" pitchFamily="34" charset="0"/>
              </a:rPr>
              <a:t> </a:t>
            </a:r>
            <a:r>
              <a:rPr lang="en-US" sz="2800" spc="160" dirty="0">
                <a:solidFill>
                  <a:schemeClr val="accent2">
                    <a:lumMod val="50000"/>
                  </a:schemeClr>
                </a:solidFill>
                <a:latin typeface="Arial" panose="020B0604020202020204" pitchFamily="34" charset="0"/>
                <a:cs typeface="Arial" panose="020B0604020202020204" pitchFamily="34" charset="0"/>
              </a:rPr>
              <a:t>a</a:t>
            </a:r>
            <a:r>
              <a:rPr lang="en-US" sz="2800" spc="190" dirty="0">
                <a:solidFill>
                  <a:schemeClr val="accent2">
                    <a:lumMod val="50000"/>
                  </a:schemeClr>
                </a:solidFill>
                <a:latin typeface="Arial" panose="020B0604020202020204" pitchFamily="34" charset="0"/>
                <a:cs typeface="Arial" panose="020B0604020202020204" pitchFamily="34" charset="0"/>
              </a:rPr>
              <a:t> </a:t>
            </a:r>
            <a:r>
              <a:rPr lang="en-US" sz="2800" spc="110" dirty="0">
                <a:solidFill>
                  <a:schemeClr val="accent2">
                    <a:lumMod val="50000"/>
                  </a:schemeClr>
                </a:solidFill>
                <a:latin typeface="Arial" panose="020B0604020202020204" pitchFamily="34" charset="0"/>
                <a:cs typeface="Arial" panose="020B0604020202020204" pitchFamily="34" charset="0"/>
              </a:rPr>
              <a:t>significant</a:t>
            </a:r>
            <a:r>
              <a:rPr lang="en-US" sz="2800" spc="195" dirty="0">
                <a:solidFill>
                  <a:schemeClr val="accent2">
                    <a:lumMod val="50000"/>
                  </a:schemeClr>
                </a:solidFill>
                <a:latin typeface="Arial" panose="020B0604020202020204" pitchFamily="34" charset="0"/>
                <a:cs typeface="Arial" panose="020B0604020202020204" pitchFamily="34" charset="0"/>
              </a:rPr>
              <a:t> </a:t>
            </a:r>
            <a:r>
              <a:rPr lang="en-US" sz="2800" spc="135" dirty="0">
                <a:solidFill>
                  <a:schemeClr val="accent2">
                    <a:lumMod val="50000"/>
                  </a:schemeClr>
                </a:solidFill>
                <a:latin typeface="Arial" panose="020B0604020202020204" pitchFamily="34" charset="0"/>
                <a:cs typeface="Arial" panose="020B0604020202020204" pitchFamily="34" charset="0"/>
              </a:rPr>
              <a:t>memory </a:t>
            </a:r>
            <a:r>
              <a:rPr lang="en-US" sz="2800" spc="204" dirty="0">
                <a:solidFill>
                  <a:schemeClr val="accent2">
                    <a:lumMod val="50000"/>
                  </a:schemeClr>
                </a:solidFill>
                <a:latin typeface="Arial" panose="020B0604020202020204" pitchFamily="34" charset="0"/>
                <a:cs typeface="Arial" panose="020B0604020202020204" pitchFamily="34" charset="0"/>
              </a:rPr>
              <a:t>and</a:t>
            </a:r>
            <a:r>
              <a:rPr lang="en-US" sz="2800" spc="405" dirty="0">
                <a:solidFill>
                  <a:schemeClr val="accent2">
                    <a:lumMod val="50000"/>
                  </a:schemeClr>
                </a:solidFill>
                <a:latin typeface="Arial" panose="020B0604020202020204" pitchFamily="34" charset="0"/>
                <a:cs typeface="Arial" panose="020B0604020202020204" pitchFamily="34" charset="0"/>
              </a:rPr>
              <a:t> </a:t>
            </a:r>
            <a:r>
              <a:rPr lang="en-US" sz="2800" spc="245" dirty="0">
                <a:solidFill>
                  <a:schemeClr val="accent2">
                    <a:lumMod val="50000"/>
                  </a:schemeClr>
                </a:solidFill>
                <a:latin typeface="Arial" panose="020B0604020202020204" pitchFamily="34" charset="0"/>
                <a:cs typeface="Arial" panose="020B0604020202020204" pitchFamily="34" charset="0"/>
              </a:rPr>
              <a:t>CPU</a:t>
            </a:r>
            <a:r>
              <a:rPr lang="en-US" sz="2800" spc="420" dirty="0">
                <a:solidFill>
                  <a:schemeClr val="accent2">
                    <a:lumMod val="50000"/>
                  </a:schemeClr>
                </a:solidFill>
                <a:latin typeface="Arial" panose="020B0604020202020204" pitchFamily="34" charset="0"/>
                <a:cs typeface="Arial" panose="020B0604020202020204" pitchFamily="34" charset="0"/>
              </a:rPr>
              <a:t> </a:t>
            </a:r>
            <a:r>
              <a:rPr lang="en-US" sz="2800" spc="165" dirty="0">
                <a:solidFill>
                  <a:schemeClr val="accent2">
                    <a:lumMod val="50000"/>
                  </a:schemeClr>
                </a:solidFill>
                <a:latin typeface="Arial" panose="020B0604020202020204" pitchFamily="34" charset="0"/>
                <a:cs typeface="Arial" panose="020B0604020202020204" pitchFamily="34" charset="0"/>
              </a:rPr>
              <a:t>consumption</a:t>
            </a:r>
            <a:r>
              <a:rPr lang="en-US" sz="2800" spc="415" dirty="0">
                <a:solidFill>
                  <a:schemeClr val="accent2">
                    <a:lumMod val="50000"/>
                  </a:schemeClr>
                </a:solidFill>
                <a:latin typeface="Arial" panose="020B0604020202020204" pitchFamily="34" charset="0"/>
                <a:cs typeface="Arial" panose="020B0604020202020204" pitchFamily="34" charset="0"/>
              </a:rPr>
              <a:t> </a:t>
            </a:r>
            <a:r>
              <a:rPr lang="en-US" sz="2800" spc="175" dirty="0">
                <a:solidFill>
                  <a:schemeClr val="accent2">
                    <a:lumMod val="50000"/>
                  </a:schemeClr>
                </a:solidFill>
                <a:latin typeface="Arial" panose="020B0604020202020204" pitchFamily="34" charset="0"/>
                <a:cs typeface="Arial" panose="020B0604020202020204" pitchFamily="34" charset="0"/>
              </a:rPr>
              <a:t>error</a:t>
            </a:r>
            <a:r>
              <a:rPr lang="en-US" sz="2800" spc="420" dirty="0">
                <a:solidFill>
                  <a:schemeClr val="accent2">
                    <a:lumMod val="50000"/>
                  </a:schemeClr>
                </a:solidFill>
                <a:latin typeface="Arial" panose="020B0604020202020204" pitchFamily="34" charset="0"/>
                <a:cs typeface="Arial" panose="020B0604020202020204" pitchFamily="34" charset="0"/>
              </a:rPr>
              <a:t> </a:t>
            </a:r>
            <a:r>
              <a:rPr lang="en-US" sz="2800" spc="120" dirty="0">
                <a:solidFill>
                  <a:schemeClr val="accent2">
                    <a:lumMod val="50000"/>
                  </a:schemeClr>
                </a:solidFill>
                <a:latin typeface="Arial" panose="020B0604020202020204" pitchFamily="34" charset="0"/>
                <a:cs typeface="Arial" panose="020B0604020202020204" pitchFamily="34" charset="0"/>
              </a:rPr>
              <a:t>when</a:t>
            </a:r>
            <a:r>
              <a:rPr lang="en-US" sz="2800" spc="415" dirty="0">
                <a:solidFill>
                  <a:schemeClr val="accent2">
                    <a:lumMod val="50000"/>
                  </a:schemeClr>
                </a:solidFill>
                <a:latin typeface="Arial" panose="020B0604020202020204" pitchFamily="34" charset="0"/>
                <a:cs typeface="Arial" panose="020B0604020202020204" pitchFamily="34" charset="0"/>
              </a:rPr>
              <a:t> </a:t>
            </a:r>
            <a:r>
              <a:rPr lang="en-US" sz="2800" spc="150" dirty="0">
                <a:solidFill>
                  <a:schemeClr val="accent2">
                    <a:lumMod val="50000"/>
                  </a:schemeClr>
                </a:solidFill>
                <a:latin typeface="Arial" panose="020B0604020202020204" pitchFamily="34" charset="0"/>
                <a:cs typeface="Arial" panose="020B0604020202020204" pitchFamily="34" charset="0"/>
              </a:rPr>
              <a:t>transferring</a:t>
            </a:r>
            <a:r>
              <a:rPr lang="en-US" sz="2800" spc="415" dirty="0">
                <a:solidFill>
                  <a:schemeClr val="accent2">
                    <a:lumMod val="50000"/>
                  </a:schemeClr>
                </a:solidFill>
                <a:latin typeface="Arial" panose="020B0604020202020204" pitchFamily="34" charset="0"/>
                <a:cs typeface="Arial" panose="020B0604020202020204" pitchFamily="34" charset="0"/>
              </a:rPr>
              <a:t> </a:t>
            </a:r>
            <a:r>
              <a:rPr lang="en-US" sz="2800" spc="145" dirty="0">
                <a:solidFill>
                  <a:schemeClr val="accent2">
                    <a:lumMod val="50000"/>
                  </a:schemeClr>
                </a:solidFill>
                <a:latin typeface="Arial" panose="020B0604020202020204" pitchFamily="34" charset="0"/>
                <a:cs typeface="Arial" panose="020B0604020202020204" pitchFamily="34" charset="0"/>
              </a:rPr>
              <a:t>the</a:t>
            </a:r>
            <a:r>
              <a:rPr lang="en-US" sz="2800" spc="420" dirty="0">
                <a:solidFill>
                  <a:schemeClr val="accent2">
                    <a:lumMod val="50000"/>
                  </a:schemeClr>
                </a:solidFill>
                <a:latin typeface="Arial" panose="020B0604020202020204" pitchFamily="34" charset="0"/>
                <a:cs typeface="Arial" panose="020B0604020202020204" pitchFamily="34" charset="0"/>
              </a:rPr>
              <a:t> </a:t>
            </a:r>
            <a:r>
              <a:rPr lang="en-US" sz="2800" spc="125" dirty="0">
                <a:solidFill>
                  <a:schemeClr val="accent2">
                    <a:lumMod val="50000"/>
                  </a:schemeClr>
                </a:solidFill>
                <a:latin typeface="Arial" panose="020B0604020202020204" pitchFamily="34" charset="0"/>
                <a:cs typeface="Arial" panose="020B0604020202020204" pitchFamily="34" charset="0"/>
              </a:rPr>
              <a:t>entire</a:t>
            </a:r>
            <a:r>
              <a:rPr lang="en-US" sz="2800" spc="415" dirty="0">
                <a:solidFill>
                  <a:schemeClr val="accent2">
                    <a:lumMod val="50000"/>
                  </a:schemeClr>
                </a:solidFill>
                <a:latin typeface="Arial" panose="020B0604020202020204" pitchFamily="34" charset="0"/>
                <a:cs typeface="Arial" panose="020B0604020202020204" pitchFamily="34" charset="0"/>
              </a:rPr>
              <a:t> </a:t>
            </a:r>
            <a:r>
              <a:rPr lang="en-US" sz="2800" spc="145" dirty="0">
                <a:solidFill>
                  <a:schemeClr val="accent2">
                    <a:lumMod val="50000"/>
                  </a:schemeClr>
                </a:solidFill>
                <a:latin typeface="Arial" panose="020B0604020202020204" pitchFamily="34" charset="0"/>
                <a:cs typeface="Arial" panose="020B0604020202020204" pitchFamily="34" charset="0"/>
              </a:rPr>
              <a:t>feature</a:t>
            </a:r>
            <a:r>
              <a:rPr lang="en-US" sz="2800" spc="420" dirty="0">
                <a:solidFill>
                  <a:schemeClr val="accent2">
                    <a:lumMod val="50000"/>
                  </a:schemeClr>
                </a:solidFill>
                <a:latin typeface="Arial" panose="020B0604020202020204" pitchFamily="34" charset="0"/>
                <a:cs typeface="Arial" panose="020B0604020202020204" pitchFamily="34" charset="0"/>
              </a:rPr>
              <a:t> </a:t>
            </a:r>
            <a:r>
              <a:rPr lang="en-US" sz="2800" spc="190" dirty="0">
                <a:solidFill>
                  <a:schemeClr val="accent2">
                    <a:lumMod val="50000"/>
                  </a:schemeClr>
                </a:solidFill>
                <a:latin typeface="Arial" panose="020B0604020202020204" pitchFamily="34" charset="0"/>
                <a:cs typeface="Arial" panose="020B0604020202020204" pitchFamily="34" charset="0"/>
              </a:rPr>
              <a:t>map</a:t>
            </a:r>
            <a:r>
              <a:rPr lang="en-US" sz="2800" spc="415" dirty="0">
                <a:solidFill>
                  <a:schemeClr val="accent2">
                    <a:lumMod val="50000"/>
                  </a:schemeClr>
                </a:solidFill>
                <a:latin typeface="Arial" panose="020B0604020202020204" pitchFamily="34" charset="0"/>
                <a:cs typeface="Arial" panose="020B0604020202020204" pitchFamily="34" charset="0"/>
              </a:rPr>
              <a:t> </a:t>
            </a:r>
            <a:r>
              <a:rPr lang="en-US" sz="2800" spc="190" dirty="0">
                <a:solidFill>
                  <a:schemeClr val="accent2">
                    <a:lumMod val="50000"/>
                  </a:schemeClr>
                </a:solidFill>
                <a:latin typeface="Arial" panose="020B0604020202020204" pitchFamily="34" charset="0"/>
                <a:cs typeface="Arial" panose="020B0604020202020204" pitchFamily="34" charset="0"/>
              </a:rPr>
              <a:t>to</a:t>
            </a:r>
            <a:r>
              <a:rPr lang="en-US" sz="2800" spc="415" dirty="0">
                <a:solidFill>
                  <a:schemeClr val="accent2">
                    <a:lumMod val="50000"/>
                  </a:schemeClr>
                </a:solidFill>
                <a:latin typeface="Arial" panose="020B0604020202020204" pitchFamily="34" charset="0"/>
                <a:cs typeface="Arial" panose="020B0604020202020204" pitchFamily="34" charset="0"/>
              </a:rPr>
              <a:t> </a:t>
            </a:r>
            <a:r>
              <a:rPr lang="en-US" sz="2800" spc="145" dirty="0">
                <a:solidFill>
                  <a:schemeClr val="accent2">
                    <a:lumMod val="50000"/>
                  </a:schemeClr>
                </a:solidFill>
                <a:latin typeface="Arial" panose="020B0604020202020204" pitchFamily="34" charset="0"/>
                <a:cs typeface="Arial" panose="020B0604020202020204" pitchFamily="34" charset="0"/>
              </a:rPr>
              <a:t>the</a:t>
            </a:r>
            <a:r>
              <a:rPr lang="en-US" sz="2800" spc="420" dirty="0">
                <a:solidFill>
                  <a:schemeClr val="accent2">
                    <a:lumMod val="50000"/>
                  </a:schemeClr>
                </a:solidFill>
                <a:latin typeface="Arial" panose="020B0604020202020204" pitchFamily="34" charset="0"/>
                <a:cs typeface="Arial" panose="020B0604020202020204" pitchFamily="34" charset="0"/>
              </a:rPr>
              <a:t> </a:t>
            </a:r>
            <a:r>
              <a:rPr lang="en-US" sz="2800" spc="145" dirty="0">
                <a:solidFill>
                  <a:schemeClr val="accent2">
                    <a:lumMod val="50000"/>
                  </a:schemeClr>
                </a:solidFill>
                <a:latin typeface="Arial" panose="020B0604020202020204" pitchFamily="34" charset="0"/>
                <a:cs typeface="Arial" panose="020B0604020202020204" pitchFamily="34" charset="0"/>
              </a:rPr>
              <a:t>corresponding </a:t>
            </a:r>
            <a:r>
              <a:rPr lang="en-US" sz="2800" spc="135" dirty="0">
                <a:solidFill>
                  <a:schemeClr val="accent2">
                    <a:lumMod val="50000"/>
                  </a:schemeClr>
                </a:solidFill>
                <a:latin typeface="Arial" panose="020B0604020202020204" pitchFamily="34" charset="0"/>
                <a:cs typeface="Arial" panose="020B0604020202020204" pitchFamily="34" charset="0"/>
              </a:rPr>
              <a:t>decoder.</a:t>
            </a:r>
            <a:r>
              <a:rPr lang="en-US" sz="2800" spc="715" dirty="0">
                <a:solidFill>
                  <a:schemeClr val="accent2">
                    <a:lumMod val="50000"/>
                  </a:schemeClr>
                </a:solidFill>
                <a:latin typeface="Arial" panose="020B0604020202020204" pitchFamily="34" charset="0"/>
                <a:cs typeface="Arial" panose="020B0604020202020204" pitchFamily="34" charset="0"/>
              </a:rPr>
              <a:t> </a:t>
            </a:r>
            <a:r>
              <a:rPr lang="en-US" sz="2800" spc="185" dirty="0">
                <a:solidFill>
                  <a:schemeClr val="accent2">
                    <a:lumMod val="50000"/>
                  </a:schemeClr>
                </a:solidFill>
                <a:latin typeface="Arial" panose="020B0604020202020204" pitchFamily="34" charset="0"/>
                <a:cs typeface="Arial" panose="020B0604020202020204" pitchFamily="34" charset="0"/>
              </a:rPr>
              <a:t>In</a:t>
            </a:r>
            <a:r>
              <a:rPr lang="en-US" sz="2800" spc="730" dirty="0">
                <a:solidFill>
                  <a:schemeClr val="accent2">
                    <a:lumMod val="50000"/>
                  </a:schemeClr>
                </a:solidFill>
                <a:latin typeface="Arial" panose="020B0604020202020204" pitchFamily="34" charset="0"/>
                <a:cs typeface="Arial" panose="020B0604020202020204" pitchFamily="34" charset="0"/>
              </a:rPr>
              <a:t> </a:t>
            </a:r>
            <a:r>
              <a:rPr lang="en-US" sz="2800" spc="170" dirty="0">
                <a:solidFill>
                  <a:schemeClr val="accent2">
                    <a:lumMod val="50000"/>
                  </a:schemeClr>
                </a:solidFill>
                <a:latin typeface="Arial" panose="020B0604020202020204" pitchFamily="34" charset="0"/>
                <a:cs typeface="Arial" panose="020B0604020202020204" pitchFamily="34" charset="0"/>
              </a:rPr>
              <a:t>addition,</a:t>
            </a:r>
            <a:r>
              <a:rPr lang="en-US" sz="2800" spc="725" dirty="0">
                <a:solidFill>
                  <a:schemeClr val="accent2">
                    <a:lumMod val="50000"/>
                  </a:schemeClr>
                </a:solidFill>
                <a:latin typeface="Arial" panose="020B0604020202020204" pitchFamily="34" charset="0"/>
                <a:cs typeface="Arial" panose="020B0604020202020204" pitchFamily="34" charset="0"/>
              </a:rPr>
              <a:t> </a:t>
            </a:r>
            <a:r>
              <a:rPr lang="en-US" sz="2800" spc="135" dirty="0">
                <a:solidFill>
                  <a:schemeClr val="accent2">
                    <a:lumMod val="50000"/>
                  </a:schemeClr>
                </a:solidFill>
                <a:latin typeface="Arial" panose="020B0604020202020204" pitchFamily="34" charset="0"/>
                <a:cs typeface="Arial" panose="020B0604020202020204" pitchFamily="34" charset="0"/>
              </a:rPr>
              <a:t>combining</a:t>
            </a:r>
            <a:r>
              <a:rPr lang="en-US" sz="2800" spc="730" dirty="0">
                <a:solidFill>
                  <a:schemeClr val="accent2">
                    <a:lumMod val="50000"/>
                  </a:schemeClr>
                </a:solidFill>
                <a:latin typeface="Arial" panose="020B0604020202020204" pitchFamily="34" charset="0"/>
                <a:cs typeface="Arial" panose="020B0604020202020204" pitchFamily="34" charset="0"/>
              </a:rPr>
              <a:t> </a:t>
            </a:r>
            <a:r>
              <a:rPr lang="en-US" sz="2800" spc="105" dirty="0">
                <a:solidFill>
                  <a:schemeClr val="accent2">
                    <a:lumMod val="50000"/>
                  </a:schemeClr>
                </a:solidFill>
                <a:latin typeface="Arial" panose="020B0604020202020204" pitchFamily="34" charset="0"/>
                <a:cs typeface="Arial" panose="020B0604020202020204" pitchFamily="34" charset="0"/>
              </a:rPr>
              <a:t>it</a:t>
            </a:r>
            <a:r>
              <a:rPr lang="en-US" sz="2800" spc="725" dirty="0">
                <a:solidFill>
                  <a:schemeClr val="accent2">
                    <a:lumMod val="50000"/>
                  </a:schemeClr>
                </a:solidFill>
                <a:latin typeface="Arial" panose="020B0604020202020204" pitchFamily="34" charset="0"/>
                <a:cs typeface="Arial" panose="020B0604020202020204" pitchFamily="34" charset="0"/>
              </a:rPr>
              <a:t> </a:t>
            </a:r>
            <a:r>
              <a:rPr lang="en-US" sz="2800" spc="120" dirty="0">
                <a:solidFill>
                  <a:schemeClr val="accent2">
                    <a:lumMod val="50000"/>
                  </a:schemeClr>
                </a:solidFill>
                <a:latin typeface="Arial" panose="020B0604020202020204" pitchFamily="34" charset="0"/>
                <a:cs typeface="Arial" panose="020B0604020202020204" pitchFamily="34" charset="0"/>
              </a:rPr>
              <a:t>with</a:t>
            </a:r>
            <a:r>
              <a:rPr lang="en-US" sz="2800" spc="730" dirty="0">
                <a:solidFill>
                  <a:schemeClr val="accent2">
                    <a:lumMod val="50000"/>
                  </a:schemeClr>
                </a:solidFill>
                <a:latin typeface="Arial" panose="020B0604020202020204" pitchFamily="34" charset="0"/>
                <a:cs typeface="Arial" panose="020B0604020202020204" pitchFamily="34" charset="0"/>
              </a:rPr>
              <a:t> </a:t>
            </a:r>
            <a:r>
              <a:rPr lang="en-US" sz="2800" spc="145" dirty="0">
                <a:solidFill>
                  <a:schemeClr val="accent2">
                    <a:lumMod val="50000"/>
                  </a:schemeClr>
                </a:solidFill>
                <a:latin typeface="Arial" panose="020B0604020202020204" pitchFamily="34" charset="0"/>
                <a:cs typeface="Arial" panose="020B0604020202020204" pitchFamily="34" charset="0"/>
              </a:rPr>
              <a:t>the</a:t>
            </a:r>
            <a:r>
              <a:rPr lang="en-US" sz="2800" spc="725" dirty="0">
                <a:solidFill>
                  <a:schemeClr val="accent2">
                    <a:lumMod val="50000"/>
                  </a:schemeClr>
                </a:solidFill>
                <a:latin typeface="Arial" panose="020B0604020202020204" pitchFamily="34" charset="0"/>
                <a:cs typeface="Arial" panose="020B0604020202020204" pitchFamily="34" charset="0"/>
              </a:rPr>
              <a:t> </a:t>
            </a:r>
            <a:r>
              <a:rPr lang="en-US" sz="2800" spc="155" dirty="0">
                <a:solidFill>
                  <a:schemeClr val="accent2">
                    <a:lumMod val="50000"/>
                  </a:schemeClr>
                </a:solidFill>
                <a:latin typeface="Arial" panose="020B0604020202020204" pitchFamily="34" charset="0"/>
                <a:cs typeface="Arial" panose="020B0604020202020204" pitchFamily="34" charset="0"/>
              </a:rPr>
              <a:t>unsampled</a:t>
            </a:r>
            <a:r>
              <a:rPr lang="en-US" sz="2800" spc="730" dirty="0">
                <a:solidFill>
                  <a:schemeClr val="accent2">
                    <a:lumMod val="50000"/>
                  </a:schemeClr>
                </a:solidFill>
                <a:latin typeface="Arial" panose="020B0604020202020204" pitchFamily="34" charset="0"/>
                <a:cs typeface="Arial" panose="020B0604020202020204" pitchFamily="34" charset="0"/>
              </a:rPr>
              <a:t> </a:t>
            </a:r>
            <a:r>
              <a:rPr lang="en-US" sz="2800" spc="135" dirty="0">
                <a:solidFill>
                  <a:schemeClr val="accent2">
                    <a:lumMod val="50000"/>
                  </a:schemeClr>
                </a:solidFill>
                <a:latin typeface="Arial" panose="020B0604020202020204" pitchFamily="34" charset="0"/>
                <a:cs typeface="Arial" panose="020B0604020202020204" pitchFamily="34" charset="0"/>
              </a:rPr>
              <a:t>decoder</a:t>
            </a:r>
            <a:r>
              <a:rPr lang="en-US" sz="2800" spc="725" dirty="0">
                <a:solidFill>
                  <a:schemeClr val="accent2">
                    <a:lumMod val="50000"/>
                  </a:schemeClr>
                </a:solidFill>
                <a:latin typeface="Arial" panose="020B0604020202020204" pitchFamily="34" charset="0"/>
                <a:cs typeface="Arial" panose="020B0604020202020204" pitchFamily="34" charset="0"/>
              </a:rPr>
              <a:t> </a:t>
            </a:r>
            <a:r>
              <a:rPr lang="en-US" sz="2800" spc="145" dirty="0">
                <a:solidFill>
                  <a:schemeClr val="accent2">
                    <a:lumMod val="50000"/>
                  </a:schemeClr>
                </a:solidFill>
                <a:latin typeface="Arial" panose="020B0604020202020204" pitchFamily="34" charset="0"/>
                <a:cs typeface="Arial" panose="020B0604020202020204" pitchFamily="34" charset="0"/>
              </a:rPr>
              <a:t>feature</a:t>
            </a:r>
            <a:r>
              <a:rPr lang="en-US" sz="2800" spc="730" dirty="0">
                <a:solidFill>
                  <a:schemeClr val="accent2">
                    <a:lumMod val="50000"/>
                  </a:schemeClr>
                </a:solidFill>
                <a:latin typeface="Arial" panose="020B0604020202020204" pitchFamily="34" charset="0"/>
                <a:cs typeface="Arial" panose="020B0604020202020204" pitchFamily="34" charset="0"/>
              </a:rPr>
              <a:t> </a:t>
            </a:r>
            <a:r>
              <a:rPr lang="en-US" sz="2800" spc="190" dirty="0">
                <a:solidFill>
                  <a:schemeClr val="accent2">
                    <a:lumMod val="50000"/>
                  </a:schemeClr>
                </a:solidFill>
                <a:latin typeface="Arial" panose="020B0604020202020204" pitchFamily="34" charset="0"/>
                <a:cs typeface="Arial" panose="020B0604020202020204" pitchFamily="34" charset="0"/>
              </a:rPr>
              <a:t>map</a:t>
            </a:r>
            <a:r>
              <a:rPr lang="en-US" sz="2800" spc="725" dirty="0">
                <a:solidFill>
                  <a:schemeClr val="accent2">
                    <a:lumMod val="50000"/>
                  </a:schemeClr>
                </a:solidFill>
                <a:latin typeface="Arial" panose="020B0604020202020204" pitchFamily="34" charset="0"/>
                <a:cs typeface="Arial" panose="020B0604020202020204" pitchFamily="34" charset="0"/>
              </a:rPr>
              <a:t> </a:t>
            </a:r>
            <a:r>
              <a:rPr lang="en-US" sz="2800" spc="130" dirty="0">
                <a:solidFill>
                  <a:schemeClr val="accent2">
                    <a:lumMod val="50000"/>
                  </a:schemeClr>
                </a:solidFill>
                <a:latin typeface="Arial" panose="020B0604020202020204" pitchFamily="34" charset="0"/>
                <a:cs typeface="Arial" panose="020B0604020202020204" pitchFamily="34" charset="0"/>
              </a:rPr>
              <a:t>prevents</a:t>
            </a:r>
            <a:r>
              <a:rPr lang="en-US" sz="2800" spc="730" dirty="0">
                <a:solidFill>
                  <a:schemeClr val="accent2">
                    <a:lumMod val="50000"/>
                  </a:schemeClr>
                </a:solidFill>
                <a:latin typeface="Arial" panose="020B0604020202020204" pitchFamily="34" charset="0"/>
                <a:cs typeface="Arial" panose="020B0604020202020204" pitchFamily="34" charset="0"/>
              </a:rPr>
              <a:t> </a:t>
            </a:r>
            <a:r>
              <a:rPr lang="en-US" sz="2800" spc="120" dirty="0">
                <a:solidFill>
                  <a:schemeClr val="accent2">
                    <a:lumMod val="50000"/>
                  </a:schemeClr>
                </a:solidFill>
                <a:latin typeface="Arial" panose="020B0604020202020204" pitchFamily="34" charset="0"/>
                <a:cs typeface="Arial" panose="020B0604020202020204" pitchFamily="34" charset="0"/>
              </a:rPr>
              <a:t>the </a:t>
            </a:r>
            <a:r>
              <a:rPr lang="en-US" sz="2800" spc="105" dirty="0">
                <a:solidFill>
                  <a:schemeClr val="accent2">
                    <a:lumMod val="50000"/>
                  </a:schemeClr>
                </a:solidFill>
                <a:latin typeface="Arial" panose="020B0604020202020204" pitchFamily="34" charset="0"/>
                <a:cs typeface="Arial" panose="020B0604020202020204" pitchFamily="34" charset="0"/>
              </a:rPr>
              <a:t>reuse</a:t>
            </a:r>
            <a:r>
              <a:rPr lang="en-US" sz="2800" spc="459" dirty="0">
                <a:solidFill>
                  <a:schemeClr val="accent2">
                    <a:lumMod val="50000"/>
                  </a:schemeClr>
                </a:solidFill>
                <a:latin typeface="Arial" panose="020B0604020202020204" pitchFamily="34" charset="0"/>
                <a:cs typeface="Arial" panose="020B0604020202020204" pitchFamily="34" charset="0"/>
              </a:rPr>
              <a:t> </a:t>
            </a:r>
            <a:r>
              <a:rPr lang="en-US" sz="2800" spc="110" dirty="0">
                <a:solidFill>
                  <a:schemeClr val="accent2">
                    <a:lumMod val="50000"/>
                  </a:schemeClr>
                </a:solidFill>
                <a:latin typeface="Arial" panose="020B0604020202020204" pitchFamily="34" charset="0"/>
                <a:cs typeface="Arial" panose="020B0604020202020204" pitchFamily="34" charset="0"/>
              </a:rPr>
              <a:t>of</a:t>
            </a:r>
            <a:r>
              <a:rPr lang="en-US" sz="2800" spc="465" dirty="0">
                <a:solidFill>
                  <a:schemeClr val="accent2">
                    <a:lumMod val="50000"/>
                  </a:schemeClr>
                </a:solidFill>
                <a:latin typeface="Arial" panose="020B0604020202020204" pitchFamily="34" charset="0"/>
                <a:cs typeface="Arial" panose="020B0604020202020204" pitchFamily="34" charset="0"/>
              </a:rPr>
              <a:t> </a:t>
            </a:r>
            <a:r>
              <a:rPr lang="en-US" sz="2800" spc="140" dirty="0">
                <a:solidFill>
                  <a:schemeClr val="accent2">
                    <a:lumMod val="50000"/>
                  </a:schemeClr>
                </a:solidFill>
                <a:latin typeface="Arial" panose="020B0604020202020204" pitchFamily="34" charset="0"/>
                <a:cs typeface="Arial" panose="020B0604020202020204" pitchFamily="34" charset="0"/>
              </a:rPr>
              <a:t>pooling</a:t>
            </a:r>
            <a:r>
              <a:rPr lang="en-US" sz="2800" spc="470" dirty="0">
                <a:solidFill>
                  <a:schemeClr val="accent2">
                    <a:lumMod val="50000"/>
                  </a:schemeClr>
                </a:solidFill>
                <a:latin typeface="Arial" panose="020B0604020202020204" pitchFamily="34" charset="0"/>
                <a:cs typeface="Arial" panose="020B0604020202020204" pitchFamily="34" charset="0"/>
              </a:rPr>
              <a:t> </a:t>
            </a:r>
            <a:r>
              <a:rPr lang="en-US" sz="2800" spc="95" dirty="0">
                <a:solidFill>
                  <a:schemeClr val="accent2">
                    <a:lumMod val="50000"/>
                  </a:schemeClr>
                </a:solidFill>
                <a:latin typeface="Arial" panose="020B0604020202020204" pitchFamily="34" charset="0"/>
                <a:cs typeface="Arial" panose="020B0604020202020204" pitchFamily="34" charset="0"/>
              </a:rPr>
              <a:t>indices.</a:t>
            </a:r>
            <a:r>
              <a:rPr lang="en-US" sz="2800" spc="465" dirty="0">
                <a:solidFill>
                  <a:schemeClr val="accent2">
                    <a:lumMod val="50000"/>
                  </a:schemeClr>
                </a:solidFill>
                <a:latin typeface="Arial" panose="020B0604020202020204" pitchFamily="34" charset="0"/>
                <a:cs typeface="Arial" panose="020B0604020202020204" pitchFamily="34" charset="0"/>
              </a:rPr>
              <a:t> </a:t>
            </a:r>
            <a:r>
              <a:rPr lang="en-US" sz="2800" spc="185" dirty="0">
                <a:solidFill>
                  <a:schemeClr val="accent2">
                    <a:lumMod val="50000"/>
                  </a:schemeClr>
                </a:solidFill>
                <a:latin typeface="Arial" panose="020B0604020202020204" pitchFamily="34" charset="0"/>
                <a:cs typeface="Arial" panose="020B0604020202020204" pitchFamily="34" charset="0"/>
              </a:rPr>
              <a:t>In</a:t>
            </a:r>
            <a:r>
              <a:rPr lang="en-US" sz="2800" spc="470" dirty="0">
                <a:solidFill>
                  <a:schemeClr val="accent2">
                    <a:lumMod val="50000"/>
                  </a:schemeClr>
                </a:solidFill>
                <a:latin typeface="Arial" panose="020B0604020202020204" pitchFamily="34" charset="0"/>
                <a:cs typeface="Arial" panose="020B0604020202020204" pitchFamily="34" charset="0"/>
              </a:rPr>
              <a:t> </a:t>
            </a:r>
            <a:r>
              <a:rPr lang="en-US" sz="2800" spc="120" dirty="0">
                <a:solidFill>
                  <a:schemeClr val="accent2">
                    <a:lumMod val="50000"/>
                  </a:schemeClr>
                </a:solidFill>
                <a:latin typeface="Arial" panose="020B0604020202020204" pitchFamily="34" charset="0"/>
                <a:cs typeface="Arial" panose="020B0604020202020204" pitchFamily="34" charset="0"/>
              </a:rPr>
              <a:t>this</a:t>
            </a:r>
            <a:r>
              <a:rPr lang="en-US" sz="2800" spc="470" dirty="0">
                <a:solidFill>
                  <a:schemeClr val="accent2">
                    <a:lumMod val="50000"/>
                  </a:schemeClr>
                </a:solidFill>
                <a:latin typeface="Arial" panose="020B0604020202020204" pitchFamily="34" charset="0"/>
                <a:cs typeface="Arial" panose="020B0604020202020204" pitchFamily="34" charset="0"/>
              </a:rPr>
              <a:t> </a:t>
            </a:r>
            <a:r>
              <a:rPr lang="en-US" sz="2800" spc="155" dirty="0">
                <a:solidFill>
                  <a:schemeClr val="accent2">
                    <a:lumMod val="50000"/>
                  </a:schemeClr>
                </a:solidFill>
                <a:latin typeface="Arial" panose="020B0604020202020204" pitchFamily="34" charset="0"/>
                <a:cs typeface="Arial" panose="020B0604020202020204" pitchFamily="34" charset="0"/>
              </a:rPr>
              <a:t>work,</a:t>
            </a:r>
            <a:r>
              <a:rPr lang="en-US" sz="2800" spc="465" dirty="0">
                <a:solidFill>
                  <a:schemeClr val="accent2">
                    <a:lumMod val="50000"/>
                  </a:schemeClr>
                </a:solidFill>
                <a:latin typeface="Arial" panose="020B0604020202020204" pitchFamily="34" charset="0"/>
                <a:cs typeface="Arial" panose="020B0604020202020204" pitchFamily="34" charset="0"/>
              </a:rPr>
              <a:t> </a:t>
            </a:r>
            <a:r>
              <a:rPr lang="en-US" sz="2800" dirty="0">
                <a:solidFill>
                  <a:schemeClr val="accent2">
                    <a:lumMod val="50000"/>
                  </a:schemeClr>
                </a:solidFill>
                <a:latin typeface="Arial" panose="020B0604020202020204" pitchFamily="34" charset="0"/>
                <a:cs typeface="Arial" panose="020B0604020202020204" pitchFamily="34" charset="0"/>
              </a:rPr>
              <a:t>we</a:t>
            </a:r>
            <a:r>
              <a:rPr lang="en-US" sz="2800" spc="470" dirty="0">
                <a:solidFill>
                  <a:schemeClr val="accent2">
                    <a:lumMod val="50000"/>
                  </a:schemeClr>
                </a:solidFill>
                <a:latin typeface="Arial" panose="020B0604020202020204" pitchFamily="34" charset="0"/>
                <a:cs typeface="Arial" panose="020B0604020202020204" pitchFamily="34" charset="0"/>
              </a:rPr>
              <a:t> </a:t>
            </a:r>
            <a:r>
              <a:rPr lang="en-US" sz="2800" spc="150" dirty="0">
                <a:solidFill>
                  <a:schemeClr val="accent2">
                    <a:lumMod val="50000"/>
                  </a:schemeClr>
                </a:solidFill>
                <a:latin typeface="Arial" panose="020B0604020202020204" pitchFamily="34" charset="0"/>
                <a:cs typeface="Arial" panose="020B0604020202020204" pitchFamily="34" charset="0"/>
              </a:rPr>
              <a:t>proposes</a:t>
            </a:r>
            <a:r>
              <a:rPr lang="en-US" sz="2800" spc="465" dirty="0">
                <a:solidFill>
                  <a:schemeClr val="accent2">
                    <a:lumMod val="50000"/>
                  </a:schemeClr>
                </a:solidFill>
                <a:latin typeface="Arial" panose="020B0604020202020204" pitchFamily="34" charset="0"/>
                <a:cs typeface="Arial" panose="020B0604020202020204" pitchFamily="34" charset="0"/>
              </a:rPr>
              <a:t> </a:t>
            </a:r>
            <a:r>
              <a:rPr lang="en-US" sz="2800" spc="160" dirty="0">
                <a:solidFill>
                  <a:schemeClr val="accent2">
                    <a:lumMod val="50000"/>
                  </a:schemeClr>
                </a:solidFill>
                <a:latin typeface="Arial" panose="020B0604020202020204" pitchFamily="34" charset="0"/>
                <a:cs typeface="Arial" panose="020B0604020202020204" pitchFamily="34" charset="0"/>
              </a:rPr>
              <a:t>a</a:t>
            </a:r>
            <a:r>
              <a:rPr lang="en-US" sz="2800" spc="470" dirty="0">
                <a:solidFill>
                  <a:schemeClr val="accent2">
                    <a:lumMod val="50000"/>
                  </a:schemeClr>
                </a:solidFill>
                <a:latin typeface="Arial" panose="020B0604020202020204" pitchFamily="34" charset="0"/>
                <a:cs typeface="Arial" panose="020B0604020202020204" pitchFamily="34" charset="0"/>
              </a:rPr>
              <a:t> </a:t>
            </a:r>
            <a:r>
              <a:rPr lang="en-US" sz="2800" spc="155" dirty="0">
                <a:solidFill>
                  <a:schemeClr val="accent2">
                    <a:lumMod val="50000"/>
                  </a:schemeClr>
                </a:solidFill>
                <a:latin typeface="Arial" panose="020B0604020202020204" pitchFamily="34" charset="0"/>
                <a:cs typeface="Arial" panose="020B0604020202020204" pitchFamily="34" charset="0"/>
              </a:rPr>
              <a:t>convolutional</a:t>
            </a:r>
            <a:r>
              <a:rPr lang="en-US" sz="2800" spc="470" dirty="0">
                <a:solidFill>
                  <a:schemeClr val="accent2">
                    <a:lumMod val="50000"/>
                  </a:schemeClr>
                </a:solidFill>
                <a:latin typeface="Arial" panose="020B0604020202020204" pitchFamily="34" charset="0"/>
                <a:cs typeface="Arial" panose="020B0604020202020204" pitchFamily="34" charset="0"/>
              </a:rPr>
              <a:t> </a:t>
            </a:r>
            <a:r>
              <a:rPr lang="en-US" sz="2800" spc="155" dirty="0">
                <a:solidFill>
                  <a:schemeClr val="accent2">
                    <a:lumMod val="50000"/>
                  </a:schemeClr>
                </a:solidFill>
                <a:latin typeface="Arial" panose="020B0604020202020204" pitchFamily="34" charset="0"/>
                <a:cs typeface="Arial" panose="020B0604020202020204" pitchFamily="34" charset="0"/>
              </a:rPr>
              <a:t>neural</a:t>
            </a:r>
            <a:r>
              <a:rPr lang="en-US" sz="2800" spc="465" dirty="0">
                <a:solidFill>
                  <a:schemeClr val="accent2">
                    <a:lumMod val="50000"/>
                  </a:schemeClr>
                </a:solidFill>
                <a:latin typeface="Arial" panose="020B0604020202020204" pitchFamily="34" charset="0"/>
                <a:cs typeface="Arial" panose="020B0604020202020204" pitchFamily="34" charset="0"/>
              </a:rPr>
              <a:t> </a:t>
            </a:r>
            <a:r>
              <a:rPr lang="en-US" sz="2800" spc="165" dirty="0">
                <a:solidFill>
                  <a:schemeClr val="accent2">
                    <a:lumMod val="50000"/>
                  </a:schemeClr>
                </a:solidFill>
                <a:latin typeface="Arial" panose="020B0604020202020204" pitchFamily="34" charset="0"/>
                <a:cs typeface="Arial" panose="020B0604020202020204" pitchFamily="34" charset="0"/>
              </a:rPr>
              <a:t>network</a:t>
            </a:r>
            <a:r>
              <a:rPr lang="en-US" sz="2800" spc="470" dirty="0">
                <a:solidFill>
                  <a:schemeClr val="accent2">
                    <a:lumMod val="50000"/>
                  </a:schemeClr>
                </a:solidFill>
                <a:latin typeface="Arial" panose="020B0604020202020204" pitchFamily="34" charset="0"/>
                <a:cs typeface="Arial" panose="020B0604020202020204" pitchFamily="34" charset="0"/>
              </a:rPr>
              <a:t> </a:t>
            </a:r>
            <a:r>
              <a:rPr lang="en-US" sz="2800" spc="190" dirty="0">
                <a:solidFill>
                  <a:schemeClr val="accent2">
                    <a:lumMod val="50000"/>
                  </a:schemeClr>
                </a:solidFill>
                <a:latin typeface="Arial" panose="020B0604020202020204" pitchFamily="34" charset="0"/>
                <a:cs typeface="Arial" panose="020B0604020202020204" pitchFamily="34" charset="0"/>
              </a:rPr>
              <a:t>(CNN) </a:t>
            </a:r>
            <a:r>
              <a:rPr lang="en-US" sz="2800" spc="130" dirty="0">
                <a:solidFill>
                  <a:schemeClr val="accent2">
                    <a:lumMod val="50000"/>
                  </a:schemeClr>
                </a:solidFill>
                <a:latin typeface="Arial" panose="020B0604020202020204" pitchFamily="34" charset="0"/>
                <a:cs typeface="Arial" panose="020B0604020202020204" pitchFamily="34" charset="0"/>
              </a:rPr>
              <a:t>model</a:t>
            </a:r>
            <a:r>
              <a:rPr lang="en-US" sz="2800" spc="340" dirty="0">
                <a:solidFill>
                  <a:schemeClr val="accent2">
                    <a:lumMod val="50000"/>
                  </a:schemeClr>
                </a:solidFill>
                <a:latin typeface="Arial" panose="020B0604020202020204" pitchFamily="34" charset="0"/>
                <a:cs typeface="Arial" panose="020B0604020202020204" pitchFamily="34" charset="0"/>
              </a:rPr>
              <a:t> </a:t>
            </a:r>
            <a:r>
              <a:rPr lang="en-US" sz="2800" spc="150" dirty="0">
                <a:solidFill>
                  <a:schemeClr val="accent2">
                    <a:lumMod val="50000"/>
                  </a:schemeClr>
                </a:solidFill>
                <a:latin typeface="Arial" panose="020B0604020202020204" pitchFamily="34" charset="0"/>
                <a:cs typeface="Arial" panose="020B0604020202020204" pitchFamily="34" charset="0"/>
              </a:rPr>
              <a:t>for</a:t>
            </a:r>
            <a:r>
              <a:rPr lang="en-US" sz="2800" spc="345" dirty="0">
                <a:solidFill>
                  <a:schemeClr val="accent2">
                    <a:lumMod val="50000"/>
                  </a:schemeClr>
                </a:solidFill>
                <a:latin typeface="Arial" panose="020B0604020202020204" pitchFamily="34" charset="0"/>
                <a:cs typeface="Arial" panose="020B0604020202020204" pitchFamily="34" charset="0"/>
              </a:rPr>
              <a:t> </a:t>
            </a:r>
            <a:r>
              <a:rPr lang="en-US" sz="2800" spc="135" dirty="0">
                <a:solidFill>
                  <a:schemeClr val="accent2">
                    <a:lumMod val="50000"/>
                  </a:schemeClr>
                </a:solidFill>
                <a:latin typeface="Arial" panose="020B0604020202020204" pitchFamily="34" charset="0"/>
                <a:cs typeface="Arial" panose="020B0604020202020204" pitchFamily="34" charset="0"/>
              </a:rPr>
              <a:t>multi-</a:t>
            </a:r>
            <a:r>
              <a:rPr lang="en-US" sz="2800" spc="70" dirty="0">
                <a:solidFill>
                  <a:schemeClr val="accent2">
                    <a:lumMod val="50000"/>
                  </a:schemeClr>
                </a:solidFill>
                <a:latin typeface="Arial" panose="020B0604020202020204" pitchFamily="34" charset="0"/>
                <a:cs typeface="Arial" panose="020B0604020202020204" pitchFamily="34" charset="0"/>
              </a:rPr>
              <a:t>class</a:t>
            </a:r>
            <a:r>
              <a:rPr lang="en-US" sz="2800" spc="345" dirty="0">
                <a:solidFill>
                  <a:schemeClr val="accent2">
                    <a:lumMod val="50000"/>
                  </a:schemeClr>
                </a:solidFill>
                <a:latin typeface="Arial" panose="020B0604020202020204" pitchFamily="34" charset="0"/>
                <a:cs typeface="Arial" panose="020B0604020202020204" pitchFamily="34" charset="0"/>
              </a:rPr>
              <a:t> </a:t>
            </a:r>
            <a:r>
              <a:rPr lang="en-US" sz="2800" spc="110" dirty="0">
                <a:solidFill>
                  <a:schemeClr val="accent2">
                    <a:lumMod val="50000"/>
                  </a:schemeClr>
                </a:solidFill>
                <a:latin typeface="Arial" panose="020B0604020202020204" pitchFamily="34" charset="0"/>
                <a:cs typeface="Arial" panose="020B0604020202020204" pitchFamily="34" charset="0"/>
              </a:rPr>
              <a:t>classification</a:t>
            </a:r>
            <a:r>
              <a:rPr lang="en-US" sz="2800" spc="345" dirty="0">
                <a:solidFill>
                  <a:schemeClr val="accent2">
                    <a:lumMod val="50000"/>
                  </a:schemeClr>
                </a:solidFill>
                <a:latin typeface="Arial" panose="020B0604020202020204" pitchFamily="34" charset="0"/>
                <a:cs typeface="Arial" panose="020B0604020202020204" pitchFamily="34" charset="0"/>
              </a:rPr>
              <a:t> </a:t>
            </a:r>
            <a:r>
              <a:rPr lang="en-US" sz="2800" spc="145" dirty="0">
                <a:solidFill>
                  <a:schemeClr val="accent2">
                    <a:lumMod val="50000"/>
                  </a:schemeClr>
                </a:solidFill>
                <a:latin typeface="Arial" panose="020B0604020202020204" pitchFamily="34" charset="0"/>
                <a:cs typeface="Arial" panose="020B0604020202020204" pitchFamily="34" charset="0"/>
              </a:rPr>
              <a:t>problems</a:t>
            </a:r>
            <a:r>
              <a:rPr lang="en-US" sz="2800" spc="345" dirty="0">
                <a:solidFill>
                  <a:schemeClr val="accent2">
                    <a:lumMod val="50000"/>
                  </a:schemeClr>
                </a:solidFill>
                <a:latin typeface="Arial" panose="020B0604020202020204" pitchFamily="34" charset="0"/>
                <a:cs typeface="Arial" panose="020B0604020202020204" pitchFamily="34" charset="0"/>
              </a:rPr>
              <a:t> </a:t>
            </a:r>
            <a:r>
              <a:rPr lang="en-US" sz="2800" spc="120" dirty="0">
                <a:solidFill>
                  <a:schemeClr val="accent2">
                    <a:lumMod val="50000"/>
                  </a:schemeClr>
                </a:solidFill>
                <a:latin typeface="Arial" panose="020B0604020202020204" pitchFamily="34" charset="0"/>
                <a:cs typeface="Arial" panose="020B0604020202020204" pitchFamily="34" charset="0"/>
              </a:rPr>
              <a:t>with</a:t>
            </a:r>
            <a:r>
              <a:rPr lang="en-US" sz="2800" spc="345" dirty="0">
                <a:solidFill>
                  <a:schemeClr val="accent2">
                    <a:lumMod val="50000"/>
                  </a:schemeClr>
                </a:solidFill>
                <a:latin typeface="Arial" panose="020B0604020202020204" pitchFamily="34" charset="0"/>
                <a:cs typeface="Arial" panose="020B0604020202020204" pitchFamily="34" charset="0"/>
              </a:rPr>
              <a:t> </a:t>
            </a:r>
            <a:r>
              <a:rPr lang="en-US" sz="2800" spc="145" dirty="0">
                <a:solidFill>
                  <a:schemeClr val="accent2">
                    <a:lumMod val="50000"/>
                  </a:schemeClr>
                </a:solidFill>
                <a:latin typeface="Arial" panose="020B0604020202020204" pitchFamily="34" charset="0"/>
                <a:cs typeface="Arial" panose="020B0604020202020204" pitchFamily="34" charset="0"/>
              </a:rPr>
              <a:t>the</a:t>
            </a:r>
            <a:r>
              <a:rPr lang="en-US" sz="2800" spc="345" dirty="0">
                <a:solidFill>
                  <a:schemeClr val="accent2">
                    <a:lumMod val="50000"/>
                  </a:schemeClr>
                </a:solidFill>
                <a:latin typeface="Arial" panose="020B0604020202020204" pitchFamily="34" charset="0"/>
                <a:cs typeface="Arial" panose="020B0604020202020204" pitchFamily="34" charset="0"/>
              </a:rPr>
              <a:t> </a:t>
            </a:r>
            <a:r>
              <a:rPr lang="en-US" sz="2800" spc="85" dirty="0">
                <a:solidFill>
                  <a:schemeClr val="accent2">
                    <a:lumMod val="50000"/>
                  </a:schemeClr>
                </a:solidFill>
                <a:latin typeface="Arial" panose="020B0604020202020204" pitchFamily="34" charset="0"/>
                <a:cs typeface="Arial" panose="020B0604020202020204" pitchFamily="34" charset="0"/>
              </a:rPr>
              <a:t>efficient</a:t>
            </a:r>
            <a:r>
              <a:rPr lang="en-US" sz="2800" spc="350" dirty="0">
                <a:solidFill>
                  <a:schemeClr val="accent2">
                    <a:lumMod val="50000"/>
                  </a:schemeClr>
                </a:solidFill>
                <a:latin typeface="Arial" panose="020B0604020202020204" pitchFamily="34" charset="0"/>
                <a:cs typeface="Arial" panose="020B0604020202020204" pitchFamily="34" charset="0"/>
              </a:rPr>
              <a:t> </a:t>
            </a:r>
            <a:r>
              <a:rPr lang="en-US" sz="2800" spc="80" dirty="0">
                <a:solidFill>
                  <a:schemeClr val="accent2">
                    <a:lumMod val="50000"/>
                  </a:schemeClr>
                </a:solidFill>
                <a:latin typeface="Arial" panose="020B0604020202020204" pitchFamily="34" charset="0"/>
                <a:cs typeface="Arial" panose="020B0604020202020204" pitchFamily="34" charset="0"/>
              </a:rPr>
              <a:t>use</a:t>
            </a:r>
            <a:r>
              <a:rPr lang="en-US" sz="2800" spc="345" dirty="0">
                <a:solidFill>
                  <a:schemeClr val="accent2">
                    <a:lumMod val="50000"/>
                  </a:schemeClr>
                </a:solidFill>
                <a:latin typeface="Arial" panose="020B0604020202020204" pitchFamily="34" charset="0"/>
                <a:cs typeface="Arial" panose="020B0604020202020204" pitchFamily="34" charset="0"/>
              </a:rPr>
              <a:t> </a:t>
            </a:r>
            <a:r>
              <a:rPr lang="en-US" sz="2800" spc="110" dirty="0">
                <a:solidFill>
                  <a:schemeClr val="accent2">
                    <a:lumMod val="50000"/>
                  </a:schemeClr>
                </a:solidFill>
                <a:latin typeface="Arial" panose="020B0604020202020204" pitchFamily="34" charset="0"/>
                <a:cs typeface="Arial" panose="020B0604020202020204" pitchFamily="34" charset="0"/>
              </a:rPr>
              <a:t>of</a:t>
            </a:r>
            <a:r>
              <a:rPr lang="en-US" sz="2800" spc="355" dirty="0">
                <a:solidFill>
                  <a:schemeClr val="accent2">
                    <a:lumMod val="50000"/>
                  </a:schemeClr>
                </a:solidFill>
                <a:latin typeface="Arial" panose="020B0604020202020204" pitchFamily="34" charset="0"/>
                <a:cs typeface="Arial" panose="020B0604020202020204" pitchFamily="34" charset="0"/>
              </a:rPr>
              <a:t> </a:t>
            </a:r>
            <a:r>
              <a:rPr lang="en-US" sz="2800" spc="145" dirty="0">
                <a:solidFill>
                  <a:schemeClr val="accent2">
                    <a:lumMod val="50000"/>
                  </a:schemeClr>
                </a:solidFill>
                <a:latin typeface="Arial" panose="020B0604020202020204" pitchFamily="34" charset="0"/>
                <a:cs typeface="Arial" panose="020B0604020202020204" pitchFamily="34" charset="0"/>
              </a:rPr>
              <a:t>memory</a:t>
            </a:r>
            <a:r>
              <a:rPr lang="en-US" sz="2800" spc="345" dirty="0">
                <a:solidFill>
                  <a:schemeClr val="accent2">
                    <a:lumMod val="50000"/>
                  </a:schemeClr>
                </a:solidFill>
                <a:latin typeface="Arial" panose="020B0604020202020204" pitchFamily="34" charset="0"/>
                <a:cs typeface="Arial" panose="020B0604020202020204" pitchFamily="34" charset="0"/>
              </a:rPr>
              <a:t> </a:t>
            </a:r>
            <a:r>
              <a:rPr lang="en-US" sz="2800" spc="155" dirty="0">
                <a:solidFill>
                  <a:schemeClr val="accent2">
                    <a:lumMod val="50000"/>
                  </a:schemeClr>
                </a:solidFill>
                <a:latin typeface="Arial" panose="020B0604020202020204" pitchFamily="34" charset="0"/>
                <a:cs typeface="Arial" panose="020B0604020202020204" pitchFamily="34" charset="0"/>
              </a:rPr>
              <a:t>consumption. </a:t>
            </a:r>
            <a:r>
              <a:rPr lang="en-US" sz="2800" spc="145" dirty="0">
                <a:solidFill>
                  <a:schemeClr val="accent2">
                    <a:lumMod val="50000"/>
                  </a:schemeClr>
                </a:solidFill>
                <a:latin typeface="Arial" panose="020B0604020202020204" pitchFamily="34" charset="0"/>
                <a:cs typeface="Arial" panose="020B0604020202020204" pitchFamily="34" charset="0"/>
              </a:rPr>
              <a:t>The</a:t>
            </a:r>
            <a:r>
              <a:rPr lang="en-US" sz="2800" spc="75" dirty="0">
                <a:solidFill>
                  <a:schemeClr val="accent2">
                    <a:lumMod val="50000"/>
                  </a:schemeClr>
                </a:solidFill>
                <a:latin typeface="Arial" panose="020B0604020202020204" pitchFamily="34" charset="0"/>
                <a:cs typeface="Arial" panose="020B0604020202020204" pitchFamily="34" charset="0"/>
              </a:rPr>
              <a:t>  </a:t>
            </a:r>
            <a:r>
              <a:rPr lang="en-US" sz="2800" spc="170" dirty="0">
                <a:solidFill>
                  <a:schemeClr val="accent2">
                    <a:lumMod val="50000"/>
                  </a:schemeClr>
                </a:solidFill>
                <a:latin typeface="Arial" panose="020B0604020202020204" pitchFamily="34" charset="0"/>
                <a:cs typeface="Arial" panose="020B0604020202020204" pitchFamily="34" charset="0"/>
              </a:rPr>
              <a:t>proposed</a:t>
            </a:r>
            <a:r>
              <a:rPr lang="en-US" sz="2800" spc="80" dirty="0">
                <a:solidFill>
                  <a:schemeClr val="accent2">
                    <a:lumMod val="50000"/>
                  </a:schemeClr>
                </a:solidFill>
                <a:latin typeface="Arial" panose="020B0604020202020204" pitchFamily="34" charset="0"/>
                <a:cs typeface="Arial" panose="020B0604020202020204" pitchFamily="34" charset="0"/>
              </a:rPr>
              <a:t>  </a:t>
            </a:r>
            <a:r>
              <a:rPr lang="en-US" sz="2800" spc="130" dirty="0">
                <a:solidFill>
                  <a:schemeClr val="accent2">
                    <a:lumMod val="50000"/>
                  </a:schemeClr>
                </a:solidFill>
                <a:latin typeface="Arial" panose="020B0604020202020204" pitchFamily="34" charset="0"/>
                <a:cs typeface="Arial" panose="020B0604020202020204" pitchFamily="34" charset="0"/>
              </a:rPr>
              <a:t>model</a:t>
            </a:r>
            <a:r>
              <a:rPr lang="en-US" sz="2800" spc="80" dirty="0">
                <a:solidFill>
                  <a:schemeClr val="accent2">
                    <a:lumMod val="50000"/>
                  </a:schemeClr>
                </a:solidFill>
                <a:latin typeface="Arial" panose="020B0604020202020204" pitchFamily="34" charset="0"/>
                <a:cs typeface="Arial" panose="020B0604020202020204" pitchFamily="34" charset="0"/>
              </a:rPr>
              <a:t>  </a:t>
            </a:r>
            <a:r>
              <a:rPr lang="en-US" sz="2800" spc="145" dirty="0">
                <a:solidFill>
                  <a:schemeClr val="accent2">
                    <a:lumMod val="50000"/>
                  </a:schemeClr>
                </a:solidFill>
                <a:latin typeface="Arial" panose="020B0604020202020204" pitchFamily="34" charset="0"/>
                <a:cs typeface="Arial" panose="020B0604020202020204" pitchFamily="34" charset="0"/>
              </a:rPr>
              <a:t>has</a:t>
            </a:r>
            <a:r>
              <a:rPr lang="en-US" sz="2800" spc="80" dirty="0">
                <a:solidFill>
                  <a:schemeClr val="accent2">
                    <a:lumMod val="50000"/>
                  </a:schemeClr>
                </a:solidFill>
                <a:latin typeface="Arial" panose="020B0604020202020204" pitchFamily="34" charset="0"/>
                <a:cs typeface="Arial" panose="020B0604020202020204" pitchFamily="34" charset="0"/>
              </a:rPr>
              <a:t>  </a:t>
            </a:r>
            <a:r>
              <a:rPr lang="en-US" sz="2800" spc="114" dirty="0">
                <a:solidFill>
                  <a:schemeClr val="accent2">
                    <a:lumMod val="50000"/>
                  </a:schemeClr>
                </a:solidFill>
                <a:latin typeface="Arial" panose="020B0604020202020204" pitchFamily="34" charset="0"/>
                <a:cs typeface="Arial" panose="020B0604020202020204" pitchFamily="34" charset="0"/>
              </a:rPr>
              <a:t>been</a:t>
            </a:r>
            <a:r>
              <a:rPr lang="en-US" sz="2800" spc="80" dirty="0">
                <a:solidFill>
                  <a:schemeClr val="accent2">
                    <a:lumMod val="50000"/>
                  </a:schemeClr>
                </a:solidFill>
                <a:latin typeface="Arial" panose="020B0604020202020204" pitchFamily="34" charset="0"/>
                <a:cs typeface="Arial" panose="020B0604020202020204" pitchFamily="34" charset="0"/>
              </a:rPr>
              <a:t>  </a:t>
            </a:r>
            <a:r>
              <a:rPr lang="en-US" sz="2800" spc="145" dirty="0">
                <a:solidFill>
                  <a:schemeClr val="accent2">
                    <a:lumMod val="50000"/>
                  </a:schemeClr>
                </a:solidFill>
                <a:latin typeface="Arial" panose="020B0604020202020204" pitchFamily="34" charset="0"/>
                <a:cs typeface="Arial" panose="020B0604020202020204" pitchFamily="34" charset="0"/>
              </a:rPr>
              <a:t>evaluated</a:t>
            </a:r>
            <a:r>
              <a:rPr lang="en-US" sz="2800" spc="80" dirty="0">
                <a:solidFill>
                  <a:schemeClr val="accent2">
                    <a:lumMod val="50000"/>
                  </a:schemeClr>
                </a:solidFill>
                <a:latin typeface="Arial" panose="020B0604020202020204" pitchFamily="34" charset="0"/>
                <a:cs typeface="Arial" panose="020B0604020202020204" pitchFamily="34" charset="0"/>
              </a:rPr>
              <a:t>  </a:t>
            </a:r>
            <a:r>
              <a:rPr lang="en-US" sz="2800" spc="190" dirty="0">
                <a:solidFill>
                  <a:schemeClr val="accent2">
                    <a:lumMod val="50000"/>
                  </a:schemeClr>
                </a:solidFill>
                <a:latin typeface="Arial" panose="020B0604020202020204" pitchFamily="34" charset="0"/>
                <a:cs typeface="Arial" panose="020B0604020202020204" pitchFamily="34" charset="0"/>
              </a:rPr>
              <a:t>on</a:t>
            </a:r>
            <a:r>
              <a:rPr lang="en-US" sz="2800" spc="80" dirty="0">
                <a:solidFill>
                  <a:schemeClr val="accent2">
                    <a:lumMod val="50000"/>
                  </a:schemeClr>
                </a:solidFill>
                <a:latin typeface="Arial" panose="020B0604020202020204" pitchFamily="34" charset="0"/>
                <a:cs typeface="Arial" panose="020B0604020202020204" pitchFamily="34" charset="0"/>
              </a:rPr>
              <a:t>  </a:t>
            </a:r>
            <a:r>
              <a:rPr lang="en-US" sz="2800" spc="160" dirty="0">
                <a:solidFill>
                  <a:schemeClr val="accent2">
                    <a:lumMod val="50000"/>
                  </a:schemeClr>
                </a:solidFill>
                <a:latin typeface="Arial" panose="020B0604020202020204" pitchFamily="34" charset="0"/>
                <a:cs typeface="Arial" panose="020B0604020202020204" pitchFamily="34" charset="0"/>
              </a:rPr>
              <a:t>a</a:t>
            </a:r>
            <a:r>
              <a:rPr lang="en-US" sz="2800" spc="80" dirty="0">
                <a:solidFill>
                  <a:schemeClr val="accent2">
                    <a:lumMod val="50000"/>
                  </a:schemeClr>
                </a:solidFill>
                <a:latin typeface="Arial" panose="020B0604020202020204" pitchFamily="34" charset="0"/>
                <a:cs typeface="Arial" panose="020B0604020202020204" pitchFamily="34" charset="0"/>
              </a:rPr>
              <a:t>  </a:t>
            </a:r>
            <a:r>
              <a:rPr lang="en-US" sz="2800" spc="195" dirty="0">
                <a:solidFill>
                  <a:schemeClr val="accent2">
                    <a:lumMod val="50000"/>
                  </a:schemeClr>
                </a:solidFill>
                <a:latin typeface="Arial" panose="020B0604020202020204" pitchFamily="34" charset="0"/>
                <a:cs typeface="Arial" panose="020B0604020202020204" pitchFamily="34" charset="0"/>
              </a:rPr>
              <a:t>standard</a:t>
            </a:r>
            <a:r>
              <a:rPr lang="en-US" sz="2800" spc="80" dirty="0">
                <a:solidFill>
                  <a:schemeClr val="accent2">
                    <a:lumMod val="50000"/>
                  </a:schemeClr>
                </a:solidFill>
                <a:latin typeface="Arial" panose="020B0604020202020204" pitchFamily="34" charset="0"/>
                <a:cs typeface="Arial" panose="020B0604020202020204" pitchFamily="34" charset="0"/>
              </a:rPr>
              <a:t>  </a:t>
            </a:r>
            <a:r>
              <a:rPr lang="en-US" sz="2800" spc="175" dirty="0">
                <a:solidFill>
                  <a:schemeClr val="accent2">
                    <a:lumMod val="50000"/>
                  </a:schemeClr>
                </a:solidFill>
                <a:latin typeface="Arial" panose="020B0604020202020204" pitchFamily="34" charset="0"/>
                <a:cs typeface="Arial" panose="020B0604020202020204" pitchFamily="34" charset="0"/>
              </a:rPr>
              <a:t>benchmark</a:t>
            </a:r>
            <a:r>
              <a:rPr lang="en-US" sz="2800" spc="80" dirty="0">
                <a:solidFill>
                  <a:schemeClr val="accent2">
                    <a:lumMod val="50000"/>
                  </a:schemeClr>
                </a:solidFill>
                <a:latin typeface="Arial" panose="020B0604020202020204" pitchFamily="34" charset="0"/>
                <a:cs typeface="Arial" panose="020B0604020202020204" pitchFamily="34" charset="0"/>
              </a:rPr>
              <a:t>  </a:t>
            </a:r>
            <a:r>
              <a:rPr lang="en-US" sz="2800" spc="170" dirty="0">
                <a:solidFill>
                  <a:schemeClr val="accent2">
                    <a:lumMod val="50000"/>
                  </a:schemeClr>
                </a:solidFill>
                <a:latin typeface="Arial" panose="020B0604020202020204" pitchFamily="34" charset="0"/>
                <a:cs typeface="Arial" panose="020B0604020202020204" pitchFamily="34" charset="0"/>
              </a:rPr>
              <a:t>dataset</a:t>
            </a:r>
            <a:r>
              <a:rPr lang="en-US" sz="2800" spc="80" dirty="0">
                <a:solidFill>
                  <a:schemeClr val="accent2">
                    <a:lumMod val="50000"/>
                  </a:schemeClr>
                </a:solidFill>
                <a:latin typeface="Arial" panose="020B0604020202020204" pitchFamily="34" charset="0"/>
                <a:cs typeface="Arial" panose="020B0604020202020204" pitchFamily="34" charset="0"/>
              </a:rPr>
              <a:t>  </a:t>
            </a:r>
            <a:r>
              <a:rPr lang="en-US" sz="2800" spc="110" dirty="0">
                <a:solidFill>
                  <a:schemeClr val="accent2">
                    <a:lumMod val="50000"/>
                  </a:schemeClr>
                </a:solidFill>
                <a:latin typeface="Arial" panose="020B0604020202020204" pitchFamily="34" charset="0"/>
                <a:cs typeface="Arial" panose="020B0604020202020204" pitchFamily="34" charset="0"/>
              </a:rPr>
              <a:t>of</a:t>
            </a:r>
            <a:r>
              <a:rPr lang="en-US" sz="2800" spc="80" dirty="0">
                <a:solidFill>
                  <a:schemeClr val="accent2">
                    <a:lumMod val="50000"/>
                  </a:schemeClr>
                </a:solidFill>
                <a:latin typeface="Arial" panose="020B0604020202020204" pitchFamily="34" charset="0"/>
                <a:cs typeface="Arial" panose="020B0604020202020204" pitchFamily="34" charset="0"/>
              </a:rPr>
              <a:t>  </a:t>
            </a:r>
            <a:r>
              <a:rPr lang="en-US" sz="2800" spc="95" dirty="0">
                <a:solidFill>
                  <a:schemeClr val="accent2">
                    <a:lumMod val="50000"/>
                  </a:schemeClr>
                </a:solidFill>
                <a:latin typeface="Arial" panose="020B0604020202020204" pitchFamily="34" charset="0"/>
                <a:cs typeface="Arial" panose="020B0604020202020204" pitchFamily="34" charset="0"/>
              </a:rPr>
              <a:t>Eye</a:t>
            </a:r>
            <a:r>
              <a:rPr lang="en-US" sz="2800" spc="80" dirty="0">
                <a:solidFill>
                  <a:schemeClr val="accent2">
                    <a:lumMod val="50000"/>
                  </a:schemeClr>
                </a:solidFill>
                <a:latin typeface="Arial" panose="020B0604020202020204" pitchFamily="34" charset="0"/>
                <a:cs typeface="Arial" panose="020B0604020202020204" pitchFamily="34" charset="0"/>
              </a:rPr>
              <a:t>  </a:t>
            </a:r>
            <a:r>
              <a:rPr lang="en-US" sz="2800" spc="160" dirty="0">
                <a:solidFill>
                  <a:schemeClr val="accent2">
                    <a:lumMod val="50000"/>
                  </a:schemeClr>
                </a:solidFill>
                <a:latin typeface="Arial" panose="020B0604020202020204" pitchFamily="34" charset="0"/>
                <a:cs typeface="Arial" panose="020B0604020202020204" pitchFamily="34" charset="0"/>
              </a:rPr>
              <a:t>Net, </a:t>
            </a:r>
            <a:r>
              <a:rPr lang="en-US" sz="2800" spc="135" dirty="0">
                <a:solidFill>
                  <a:schemeClr val="accent2">
                    <a:lumMod val="50000"/>
                  </a:schemeClr>
                </a:solidFill>
                <a:latin typeface="Arial" panose="020B0604020202020204" pitchFamily="34" charset="0"/>
                <a:cs typeface="Arial" panose="020B0604020202020204" pitchFamily="34" charset="0"/>
              </a:rPr>
              <a:t>having</a:t>
            </a:r>
            <a:r>
              <a:rPr lang="en-US" sz="2800" spc="575" dirty="0">
                <a:solidFill>
                  <a:schemeClr val="accent2">
                    <a:lumMod val="50000"/>
                  </a:schemeClr>
                </a:solidFill>
                <a:latin typeface="Arial" panose="020B0604020202020204" pitchFamily="34" charset="0"/>
                <a:cs typeface="Arial" panose="020B0604020202020204" pitchFamily="34" charset="0"/>
              </a:rPr>
              <a:t> </a:t>
            </a:r>
            <a:r>
              <a:rPr lang="en-US" sz="2800" dirty="0">
                <a:solidFill>
                  <a:schemeClr val="accent2">
                    <a:lumMod val="50000"/>
                  </a:schemeClr>
                </a:solidFill>
                <a:latin typeface="Arial" panose="020B0604020202020204" pitchFamily="34" charset="0"/>
                <a:cs typeface="Arial" panose="020B0604020202020204" pitchFamily="34" charset="0"/>
              </a:rPr>
              <a:t>32</a:t>
            </a:r>
            <a:r>
              <a:rPr lang="en-US" sz="2800" spc="570" dirty="0">
                <a:solidFill>
                  <a:schemeClr val="accent2">
                    <a:lumMod val="50000"/>
                  </a:schemeClr>
                </a:solidFill>
                <a:latin typeface="Arial" panose="020B0604020202020204" pitchFamily="34" charset="0"/>
                <a:cs typeface="Arial" panose="020B0604020202020204" pitchFamily="34" charset="0"/>
              </a:rPr>
              <a:t> </a:t>
            </a:r>
            <a:r>
              <a:rPr lang="en-US" sz="2800" spc="65" dirty="0">
                <a:solidFill>
                  <a:schemeClr val="accent2">
                    <a:lumMod val="50000"/>
                  </a:schemeClr>
                </a:solidFill>
                <a:latin typeface="Arial" panose="020B0604020202020204" pitchFamily="34" charset="0"/>
                <a:cs typeface="Arial" panose="020B0604020202020204" pitchFamily="34" charset="0"/>
              </a:rPr>
              <a:t>classes</a:t>
            </a:r>
            <a:r>
              <a:rPr lang="en-US" sz="2800" spc="575" dirty="0">
                <a:solidFill>
                  <a:schemeClr val="accent2">
                    <a:lumMod val="50000"/>
                  </a:schemeClr>
                </a:solidFill>
                <a:latin typeface="Arial" panose="020B0604020202020204" pitchFamily="34" charset="0"/>
                <a:cs typeface="Arial" panose="020B0604020202020204" pitchFamily="34" charset="0"/>
              </a:rPr>
              <a:t> </a:t>
            </a:r>
            <a:r>
              <a:rPr lang="en-US" sz="2800" spc="110" dirty="0">
                <a:solidFill>
                  <a:schemeClr val="accent2">
                    <a:lumMod val="50000"/>
                  </a:schemeClr>
                </a:solidFill>
                <a:latin typeface="Arial" panose="020B0604020202020204" pitchFamily="34" charset="0"/>
                <a:cs typeface="Arial" panose="020B0604020202020204" pitchFamily="34" charset="0"/>
              </a:rPr>
              <a:t>of</a:t>
            </a:r>
            <a:r>
              <a:rPr lang="en-US" sz="2800" spc="575" dirty="0">
                <a:solidFill>
                  <a:schemeClr val="accent2">
                    <a:lumMod val="50000"/>
                  </a:schemeClr>
                </a:solidFill>
                <a:latin typeface="Arial" panose="020B0604020202020204" pitchFamily="34" charset="0"/>
                <a:cs typeface="Arial" panose="020B0604020202020204" pitchFamily="34" charset="0"/>
              </a:rPr>
              <a:t> </a:t>
            </a:r>
            <a:r>
              <a:rPr lang="en-US" sz="2800" spc="140" dirty="0">
                <a:solidFill>
                  <a:schemeClr val="accent2">
                    <a:lumMod val="50000"/>
                  </a:schemeClr>
                </a:solidFill>
                <a:latin typeface="Arial" panose="020B0604020202020204" pitchFamily="34" charset="0"/>
                <a:cs typeface="Arial" panose="020B0604020202020204" pitchFamily="34" charset="0"/>
              </a:rPr>
              <a:t>retinal</a:t>
            </a:r>
            <a:r>
              <a:rPr lang="en-US" sz="2800" spc="570" dirty="0">
                <a:solidFill>
                  <a:schemeClr val="accent2">
                    <a:lumMod val="50000"/>
                  </a:schemeClr>
                </a:solidFill>
                <a:latin typeface="Arial" panose="020B0604020202020204" pitchFamily="34" charset="0"/>
                <a:cs typeface="Arial" panose="020B0604020202020204" pitchFamily="34" charset="0"/>
              </a:rPr>
              <a:t> </a:t>
            </a:r>
            <a:r>
              <a:rPr lang="en-US" sz="2800" spc="90" dirty="0">
                <a:solidFill>
                  <a:schemeClr val="accent2">
                    <a:lumMod val="50000"/>
                  </a:schemeClr>
                </a:solidFill>
                <a:latin typeface="Arial" panose="020B0604020202020204" pitchFamily="34" charset="0"/>
                <a:cs typeface="Arial" panose="020B0604020202020204" pitchFamily="34" charset="0"/>
              </a:rPr>
              <a:t>diseases.</a:t>
            </a:r>
            <a:r>
              <a:rPr lang="en-US" sz="2800" spc="575" dirty="0">
                <a:solidFill>
                  <a:schemeClr val="accent2">
                    <a:lumMod val="50000"/>
                  </a:schemeClr>
                </a:solidFill>
                <a:latin typeface="Arial" panose="020B0604020202020204" pitchFamily="34" charset="0"/>
                <a:cs typeface="Arial" panose="020B0604020202020204" pitchFamily="34" charset="0"/>
              </a:rPr>
              <a:t> </a:t>
            </a:r>
            <a:r>
              <a:rPr lang="en-US" sz="2800" spc="240" dirty="0">
                <a:solidFill>
                  <a:schemeClr val="accent2">
                    <a:lumMod val="50000"/>
                  </a:schemeClr>
                </a:solidFill>
                <a:latin typeface="Arial" panose="020B0604020202020204" pitchFamily="34" charset="0"/>
                <a:cs typeface="Arial" panose="020B0604020202020204" pitchFamily="34" charset="0"/>
              </a:rPr>
              <a:t>From</a:t>
            </a:r>
            <a:r>
              <a:rPr lang="en-US" sz="2800" spc="575" dirty="0">
                <a:solidFill>
                  <a:schemeClr val="accent2">
                    <a:lumMod val="50000"/>
                  </a:schemeClr>
                </a:solidFill>
                <a:latin typeface="Arial" panose="020B0604020202020204" pitchFamily="34" charset="0"/>
                <a:cs typeface="Arial" panose="020B0604020202020204" pitchFamily="34" charset="0"/>
              </a:rPr>
              <a:t> </a:t>
            </a:r>
            <a:r>
              <a:rPr lang="en-US" sz="2800" spc="130" dirty="0">
                <a:solidFill>
                  <a:schemeClr val="accent2">
                    <a:lumMod val="50000"/>
                  </a:schemeClr>
                </a:solidFill>
                <a:latin typeface="Arial" panose="020B0604020202020204" pitchFamily="34" charset="0"/>
                <a:cs typeface="Arial" panose="020B0604020202020204" pitchFamily="34" charset="0"/>
              </a:rPr>
              <a:t>experimental</a:t>
            </a:r>
            <a:r>
              <a:rPr lang="en-US" sz="2800" spc="575" dirty="0">
                <a:solidFill>
                  <a:schemeClr val="accent2">
                    <a:lumMod val="50000"/>
                  </a:schemeClr>
                </a:solidFill>
                <a:latin typeface="Arial" panose="020B0604020202020204" pitchFamily="34" charset="0"/>
                <a:cs typeface="Arial" panose="020B0604020202020204" pitchFamily="34" charset="0"/>
              </a:rPr>
              <a:t> </a:t>
            </a:r>
            <a:r>
              <a:rPr lang="en-US" sz="2800" spc="150" dirty="0">
                <a:solidFill>
                  <a:schemeClr val="accent2">
                    <a:lumMod val="50000"/>
                  </a:schemeClr>
                </a:solidFill>
                <a:latin typeface="Arial" panose="020B0604020202020204" pitchFamily="34" charset="0"/>
                <a:cs typeface="Arial" panose="020B0604020202020204" pitchFamily="34" charset="0"/>
              </a:rPr>
              <a:t>evaluation,</a:t>
            </a:r>
            <a:r>
              <a:rPr lang="en-US" sz="2800" spc="570" dirty="0">
                <a:solidFill>
                  <a:schemeClr val="accent2">
                    <a:lumMod val="50000"/>
                  </a:schemeClr>
                </a:solidFill>
                <a:latin typeface="Arial" panose="020B0604020202020204" pitchFamily="34" charset="0"/>
                <a:cs typeface="Arial" panose="020B0604020202020204" pitchFamily="34" charset="0"/>
              </a:rPr>
              <a:t> </a:t>
            </a:r>
            <a:r>
              <a:rPr lang="en-US" sz="2800" spc="105" dirty="0">
                <a:solidFill>
                  <a:schemeClr val="accent2">
                    <a:lumMod val="50000"/>
                  </a:schemeClr>
                </a:solidFill>
                <a:latin typeface="Arial" panose="020B0604020202020204" pitchFamily="34" charset="0"/>
                <a:cs typeface="Arial" panose="020B0604020202020204" pitchFamily="34" charset="0"/>
              </a:rPr>
              <a:t>it</a:t>
            </a:r>
            <a:r>
              <a:rPr lang="en-US" sz="2800" spc="575" dirty="0">
                <a:solidFill>
                  <a:schemeClr val="accent2">
                    <a:lumMod val="50000"/>
                  </a:schemeClr>
                </a:solidFill>
                <a:latin typeface="Arial" panose="020B0604020202020204" pitchFamily="34" charset="0"/>
                <a:cs typeface="Arial" panose="020B0604020202020204" pitchFamily="34" charset="0"/>
              </a:rPr>
              <a:t> </a:t>
            </a:r>
            <a:r>
              <a:rPr lang="en-US" sz="2800" spc="145" dirty="0">
                <a:solidFill>
                  <a:schemeClr val="accent2">
                    <a:lumMod val="50000"/>
                  </a:schemeClr>
                </a:solidFill>
                <a:latin typeface="Arial" panose="020B0604020202020204" pitchFamily="34" charset="0"/>
                <a:cs typeface="Arial" panose="020B0604020202020204" pitchFamily="34" charset="0"/>
              </a:rPr>
              <a:t>has</a:t>
            </a:r>
            <a:r>
              <a:rPr lang="en-US" sz="2800" spc="575" dirty="0">
                <a:solidFill>
                  <a:schemeClr val="accent2">
                    <a:lumMod val="50000"/>
                  </a:schemeClr>
                </a:solidFill>
                <a:latin typeface="Arial" panose="020B0604020202020204" pitchFamily="34" charset="0"/>
                <a:cs typeface="Arial" panose="020B0604020202020204" pitchFamily="34" charset="0"/>
              </a:rPr>
              <a:t> </a:t>
            </a:r>
            <a:r>
              <a:rPr lang="en-US" sz="2800" spc="114" dirty="0">
                <a:solidFill>
                  <a:schemeClr val="accent2">
                    <a:lumMod val="50000"/>
                  </a:schemeClr>
                </a:solidFill>
                <a:latin typeface="Arial" panose="020B0604020202020204" pitchFamily="34" charset="0"/>
                <a:cs typeface="Arial" panose="020B0604020202020204" pitchFamily="34" charset="0"/>
              </a:rPr>
              <a:t>been</a:t>
            </a:r>
            <a:r>
              <a:rPr lang="en-US" sz="2800" spc="570" dirty="0">
                <a:solidFill>
                  <a:schemeClr val="accent2">
                    <a:lumMod val="50000"/>
                  </a:schemeClr>
                </a:solidFill>
                <a:latin typeface="Arial" panose="020B0604020202020204" pitchFamily="34" charset="0"/>
                <a:cs typeface="Arial" panose="020B0604020202020204" pitchFamily="34" charset="0"/>
              </a:rPr>
              <a:t> </a:t>
            </a:r>
            <a:r>
              <a:rPr lang="en-US" sz="2800" spc="125" dirty="0">
                <a:solidFill>
                  <a:schemeClr val="accent2">
                    <a:lumMod val="50000"/>
                  </a:schemeClr>
                </a:solidFill>
                <a:latin typeface="Arial" panose="020B0604020202020204" pitchFamily="34" charset="0"/>
                <a:cs typeface="Arial" panose="020B0604020202020204" pitchFamily="34" charset="0"/>
              </a:rPr>
              <a:t>concluded </a:t>
            </a:r>
            <a:r>
              <a:rPr lang="en-US" sz="2800" spc="215" dirty="0">
                <a:solidFill>
                  <a:schemeClr val="accent2">
                    <a:lumMod val="50000"/>
                  </a:schemeClr>
                </a:solidFill>
                <a:latin typeface="Arial" panose="020B0604020202020204" pitchFamily="34" charset="0"/>
                <a:cs typeface="Arial" panose="020B0604020202020204" pitchFamily="34" charset="0"/>
              </a:rPr>
              <a:t>that</a:t>
            </a:r>
            <a:r>
              <a:rPr lang="en-US" sz="2800" spc="345" dirty="0">
                <a:solidFill>
                  <a:schemeClr val="accent2">
                    <a:lumMod val="50000"/>
                  </a:schemeClr>
                </a:solidFill>
                <a:latin typeface="Arial" panose="020B0604020202020204" pitchFamily="34" charset="0"/>
                <a:cs typeface="Arial" panose="020B0604020202020204" pitchFamily="34" charset="0"/>
              </a:rPr>
              <a:t> </a:t>
            </a:r>
            <a:r>
              <a:rPr lang="en-US" sz="2800" spc="145" dirty="0">
                <a:solidFill>
                  <a:schemeClr val="accent2">
                    <a:lumMod val="50000"/>
                  </a:schemeClr>
                </a:solidFill>
                <a:latin typeface="Arial" panose="020B0604020202020204" pitchFamily="34" charset="0"/>
                <a:cs typeface="Arial" panose="020B0604020202020204" pitchFamily="34" charset="0"/>
              </a:rPr>
              <a:t>the</a:t>
            </a:r>
            <a:r>
              <a:rPr lang="en-US" sz="2800" spc="340" dirty="0">
                <a:solidFill>
                  <a:schemeClr val="accent2">
                    <a:lumMod val="50000"/>
                  </a:schemeClr>
                </a:solidFill>
                <a:latin typeface="Arial" panose="020B0604020202020204" pitchFamily="34" charset="0"/>
                <a:cs typeface="Arial" panose="020B0604020202020204" pitchFamily="34" charset="0"/>
              </a:rPr>
              <a:t> </a:t>
            </a:r>
            <a:r>
              <a:rPr lang="en-US" sz="2800" spc="170" dirty="0">
                <a:solidFill>
                  <a:schemeClr val="accent2">
                    <a:lumMod val="50000"/>
                  </a:schemeClr>
                </a:solidFill>
                <a:latin typeface="Arial" panose="020B0604020202020204" pitchFamily="34" charset="0"/>
                <a:cs typeface="Arial" panose="020B0604020202020204" pitchFamily="34" charset="0"/>
              </a:rPr>
              <a:t>proposed</a:t>
            </a:r>
            <a:r>
              <a:rPr lang="en-US" sz="2800" spc="345" dirty="0">
                <a:solidFill>
                  <a:schemeClr val="accent2">
                    <a:lumMod val="50000"/>
                  </a:schemeClr>
                </a:solidFill>
                <a:latin typeface="Arial" panose="020B0604020202020204" pitchFamily="34" charset="0"/>
                <a:cs typeface="Arial" panose="020B0604020202020204" pitchFamily="34" charset="0"/>
              </a:rPr>
              <a:t> </a:t>
            </a:r>
            <a:r>
              <a:rPr lang="en-US" sz="2800" spc="130" dirty="0">
                <a:solidFill>
                  <a:schemeClr val="accent2">
                    <a:lumMod val="50000"/>
                  </a:schemeClr>
                </a:solidFill>
                <a:latin typeface="Arial" panose="020B0604020202020204" pitchFamily="34" charset="0"/>
                <a:cs typeface="Arial" panose="020B0604020202020204" pitchFamily="34" charset="0"/>
              </a:rPr>
              <a:t>model</a:t>
            </a:r>
            <a:r>
              <a:rPr lang="en-US" sz="2800" spc="340" dirty="0">
                <a:solidFill>
                  <a:schemeClr val="accent2">
                    <a:lumMod val="50000"/>
                  </a:schemeClr>
                </a:solidFill>
                <a:latin typeface="Arial" panose="020B0604020202020204" pitchFamily="34" charset="0"/>
                <a:cs typeface="Arial" panose="020B0604020202020204" pitchFamily="34" charset="0"/>
              </a:rPr>
              <a:t> </a:t>
            </a:r>
            <a:r>
              <a:rPr lang="en-US" sz="2800" spc="150" dirty="0">
                <a:solidFill>
                  <a:schemeClr val="accent2">
                    <a:lumMod val="50000"/>
                  </a:schemeClr>
                </a:solidFill>
                <a:latin typeface="Arial" panose="020B0604020202020204" pitchFamily="34" charset="0"/>
                <a:cs typeface="Arial" panose="020B0604020202020204" pitchFamily="34" charset="0"/>
              </a:rPr>
              <a:t>performs</a:t>
            </a:r>
            <a:r>
              <a:rPr lang="en-US" sz="2800" spc="345" dirty="0">
                <a:solidFill>
                  <a:schemeClr val="accent2">
                    <a:lumMod val="50000"/>
                  </a:schemeClr>
                </a:solidFill>
                <a:latin typeface="Arial" panose="020B0604020202020204" pitchFamily="34" charset="0"/>
                <a:cs typeface="Arial" panose="020B0604020202020204" pitchFamily="34" charset="0"/>
              </a:rPr>
              <a:t> </a:t>
            </a:r>
            <a:r>
              <a:rPr lang="en-US" sz="2800" spc="155" dirty="0">
                <a:solidFill>
                  <a:schemeClr val="accent2">
                    <a:lumMod val="50000"/>
                  </a:schemeClr>
                </a:solidFill>
                <a:latin typeface="Arial" panose="020B0604020202020204" pitchFamily="34" charset="0"/>
                <a:cs typeface="Arial" panose="020B0604020202020204" pitchFamily="34" charset="0"/>
              </a:rPr>
              <a:t>better</a:t>
            </a:r>
            <a:r>
              <a:rPr lang="en-US" sz="2800" spc="345" dirty="0">
                <a:solidFill>
                  <a:schemeClr val="accent2">
                    <a:lumMod val="50000"/>
                  </a:schemeClr>
                </a:solidFill>
                <a:latin typeface="Arial" panose="020B0604020202020204" pitchFamily="34" charset="0"/>
                <a:cs typeface="Arial" panose="020B0604020202020204" pitchFamily="34" charset="0"/>
              </a:rPr>
              <a:t> </a:t>
            </a:r>
            <a:r>
              <a:rPr lang="en-US" sz="2800" spc="145" dirty="0">
                <a:solidFill>
                  <a:schemeClr val="accent2">
                    <a:lumMod val="50000"/>
                  </a:schemeClr>
                </a:solidFill>
                <a:latin typeface="Arial" panose="020B0604020202020204" pitchFamily="34" charset="0"/>
                <a:cs typeface="Arial" panose="020B0604020202020204" pitchFamily="34" charset="0"/>
              </a:rPr>
              <a:t>regarding</a:t>
            </a:r>
            <a:r>
              <a:rPr lang="en-US" sz="2800" spc="340" dirty="0">
                <a:solidFill>
                  <a:schemeClr val="accent2">
                    <a:lumMod val="50000"/>
                  </a:schemeClr>
                </a:solidFill>
                <a:latin typeface="Arial" panose="020B0604020202020204" pitchFamily="34" charset="0"/>
                <a:cs typeface="Arial" panose="020B0604020202020204" pitchFamily="34" charset="0"/>
              </a:rPr>
              <a:t> </a:t>
            </a:r>
            <a:r>
              <a:rPr lang="en-US" sz="2800" spc="145" dirty="0">
                <a:solidFill>
                  <a:schemeClr val="accent2">
                    <a:lumMod val="50000"/>
                  </a:schemeClr>
                </a:solidFill>
                <a:latin typeface="Arial" panose="020B0604020202020204" pitchFamily="34" charset="0"/>
                <a:cs typeface="Arial" panose="020B0604020202020204" pitchFamily="34" charset="0"/>
              </a:rPr>
              <a:t>memory</a:t>
            </a:r>
            <a:r>
              <a:rPr lang="en-US" sz="2800" spc="345" dirty="0">
                <a:solidFill>
                  <a:schemeClr val="accent2">
                    <a:lumMod val="50000"/>
                  </a:schemeClr>
                </a:solidFill>
                <a:latin typeface="Arial" panose="020B0604020202020204" pitchFamily="34" charset="0"/>
                <a:cs typeface="Arial" panose="020B0604020202020204" pitchFamily="34" charset="0"/>
              </a:rPr>
              <a:t> </a:t>
            </a:r>
            <a:r>
              <a:rPr lang="en-US" sz="2800" spc="160" dirty="0">
                <a:solidFill>
                  <a:schemeClr val="accent2">
                    <a:lumMod val="50000"/>
                  </a:schemeClr>
                </a:solidFill>
                <a:latin typeface="Arial" panose="020B0604020202020204" pitchFamily="34" charset="0"/>
                <a:cs typeface="Arial" panose="020B0604020202020204" pitchFamily="34" charset="0"/>
              </a:rPr>
              <a:t>management</a:t>
            </a:r>
            <a:r>
              <a:rPr lang="en-US" sz="2800" spc="340" dirty="0">
                <a:solidFill>
                  <a:schemeClr val="accent2">
                    <a:lumMod val="50000"/>
                  </a:schemeClr>
                </a:solidFill>
                <a:latin typeface="Arial" panose="020B0604020202020204" pitchFamily="34" charset="0"/>
                <a:cs typeface="Arial" panose="020B0604020202020204" pitchFamily="34" charset="0"/>
              </a:rPr>
              <a:t> </a:t>
            </a:r>
            <a:r>
              <a:rPr lang="en-US" sz="2800" spc="204" dirty="0">
                <a:solidFill>
                  <a:schemeClr val="accent2">
                    <a:lumMod val="50000"/>
                  </a:schemeClr>
                </a:solidFill>
                <a:latin typeface="Arial" panose="020B0604020202020204" pitchFamily="34" charset="0"/>
                <a:cs typeface="Arial" panose="020B0604020202020204" pitchFamily="34" charset="0"/>
              </a:rPr>
              <a:t>and</a:t>
            </a:r>
            <a:r>
              <a:rPr lang="en-US" sz="2800" spc="345" dirty="0">
                <a:solidFill>
                  <a:schemeClr val="accent2">
                    <a:lumMod val="50000"/>
                  </a:schemeClr>
                </a:solidFill>
                <a:latin typeface="Arial" panose="020B0604020202020204" pitchFamily="34" charset="0"/>
                <a:cs typeface="Arial" panose="020B0604020202020204" pitchFamily="34" charset="0"/>
              </a:rPr>
              <a:t> </a:t>
            </a:r>
            <a:r>
              <a:rPr lang="en-US" sz="2800" spc="130" dirty="0">
                <a:solidFill>
                  <a:schemeClr val="accent2">
                    <a:lumMod val="50000"/>
                  </a:schemeClr>
                </a:solidFill>
                <a:latin typeface="Arial" panose="020B0604020202020204" pitchFamily="34" charset="0"/>
                <a:cs typeface="Arial" panose="020B0604020202020204" pitchFamily="34" charset="0"/>
              </a:rPr>
              <a:t>accuracy.</a:t>
            </a:r>
            <a:r>
              <a:rPr lang="en-US" sz="2800" spc="340" dirty="0">
                <a:solidFill>
                  <a:schemeClr val="accent2">
                    <a:lumMod val="50000"/>
                  </a:schemeClr>
                </a:solidFill>
                <a:latin typeface="Arial" panose="020B0604020202020204" pitchFamily="34" charset="0"/>
                <a:cs typeface="Arial" panose="020B0604020202020204" pitchFamily="34" charset="0"/>
              </a:rPr>
              <a:t> </a:t>
            </a:r>
            <a:r>
              <a:rPr lang="en-US" sz="2800" spc="120" dirty="0">
                <a:solidFill>
                  <a:schemeClr val="accent2">
                    <a:lumMod val="50000"/>
                  </a:schemeClr>
                </a:solidFill>
                <a:latin typeface="Arial" panose="020B0604020202020204" pitchFamily="34" charset="0"/>
                <a:cs typeface="Arial" panose="020B0604020202020204" pitchFamily="34" charset="0"/>
              </a:rPr>
              <a:t>The </a:t>
            </a:r>
            <a:r>
              <a:rPr lang="en-US" sz="2800" spc="114" dirty="0">
                <a:solidFill>
                  <a:schemeClr val="accent2">
                    <a:lumMod val="50000"/>
                  </a:schemeClr>
                </a:solidFill>
                <a:latin typeface="Arial" panose="020B0604020202020204" pitchFamily="34" charset="0"/>
                <a:cs typeface="Arial" panose="020B0604020202020204" pitchFamily="34" charset="0"/>
              </a:rPr>
              <a:t>overall</a:t>
            </a:r>
            <a:r>
              <a:rPr lang="en-US" sz="2800" spc="215" dirty="0">
                <a:solidFill>
                  <a:schemeClr val="accent2">
                    <a:lumMod val="50000"/>
                  </a:schemeClr>
                </a:solidFill>
                <a:latin typeface="Arial" panose="020B0604020202020204" pitchFamily="34" charset="0"/>
                <a:cs typeface="Arial" panose="020B0604020202020204" pitchFamily="34" charset="0"/>
              </a:rPr>
              <a:t>  </a:t>
            </a:r>
            <a:r>
              <a:rPr lang="en-US" sz="2800" spc="160" dirty="0">
                <a:solidFill>
                  <a:schemeClr val="accent2">
                    <a:lumMod val="50000"/>
                  </a:schemeClr>
                </a:solidFill>
                <a:latin typeface="Arial" panose="020B0604020202020204" pitchFamily="34" charset="0"/>
                <a:cs typeface="Arial" panose="020B0604020202020204" pitchFamily="34" charset="0"/>
              </a:rPr>
              <a:t>comparison</a:t>
            </a:r>
            <a:r>
              <a:rPr lang="en-US" sz="2800" spc="220" dirty="0">
                <a:solidFill>
                  <a:schemeClr val="accent2">
                    <a:lumMod val="50000"/>
                  </a:schemeClr>
                </a:solidFill>
                <a:latin typeface="Arial" panose="020B0604020202020204" pitchFamily="34" charset="0"/>
                <a:cs typeface="Arial" panose="020B0604020202020204" pitchFamily="34" charset="0"/>
              </a:rPr>
              <a:t>  </a:t>
            </a:r>
            <a:r>
              <a:rPr lang="en-US" sz="2800" spc="145" dirty="0">
                <a:solidFill>
                  <a:schemeClr val="accent2">
                    <a:lumMod val="50000"/>
                  </a:schemeClr>
                </a:solidFill>
                <a:latin typeface="Arial" panose="020B0604020202020204" pitchFamily="34" charset="0"/>
                <a:cs typeface="Arial" panose="020B0604020202020204" pitchFamily="34" charset="0"/>
              </a:rPr>
              <a:t>has</a:t>
            </a:r>
            <a:r>
              <a:rPr lang="en-US" sz="2800" spc="225" dirty="0">
                <a:solidFill>
                  <a:schemeClr val="accent2">
                    <a:lumMod val="50000"/>
                  </a:schemeClr>
                </a:solidFill>
                <a:latin typeface="Arial" panose="020B0604020202020204" pitchFamily="34" charset="0"/>
                <a:cs typeface="Arial" panose="020B0604020202020204" pitchFamily="34" charset="0"/>
              </a:rPr>
              <a:t>  </a:t>
            </a:r>
            <a:r>
              <a:rPr lang="en-US" sz="2800" spc="114" dirty="0">
                <a:solidFill>
                  <a:schemeClr val="accent2">
                    <a:lumMod val="50000"/>
                  </a:schemeClr>
                </a:solidFill>
                <a:latin typeface="Arial" panose="020B0604020202020204" pitchFamily="34" charset="0"/>
                <a:cs typeface="Arial" panose="020B0604020202020204" pitchFamily="34" charset="0"/>
              </a:rPr>
              <a:t>been</a:t>
            </a:r>
            <a:r>
              <a:rPr lang="en-US" sz="2800" spc="225" dirty="0">
                <a:solidFill>
                  <a:schemeClr val="accent2">
                    <a:lumMod val="50000"/>
                  </a:schemeClr>
                </a:solidFill>
                <a:latin typeface="Arial" panose="020B0604020202020204" pitchFamily="34" charset="0"/>
                <a:cs typeface="Arial" panose="020B0604020202020204" pitchFamily="34" charset="0"/>
              </a:rPr>
              <a:t>  </a:t>
            </a:r>
            <a:r>
              <a:rPr lang="en-US" sz="2800" spc="155" dirty="0">
                <a:solidFill>
                  <a:schemeClr val="accent2">
                    <a:lumMod val="50000"/>
                  </a:schemeClr>
                </a:solidFill>
                <a:latin typeface="Arial" panose="020B0604020202020204" pitchFamily="34" charset="0"/>
                <a:cs typeface="Arial" panose="020B0604020202020204" pitchFamily="34" charset="0"/>
              </a:rPr>
              <a:t>performed</a:t>
            </a:r>
            <a:r>
              <a:rPr lang="en-US" sz="2800" spc="225" dirty="0">
                <a:solidFill>
                  <a:schemeClr val="accent2">
                    <a:lumMod val="50000"/>
                  </a:schemeClr>
                </a:solidFill>
                <a:latin typeface="Arial" panose="020B0604020202020204" pitchFamily="34" charset="0"/>
                <a:cs typeface="Arial" panose="020B0604020202020204" pitchFamily="34" charset="0"/>
              </a:rPr>
              <a:t>  </a:t>
            </a:r>
            <a:r>
              <a:rPr lang="en-US" sz="2800" spc="140" dirty="0">
                <a:solidFill>
                  <a:schemeClr val="accent2">
                    <a:lumMod val="50000"/>
                  </a:schemeClr>
                </a:solidFill>
                <a:latin typeface="Arial" panose="020B0604020202020204" pitchFamily="34" charset="0"/>
                <a:cs typeface="Arial" panose="020B0604020202020204" pitchFamily="34" charset="0"/>
              </a:rPr>
              <a:t>based</a:t>
            </a:r>
            <a:r>
              <a:rPr lang="en-US" sz="2800" spc="220" dirty="0">
                <a:solidFill>
                  <a:schemeClr val="accent2">
                    <a:lumMod val="50000"/>
                  </a:schemeClr>
                </a:solidFill>
                <a:latin typeface="Arial" panose="020B0604020202020204" pitchFamily="34" charset="0"/>
                <a:cs typeface="Arial" panose="020B0604020202020204" pitchFamily="34" charset="0"/>
              </a:rPr>
              <a:t>  </a:t>
            </a:r>
            <a:r>
              <a:rPr lang="en-US" sz="2800" spc="190" dirty="0">
                <a:solidFill>
                  <a:schemeClr val="accent2">
                    <a:lumMod val="50000"/>
                  </a:schemeClr>
                </a:solidFill>
                <a:latin typeface="Arial" panose="020B0604020202020204" pitchFamily="34" charset="0"/>
                <a:cs typeface="Arial" panose="020B0604020202020204" pitchFamily="34" charset="0"/>
              </a:rPr>
              <a:t>on</a:t>
            </a:r>
            <a:r>
              <a:rPr lang="en-US" sz="2800" spc="225" dirty="0">
                <a:solidFill>
                  <a:schemeClr val="accent2">
                    <a:lumMod val="50000"/>
                  </a:schemeClr>
                </a:solidFill>
                <a:latin typeface="Arial" panose="020B0604020202020204" pitchFamily="34" charset="0"/>
                <a:cs typeface="Arial" panose="020B0604020202020204" pitchFamily="34" charset="0"/>
              </a:rPr>
              <a:t>  </a:t>
            </a:r>
            <a:r>
              <a:rPr lang="en-US" sz="2800" spc="120" dirty="0">
                <a:solidFill>
                  <a:schemeClr val="accent2">
                    <a:lumMod val="50000"/>
                  </a:schemeClr>
                </a:solidFill>
                <a:latin typeface="Arial" panose="020B0604020202020204" pitchFamily="34" charset="0"/>
                <a:cs typeface="Arial" panose="020B0604020202020204" pitchFamily="34" charset="0"/>
              </a:rPr>
              <a:t>precision,</a:t>
            </a:r>
            <a:r>
              <a:rPr lang="en-US" sz="2800" spc="225" dirty="0">
                <a:solidFill>
                  <a:schemeClr val="accent2">
                    <a:lumMod val="50000"/>
                  </a:schemeClr>
                </a:solidFill>
                <a:latin typeface="Arial" panose="020B0604020202020204" pitchFamily="34" charset="0"/>
                <a:cs typeface="Arial" panose="020B0604020202020204" pitchFamily="34" charset="0"/>
              </a:rPr>
              <a:t>  </a:t>
            </a:r>
            <a:r>
              <a:rPr lang="en-US" sz="2800" spc="100" dirty="0">
                <a:solidFill>
                  <a:schemeClr val="accent2">
                    <a:lumMod val="50000"/>
                  </a:schemeClr>
                </a:solidFill>
                <a:latin typeface="Arial" panose="020B0604020202020204" pitchFamily="34" charset="0"/>
                <a:cs typeface="Arial" panose="020B0604020202020204" pitchFamily="34" charset="0"/>
              </a:rPr>
              <a:t>recall,</a:t>
            </a:r>
            <a:r>
              <a:rPr lang="en-US" sz="2800" spc="220" dirty="0">
                <a:solidFill>
                  <a:schemeClr val="accent2">
                    <a:lumMod val="50000"/>
                  </a:schemeClr>
                </a:solidFill>
                <a:latin typeface="Arial" panose="020B0604020202020204" pitchFamily="34" charset="0"/>
                <a:cs typeface="Arial" panose="020B0604020202020204" pitchFamily="34" charset="0"/>
              </a:rPr>
              <a:t>  </a:t>
            </a:r>
            <a:r>
              <a:rPr lang="en-US" sz="2800" spc="204" dirty="0">
                <a:solidFill>
                  <a:schemeClr val="accent2">
                    <a:lumMod val="50000"/>
                  </a:schemeClr>
                </a:solidFill>
                <a:latin typeface="Arial" panose="020B0604020202020204" pitchFamily="34" charset="0"/>
                <a:cs typeface="Arial" panose="020B0604020202020204" pitchFamily="34" charset="0"/>
              </a:rPr>
              <a:t>and</a:t>
            </a:r>
            <a:r>
              <a:rPr lang="en-US" sz="2800" spc="225" dirty="0">
                <a:solidFill>
                  <a:schemeClr val="accent2">
                    <a:lumMod val="50000"/>
                  </a:schemeClr>
                </a:solidFill>
                <a:latin typeface="Arial" panose="020B0604020202020204" pitchFamily="34" charset="0"/>
                <a:cs typeface="Arial" panose="020B0604020202020204" pitchFamily="34" charset="0"/>
              </a:rPr>
              <a:t>  </a:t>
            </a:r>
            <a:r>
              <a:rPr lang="en-US" sz="2800" spc="130" dirty="0">
                <a:solidFill>
                  <a:schemeClr val="accent2">
                    <a:lumMod val="50000"/>
                  </a:schemeClr>
                </a:solidFill>
                <a:latin typeface="Arial" panose="020B0604020202020204" pitchFamily="34" charset="0"/>
                <a:cs typeface="Arial" panose="020B0604020202020204" pitchFamily="34" charset="0"/>
              </a:rPr>
              <a:t>accuracy</a:t>
            </a:r>
            <a:r>
              <a:rPr lang="en-US" sz="2800" spc="225" dirty="0">
                <a:solidFill>
                  <a:schemeClr val="accent2">
                    <a:lumMod val="50000"/>
                  </a:schemeClr>
                </a:solidFill>
                <a:latin typeface="Arial" panose="020B0604020202020204" pitchFamily="34" charset="0"/>
                <a:cs typeface="Arial" panose="020B0604020202020204" pitchFamily="34" charset="0"/>
              </a:rPr>
              <a:t>  </a:t>
            </a:r>
            <a:r>
              <a:rPr lang="en-US" sz="2800" spc="100" dirty="0">
                <a:solidFill>
                  <a:schemeClr val="accent2">
                    <a:lumMod val="50000"/>
                  </a:schemeClr>
                </a:solidFill>
                <a:latin typeface="Arial" panose="020B0604020202020204" pitchFamily="34" charset="0"/>
                <a:cs typeface="Arial" panose="020B0604020202020204" pitchFamily="34" charset="0"/>
              </a:rPr>
              <a:t>with </a:t>
            </a:r>
            <a:r>
              <a:rPr lang="en-US" sz="2800" spc="125" dirty="0">
                <a:solidFill>
                  <a:schemeClr val="accent2">
                    <a:lumMod val="50000"/>
                  </a:schemeClr>
                </a:solidFill>
                <a:latin typeface="Arial" panose="020B0604020202020204" pitchFamily="34" charset="0"/>
                <a:cs typeface="Arial" panose="020B0604020202020204" pitchFamily="34" charset="0"/>
              </a:rPr>
              <a:t>different</a:t>
            </a:r>
            <a:r>
              <a:rPr lang="en-US" sz="2800" spc="630" dirty="0">
                <a:solidFill>
                  <a:schemeClr val="accent2">
                    <a:lumMod val="50000"/>
                  </a:schemeClr>
                </a:solidFill>
                <a:latin typeface="Arial" panose="020B0604020202020204" pitchFamily="34" charset="0"/>
                <a:cs typeface="Arial" panose="020B0604020202020204" pitchFamily="34" charset="0"/>
              </a:rPr>
              <a:t> </a:t>
            </a:r>
            <a:r>
              <a:rPr lang="en-US" sz="2800" spc="160" dirty="0">
                <a:solidFill>
                  <a:schemeClr val="accent2">
                    <a:lumMod val="50000"/>
                  </a:schemeClr>
                </a:solidFill>
                <a:latin typeface="Arial" panose="020B0604020202020204" pitchFamily="34" charset="0"/>
                <a:cs typeface="Arial" panose="020B0604020202020204" pitchFamily="34" charset="0"/>
              </a:rPr>
              <a:t>numbers</a:t>
            </a:r>
            <a:r>
              <a:rPr lang="en-US" sz="2800" spc="630" dirty="0">
                <a:solidFill>
                  <a:schemeClr val="accent2">
                    <a:lumMod val="50000"/>
                  </a:schemeClr>
                </a:solidFill>
                <a:latin typeface="Arial" panose="020B0604020202020204" pitchFamily="34" charset="0"/>
                <a:cs typeface="Arial" panose="020B0604020202020204" pitchFamily="34" charset="0"/>
              </a:rPr>
              <a:t> </a:t>
            </a:r>
            <a:r>
              <a:rPr lang="en-US" sz="2800" spc="110" dirty="0">
                <a:solidFill>
                  <a:schemeClr val="accent2">
                    <a:lumMod val="50000"/>
                  </a:schemeClr>
                </a:solidFill>
                <a:latin typeface="Arial" panose="020B0604020202020204" pitchFamily="34" charset="0"/>
                <a:cs typeface="Arial" panose="020B0604020202020204" pitchFamily="34" charset="0"/>
              </a:rPr>
              <a:t>of</a:t>
            </a:r>
            <a:r>
              <a:rPr lang="en-US" sz="2800" spc="630" dirty="0">
                <a:solidFill>
                  <a:schemeClr val="accent2">
                    <a:lumMod val="50000"/>
                  </a:schemeClr>
                </a:solidFill>
                <a:latin typeface="Arial" panose="020B0604020202020204" pitchFamily="34" charset="0"/>
                <a:cs typeface="Arial" panose="020B0604020202020204" pitchFamily="34" charset="0"/>
              </a:rPr>
              <a:t> </a:t>
            </a:r>
            <a:r>
              <a:rPr lang="en-US" sz="2800" spc="125" dirty="0">
                <a:solidFill>
                  <a:schemeClr val="accent2">
                    <a:lumMod val="50000"/>
                  </a:schemeClr>
                </a:solidFill>
                <a:latin typeface="Arial" panose="020B0604020202020204" pitchFamily="34" charset="0"/>
                <a:cs typeface="Arial" panose="020B0604020202020204" pitchFamily="34" charset="0"/>
              </a:rPr>
              <a:t>epochs</a:t>
            </a:r>
            <a:r>
              <a:rPr lang="en-US" sz="2800" spc="630" dirty="0">
                <a:solidFill>
                  <a:schemeClr val="accent2">
                    <a:lumMod val="50000"/>
                  </a:schemeClr>
                </a:solidFill>
                <a:latin typeface="Arial" panose="020B0604020202020204" pitchFamily="34" charset="0"/>
                <a:cs typeface="Arial" panose="020B0604020202020204" pitchFamily="34" charset="0"/>
              </a:rPr>
              <a:t> </a:t>
            </a:r>
            <a:r>
              <a:rPr lang="en-US" sz="2800" spc="204" dirty="0">
                <a:solidFill>
                  <a:schemeClr val="accent2">
                    <a:lumMod val="50000"/>
                  </a:schemeClr>
                </a:solidFill>
                <a:latin typeface="Arial" panose="020B0604020202020204" pitchFamily="34" charset="0"/>
                <a:cs typeface="Arial" panose="020B0604020202020204" pitchFamily="34" charset="0"/>
              </a:rPr>
              <a:t>and</a:t>
            </a:r>
            <a:r>
              <a:rPr lang="en-US" sz="2800" spc="630" dirty="0">
                <a:solidFill>
                  <a:schemeClr val="accent2">
                    <a:lumMod val="50000"/>
                  </a:schemeClr>
                </a:solidFill>
                <a:latin typeface="Arial" panose="020B0604020202020204" pitchFamily="34" charset="0"/>
                <a:cs typeface="Arial" panose="020B0604020202020204" pitchFamily="34" charset="0"/>
              </a:rPr>
              <a:t> </a:t>
            </a:r>
            <a:r>
              <a:rPr lang="en-US" sz="2800" spc="110" dirty="0">
                <a:solidFill>
                  <a:schemeClr val="accent2">
                    <a:lumMod val="50000"/>
                  </a:schemeClr>
                </a:solidFill>
                <a:latin typeface="Arial" panose="020B0604020202020204" pitchFamily="34" charset="0"/>
                <a:cs typeface="Arial" panose="020B0604020202020204" pitchFamily="34" charset="0"/>
              </a:rPr>
              <a:t>time</a:t>
            </a:r>
            <a:r>
              <a:rPr lang="en-US" sz="2800" spc="630" dirty="0">
                <a:solidFill>
                  <a:schemeClr val="accent2">
                    <a:lumMod val="50000"/>
                  </a:schemeClr>
                </a:solidFill>
                <a:latin typeface="Arial" panose="020B0604020202020204" pitchFamily="34" charset="0"/>
                <a:cs typeface="Arial" panose="020B0604020202020204" pitchFamily="34" charset="0"/>
              </a:rPr>
              <a:t> </a:t>
            </a:r>
            <a:r>
              <a:rPr lang="en-US" sz="2800" spc="165" dirty="0">
                <a:solidFill>
                  <a:schemeClr val="accent2">
                    <a:lumMod val="50000"/>
                  </a:schemeClr>
                </a:solidFill>
                <a:latin typeface="Arial" panose="020B0604020202020204" pitchFamily="34" charset="0"/>
                <a:cs typeface="Arial" panose="020B0604020202020204" pitchFamily="34" charset="0"/>
              </a:rPr>
              <a:t>consumption</a:t>
            </a:r>
            <a:r>
              <a:rPr lang="en-US" sz="2800" spc="630" dirty="0">
                <a:solidFill>
                  <a:schemeClr val="accent2">
                    <a:lumMod val="50000"/>
                  </a:schemeClr>
                </a:solidFill>
                <a:latin typeface="Arial" panose="020B0604020202020204" pitchFamily="34" charset="0"/>
                <a:cs typeface="Arial" panose="020B0604020202020204" pitchFamily="34" charset="0"/>
              </a:rPr>
              <a:t> </a:t>
            </a:r>
            <a:r>
              <a:rPr lang="en-US" sz="2800" spc="110" dirty="0">
                <a:solidFill>
                  <a:schemeClr val="accent2">
                    <a:lumMod val="50000"/>
                  </a:schemeClr>
                </a:solidFill>
                <a:latin typeface="Arial" panose="020B0604020202020204" pitchFamily="34" charset="0"/>
                <a:cs typeface="Arial" panose="020B0604020202020204" pitchFamily="34" charset="0"/>
              </a:rPr>
              <a:t>by</a:t>
            </a:r>
            <a:r>
              <a:rPr lang="en-US" sz="2800" spc="630" dirty="0">
                <a:solidFill>
                  <a:schemeClr val="accent2">
                    <a:lumMod val="50000"/>
                  </a:schemeClr>
                </a:solidFill>
                <a:latin typeface="Arial" panose="020B0604020202020204" pitchFamily="34" charset="0"/>
                <a:cs typeface="Arial" panose="020B0604020202020204" pitchFamily="34" charset="0"/>
              </a:rPr>
              <a:t> </a:t>
            </a:r>
            <a:r>
              <a:rPr lang="en-US" sz="2800" spc="120" dirty="0">
                <a:solidFill>
                  <a:schemeClr val="accent2">
                    <a:lumMod val="50000"/>
                  </a:schemeClr>
                </a:solidFill>
                <a:latin typeface="Arial" panose="020B0604020202020204" pitchFamily="34" charset="0"/>
                <a:cs typeface="Arial" panose="020B0604020202020204" pitchFamily="34" charset="0"/>
              </a:rPr>
              <a:t>each</a:t>
            </a:r>
            <a:r>
              <a:rPr lang="en-US" sz="2800" spc="625" dirty="0">
                <a:solidFill>
                  <a:schemeClr val="accent2">
                    <a:lumMod val="50000"/>
                  </a:schemeClr>
                </a:solidFill>
                <a:latin typeface="Arial" panose="020B0604020202020204" pitchFamily="34" charset="0"/>
                <a:cs typeface="Arial" panose="020B0604020202020204" pitchFamily="34" charset="0"/>
              </a:rPr>
              <a:t> </a:t>
            </a:r>
            <a:r>
              <a:rPr lang="en-US" sz="2800" spc="120" dirty="0">
                <a:solidFill>
                  <a:schemeClr val="accent2">
                    <a:lumMod val="50000"/>
                  </a:schemeClr>
                </a:solidFill>
                <a:latin typeface="Arial" panose="020B0604020202020204" pitchFamily="34" charset="0"/>
                <a:cs typeface="Arial" panose="020B0604020202020204" pitchFamily="34" charset="0"/>
              </a:rPr>
              <a:t>step.</a:t>
            </a:r>
            <a:r>
              <a:rPr lang="en-US" sz="2800" spc="630" dirty="0">
                <a:solidFill>
                  <a:schemeClr val="accent2">
                    <a:lumMod val="50000"/>
                  </a:schemeClr>
                </a:solidFill>
                <a:latin typeface="Arial" panose="020B0604020202020204" pitchFamily="34" charset="0"/>
                <a:cs typeface="Arial" panose="020B0604020202020204" pitchFamily="34" charset="0"/>
              </a:rPr>
              <a:t> </a:t>
            </a:r>
            <a:r>
              <a:rPr lang="en-US" sz="2800" spc="145" dirty="0">
                <a:solidFill>
                  <a:schemeClr val="accent2">
                    <a:lumMod val="50000"/>
                  </a:schemeClr>
                </a:solidFill>
                <a:latin typeface="Arial" panose="020B0604020202020204" pitchFamily="34" charset="0"/>
                <a:cs typeface="Arial" panose="020B0604020202020204" pitchFamily="34" charset="0"/>
              </a:rPr>
              <a:t>The</a:t>
            </a:r>
            <a:r>
              <a:rPr lang="en-US" sz="2800" spc="630" dirty="0">
                <a:solidFill>
                  <a:schemeClr val="accent2">
                    <a:lumMod val="50000"/>
                  </a:schemeClr>
                </a:solidFill>
                <a:latin typeface="Arial" panose="020B0604020202020204" pitchFamily="34" charset="0"/>
                <a:cs typeface="Arial" panose="020B0604020202020204" pitchFamily="34" charset="0"/>
              </a:rPr>
              <a:t> </a:t>
            </a:r>
            <a:r>
              <a:rPr lang="en-US" sz="2800" spc="170" dirty="0">
                <a:solidFill>
                  <a:schemeClr val="accent2">
                    <a:lumMod val="50000"/>
                  </a:schemeClr>
                </a:solidFill>
                <a:latin typeface="Arial" panose="020B0604020202020204" pitchFamily="34" charset="0"/>
                <a:cs typeface="Arial" panose="020B0604020202020204" pitchFamily="34" charset="0"/>
              </a:rPr>
              <a:t>proposed</a:t>
            </a:r>
            <a:r>
              <a:rPr lang="en-US" sz="2800" spc="630" dirty="0">
                <a:solidFill>
                  <a:schemeClr val="accent2">
                    <a:lumMod val="50000"/>
                  </a:schemeClr>
                </a:solidFill>
                <a:latin typeface="Arial" panose="020B0604020202020204" pitchFamily="34" charset="0"/>
                <a:cs typeface="Arial" panose="020B0604020202020204" pitchFamily="34" charset="0"/>
              </a:rPr>
              <a:t> </a:t>
            </a:r>
            <a:r>
              <a:rPr lang="en-US" sz="2800" spc="130" dirty="0">
                <a:solidFill>
                  <a:schemeClr val="accent2">
                    <a:lumMod val="50000"/>
                  </a:schemeClr>
                </a:solidFill>
                <a:latin typeface="Arial" panose="020B0604020202020204" pitchFamily="34" charset="0"/>
                <a:cs typeface="Arial" panose="020B0604020202020204" pitchFamily="34" charset="0"/>
              </a:rPr>
              <a:t>technique </a:t>
            </a:r>
            <a:r>
              <a:rPr lang="en-US" sz="2800" spc="110" dirty="0">
                <a:solidFill>
                  <a:schemeClr val="accent2">
                    <a:lumMod val="50000"/>
                  </a:schemeClr>
                </a:solidFill>
                <a:latin typeface="Arial" panose="020B0604020202020204" pitchFamily="34" charset="0"/>
                <a:cs typeface="Arial" panose="020B0604020202020204" pitchFamily="34" charset="0"/>
              </a:rPr>
              <a:t>achieved</a:t>
            </a:r>
            <a:r>
              <a:rPr lang="en-US" sz="2800" spc="150" dirty="0">
                <a:solidFill>
                  <a:schemeClr val="accent2">
                    <a:lumMod val="50000"/>
                  </a:schemeClr>
                </a:solidFill>
                <a:latin typeface="Arial" panose="020B0604020202020204" pitchFamily="34" charset="0"/>
                <a:cs typeface="Arial" panose="020B0604020202020204" pitchFamily="34" charset="0"/>
              </a:rPr>
              <a:t> </a:t>
            </a:r>
            <a:r>
              <a:rPr lang="en-US" sz="2800" spc="170" dirty="0">
                <a:solidFill>
                  <a:schemeClr val="accent2">
                    <a:lumMod val="50000"/>
                  </a:schemeClr>
                </a:solidFill>
                <a:latin typeface="Arial" panose="020B0604020202020204" pitchFamily="34" charset="0"/>
                <a:cs typeface="Arial" panose="020B0604020202020204" pitchFamily="34" charset="0"/>
              </a:rPr>
              <a:t>good</a:t>
            </a:r>
            <a:r>
              <a:rPr lang="en-US" sz="2800" spc="165" dirty="0">
                <a:solidFill>
                  <a:schemeClr val="accent2">
                    <a:lumMod val="50000"/>
                  </a:schemeClr>
                </a:solidFill>
                <a:latin typeface="Arial" panose="020B0604020202020204" pitchFamily="34" charset="0"/>
                <a:cs typeface="Arial" panose="020B0604020202020204" pitchFamily="34" charset="0"/>
              </a:rPr>
              <a:t> </a:t>
            </a:r>
            <a:r>
              <a:rPr lang="en-US" sz="2800" spc="130" dirty="0">
                <a:solidFill>
                  <a:schemeClr val="accent2">
                    <a:lumMod val="50000"/>
                  </a:schemeClr>
                </a:solidFill>
                <a:latin typeface="Arial" panose="020B0604020202020204" pitchFamily="34" charset="0"/>
                <a:cs typeface="Arial" panose="020B0604020202020204" pitchFamily="34" charset="0"/>
              </a:rPr>
              <a:t>accuracy</a:t>
            </a:r>
            <a:r>
              <a:rPr lang="en-US" sz="2800" spc="160" dirty="0">
                <a:solidFill>
                  <a:schemeClr val="accent2">
                    <a:lumMod val="50000"/>
                  </a:schemeClr>
                </a:solidFill>
                <a:latin typeface="Arial" panose="020B0604020202020204" pitchFamily="34" charset="0"/>
                <a:cs typeface="Arial" panose="020B0604020202020204" pitchFamily="34" charset="0"/>
              </a:rPr>
              <a:t> </a:t>
            </a:r>
            <a:r>
              <a:rPr lang="en-US" sz="2800" spc="190" dirty="0">
                <a:solidFill>
                  <a:schemeClr val="accent2">
                    <a:lumMod val="50000"/>
                  </a:schemeClr>
                </a:solidFill>
                <a:latin typeface="Arial" panose="020B0604020202020204" pitchFamily="34" charset="0"/>
                <a:cs typeface="Arial" panose="020B0604020202020204" pitchFamily="34" charset="0"/>
              </a:rPr>
              <a:t>on</a:t>
            </a:r>
            <a:r>
              <a:rPr lang="en-US" sz="2800" spc="165" dirty="0">
                <a:solidFill>
                  <a:schemeClr val="accent2">
                    <a:lumMod val="50000"/>
                  </a:schemeClr>
                </a:solidFill>
                <a:latin typeface="Arial" panose="020B0604020202020204" pitchFamily="34" charset="0"/>
                <a:cs typeface="Arial" panose="020B0604020202020204" pitchFamily="34" charset="0"/>
              </a:rPr>
              <a:t> </a:t>
            </a:r>
            <a:r>
              <a:rPr lang="en-US" sz="2800" spc="145" dirty="0">
                <a:solidFill>
                  <a:schemeClr val="accent2">
                    <a:lumMod val="50000"/>
                  </a:schemeClr>
                </a:solidFill>
                <a:latin typeface="Arial" panose="020B0604020202020204" pitchFamily="34" charset="0"/>
                <a:cs typeface="Arial" panose="020B0604020202020204" pitchFamily="34" charset="0"/>
              </a:rPr>
              <a:t>the</a:t>
            </a:r>
            <a:r>
              <a:rPr lang="en-US" sz="2800" spc="165" dirty="0">
                <a:solidFill>
                  <a:schemeClr val="accent2">
                    <a:lumMod val="50000"/>
                  </a:schemeClr>
                </a:solidFill>
                <a:latin typeface="Arial" panose="020B0604020202020204" pitchFamily="34" charset="0"/>
                <a:cs typeface="Arial" panose="020B0604020202020204" pitchFamily="34" charset="0"/>
              </a:rPr>
              <a:t> </a:t>
            </a:r>
            <a:r>
              <a:rPr lang="en-US" sz="2800" spc="110" dirty="0">
                <a:solidFill>
                  <a:schemeClr val="accent2">
                    <a:lumMod val="50000"/>
                  </a:schemeClr>
                </a:solidFill>
                <a:latin typeface="Arial" panose="020B0604020202020204" pitchFamily="34" charset="0"/>
                <a:cs typeface="Arial" panose="020B0604020202020204" pitchFamily="34" charset="0"/>
              </a:rPr>
              <a:t>Eye-</a:t>
            </a:r>
            <a:r>
              <a:rPr lang="en-US" sz="2800" spc="145" dirty="0">
                <a:solidFill>
                  <a:schemeClr val="accent2">
                    <a:lumMod val="50000"/>
                  </a:schemeClr>
                </a:solidFill>
                <a:latin typeface="Arial" panose="020B0604020202020204" pitchFamily="34" charset="0"/>
                <a:cs typeface="Arial" panose="020B0604020202020204" pitchFamily="34" charset="0"/>
              </a:rPr>
              <a:t>net</a:t>
            </a:r>
            <a:r>
              <a:rPr lang="en-US" sz="2800" spc="160" dirty="0">
                <a:solidFill>
                  <a:schemeClr val="accent2">
                    <a:lumMod val="50000"/>
                  </a:schemeClr>
                </a:solidFill>
                <a:latin typeface="Arial" panose="020B0604020202020204" pitchFamily="34" charset="0"/>
                <a:cs typeface="Arial" panose="020B0604020202020204" pitchFamily="34" charset="0"/>
              </a:rPr>
              <a:t> </a:t>
            </a:r>
            <a:r>
              <a:rPr lang="en-US" sz="2800" spc="155" dirty="0">
                <a:solidFill>
                  <a:schemeClr val="accent2">
                    <a:lumMod val="50000"/>
                  </a:schemeClr>
                </a:solidFill>
                <a:latin typeface="Arial" panose="020B0604020202020204" pitchFamily="34" charset="0"/>
                <a:cs typeface="Arial" panose="020B0604020202020204" pitchFamily="34" charset="0"/>
              </a:rPr>
              <a:t>dataset.</a:t>
            </a:r>
            <a:endParaRPr lang="en-US" sz="2800" dirty="0">
              <a:solidFill>
                <a:schemeClr val="accent2">
                  <a:lumMod val="50000"/>
                </a:schemeClr>
              </a:solidFill>
              <a:latin typeface="Arial" panose="020B0604020202020204" pitchFamily="34" charset="0"/>
              <a:cs typeface="Arial" panose="020B0604020202020204" pitchFamily="34" charset="0"/>
            </a:endParaRPr>
          </a:p>
          <a:p>
            <a:pPr algn="just"/>
            <a:endParaRPr lang="en-IN" sz="2800"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949950" y="665152"/>
            <a:ext cx="6639559" cy="938076"/>
          </a:xfrm>
          <a:prstGeom prst="rect">
            <a:avLst/>
          </a:prstGeom>
        </p:spPr>
        <p:txBody>
          <a:bodyPr vert="horz" wrap="square" lIns="0" tIns="14604" rIns="0" bIns="0" rtlCol="0">
            <a:spAutoFit/>
          </a:bodyPr>
          <a:lstStyle/>
          <a:p>
            <a:pPr marL="12700" algn="ctr">
              <a:lnSpc>
                <a:spcPct val="100000"/>
              </a:lnSpc>
              <a:spcBef>
                <a:spcPts val="114"/>
              </a:spcBef>
            </a:pPr>
            <a:r>
              <a:rPr lang="en-IN" sz="6000" dirty="0"/>
              <a:t>OBJECTIVES</a:t>
            </a:r>
            <a:endParaRPr sz="6000" dirty="0"/>
          </a:p>
        </p:txBody>
      </p:sp>
      <p:sp>
        <p:nvSpPr>
          <p:cNvPr id="6" name="object 6"/>
          <p:cNvSpPr/>
          <p:nvPr/>
        </p:nvSpPr>
        <p:spPr>
          <a:xfrm>
            <a:off x="0" y="0"/>
            <a:ext cx="347345" cy="3810000"/>
          </a:xfrm>
          <a:custGeom>
            <a:avLst/>
            <a:gdLst/>
            <a:ahLst/>
            <a:cxnLst/>
            <a:rect l="l" t="t" r="r" b="b"/>
            <a:pathLst>
              <a:path w="347345" h="3810000">
                <a:moveTo>
                  <a:pt x="0" y="3809707"/>
                </a:moveTo>
                <a:lnTo>
                  <a:pt x="346774" y="3809707"/>
                </a:lnTo>
                <a:lnTo>
                  <a:pt x="346774" y="0"/>
                </a:lnTo>
                <a:lnTo>
                  <a:pt x="0" y="0"/>
                </a:lnTo>
                <a:lnTo>
                  <a:pt x="0" y="3809707"/>
                </a:lnTo>
                <a:close/>
              </a:path>
            </a:pathLst>
          </a:custGeom>
          <a:solidFill>
            <a:srgbClr val="DB7563"/>
          </a:solidFill>
        </p:spPr>
        <p:txBody>
          <a:bodyPr wrap="square" lIns="0" tIns="0" rIns="0" bIns="0" rtlCol="0"/>
          <a:lstStyle/>
          <a:p>
            <a:endParaRPr/>
          </a:p>
        </p:txBody>
      </p:sp>
      <p:sp>
        <p:nvSpPr>
          <p:cNvPr id="8" name="TextBox 7">
            <a:extLst>
              <a:ext uri="{FF2B5EF4-FFF2-40B4-BE49-F238E27FC236}">
                <a16:creationId xmlns:a16="http://schemas.microsoft.com/office/drawing/2014/main" id="{9F397E29-BE8E-CEFB-58E3-0C82C9C46218}"/>
              </a:ext>
            </a:extLst>
          </p:cNvPr>
          <p:cNvSpPr txBox="1"/>
          <p:nvPr/>
        </p:nvSpPr>
        <p:spPr>
          <a:xfrm>
            <a:off x="1073150" y="2294509"/>
            <a:ext cx="15773400" cy="6504216"/>
          </a:xfrm>
          <a:prstGeom prst="rect">
            <a:avLst/>
          </a:prstGeom>
          <a:noFill/>
        </p:spPr>
        <p:txBody>
          <a:bodyPr wrap="square" rtlCol="0">
            <a:spAutoFit/>
          </a:bodyPr>
          <a:lstStyle/>
          <a:p>
            <a:pPr marL="390525" marR="5080" indent="-346710" algn="just">
              <a:lnSpc>
                <a:spcPct val="151200"/>
              </a:lnSpc>
              <a:spcBef>
                <a:spcPts val="90"/>
              </a:spcBef>
              <a:buFont typeface="Times New Roman"/>
              <a:buAutoNum type="arabicPeriod"/>
              <a:tabLst>
                <a:tab pos="390525" algn="l"/>
                <a:tab pos="531495" algn="l"/>
              </a:tabLst>
            </a:pPr>
            <a:r>
              <a:rPr lang="en-US" sz="2400" b="1" dirty="0">
                <a:solidFill>
                  <a:schemeClr val="accent2">
                    <a:lumMod val="50000"/>
                  </a:schemeClr>
                </a:solidFill>
                <a:latin typeface="Arial" panose="020B0604020202020204" pitchFamily="34" charset="0"/>
                <a:cs typeface="Arial" panose="020B0604020202020204" pitchFamily="34" charset="0"/>
              </a:rPr>
              <a:t>Accurate</a:t>
            </a:r>
            <a:r>
              <a:rPr lang="en-US" sz="2400" b="1" spc="350" dirty="0">
                <a:solidFill>
                  <a:schemeClr val="accent2">
                    <a:lumMod val="50000"/>
                  </a:schemeClr>
                </a:solidFill>
                <a:latin typeface="Arial" panose="020B0604020202020204" pitchFamily="34" charset="0"/>
                <a:cs typeface="Arial" panose="020B0604020202020204" pitchFamily="34" charset="0"/>
              </a:rPr>
              <a:t> </a:t>
            </a:r>
            <a:r>
              <a:rPr lang="en-US" sz="2400" b="1" dirty="0">
                <a:solidFill>
                  <a:schemeClr val="accent2">
                    <a:lumMod val="50000"/>
                  </a:schemeClr>
                </a:solidFill>
                <a:latin typeface="Arial" panose="020B0604020202020204" pitchFamily="34" charset="0"/>
                <a:cs typeface="Arial" panose="020B0604020202020204" pitchFamily="34" charset="0"/>
              </a:rPr>
              <a:t>Disease</a:t>
            </a:r>
            <a:r>
              <a:rPr lang="en-US" sz="2400" b="1" spc="350" dirty="0">
                <a:solidFill>
                  <a:schemeClr val="accent2">
                    <a:lumMod val="50000"/>
                  </a:schemeClr>
                </a:solidFill>
                <a:latin typeface="Arial" panose="020B0604020202020204" pitchFamily="34" charset="0"/>
                <a:cs typeface="Arial" panose="020B0604020202020204" pitchFamily="34" charset="0"/>
              </a:rPr>
              <a:t> </a:t>
            </a:r>
            <a:r>
              <a:rPr lang="en-US" sz="2400" b="1" dirty="0">
                <a:solidFill>
                  <a:schemeClr val="accent2">
                    <a:lumMod val="50000"/>
                  </a:schemeClr>
                </a:solidFill>
                <a:latin typeface="Arial" panose="020B0604020202020204" pitchFamily="34" charset="0"/>
                <a:cs typeface="Arial" panose="020B0604020202020204" pitchFamily="34" charset="0"/>
              </a:rPr>
              <a:t>Classification: </a:t>
            </a:r>
            <a:r>
              <a:rPr lang="en-US" sz="2400" dirty="0">
                <a:solidFill>
                  <a:schemeClr val="accent2">
                    <a:lumMod val="50000"/>
                  </a:schemeClr>
                </a:solidFill>
                <a:latin typeface="Arial" panose="020B0604020202020204" pitchFamily="34" charset="0"/>
                <a:cs typeface="Arial" panose="020B0604020202020204" pitchFamily="34" charset="0"/>
              </a:rPr>
              <a:t>Develop</a:t>
            </a:r>
            <a:r>
              <a:rPr lang="en-US" sz="2400" spc="355" dirty="0">
                <a:solidFill>
                  <a:schemeClr val="accent2">
                    <a:lumMod val="50000"/>
                  </a:schemeClr>
                </a:solidFill>
                <a:latin typeface="Arial" panose="020B0604020202020204" pitchFamily="34" charset="0"/>
                <a:cs typeface="Arial" panose="020B0604020202020204" pitchFamily="34" charset="0"/>
              </a:rPr>
              <a:t> </a:t>
            </a:r>
            <a:r>
              <a:rPr lang="en-US" sz="2400" spc="175" dirty="0">
                <a:solidFill>
                  <a:schemeClr val="accent2">
                    <a:lumMod val="50000"/>
                  </a:schemeClr>
                </a:solidFill>
                <a:latin typeface="Arial" panose="020B0604020202020204" pitchFamily="34" charset="0"/>
                <a:cs typeface="Arial" panose="020B0604020202020204" pitchFamily="34" charset="0"/>
              </a:rPr>
              <a:t>a</a:t>
            </a:r>
            <a:r>
              <a:rPr lang="en-US" sz="2400" spc="350" dirty="0">
                <a:solidFill>
                  <a:schemeClr val="accent2">
                    <a:lumMod val="50000"/>
                  </a:schemeClr>
                </a:solidFill>
                <a:latin typeface="Arial" panose="020B0604020202020204" pitchFamily="34" charset="0"/>
                <a:cs typeface="Arial" panose="020B0604020202020204" pitchFamily="34" charset="0"/>
              </a:rPr>
              <a:t> </a:t>
            </a:r>
            <a:r>
              <a:rPr lang="en-US" sz="2400" spc="85" dirty="0">
                <a:solidFill>
                  <a:schemeClr val="accent2">
                    <a:lumMod val="50000"/>
                  </a:schemeClr>
                </a:solidFill>
                <a:latin typeface="Arial" panose="020B0604020202020204" pitchFamily="34" charset="0"/>
                <a:cs typeface="Arial" panose="020B0604020202020204" pitchFamily="34" charset="0"/>
              </a:rPr>
              <a:t>model</a:t>
            </a:r>
            <a:r>
              <a:rPr lang="en-US" sz="2400" spc="350" dirty="0">
                <a:solidFill>
                  <a:schemeClr val="accent2">
                    <a:lumMod val="50000"/>
                  </a:schemeClr>
                </a:solidFill>
                <a:latin typeface="Arial" panose="020B0604020202020204" pitchFamily="34" charset="0"/>
                <a:cs typeface="Arial" panose="020B0604020202020204" pitchFamily="34" charset="0"/>
              </a:rPr>
              <a:t> </a:t>
            </a:r>
            <a:r>
              <a:rPr lang="en-US" sz="2400" spc="165" dirty="0">
                <a:solidFill>
                  <a:schemeClr val="accent2">
                    <a:lumMod val="50000"/>
                  </a:schemeClr>
                </a:solidFill>
                <a:latin typeface="Arial" panose="020B0604020202020204" pitchFamily="34" charset="0"/>
                <a:cs typeface="Arial" panose="020B0604020202020204" pitchFamily="34" charset="0"/>
              </a:rPr>
              <a:t>that</a:t>
            </a:r>
            <a:r>
              <a:rPr lang="en-US" sz="2400" spc="355" dirty="0">
                <a:solidFill>
                  <a:schemeClr val="accent2">
                    <a:lumMod val="50000"/>
                  </a:schemeClr>
                </a:solidFill>
                <a:latin typeface="Arial" panose="020B0604020202020204" pitchFamily="34" charset="0"/>
                <a:cs typeface="Arial" panose="020B0604020202020204" pitchFamily="34" charset="0"/>
              </a:rPr>
              <a:t> </a:t>
            </a:r>
            <a:r>
              <a:rPr lang="en-US" sz="2400" spc="105" dirty="0">
                <a:solidFill>
                  <a:schemeClr val="accent2">
                    <a:lumMod val="50000"/>
                  </a:schemeClr>
                </a:solidFill>
                <a:latin typeface="Arial" panose="020B0604020202020204" pitchFamily="34" charset="0"/>
                <a:cs typeface="Arial" panose="020B0604020202020204" pitchFamily="34" charset="0"/>
              </a:rPr>
              <a:t>can</a:t>
            </a:r>
            <a:r>
              <a:rPr lang="en-US" sz="2400" spc="350" dirty="0">
                <a:solidFill>
                  <a:schemeClr val="accent2">
                    <a:lumMod val="50000"/>
                  </a:schemeClr>
                </a:solidFill>
                <a:latin typeface="Arial" panose="020B0604020202020204" pitchFamily="34" charset="0"/>
                <a:cs typeface="Arial" panose="020B0604020202020204" pitchFamily="34" charset="0"/>
              </a:rPr>
              <a:t> </a:t>
            </a:r>
            <a:r>
              <a:rPr lang="en-US" sz="2400" spc="75" dirty="0">
                <a:solidFill>
                  <a:schemeClr val="accent2">
                    <a:lumMod val="50000"/>
                  </a:schemeClr>
                </a:solidFill>
                <a:latin typeface="Arial" panose="020B0604020202020204" pitchFamily="34" charset="0"/>
                <a:cs typeface="Arial" panose="020B0604020202020204" pitchFamily="34" charset="0"/>
              </a:rPr>
              <a:t>accurately</a:t>
            </a:r>
            <a:r>
              <a:rPr lang="en-US" sz="2400" spc="350" dirty="0">
                <a:solidFill>
                  <a:schemeClr val="accent2">
                    <a:lumMod val="50000"/>
                  </a:schemeClr>
                </a:solidFill>
                <a:latin typeface="Arial" panose="020B0604020202020204" pitchFamily="34" charset="0"/>
                <a:cs typeface="Arial" panose="020B0604020202020204" pitchFamily="34" charset="0"/>
              </a:rPr>
              <a:t> </a:t>
            </a:r>
            <a:r>
              <a:rPr lang="en-US" sz="2400" dirty="0">
                <a:solidFill>
                  <a:schemeClr val="accent2">
                    <a:lumMod val="50000"/>
                  </a:schemeClr>
                </a:solidFill>
                <a:latin typeface="Arial" panose="020B0604020202020204" pitchFamily="34" charset="0"/>
                <a:cs typeface="Arial" panose="020B0604020202020204" pitchFamily="34" charset="0"/>
              </a:rPr>
              <a:t>classify</a:t>
            </a:r>
            <a:r>
              <a:rPr lang="en-US" sz="2400" spc="355" dirty="0">
                <a:solidFill>
                  <a:schemeClr val="accent2">
                    <a:lumMod val="50000"/>
                  </a:schemeClr>
                </a:solidFill>
                <a:latin typeface="Arial" panose="020B0604020202020204" pitchFamily="34" charset="0"/>
                <a:cs typeface="Arial" panose="020B0604020202020204" pitchFamily="34" charset="0"/>
              </a:rPr>
              <a:t> </a:t>
            </a:r>
            <a:r>
              <a:rPr lang="en-US" sz="2400" spc="85" dirty="0">
                <a:solidFill>
                  <a:schemeClr val="accent2">
                    <a:lumMod val="50000"/>
                  </a:schemeClr>
                </a:solidFill>
                <a:latin typeface="Arial" panose="020B0604020202020204" pitchFamily="34" charset="0"/>
                <a:cs typeface="Arial" panose="020B0604020202020204" pitchFamily="34" charset="0"/>
              </a:rPr>
              <a:t>retinal</a:t>
            </a:r>
            <a:r>
              <a:rPr lang="en-US" sz="2400" spc="350" dirty="0">
                <a:solidFill>
                  <a:schemeClr val="accent2">
                    <a:lumMod val="50000"/>
                  </a:schemeClr>
                </a:solidFill>
                <a:latin typeface="Arial" panose="020B0604020202020204" pitchFamily="34" charset="0"/>
                <a:cs typeface="Arial" panose="020B0604020202020204" pitchFamily="34" charset="0"/>
              </a:rPr>
              <a:t> </a:t>
            </a:r>
            <a:r>
              <a:rPr lang="en-US" sz="2400" dirty="0">
                <a:solidFill>
                  <a:schemeClr val="accent2">
                    <a:lumMod val="50000"/>
                  </a:schemeClr>
                </a:solidFill>
                <a:latin typeface="Arial" panose="020B0604020202020204" pitchFamily="34" charset="0"/>
                <a:cs typeface="Arial" panose="020B0604020202020204" pitchFamily="34" charset="0"/>
              </a:rPr>
              <a:t>diseases</a:t>
            </a:r>
            <a:r>
              <a:rPr lang="en-US" sz="2400" spc="350" dirty="0">
                <a:solidFill>
                  <a:schemeClr val="accent2">
                    <a:lumMod val="50000"/>
                  </a:schemeClr>
                </a:solidFill>
                <a:latin typeface="Arial" panose="020B0604020202020204" pitchFamily="34" charset="0"/>
                <a:cs typeface="Arial" panose="020B0604020202020204" pitchFamily="34" charset="0"/>
              </a:rPr>
              <a:t> </a:t>
            </a:r>
            <a:r>
              <a:rPr lang="en-US" sz="2400" spc="100" dirty="0">
                <a:solidFill>
                  <a:schemeClr val="accent2">
                    <a:lumMod val="50000"/>
                  </a:schemeClr>
                </a:solidFill>
                <a:latin typeface="Arial" panose="020B0604020202020204" pitchFamily="34" charset="0"/>
                <a:cs typeface="Arial" panose="020B0604020202020204" pitchFamily="34" charset="0"/>
              </a:rPr>
              <a:t>into </a:t>
            </a:r>
            <a:r>
              <a:rPr lang="en-US" sz="2400" spc="65" dirty="0">
                <a:solidFill>
                  <a:schemeClr val="accent2">
                    <a:lumMod val="50000"/>
                  </a:schemeClr>
                </a:solidFill>
                <a:latin typeface="Arial" panose="020B0604020202020204" pitchFamily="34" charset="0"/>
                <a:cs typeface="Arial" panose="020B0604020202020204" pitchFamily="34" charset="0"/>
              </a:rPr>
              <a:t>multiple</a:t>
            </a:r>
            <a:r>
              <a:rPr lang="en-US" sz="2400" spc="40" dirty="0">
                <a:solidFill>
                  <a:schemeClr val="accent2">
                    <a:lumMod val="50000"/>
                  </a:schemeClr>
                </a:solidFill>
                <a:latin typeface="Arial" panose="020B0604020202020204" pitchFamily="34" charset="0"/>
                <a:cs typeface="Arial" panose="020B0604020202020204" pitchFamily="34" charset="0"/>
              </a:rPr>
              <a:t> </a:t>
            </a:r>
            <a:r>
              <a:rPr lang="en-US" sz="2400" dirty="0">
                <a:solidFill>
                  <a:schemeClr val="accent2">
                    <a:lumMod val="50000"/>
                  </a:schemeClr>
                </a:solidFill>
                <a:latin typeface="Arial" panose="020B0604020202020204" pitchFamily="34" charset="0"/>
                <a:cs typeface="Arial" panose="020B0604020202020204" pitchFamily="34" charset="0"/>
              </a:rPr>
              <a:t>classes,</a:t>
            </a:r>
            <a:r>
              <a:rPr lang="en-US" sz="2400" spc="45" dirty="0">
                <a:solidFill>
                  <a:schemeClr val="accent2">
                    <a:lumMod val="50000"/>
                  </a:schemeClr>
                </a:solidFill>
                <a:latin typeface="Arial" panose="020B0604020202020204" pitchFamily="34" charset="0"/>
                <a:cs typeface="Arial" panose="020B0604020202020204" pitchFamily="34" charset="0"/>
              </a:rPr>
              <a:t> </a:t>
            </a:r>
            <a:r>
              <a:rPr lang="en-US" sz="2400" spc="75" dirty="0">
                <a:solidFill>
                  <a:schemeClr val="accent2">
                    <a:lumMod val="50000"/>
                  </a:schemeClr>
                </a:solidFill>
                <a:latin typeface="Arial" panose="020B0604020202020204" pitchFamily="34" charset="0"/>
                <a:cs typeface="Arial" panose="020B0604020202020204" pitchFamily="34" charset="0"/>
              </a:rPr>
              <a:t>such</a:t>
            </a:r>
            <a:r>
              <a:rPr lang="en-US" sz="2400" spc="40" dirty="0">
                <a:solidFill>
                  <a:schemeClr val="accent2">
                    <a:lumMod val="50000"/>
                  </a:schemeClr>
                </a:solidFill>
                <a:latin typeface="Arial" panose="020B0604020202020204" pitchFamily="34" charset="0"/>
                <a:cs typeface="Arial" panose="020B0604020202020204" pitchFamily="34" charset="0"/>
              </a:rPr>
              <a:t> </a:t>
            </a:r>
            <a:r>
              <a:rPr lang="en-US" sz="2400" spc="80" dirty="0">
                <a:solidFill>
                  <a:schemeClr val="accent2">
                    <a:lumMod val="50000"/>
                  </a:schemeClr>
                </a:solidFill>
                <a:latin typeface="Arial" panose="020B0604020202020204" pitchFamily="34" charset="0"/>
                <a:cs typeface="Arial" panose="020B0604020202020204" pitchFamily="34" charset="0"/>
              </a:rPr>
              <a:t>as</a:t>
            </a:r>
            <a:r>
              <a:rPr lang="en-US" sz="2400" spc="45" dirty="0">
                <a:solidFill>
                  <a:schemeClr val="accent2">
                    <a:lumMod val="50000"/>
                  </a:schemeClr>
                </a:solidFill>
                <a:latin typeface="Arial" panose="020B0604020202020204" pitchFamily="34" charset="0"/>
                <a:cs typeface="Arial" panose="020B0604020202020204" pitchFamily="34" charset="0"/>
              </a:rPr>
              <a:t> </a:t>
            </a:r>
            <a:r>
              <a:rPr lang="en-US" sz="2400" spc="70" dirty="0">
                <a:solidFill>
                  <a:schemeClr val="accent2">
                    <a:lumMod val="50000"/>
                  </a:schemeClr>
                </a:solidFill>
                <a:latin typeface="Arial" panose="020B0604020202020204" pitchFamily="34" charset="0"/>
                <a:cs typeface="Arial" panose="020B0604020202020204" pitchFamily="34" charset="0"/>
              </a:rPr>
              <a:t>diabetic</a:t>
            </a:r>
            <a:r>
              <a:rPr lang="en-US" sz="2400" spc="40" dirty="0">
                <a:solidFill>
                  <a:schemeClr val="accent2">
                    <a:lumMod val="50000"/>
                  </a:schemeClr>
                </a:solidFill>
                <a:latin typeface="Arial" panose="020B0604020202020204" pitchFamily="34" charset="0"/>
                <a:cs typeface="Arial" panose="020B0604020202020204" pitchFamily="34" charset="0"/>
              </a:rPr>
              <a:t> </a:t>
            </a:r>
            <a:r>
              <a:rPr lang="en-US" sz="2400" spc="110" dirty="0">
                <a:solidFill>
                  <a:schemeClr val="accent2">
                    <a:lumMod val="50000"/>
                  </a:schemeClr>
                </a:solidFill>
                <a:latin typeface="Arial" panose="020B0604020202020204" pitchFamily="34" charset="0"/>
                <a:cs typeface="Arial" panose="020B0604020202020204" pitchFamily="34" charset="0"/>
              </a:rPr>
              <a:t>retinopathy,</a:t>
            </a:r>
            <a:r>
              <a:rPr lang="en-US" sz="2400" spc="45" dirty="0">
                <a:solidFill>
                  <a:schemeClr val="accent2">
                    <a:lumMod val="50000"/>
                  </a:schemeClr>
                </a:solidFill>
                <a:latin typeface="Arial" panose="020B0604020202020204" pitchFamily="34" charset="0"/>
                <a:cs typeface="Arial" panose="020B0604020202020204" pitchFamily="34" charset="0"/>
              </a:rPr>
              <a:t> </a:t>
            </a:r>
            <a:r>
              <a:rPr lang="en-US" sz="2400" spc="110" dirty="0">
                <a:solidFill>
                  <a:schemeClr val="accent2">
                    <a:lumMod val="50000"/>
                  </a:schemeClr>
                </a:solidFill>
                <a:latin typeface="Arial" panose="020B0604020202020204" pitchFamily="34" charset="0"/>
                <a:cs typeface="Arial" panose="020B0604020202020204" pitchFamily="34" charset="0"/>
              </a:rPr>
              <a:t>macular</a:t>
            </a:r>
            <a:r>
              <a:rPr lang="en-US" sz="2400" spc="45" dirty="0">
                <a:solidFill>
                  <a:schemeClr val="accent2">
                    <a:lumMod val="50000"/>
                  </a:schemeClr>
                </a:solidFill>
                <a:latin typeface="Arial" panose="020B0604020202020204" pitchFamily="34" charset="0"/>
                <a:cs typeface="Arial" panose="020B0604020202020204" pitchFamily="34" charset="0"/>
              </a:rPr>
              <a:t> </a:t>
            </a:r>
            <a:r>
              <a:rPr lang="en-US" sz="2400" spc="85" dirty="0">
                <a:solidFill>
                  <a:schemeClr val="accent2">
                    <a:lumMod val="50000"/>
                  </a:schemeClr>
                </a:solidFill>
                <a:latin typeface="Arial" panose="020B0604020202020204" pitchFamily="34" charset="0"/>
                <a:cs typeface="Arial" panose="020B0604020202020204" pitchFamily="34" charset="0"/>
              </a:rPr>
              <a:t>degeneration,</a:t>
            </a:r>
            <a:r>
              <a:rPr lang="en-US" sz="2400" spc="40" dirty="0">
                <a:solidFill>
                  <a:schemeClr val="accent2">
                    <a:lumMod val="50000"/>
                  </a:schemeClr>
                </a:solidFill>
                <a:latin typeface="Arial" panose="020B0604020202020204" pitchFamily="34" charset="0"/>
                <a:cs typeface="Arial" panose="020B0604020202020204" pitchFamily="34" charset="0"/>
              </a:rPr>
              <a:t> </a:t>
            </a:r>
            <a:r>
              <a:rPr lang="en-US" sz="2400" spc="165" dirty="0">
                <a:solidFill>
                  <a:schemeClr val="accent2">
                    <a:lumMod val="50000"/>
                  </a:schemeClr>
                </a:solidFill>
                <a:latin typeface="Arial" panose="020B0604020202020204" pitchFamily="34" charset="0"/>
                <a:cs typeface="Arial" panose="020B0604020202020204" pitchFamily="34" charset="0"/>
              </a:rPr>
              <a:t>and</a:t>
            </a:r>
            <a:r>
              <a:rPr lang="en-US" sz="2400" spc="45" dirty="0">
                <a:solidFill>
                  <a:schemeClr val="accent2">
                    <a:lumMod val="50000"/>
                  </a:schemeClr>
                </a:solidFill>
                <a:latin typeface="Arial" panose="020B0604020202020204" pitchFamily="34" charset="0"/>
                <a:cs typeface="Arial" panose="020B0604020202020204" pitchFamily="34" charset="0"/>
              </a:rPr>
              <a:t> </a:t>
            </a:r>
            <a:r>
              <a:rPr lang="en-US" sz="2400" spc="85" dirty="0">
                <a:solidFill>
                  <a:schemeClr val="accent2">
                    <a:lumMod val="50000"/>
                  </a:schemeClr>
                </a:solidFill>
                <a:latin typeface="Arial" panose="020B0604020202020204" pitchFamily="34" charset="0"/>
                <a:cs typeface="Arial" panose="020B0604020202020204" pitchFamily="34" charset="0"/>
              </a:rPr>
              <a:t>others.</a:t>
            </a:r>
            <a:endParaRPr lang="en-US" sz="2400" dirty="0">
              <a:solidFill>
                <a:schemeClr val="accent2">
                  <a:lumMod val="50000"/>
                </a:schemeClr>
              </a:solidFill>
              <a:latin typeface="Arial" panose="020B0604020202020204" pitchFamily="34" charset="0"/>
              <a:cs typeface="Arial" panose="020B0604020202020204" pitchFamily="34" charset="0"/>
            </a:endParaRPr>
          </a:p>
          <a:p>
            <a:pPr marL="390525" marR="5080" indent="-346710" algn="just">
              <a:lnSpc>
                <a:spcPct val="151200"/>
              </a:lnSpc>
              <a:spcBef>
                <a:spcPts val="5"/>
              </a:spcBef>
              <a:buFont typeface="Times New Roman"/>
              <a:buAutoNum type="arabicPeriod"/>
              <a:tabLst>
                <a:tab pos="390525" algn="l"/>
              </a:tabLst>
            </a:pPr>
            <a:r>
              <a:rPr lang="en-US" sz="2400" b="1" dirty="0">
                <a:solidFill>
                  <a:schemeClr val="accent2">
                    <a:lumMod val="50000"/>
                  </a:schemeClr>
                </a:solidFill>
                <a:latin typeface="Arial" panose="020B0604020202020204" pitchFamily="34" charset="0"/>
                <a:cs typeface="Arial" panose="020B0604020202020204" pitchFamily="34" charset="0"/>
              </a:rPr>
              <a:t>Deep</a:t>
            </a:r>
            <a:r>
              <a:rPr lang="en-US" sz="2400" b="1" spc="530" dirty="0">
                <a:solidFill>
                  <a:schemeClr val="accent2">
                    <a:lumMod val="50000"/>
                  </a:schemeClr>
                </a:solidFill>
                <a:latin typeface="Arial" panose="020B0604020202020204" pitchFamily="34" charset="0"/>
                <a:cs typeface="Arial" panose="020B0604020202020204" pitchFamily="34" charset="0"/>
              </a:rPr>
              <a:t> </a:t>
            </a:r>
            <a:r>
              <a:rPr lang="en-US" sz="2400" b="1" spc="100" dirty="0">
                <a:solidFill>
                  <a:schemeClr val="accent2">
                    <a:lumMod val="50000"/>
                  </a:schemeClr>
                </a:solidFill>
                <a:latin typeface="Arial" panose="020B0604020202020204" pitchFamily="34" charset="0"/>
                <a:cs typeface="Arial" panose="020B0604020202020204" pitchFamily="34" charset="0"/>
              </a:rPr>
              <a:t>CNN</a:t>
            </a:r>
            <a:r>
              <a:rPr lang="en-US" sz="2400" b="1" spc="535" dirty="0">
                <a:solidFill>
                  <a:schemeClr val="accent2">
                    <a:lumMod val="50000"/>
                  </a:schemeClr>
                </a:solidFill>
                <a:latin typeface="Arial" panose="020B0604020202020204" pitchFamily="34" charset="0"/>
                <a:cs typeface="Arial" panose="020B0604020202020204" pitchFamily="34" charset="0"/>
              </a:rPr>
              <a:t> </a:t>
            </a:r>
            <a:r>
              <a:rPr lang="en-US" sz="2400" b="1" spc="-30" dirty="0">
                <a:solidFill>
                  <a:schemeClr val="accent2">
                    <a:lumMod val="50000"/>
                  </a:schemeClr>
                </a:solidFill>
                <a:latin typeface="Arial" panose="020B0604020202020204" pitchFamily="34" charset="0"/>
                <a:cs typeface="Arial" panose="020B0604020202020204" pitchFamily="34" charset="0"/>
              </a:rPr>
              <a:t>Architecture:</a:t>
            </a:r>
            <a:r>
              <a:rPr lang="en-US" sz="2400" b="1" spc="530" dirty="0">
                <a:solidFill>
                  <a:schemeClr val="accent2">
                    <a:lumMod val="50000"/>
                  </a:schemeClr>
                </a:solidFill>
                <a:latin typeface="Arial" panose="020B0604020202020204" pitchFamily="34" charset="0"/>
                <a:cs typeface="Arial" panose="020B0604020202020204" pitchFamily="34" charset="0"/>
              </a:rPr>
              <a:t> </a:t>
            </a:r>
            <a:r>
              <a:rPr lang="en-US" sz="2400" spc="75" dirty="0">
                <a:solidFill>
                  <a:schemeClr val="accent2">
                    <a:lumMod val="50000"/>
                  </a:schemeClr>
                </a:solidFill>
                <a:latin typeface="Arial" panose="020B0604020202020204" pitchFamily="34" charset="0"/>
                <a:cs typeface="Arial" panose="020B0604020202020204" pitchFamily="34" charset="0"/>
              </a:rPr>
              <a:t>Design</a:t>
            </a:r>
            <a:r>
              <a:rPr lang="en-US" sz="2400" spc="535" dirty="0">
                <a:solidFill>
                  <a:schemeClr val="accent2">
                    <a:lumMod val="50000"/>
                  </a:schemeClr>
                </a:solidFill>
                <a:latin typeface="Arial" panose="020B0604020202020204" pitchFamily="34" charset="0"/>
                <a:cs typeface="Arial" panose="020B0604020202020204" pitchFamily="34" charset="0"/>
              </a:rPr>
              <a:t> </a:t>
            </a:r>
            <a:r>
              <a:rPr lang="en-US" sz="2400" spc="175" dirty="0">
                <a:solidFill>
                  <a:schemeClr val="accent2">
                    <a:lumMod val="50000"/>
                  </a:schemeClr>
                </a:solidFill>
                <a:latin typeface="Arial" panose="020B0604020202020204" pitchFamily="34" charset="0"/>
                <a:cs typeface="Arial" panose="020B0604020202020204" pitchFamily="34" charset="0"/>
              </a:rPr>
              <a:t>a</a:t>
            </a:r>
            <a:r>
              <a:rPr lang="en-US" sz="2400" spc="535" dirty="0">
                <a:solidFill>
                  <a:schemeClr val="accent2">
                    <a:lumMod val="50000"/>
                  </a:schemeClr>
                </a:solidFill>
                <a:latin typeface="Arial" panose="020B0604020202020204" pitchFamily="34" charset="0"/>
                <a:cs typeface="Arial" panose="020B0604020202020204" pitchFamily="34" charset="0"/>
              </a:rPr>
              <a:t> </a:t>
            </a:r>
            <a:r>
              <a:rPr lang="en-US" sz="2400" spc="70" dirty="0">
                <a:solidFill>
                  <a:schemeClr val="accent2">
                    <a:lumMod val="50000"/>
                  </a:schemeClr>
                </a:solidFill>
                <a:latin typeface="Arial" panose="020B0604020202020204" pitchFamily="34" charset="0"/>
                <a:cs typeface="Arial" panose="020B0604020202020204" pitchFamily="34" charset="0"/>
              </a:rPr>
              <a:t>deep</a:t>
            </a:r>
            <a:r>
              <a:rPr lang="en-US" sz="2400" spc="530" dirty="0">
                <a:solidFill>
                  <a:schemeClr val="accent2">
                    <a:lumMod val="50000"/>
                  </a:schemeClr>
                </a:solidFill>
                <a:latin typeface="Arial" panose="020B0604020202020204" pitchFamily="34" charset="0"/>
                <a:cs typeface="Arial" panose="020B0604020202020204" pitchFamily="34" charset="0"/>
              </a:rPr>
              <a:t> </a:t>
            </a:r>
            <a:r>
              <a:rPr lang="en-US" sz="2400" spc="280" dirty="0">
                <a:solidFill>
                  <a:schemeClr val="accent2">
                    <a:lumMod val="50000"/>
                  </a:schemeClr>
                </a:solidFill>
                <a:latin typeface="Arial" panose="020B0604020202020204" pitchFamily="34" charset="0"/>
                <a:cs typeface="Arial" panose="020B0604020202020204" pitchFamily="34" charset="0"/>
              </a:rPr>
              <a:t>CNN</a:t>
            </a:r>
            <a:r>
              <a:rPr lang="en-US" sz="2400" spc="535" dirty="0">
                <a:solidFill>
                  <a:schemeClr val="accent2">
                    <a:lumMod val="50000"/>
                  </a:schemeClr>
                </a:solidFill>
                <a:latin typeface="Arial" panose="020B0604020202020204" pitchFamily="34" charset="0"/>
                <a:cs typeface="Arial" panose="020B0604020202020204" pitchFamily="34" charset="0"/>
              </a:rPr>
              <a:t> </a:t>
            </a:r>
            <a:r>
              <a:rPr lang="en-US" sz="2400" spc="85" dirty="0">
                <a:solidFill>
                  <a:schemeClr val="accent2">
                    <a:lumMod val="50000"/>
                  </a:schemeClr>
                </a:solidFill>
                <a:latin typeface="Arial" panose="020B0604020202020204" pitchFamily="34" charset="0"/>
                <a:cs typeface="Arial" panose="020B0604020202020204" pitchFamily="34" charset="0"/>
              </a:rPr>
              <a:t>architecture</a:t>
            </a:r>
            <a:r>
              <a:rPr lang="en-US" sz="2400" spc="530" dirty="0">
                <a:solidFill>
                  <a:schemeClr val="accent2">
                    <a:lumMod val="50000"/>
                  </a:schemeClr>
                </a:solidFill>
                <a:latin typeface="Arial" panose="020B0604020202020204" pitchFamily="34" charset="0"/>
                <a:cs typeface="Arial" panose="020B0604020202020204" pitchFamily="34" charset="0"/>
              </a:rPr>
              <a:t> </a:t>
            </a:r>
            <a:r>
              <a:rPr lang="en-US" sz="2400" spc="95" dirty="0">
                <a:solidFill>
                  <a:schemeClr val="accent2">
                    <a:lumMod val="50000"/>
                  </a:schemeClr>
                </a:solidFill>
                <a:latin typeface="Arial" panose="020B0604020202020204" pitchFamily="34" charset="0"/>
                <a:cs typeface="Arial" panose="020B0604020202020204" pitchFamily="34" charset="0"/>
              </a:rPr>
              <a:t>tailored</a:t>
            </a:r>
            <a:r>
              <a:rPr lang="en-US" sz="2400" spc="535" dirty="0">
                <a:solidFill>
                  <a:schemeClr val="accent2">
                    <a:lumMod val="50000"/>
                  </a:schemeClr>
                </a:solidFill>
                <a:latin typeface="Arial" panose="020B0604020202020204" pitchFamily="34" charset="0"/>
                <a:cs typeface="Arial" panose="020B0604020202020204" pitchFamily="34" charset="0"/>
              </a:rPr>
              <a:t> </a:t>
            </a:r>
            <a:r>
              <a:rPr lang="en-US" sz="2400" spc="105" dirty="0">
                <a:solidFill>
                  <a:schemeClr val="accent2">
                    <a:lumMod val="50000"/>
                  </a:schemeClr>
                </a:solidFill>
                <a:latin typeface="Arial" panose="020B0604020202020204" pitchFamily="34" charset="0"/>
                <a:cs typeface="Arial" panose="020B0604020202020204" pitchFamily="34" charset="0"/>
              </a:rPr>
              <a:t>for</a:t>
            </a:r>
            <a:r>
              <a:rPr lang="en-US" sz="2400" spc="535" dirty="0">
                <a:solidFill>
                  <a:schemeClr val="accent2">
                    <a:lumMod val="50000"/>
                  </a:schemeClr>
                </a:solidFill>
                <a:latin typeface="Arial" panose="020B0604020202020204" pitchFamily="34" charset="0"/>
                <a:cs typeface="Arial" panose="020B0604020202020204" pitchFamily="34" charset="0"/>
              </a:rPr>
              <a:t> </a:t>
            </a:r>
            <a:r>
              <a:rPr lang="en-US" sz="2400" spc="85" dirty="0">
                <a:solidFill>
                  <a:schemeClr val="accent2">
                    <a:lumMod val="50000"/>
                  </a:schemeClr>
                </a:solidFill>
                <a:latin typeface="Arial" panose="020B0604020202020204" pitchFamily="34" charset="0"/>
                <a:cs typeface="Arial" panose="020B0604020202020204" pitchFamily="34" charset="0"/>
              </a:rPr>
              <a:t>retinal</a:t>
            </a:r>
            <a:r>
              <a:rPr lang="en-US" sz="2400" spc="530" dirty="0">
                <a:solidFill>
                  <a:schemeClr val="accent2">
                    <a:lumMod val="50000"/>
                  </a:schemeClr>
                </a:solidFill>
                <a:latin typeface="Arial" panose="020B0604020202020204" pitchFamily="34" charset="0"/>
                <a:cs typeface="Arial" panose="020B0604020202020204" pitchFamily="34" charset="0"/>
              </a:rPr>
              <a:t> </a:t>
            </a:r>
            <a:r>
              <a:rPr lang="en-US" sz="2400" dirty="0">
                <a:solidFill>
                  <a:schemeClr val="accent2">
                    <a:lumMod val="50000"/>
                  </a:schemeClr>
                </a:solidFill>
                <a:latin typeface="Arial" panose="020B0604020202020204" pitchFamily="34" charset="0"/>
                <a:cs typeface="Arial" panose="020B0604020202020204" pitchFamily="34" charset="0"/>
              </a:rPr>
              <a:t>disease</a:t>
            </a:r>
            <a:r>
              <a:rPr lang="en-US" sz="2400" spc="535" dirty="0">
                <a:solidFill>
                  <a:schemeClr val="accent2">
                    <a:lumMod val="50000"/>
                  </a:schemeClr>
                </a:solidFill>
                <a:latin typeface="Arial" panose="020B0604020202020204" pitchFamily="34" charset="0"/>
                <a:cs typeface="Arial" panose="020B0604020202020204" pitchFamily="34" charset="0"/>
              </a:rPr>
              <a:t> </a:t>
            </a:r>
            <a:r>
              <a:rPr lang="en-US" sz="2400" spc="70" dirty="0">
                <a:solidFill>
                  <a:schemeClr val="accent2">
                    <a:lumMod val="50000"/>
                  </a:schemeClr>
                </a:solidFill>
                <a:latin typeface="Arial" panose="020B0604020202020204" pitchFamily="34" charset="0"/>
                <a:cs typeface="Arial" panose="020B0604020202020204" pitchFamily="34" charset="0"/>
              </a:rPr>
              <a:t>detection, </a:t>
            </a:r>
            <a:r>
              <a:rPr lang="en-US" sz="2400" spc="65" dirty="0">
                <a:solidFill>
                  <a:schemeClr val="accent2">
                    <a:lumMod val="50000"/>
                  </a:schemeClr>
                </a:solidFill>
                <a:latin typeface="Arial" panose="020B0604020202020204" pitchFamily="34" charset="0"/>
                <a:cs typeface="Arial" panose="020B0604020202020204" pitchFamily="34" charset="0"/>
              </a:rPr>
              <a:t>considering</a:t>
            </a:r>
            <a:r>
              <a:rPr lang="en-US" sz="2400" spc="50" dirty="0">
                <a:solidFill>
                  <a:schemeClr val="accent2">
                    <a:lumMod val="50000"/>
                  </a:schemeClr>
                </a:solidFill>
                <a:latin typeface="Arial" panose="020B0604020202020204" pitchFamily="34" charset="0"/>
                <a:cs typeface="Arial" panose="020B0604020202020204" pitchFamily="34" charset="0"/>
              </a:rPr>
              <a:t> </a:t>
            </a:r>
            <a:r>
              <a:rPr lang="en-US" sz="2400" spc="90" dirty="0">
                <a:solidFill>
                  <a:schemeClr val="accent2">
                    <a:lumMod val="50000"/>
                  </a:schemeClr>
                </a:solidFill>
                <a:latin typeface="Arial" panose="020B0604020202020204" pitchFamily="34" charset="0"/>
                <a:cs typeface="Arial" panose="020B0604020202020204" pitchFamily="34" charset="0"/>
              </a:rPr>
              <a:t>factors</a:t>
            </a:r>
            <a:r>
              <a:rPr lang="en-US" sz="2400" spc="50" dirty="0">
                <a:solidFill>
                  <a:schemeClr val="accent2">
                    <a:lumMod val="50000"/>
                  </a:schemeClr>
                </a:solidFill>
                <a:latin typeface="Arial" panose="020B0604020202020204" pitchFamily="34" charset="0"/>
                <a:cs typeface="Arial" panose="020B0604020202020204" pitchFamily="34" charset="0"/>
              </a:rPr>
              <a:t> </a:t>
            </a:r>
            <a:r>
              <a:rPr lang="en-US" sz="2400" dirty="0">
                <a:solidFill>
                  <a:schemeClr val="accent2">
                    <a:lumMod val="50000"/>
                  </a:schemeClr>
                </a:solidFill>
                <a:latin typeface="Arial" panose="020B0604020202020204" pitchFamily="34" charset="0"/>
                <a:cs typeface="Arial" panose="020B0604020202020204" pitchFamily="34" charset="0"/>
              </a:rPr>
              <a:t>like</a:t>
            </a:r>
            <a:r>
              <a:rPr lang="en-US" sz="2400" spc="55" dirty="0">
                <a:solidFill>
                  <a:schemeClr val="accent2">
                    <a:lumMod val="50000"/>
                  </a:schemeClr>
                </a:solidFill>
                <a:latin typeface="Arial" panose="020B0604020202020204" pitchFamily="34" charset="0"/>
                <a:cs typeface="Arial" panose="020B0604020202020204" pitchFamily="34" charset="0"/>
              </a:rPr>
              <a:t> </a:t>
            </a:r>
            <a:r>
              <a:rPr lang="en-US" sz="2400" spc="45" dirty="0">
                <a:solidFill>
                  <a:schemeClr val="accent2">
                    <a:lumMod val="50000"/>
                  </a:schemeClr>
                </a:solidFill>
                <a:latin typeface="Arial" panose="020B0604020202020204" pitchFamily="34" charset="0"/>
                <a:cs typeface="Arial" panose="020B0604020202020204" pitchFamily="34" charset="0"/>
              </a:rPr>
              <a:t>receptive</a:t>
            </a:r>
            <a:r>
              <a:rPr lang="en-US" sz="2400" spc="50" dirty="0">
                <a:solidFill>
                  <a:schemeClr val="accent2">
                    <a:lumMod val="50000"/>
                  </a:schemeClr>
                </a:solidFill>
                <a:latin typeface="Arial" panose="020B0604020202020204" pitchFamily="34" charset="0"/>
                <a:cs typeface="Arial" panose="020B0604020202020204" pitchFamily="34" charset="0"/>
              </a:rPr>
              <a:t> </a:t>
            </a:r>
            <a:r>
              <a:rPr lang="en-US" sz="2400" dirty="0">
                <a:solidFill>
                  <a:schemeClr val="accent2">
                    <a:lumMod val="50000"/>
                  </a:schemeClr>
                </a:solidFill>
                <a:latin typeface="Arial" panose="020B0604020202020204" pitchFamily="34" charset="0"/>
                <a:cs typeface="Arial" panose="020B0604020202020204" pitchFamily="34" charset="0"/>
              </a:rPr>
              <a:t>field,</a:t>
            </a:r>
            <a:r>
              <a:rPr lang="en-US" sz="2400" spc="55" dirty="0">
                <a:solidFill>
                  <a:schemeClr val="accent2">
                    <a:lumMod val="50000"/>
                  </a:schemeClr>
                </a:solidFill>
                <a:latin typeface="Arial" panose="020B0604020202020204" pitchFamily="34" charset="0"/>
                <a:cs typeface="Arial" panose="020B0604020202020204" pitchFamily="34" charset="0"/>
              </a:rPr>
              <a:t> </a:t>
            </a:r>
            <a:r>
              <a:rPr lang="en-US" sz="2400" dirty="0">
                <a:solidFill>
                  <a:schemeClr val="accent2">
                    <a:lumMod val="50000"/>
                  </a:schemeClr>
                </a:solidFill>
                <a:latin typeface="Arial" panose="020B0604020202020204" pitchFamily="34" charset="0"/>
                <a:cs typeface="Arial" panose="020B0604020202020204" pitchFamily="34" charset="0"/>
              </a:rPr>
              <a:t>filter</a:t>
            </a:r>
            <a:r>
              <a:rPr lang="en-US" sz="2400" spc="50" dirty="0">
                <a:solidFill>
                  <a:schemeClr val="accent2">
                    <a:lumMod val="50000"/>
                  </a:schemeClr>
                </a:solidFill>
                <a:latin typeface="Arial" panose="020B0604020202020204" pitchFamily="34" charset="0"/>
                <a:cs typeface="Arial" panose="020B0604020202020204" pitchFamily="34" charset="0"/>
              </a:rPr>
              <a:t> </a:t>
            </a:r>
            <a:r>
              <a:rPr lang="en-US" sz="2400" dirty="0">
                <a:solidFill>
                  <a:schemeClr val="accent2">
                    <a:lumMod val="50000"/>
                  </a:schemeClr>
                </a:solidFill>
                <a:latin typeface="Arial" panose="020B0604020202020204" pitchFamily="34" charset="0"/>
                <a:cs typeface="Arial" panose="020B0604020202020204" pitchFamily="34" charset="0"/>
              </a:rPr>
              <a:t>size,</a:t>
            </a:r>
            <a:r>
              <a:rPr lang="en-US" sz="2400" spc="55" dirty="0">
                <a:solidFill>
                  <a:schemeClr val="accent2">
                    <a:lumMod val="50000"/>
                  </a:schemeClr>
                </a:solidFill>
                <a:latin typeface="Arial" panose="020B0604020202020204" pitchFamily="34" charset="0"/>
                <a:cs typeface="Arial" panose="020B0604020202020204" pitchFamily="34" charset="0"/>
              </a:rPr>
              <a:t> </a:t>
            </a:r>
            <a:r>
              <a:rPr lang="en-US" sz="2400" spc="165" dirty="0">
                <a:solidFill>
                  <a:schemeClr val="accent2">
                    <a:lumMod val="50000"/>
                  </a:schemeClr>
                </a:solidFill>
                <a:latin typeface="Arial" panose="020B0604020202020204" pitchFamily="34" charset="0"/>
                <a:cs typeface="Arial" panose="020B0604020202020204" pitchFamily="34" charset="0"/>
              </a:rPr>
              <a:t>and</a:t>
            </a:r>
            <a:r>
              <a:rPr lang="en-US" sz="2400" spc="50" dirty="0">
                <a:solidFill>
                  <a:schemeClr val="accent2">
                    <a:lumMod val="50000"/>
                  </a:schemeClr>
                </a:solidFill>
                <a:latin typeface="Arial" panose="020B0604020202020204" pitchFamily="34" charset="0"/>
                <a:cs typeface="Arial" panose="020B0604020202020204" pitchFamily="34" charset="0"/>
              </a:rPr>
              <a:t> </a:t>
            </a:r>
            <a:r>
              <a:rPr lang="en-US" sz="2400" spc="114" dirty="0">
                <a:solidFill>
                  <a:schemeClr val="accent2">
                    <a:lumMod val="50000"/>
                  </a:schemeClr>
                </a:solidFill>
                <a:latin typeface="Arial" panose="020B0604020202020204" pitchFamily="34" charset="0"/>
                <a:cs typeface="Arial" panose="020B0604020202020204" pitchFamily="34" charset="0"/>
              </a:rPr>
              <a:t>network</a:t>
            </a:r>
            <a:r>
              <a:rPr lang="en-US" sz="2400" spc="55" dirty="0">
                <a:solidFill>
                  <a:schemeClr val="accent2">
                    <a:lumMod val="50000"/>
                  </a:schemeClr>
                </a:solidFill>
                <a:latin typeface="Arial" panose="020B0604020202020204" pitchFamily="34" charset="0"/>
                <a:cs typeface="Arial" panose="020B0604020202020204" pitchFamily="34" charset="0"/>
              </a:rPr>
              <a:t> </a:t>
            </a:r>
            <a:r>
              <a:rPr lang="en-US" sz="2400" spc="130" dirty="0">
                <a:solidFill>
                  <a:schemeClr val="accent2">
                    <a:lumMod val="50000"/>
                  </a:schemeClr>
                </a:solidFill>
                <a:latin typeface="Arial" panose="020B0604020202020204" pitchFamily="34" charset="0"/>
                <a:cs typeface="Arial" panose="020B0604020202020204" pitchFamily="34" charset="0"/>
              </a:rPr>
              <a:t>depth</a:t>
            </a:r>
            <a:r>
              <a:rPr lang="en-US" sz="2400" spc="50" dirty="0">
                <a:solidFill>
                  <a:schemeClr val="accent2">
                    <a:lumMod val="50000"/>
                  </a:schemeClr>
                </a:solidFill>
                <a:latin typeface="Arial" panose="020B0604020202020204" pitchFamily="34" charset="0"/>
                <a:cs typeface="Arial" panose="020B0604020202020204" pitchFamily="34" charset="0"/>
              </a:rPr>
              <a:t> </a:t>
            </a:r>
            <a:r>
              <a:rPr lang="en-US" sz="2400" spc="165" dirty="0">
                <a:solidFill>
                  <a:schemeClr val="accent2">
                    <a:lumMod val="50000"/>
                  </a:schemeClr>
                </a:solidFill>
                <a:latin typeface="Arial" panose="020B0604020202020204" pitchFamily="34" charset="0"/>
                <a:cs typeface="Arial" panose="020B0604020202020204" pitchFamily="34" charset="0"/>
              </a:rPr>
              <a:t>to</a:t>
            </a:r>
            <a:r>
              <a:rPr lang="en-US" sz="2400" spc="50" dirty="0">
                <a:solidFill>
                  <a:schemeClr val="accent2">
                    <a:lumMod val="50000"/>
                  </a:schemeClr>
                </a:solidFill>
                <a:latin typeface="Arial" panose="020B0604020202020204" pitchFamily="34" charset="0"/>
                <a:cs typeface="Arial" panose="020B0604020202020204" pitchFamily="34" charset="0"/>
              </a:rPr>
              <a:t> </a:t>
            </a:r>
            <a:r>
              <a:rPr lang="en-US" sz="2400" spc="85" dirty="0">
                <a:solidFill>
                  <a:schemeClr val="accent2">
                    <a:lumMod val="50000"/>
                  </a:schemeClr>
                </a:solidFill>
                <a:latin typeface="Arial" panose="020B0604020202020204" pitchFamily="34" charset="0"/>
                <a:cs typeface="Arial" panose="020B0604020202020204" pitchFamily="34" charset="0"/>
              </a:rPr>
              <a:t>enhance</a:t>
            </a:r>
            <a:r>
              <a:rPr lang="en-US" sz="2400" spc="55" dirty="0">
                <a:solidFill>
                  <a:schemeClr val="accent2">
                    <a:lumMod val="50000"/>
                  </a:schemeClr>
                </a:solidFill>
                <a:latin typeface="Arial" panose="020B0604020202020204" pitchFamily="34" charset="0"/>
                <a:cs typeface="Arial" panose="020B0604020202020204" pitchFamily="34" charset="0"/>
              </a:rPr>
              <a:t> </a:t>
            </a:r>
            <a:r>
              <a:rPr lang="en-US" sz="2400" spc="90" dirty="0">
                <a:solidFill>
                  <a:schemeClr val="accent2">
                    <a:lumMod val="50000"/>
                  </a:schemeClr>
                </a:solidFill>
                <a:latin typeface="Arial" panose="020B0604020202020204" pitchFamily="34" charset="0"/>
                <a:cs typeface="Arial" panose="020B0604020202020204" pitchFamily="34" charset="0"/>
              </a:rPr>
              <a:t>feature</a:t>
            </a:r>
            <a:r>
              <a:rPr lang="en-US" sz="2400" spc="50" dirty="0">
                <a:solidFill>
                  <a:schemeClr val="accent2">
                    <a:lumMod val="50000"/>
                  </a:schemeClr>
                </a:solidFill>
                <a:latin typeface="Arial" panose="020B0604020202020204" pitchFamily="34" charset="0"/>
                <a:cs typeface="Arial" panose="020B0604020202020204" pitchFamily="34" charset="0"/>
              </a:rPr>
              <a:t> </a:t>
            </a:r>
            <a:r>
              <a:rPr lang="en-US" sz="2400" spc="80" dirty="0">
                <a:solidFill>
                  <a:schemeClr val="accent2">
                    <a:lumMod val="50000"/>
                  </a:schemeClr>
                </a:solidFill>
                <a:latin typeface="Arial" panose="020B0604020202020204" pitchFamily="34" charset="0"/>
                <a:cs typeface="Arial" panose="020B0604020202020204" pitchFamily="34" charset="0"/>
              </a:rPr>
              <a:t>extraction.</a:t>
            </a:r>
            <a:endParaRPr lang="en-US" sz="2400" dirty="0">
              <a:solidFill>
                <a:schemeClr val="accent2">
                  <a:lumMod val="50000"/>
                </a:schemeClr>
              </a:solidFill>
              <a:latin typeface="Arial" panose="020B0604020202020204" pitchFamily="34" charset="0"/>
              <a:cs typeface="Arial" panose="020B0604020202020204" pitchFamily="34" charset="0"/>
            </a:endParaRPr>
          </a:p>
          <a:p>
            <a:pPr marL="390525" marR="5080" indent="-346710" algn="just">
              <a:lnSpc>
                <a:spcPct val="151200"/>
              </a:lnSpc>
              <a:buFont typeface="Times New Roman"/>
              <a:buAutoNum type="arabicPeriod"/>
              <a:tabLst>
                <a:tab pos="390525" algn="l"/>
              </a:tabLst>
            </a:pPr>
            <a:r>
              <a:rPr lang="en-US" sz="2400" b="1" dirty="0">
                <a:solidFill>
                  <a:schemeClr val="accent2">
                    <a:lumMod val="50000"/>
                  </a:schemeClr>
                </a:solidFill>
                <a:latin typeface="Arial" panose="020B0604020202020204" pitchFamily="34" charset="0"/>
                <a:cs typeface="Arial" panose="020B0604020202020204" pitchFamily="34" charset="0"/>
              </a:rPr>
              <a:t>Memory</a:t>
            </a:r>
            <a:r>
              <a:rPr lang="en-US" sz="2400" b="1" spc="345" dirty="0">
                <a:solidFill>
                  <a:schemeClr val="accent2">
                    <a:lumMod val="50000"/>
                  </a:schemeClr>
                </a:solidFill>
                <a:latin typeface="Arial" panose="020B0604020202020204" pitchFamily="34" charset="0"/>
                <a:cs typeface="Arial" panose="020B0604020202020204" pitchFamily="34" charset="0"/>
              </a:rPr>
              <a:t> </a:t>
            </a:r>
            <a:r>
              <a:rPr lang="en-US" sz="2400" b="1" dirty="0">
                <a:solidFill>
                  <a:schemeClr val="accent2">
                    <a:lumMod val="50000"/>
                  </a:schemeClr>
                </a:solidFill>
                <a:latin typeface="Arial" panose="020B0604020202020204" pitchFamily="34" charset="0"/>
                <a:cs typeface="Arial" panose="020B0604020202020204" pitchFamily="34" charset="0"/>
              </a:rPr>
              <a:t>Efficiency:</a:t>
            </a:r>
            <a:r>
              <a:rPr lang="en-US" sz="2400" b="1" spc="350" dirty="0">
                <a:solidFill>
                  <a:schemeClr val="accent2">
                    <a:lumMod val="50000"/>
                  </a:schemeClr>
                </a:solidFill>
                <a:latin typeface="Arial" panose="020B0604020202020204" pitchFamily="34" charset="0"/>
                <a:cs typeface="Arial" panose="020B0604020202020204" pitchFamily="34" charset="0"/>
              </a:rPr>
              <a:t> </a:t>
            </a:r>
            <a:r>
              <a:rPr lang="en-US" sz="2400" spc="65" dirty="0">
                <a:solidFill>
                  <a:schemeClr val="accent2">
                    <a:lumMod val="50000"/>
                  </a:schemeClr>
                </a:solidFill>
                <a:latin typeface="Arial" panose="020B0604020202020204" pitchFamily="34" charset="0"/>
                <a:cs typeface="Arial" panose="020B0604020202020204" pitchFamily="34" charset="0"/>
              </a:rPr>
              <a:t>Optimize</a:t>
            </a:r>
            <a:r>
              <a:rPr lang="en-US" sz="2400" spc="350" dirty="0">
                <a:solidFill>
                  <a:schemeClr val="accent2">
                    <a:lumMod val="50000"/>
                  </a:schemeClr>
                </a:solidFill>
                <a:latin typeface="Arial" panose="020B0604020202020204" pitchFamily="34" charset="0"/>
                <a:cs typeface="Arial" panose="020B0604020202020204" pitchFamily="34" charset="0"/>
              </a:rPr>
              <a:t> </a:t>
            </a:r>
            <a:r>
              <a:rPr lang="en-US" sz="2400" spc="105" dirty="0">
                <a:solidFill>
                  <a:schemeClr val="accent2">
                    <a:lumMod val="50000"/>
                  </a:schemeClr>
                </a:solidFill>
                <a:latin typeface="Arial" panose="020B0604020202020204" pitchFamily="34" charset="0"/>
                <a:cs typeface="Arial" panose="020B0604020202020204" pitchFamily="34" charset="0"/>
              </a:rPr>
              <a:t>the</a:t>
            </a:r>
            <a:r>
              <a:rPr lang="en-US" sz="2400" spc="345" dirty="0">
                <a:solidFill>
                  <a:schemeClr val="accent2">
                    <a:lumMod val="50000"/>
                  </a:schemeClr>
                </a:solidFill>
                <a:latin typeface="Arial" panose="020B0604020202020204" pitchFamily="34" charset="0"/>
                <a:cs typeface="Arial" panose="020B0604020202020204" pitchFamily="34" charset="0"/>
              </a:rPr>
              <a:t> </a:t>
            </a:r>
            <a:r>
              <a:rPr lang="en-US" sz="2400" spc="85" dirty="0">
                <a:solidFill>
                  <a:schemeClr val="accent2">
                    <a:lumMod val="50000"/>
                  </a:schemeClr>
                </a:solidFill>
                <a:latin typeface="Arial" panose="020B0604020202020204" pitchFamily="34" charset="0"/>
                <a:cs typeface="Arial" panose="020B0604020202020204" pitchFamily="34" charset="0"/>
              </a:rPr>
              <a:t>model</a:t>
            </a:r>
            <a:r>
              <a:rPr lang="en-US" sz="2400" spc="350" dirty="0">
                <a:solidFill>
                  <a:schemeClr val="accent2">
                    <a:lumMod val="50000"/>
                  </a:schemeClr>
                </a:solidFill>
                <a:latin typeface="Arial" panose="020B0604020202020204" pitchFamily="34" charset="0"/>
                <a:cs typeface="Arial" panose="020B0604020202020204" pitchFamily="34" charset="0"/>
              </a:rPr>
              <a:t> </a:t>
            </a:r>
            <a:r>
              <a:rPr lang="en-US" sz="2400" spc="165" dirty="0">
                <a:solidFill>
                  <a:schemeClr val="accent2">
                    <a:lumMod val="50000"/>
                  </a:schemeClr>
                </a:solidFill>
                <a:latin typeface="Arial" panose="020B0604020202020204" pitchFamily="34" charset="0"/>
                <a:cs typeface="Arial" panose="020B0604020202020204" pitchFamily="34" charset="0"/>
              </a:rPr>
              <a:t>to</a:t>
            </a:r>
            <a:r>
              <a:rPr lang="en-US" sz="2400" spc="345" dirty="0">
                <a:solidFill>
                  <a:schemeClr val="accent2">
                    <a:lumMod val="50000"/>
                  </a:schemeClr>
                </a:solidFill>
                <a:latin typeface="Arial" panose="020B0604020202020204" pitchFamily="34" charset="0"/>
                <a:cs typeface="Arial" panose="020B0604020202020204" pitchFamily="34" charset="0"/>
              </a:rPr>
              <a:t> </a:t>
            </a:r>
            <a:r>
              <a:rPr lang="en-US" sz="2400" dirty="0">
                <a:solidFill>
                  <a:schemeClr val="accent2">
                    <a:lumMod val="50000"/>
                  </a:schemeClr>
                </a:solidFill>
                <a:latin typeface="Arial" panose="020B0604020202020204" pitchFamily="34" charset="0"/>
                <a:cs typeface="Arial" panose="020B0604020202020204" pitchFamily="34" charset="0"/>
              </a:rPr>
              <a:t>minimize</a:t>
            </a:r>
            <a:r>
              <a:rPr lang="en-US" sz="2400" spc="345" dirty="0">
                <a:solidFill>
                  <a:schemeClr val="accent2">
                    <a:lumMod val="50000"/>
                  </a:schemeClr>
                </a:solidFill>
                <a:latin typeface="Arial" panose="020B0604020202020204" pitchFamily="34" charset="0"/>
                <a:cs typeface="Arial" panose="020B0604020202020204" pitchFamily="34" charset="0"/>
              </a:rPr>
              <a:t> </a:t>
            </a:r>
            <a:r>
              <a:rPr lang="en-US" sz="2400" spc="100" dirty="0">
                <a:solidFill>
                  <a:schemeClr val="accent2">
                    <a:lumMod val="50000"/>
                  </a:schemeClr>
                </a:solidFill>
                <a:latin typeface="Arial" panose="020B0604020202020204" pitchFamily="34" charset="0"/>
                <a:cs typeface="Arial" panose="020B0604020202020204" pitchFamily="34" charset="0"/>
              </a:rPr>
              <a:t>memory</a:t>
            </a:r>
            <a:r>
              <a:rPr lang="en-US" sz="2400" spc="350" dirty="0">
                <a:solidFill>
                  <a:schemeClr val="accent2">
                    <a:lumMod val="50000"/>
                  </a:schemeClr>
                </a:solidFill>
                <a:latin typeface="Arial" panose="020B0604020202020204" pitchFamily="34" charset="0"/>
                <a:cs typeface="Arial" panose="020B0604020202020204" pitchFamily="34" charset="0"/>
              </a:rPr>
              <a:t> </a:t>
            </a:r>
            <a:r>
              <a:rPr lang="en-US" sz="2400" spc="105" dirty="0">
                <a:solidFill>
                  <a:schemeClr val="accent2">
                    <a:lumMod val="50000"/>
                  </a:schemeClr>
                </a:solidFill>
                <a:latin typeface="Arial" panose="020B0604020202020204" pitchFamily="34" charset="0"/>
                <a:cs typeface="Arial" panose="020B0604020202020204" pitchFamily="34" charset="0"/>
              </a:rPr>
              <a:t>consumption,</a:t>
            </a:r>
            <a:r>
              <a:rPr lang="en-US" sz="2400" spc="345" dirty="0">
                <a:solidFill>
                  <a:schemeClr val="accent2">
                    <a:lumMod val="50000"/>
                  </a:schemeClr>
                </a:solidFill>
                <a:latin typeface="Arial" panose="020B0604020202020204" pitchFamily="34" charset="0"/>
                <a:cs typeface="Arial" panose="020B0604020202020204" pitchFamily="34" charset="0"/>
              </a:rPr>
              <a:t> </a:t>
            </a:r>
            <a:r>
              <a:rPr lang="en-US" sz="2400" spc="75" dirty="0">
                <a:solidFill>
                  <a:schemeClr val="accent2">
                    <a:lumMod val="50000"/>
                  </a:schemeClr>
                </a:solidFill>
                <a:latin typeface="Arial" panose="020B0604020202020204" pitchFamily="34" charset="0"/>
                <a:cs typeface="Arial" panose="020B0604020202020204" pitchFamily="34" charset="0"/>
              </a:rPr>
              <a:t>enabling</a:t>
            </a:r>
            <a:r>
              <a:rPr lang="en-US" sz="2400" spc="350" dirty="0">
                <a:solidFill>
                  <a:schemeClr val="accent2">
                    <a:lumMod val="50000"/>
                  </a:schemeClr>
                </a:solidFill>
                <a:latin typeface="Arial" panose="020B0604020202020204" pitchFamily="34" charset="0"/>
                <a:cs typeface="Arial" panose="020B0604020202020204" pitchFamily="34" charset="0"/>
              </a:rPr>
              <a:t> </a:t>
            </a:r>
            <a:r>
              <a:rPr lang="en-US" sz="2400" spc="80" dirty="0">
                <a:solidFill>
                  <a:schemeClr val="accent2">
                    <a:lumMod val="50000"/>
                  </a:schemeClr>
                </a:solidFill>
                <a:latin typeface="Arial" panose="020B0604020202020204" pitchFamily="34" charset="0"/>
                <a:cs typeface="Arial" panose="020B0604020202020204" pitchFamily="34" charset="0"/>
              </a:rPr>
              <a:t>deployment </a:t>
            </a:r>
            <a:r>
              <a:rPr lang="en-US" sz="2400" spc="165" dirty="0">
                <a:solidFill>
                  <a:schemeClr val="accent2">
                    <a:lumMod val="50000"/>
                  </a:schemeClr>
                </a:solidFill>
                <a:latin typeface="Arial" panose="020B0604020202020204" pitchFamily="34" charset="0"/>
                <a:cs typeface="Arial" panose="020B0604020202020204" pitchFamily="34" charset="0"/>
              </a:rPr>
              <a:t>on</a:t>
            </a:r>
            <a:r>
              <a:rPr lang="en-US" sz="2400" spc="45" dirty="0">
                <a:solidFill>
                  <a:schemeClr val="accent2">
                    <a:lumMod val="50000"/>
                  </a:schemeClr>
                </a:solidFill>
                <a:latin typeface="Arial" panose="020B0604020202020204" pitchFamily="34" charset="0"/>
                <a:cs typeface="Arial" panose="020B0604020202020204" pitchFamily="34" charset="0"/>
              </a:rPr>
              <a:t> </a:t>
            </a:r>
            <a:r>
              <a:rPr lang="en-US" sz="2400" spc="60" dirty="0">
                <a:solidFill>
                  <a:schemeClr val="accent2">
                    <a:lumMod val="50000"/>
                  </a:schemeClr>
                </a:solidFill>
                <a:latin typeface="Arial" panose="020B0604020202020204" pitchFamily="34" charset="0"/>
                <a:cs typeface="Arial" panose="020B0604020202020204" pitchFamily="34" charset="0"/>
              </a:rPr>
              <a:t>resource-</a:t>
            </a:r>
            <a:r>
              <a:rPr lang="en-US" sz="2400" spc="95" dirty="0">
                <a:solidFill>
                  <a:schemeClr val="accent2">
                    <a:lumMod val="50000"/>
                  </a:schemeClr>
                </a:solidFill>
                <a:latin typeface="Arial" panose="020B0604020202020204" pitchFamily="34" charset="0"/>
                <a:cs typeface="Arial" panose="020B0604020202020204" pitchFamily="34" charset="0"/>
              </a:rPr>
              <a:t>constrained</a:t>
            </a:r>
            <a:r>
              <a:rPr lang="en-US" sz="2400" spc="50" dirty="0">
                <a:solidFill>
                  <a:schemeClr val="accent2">
                    <a:lumMod val="50000"/>
                  </a:schemeClr>
                </a:solidFill>
                <a:latin typeface="Arial" panose="020B0604020202020204" pitchFamily="34" charset="0"/>
                <a:cs typeface="Arial" panose="020B0604020202020204" pitchFamily="34" charset="0"/>
              </a:rPr>
              <a:t> </a:t>
            </a:r>
            <a:r>
              <a:rPr lang="en-US" sz="2400" dirty="0">
                <a:solidFill>
                  <a:schemeClr val="accent2">
                    <a:lumMod val="50000"/>
                  </a:schemeClr>
                </a:solidFill>
                <a:latin typeface="Arial" panose="020B0604020202020204" pitchFamily="34" charset="0"/>
                <a:cs typeface="Arial" panose="020B0604020202020204" pitchFamily="34" charset="0"/>
              </a:rPr>
              <a:t>devices,</a:t>
            </a:r>
            <a:r>
              <a:rPr lang="en-US" sz="2400" spc="50" dirty="0">
                <a:solidFill>
                  <a:schemeClr val="accent2">
                    <a:lumMod val="50000"/>
                  </a:schemeClr>
                </a:solidFill>
                <a:latin typeface="Arial" panose="020B0604020202020204" pitchFamily="34" charset="0"/>
                <a:cs typeface="Arial" panose="020B0604020202020204" pitchFamily="34" charset="0"/>
              </a:rPr>
              <a:t> </a:t>
            </a:r>
            <a:r>
              <a:rPr lang="en-US" sz="2400" spc="75" dirty="0">
                <a:solidFill>
                  <a:schemeClr val="accent2">
                    <a:lumMod val="50000"/>
                  </a:schemeClr>
                </a:solidFill>
                <a:latin typeface="Arial" panose="020B0604020202020204" pitchFamily="34" charset="0"/>
                <a:cs typeface="Arial" panose="020B0604020202020204" pitchFamily="34" charset="0"/>
              </a:rPr>
              <a:t>ensuring</a:t>
            </a:r>
            <a:r>
              <a:rPr lang="en-US" sz="2400" spc="50" dirty="0">
                <a:solidFill>
                  <a:schemeClr val="accent2">
                    <a:lumMod val="50000"/>
                  </a:schemeClr>
                </a:solidFill>
                <a:latin typeface="Arial" panose="020B0604020202020204" pitchFamily="34" charset="0"/>
                <a:cs typeface="Arial" panose="020B0604020202020204" pitchFamily="34" charset="0"/>
              </a:rPr>
              <a:t> </a:t>
            </a:r>
            <a:r>
              <a:rPr lang="en-US" sz="2400" spc="80" dirty="0">
                <a:solidFill>
                  <a:schemeClr val="accent2">
                    <a:lumMod val="50000"/>
                  </a:schemeClr>
                </a:solidFill>
                <a:latin typeface="Arial" panose="020B0604020202020204" pitchFamily="34" charset="0"/>
                <a:cs typeface="Arial" panose="020B0604020202020204" pitchFamily="34" charset="0"/>
              </a:rPr>
              <a:t>practical</a:t>
            </a:r>
            <a:r>
              <a:rPr lang="en-US" sz="2400" spc="50" dirty="0">
                <a:solidFill>
                  <a:schemeClr val="accent2">
                    <a:lumMod val="50000"/>
                  </a:schemeClr>
                </a:solidFill>
                <a:latin typeface="Arial" panose="020B0604020202020204" pitchFamily="34" charset="0"/>
                <a:cs typeface="Arial" panose="020B0604020202020204" pitchFamily="34" charset="0"/>
              </a:rPr>
              <a:t> </a:t>
            </a:r>
            <a:r>
              <a:rPr lang="en-US" sz="2400" spc="65" dirty="0">
                <a:solidFill>
                  <a:schemeClr val="accent2">
                    <a:lumMod val="50000"/>
                  </a:schemeClr>
                </a:solidFill>
                <a:latin typeface="Arial" panose="020B0604020202020204" pitchFamily="34" charset="0"/>
                <a:cs typeface="Arial" panose="020B0604020202020204" pitchFamily="34" charset="0"/>
              </a:rPr>
              <a:t>usability</a:t>
            </a:r>
            <a:r>
              <a:rPr lang="en-US" sz="2400" spc="50" dirty="0">
                <a:solidFill>
                  <a:schemeClr val="accent2">
                    <a:lumMod val="50000"/>
                  </a:schemeClr>
                </a:solidFill>
                <a:latin typeface="Arial" panose="020B0604020202020204" pitchFamily="34" charset="0"/>
                <a:cs typeface="Arial" panose="020B0604020202020204" pitchFamily="34" charset="0"/>
              </a:rPr>
              <a:t> </a:t>
            </a:r>
            <a:r>
              <a:rPr lang="en-US" sz="2400" spc="70" dirty="0">
                <a:solidFill>
                  <a:schemeClr val="accent2">
                    <a:lumMod val="50000"/>
                  </a:schemeClr>
                </a:solidFill>
                <a:latin typeface="Arial" panose="020B0604020202020204" pitchFamily="34" charset="0"/>
                <a:cs typeface="Arial" panose="020B0604020202020204" pitchFamily="34" charset="0"/>
              </a:rPr>
              <a:t>in</a:t>
            </a:r>
            <a:r>
              <a:rPr lang="en-US" sz="2400" spc="50" dirty="0">
                <a:solidFill>
                  <a:schemeClr val="accent2">
                    <a:lumMod val="50000"/>
                  </a:schemeClr>
                </a:solidFill>
                <a:latin typeface="Arial" panose="020B0604020202020204" pitchFamily="34" charset="0"/>
                <a:cs typeface="Arial" panose="020B0604020202020204" pitchFamily="34" charset="0"/>
              </a:rPr>
              <a:t> </a:t>
            </a:r>
            <a:r>
              <a:rPr lang="en-US" sz="2400" spc="55" dirty="0">
                <a:solidFill>
                  <a:schemeClr val="accent2">
                    <a:lumMod val="50000"/>
                  </a:schemeClr>
                </a:solidFill>
                <a:latin typeface="Arial" panose="020B0604020202020204" pitchFamily="34" charset="0"/>
                <a:cs typeface="Arial" panose="020B0604020202020204" pitchFamily="34" charset="0"/>
              </a:rPr>
              <a:t>real-</a:t>
            </a:r>
            <a:r>
              <a:rPr lang="en-US" sz="2400" spc="90" dirty="0">
                <a:solidFill>
                  <a:schemeClr val="accent2">
                    <a:lumMod val="50000"/>
                  </a:schemeClr>
                </a:solidFill>
                <a:latin typeface="Arial" panose="020B0604020202020204" pitchFamily="34" charset="0"/>
                <a:cs typeface="Arial" panose="020B0604020202020204" pitchFamily="34" charset="0"/>
              </a:rPr>
              <a:t>world</a:t>
            </a:r>
            <a:r>
              <a:rPr lang="en-US" sz="2400" spc="50" dirty="0">
                <a:solidFill>
                  <a:schemeClr val="accent2">
                    <a:lumMod val="50000"/>
                  </a:schemeClr>
                </a:solidFill>
                <a:latin typeface="Arial" panose="020B0604020202020204" pitchFamily="34" charset="0"/>
                <a:cs typeface="Arial" panose="020B0604020202020204" pitchFamily="34" charset="0"/>
              </a:rPr>
              <a:t> </a:t>
            </a:r>
            <a:r>
              <a:rPr lang="en-US" sz="2400" spc="45" dirty="0">
                <a:solidFill>
                  <a:schemeClr val="accent2">
                    <a:lumMod val="50000"/>
                  </a:schemeClr>
                </a:solidFill>
                <a:latin typeface="Arial" panose="020B0604020202020204" pitchFamily="34" charset="0"/>
                <a:cs typeface="Arial" panose="020B0604020202020204" pitchFamily="34" charset="0"/>
              </a:rPr>
              <a:t>settings.</a:t>
            </a:r>
            <a:endParaRPr lang="en-US" sz="2400" dirty="0">
              <a:solidFill>
                <a:schemeClr val="accent2">
                  <a:lumMod val="50000"/>
                </a:schemeClr>
              </a:solidFill>
              <a:latin typeface="Arial" panose="020B0604020202020204" pitchFamily="34" charset="0"/>
              <a:cs typeface="Arial" panose="020B0604020202020204" pitchFamily="34" charset="0"/>
            </a:endParaRPr>
          </a:p>
          <a:p>
            <a:pPr marL="390525" marR="5080" indent="-346710" algn="just">
              <a:lnSpc>
                <a:spcPct val="151200"/>
              </a:lnSpc>
              <a:buFont typeface="Times New Roman"/>
              <a:buAutoNum type="arabicPeriod"/>
              <a:tabLst>
                <a:tab pos="390525" algn="l"/>
              </a:tabLst>
            </a:pPr>
            <a:r>
              <a:rPr lang="en-US" sz="2400" b="1" dirty="0">
                <a:solidFill>
                  <a:schemeClr val="accent2">
                    <a:lumMod val="50000"/>
                  </a:schemeClr>
                </a:solidFill>
                <a:latin typeface="Arial" panose="020B0604020202020204" pitchFamily="34" charset="0"/>
                <a:cs typeface="Arial" panose="020B0604020202020204" pitchFamily="34" charset="0"/>
              </a:rPr>
              <a:t>Data</a:t>
            </a:r>
            <a:r>
              <a:rPr lang="en-US" sz="2400" b="1" spc="85" dirty="0">
                <a:solidFill>
                  <a:schemeClr val="accent2">
                    <a:lumMod val="50000"/>
                  </a:schemeClr>
                </a:solidFill>
                <a:latin typeface="Arial" panose="020B0604020202020204" pitchFamily="34" charset="0"/>
                <a:cs typeface="Arial" panose="020B0604020202020204" pitchFamily="34" charset="0"/>
              </a:rPr>
              <a:t>  </a:t>
            </a:r>
            <a:r>
              <a:rPr lang="en-US" sz="2400" b="1" dirty="0">
                <a:solidFill>
                  <a:schemeClr val="accent2">
                    <a:lumMod val="50000"/>
                  </a:schemeClr>
                </a:solidFill>
                <a:latin typeface="Arial" panose="020B0604020202020204" pitchFamily="34" charset="0"/>
                <a:cs typeface="Arial" panose="020B0604020202020204" pitchFamily="34" charset="0"/>
              </a:rPr>
              <a:t>Preprocessing:</a:t>
            </a:r>
            <a:r>
              <a:rPr lang="en-US" sz="2400" b="1" spc="90" dirty="0">
                <a:solidFill>
                  <a:schemeClr val="accent2">
                    <a:lumMod val="50000"/>
                  </a:schemeClr>
                </a:solidFill>
                <a:latin typeface="Arial" panose="020B0604020202020204" pitchFamily="34" charset="0"/>
                <a:cs typeface="Arial" panose="020B0604020202020204" pitchFamily="34" charset="0"/>
              </a:rPr>
              <a:t>  </a:t>
            </a:r>
            <a:r>
              <a:rPr lang="en-US" sz="2400" spc="95" dirty="0">
                <a:solidFill>
                  <a:schemeClr val="accent2">
                    <a:lumMod val="50000"/>
                  </a:schemeClr>
                </a:solidFill>
                <a:latin typeface="Arial" panose="020B0604020202020204" pitchFamily="34" charset="0"/>
                <a:cs typeface="Arial" panose="020B0604020202020204" pitchFamily="34" charset="0"/>
              </a:rPr>
              <a:t>Implement</a:t>
            </a:r>
            <a:r>
              <a:rPr lang="en-US" sz="2400" spc="90" dirty="0">
                <a:solidFill>
                  <a:schemeClr val="accent2">
                    <a:lumMod val="50000"/>
                  </a:schemeClr>
                </a:solidFill>
                <a:latin typeface="Arial" panose="020B0604020202020204" pitchFamily="34" charset="0"/>
                <a:cs typeface="Arial" panose="020B0604020202020204" pitchFamily="34" charset="0"/>
              </a:rPr>
              <a:t>  </a:t>
            </a:r>
            <a:r>
              <a:rPr lang="en-US" sz="2400" dirty="0">
                <a:solidFill>
                  <a:schemeClr val="accent2">
                    <a:lumMod val="50000"/>
                  </a:schemeClr>
                </a:solidFill>
                <a:latin typeface="Arial" panose="020B0604020202020204" pitchFamily="34" charset="0"/>
                <a:cs typeface="Arial" panose="020B0604020202020204" pitchFamily="34" charset="0"/>
              </a:rPr>
              <a:t>effective</a:t>
            </a:r>
            <a:r>
              <a:rPr lang="en-US" sz="2400" spc="90" dirty="0">
                <a:solidFill>
                  <a:schemeClr val="accent2">
                    <a:lumMod val="50000"/>
                  </a:schemeClr>
                </a:solidFill>
                <a:latin typeface="Arial" panose="020B0604020202020204" pitchFamily="34" charset="0"/>
                <a:cs typeface="Arial" panose="020B0604020202020204" pitchFamily="34" charset="0"/>
              </a:rPr>
              <a:t>  </a:t>
            </a:r>
            <a:r>
              <a:rPr lang="en-US" sz="2400" spc="65" dirty="0">
                <a:solidFill>
                  <a:schemeClr val="accent2">
                    <a:lumMod val="50000"/>
                  </a:schemeClr>
                </a:solidFill>
                <a:latin typeface="Arial" panose="020B0604020202020204" pitchFamily="34" charset="0"/>
                <a:cs typeface="Arial" panose="020B0604020202020204" pitchFamily="34" charset="0"/>
              </a:rPr>
              <a:t>preprocessing</a:t>
            </a:r>
            <a:r>
              <a:rPr lang="en-US" sz="2400" spc="85" dirty="0">
                <a:solidFill>
                  <a:schemeClr val="accent2">
                    <a:lumMod val="50000"/>
                  </a:schemeClr>
                </a:solidFill>
                <a:latin typeface="Arial" panose="020B0604020202020204" pitchFamily="34" charset="0"/>
                <a:cs typeface="Arial" panose="020B0604020202020204" pitchFamily="34" charset="0"/>
              </a:rPr>
              <a:t>  </a:t>
            </a:r>
            <a:r>
              <a:rPr lang="en-US" sz="2400" spc="70" dirty="0">
                <a:solidFill>
                  <a:schemeClr val="accent2">
                    <a:lumMod val="50000"/>
                  </a:schemeClr>
                </a:solidFill>
                <a:latin typeface="Arial" panose="020B0604020202020204" pitchFamily="34" charset="0"/>
                <a:cs typeface="Arial" panose="020B0604020202020204" pitchFamily="34" charset="0"/>
              </a:rPr>
              <a:t>techniques</a:t>
            </a:r>
            <a:r>
              <a:rPr lang="en-US" sz="2400" spc="90" dirty="0">
                <a:solidFill>
                  <a:schemeClr val="accent2">
                    <a:lumMod val="50000"/>
                  </a:schemeClr>
                </a:solidFill>
                <a:latin typeface="Arial" panose="020B0604020202020204" pitchFamily="34" charset="0"/>
                <a:cs typeface="Arial" panose="020B0604020202020204" pitchFamily="34" charset="0"/>
              </a:rPr>
              <a:t>  </a:t>
            </a:r>
            <a:r>
              <a:rPr lang="en-US" sz="2400" spc="105" dirty="0">
                <a:solidFill>
                  <a:schemeClr val="accent2">
                    <a:lumMod val="50000"/>
                  </a:schemeClr>
                </a:solidFill>
                <a:latin typeface="Arial" panose="020B0604020202020204" pitchFamily="34" charset="0"/>
                <a:cs typeface="Arial" panose="020B0604020202020204" pitchFamily="34" charset="0"/>
              </a:rPr>
              <a:t>for</a:t>
            </a:r>
            <a:r>
              <a:rPr lang="en-US" sz="2400" spc="90" dirty="0">
                <a:solidFill>
                  <a:schemeClr val="accent2">
                    <a:lumMod val="50000"/>
                  </a:schemeClr>
                </a:solidFill>
                <a:latin typeface="Arial" panose="020B0604020202020204" pitchFamily="34" charset="0"/>
                <a:cs typeface="Arial" panose="020B0604020202020204" pitchFamily="34" charset="0"/>
              </a:rPr>
              <a:t>  </a:t>
            </a:r>
            <a:r>
              <a:rPr lang="en-US" sz="2400" spc="85" dirty="0">
                <a:solidFill>
                  <a:schemeClr val="accent2">
                    <a:lumMod val="50000"/>
                  </a:schemeClr>
                </a:solidFill>
                <a:latin typeface="Arial" panose="020B0604020202020204" pitchFamily="34" charset="0"/>
                <a:cs typeface="Arial" panose="020B0604020202020204" pitchFamily="34" charset="0"/>
              </a:rPr>
              <a:t>retinal</a:t>
            </a:r>
            <a:r>
              <a:rPr lang="en-US" sz="2400" spc="90" dirty="0">
                <a:solidFill>
                  <a:schemeClr val="accent2">
                    <a:lumMod val="50000"/>
                  </a:schemeClr>
                </a:solidFill>
                <a:latin typeface="Arial" panose="020B0604020202020204" pitchFamily="34" charset="0"/>
                <a:cs typeface="Arial" panose="020B0604020202020204" pitchFamily="34" charset="0"/>
              </a:rPr>
              <a:t>  </a:t>
            </a:r>
            <a:r>
              <a:rPr lang="en-US" sz="2400" spc="45" dirty="0">
                <a:solidFill>
                  <a:schemeClr val="accent2">
                    <a:lumMod val="50000"/>
                  </a:schemeClr>
                </a:solidFill>
                <a:latin typeface="Arial" panose="020B0604020202020204" pitchFamily="34" charset="0"/>
                <a:cs typeface="Arial" panose="020B0604020202020204" pitchFamily="34" charset="0"/>
              </a:rPr>
              <a:t>images,</a:t>
            </a:r>
            <a:r>
              <a:rPr lang="en-US" sz="2400" spc="85" dirty="0">
                <a:solidFill>
                  <a:schemeClr val="accent2">
                    <a:lumMod val="50000"/>
                  </a:schemeClr>
                </a:solidFill>
                <a:latin typeface="Arial" panose="020B0604020202020204" pitchFamily="34" charset="0"/>
                <a:cs typeface="Arial" panose="020B0604020202020204" pitchFamily="34" charset="0"/>
              </a:rPr>
              <a:t>  </a:t>
            </a:r>
            <a:r>
              <a:rPr lang="en-US" sz="2400" spc="75" dirty="0">
                <a:solidFill>
                  <a:schemeClr val="accent2">
                    <a:lumMod val="50000"/>
                  </a:schemeClr>
                </a:solidFill>
                <a:latin typeface="Arial" panose="020B0604020202020204" pitchFamily="34" charset="0"/>
                <a:cs typeface="Arial" panose="020B0604020202020204" pitchFamily="34" charset="0"/>
              </a:rPr>
              <a:t>such</a:t>
            </a:r>
            <a:r>
              <a:rPr lang="en-US" sz="2400" spc="90" dirty="0">
                <a:solidFill>
                  <a:schemeClr val="accent2">
                    <a:lumMod val="50000"/>
                  </a:schemeClr>
                </a:solidFill>
                <a:latin typeface="Arial" panose="020B0604020202020204" pitchFamily="34" charset="0"/>
                <a:cs typeface="Arial" panose="020B0604020202020204" pitchFamily="34" charset="0"/>
              </a:rPr>
              <a:t>  </a:t>
            </a:r>
            <a:r>
              <a:rPr lang="en-US" sz="2400" spc="55" dirty="0">
                <a:solidFill>
                  <a:schemeClr val="accent2">
                    <a:lumMod val="50000"/>
                  </a:schemeClr>
                </a:solidFill>
                <a:latin typeface="Arial" panose="020B0604020202020204" pitchFamily="34" charset="0"/>
                <a:cs typeface="Arial" panose="020B0604020202020204" pitchFamily="34" charset="0"/>
              </a:rPr>
              <a:t>as </a:t>
            </a:r>
            <a:r>
              <a:rPr lang="en-US" sz="2400" spc="105" dirty="0">
                <a:solidFill>
                  <a:schemeClr val="accent2">
                    <a:lumMod val="50000"/>
                  </a:schemeClr>
                </a:solidFill>
                <a:latin typeface="Arial" panose="020B0604020202020204" pitchFamily="34" charset="0"/>
                <a:cs typeface="Arial" panose="020B0604020202020204" pitchFamily="34" charset="0"/>
              </a:rPr>
              <a:t>normalization</a:t>
            </a:r>
            <a:r>
              <a:rPr lang="en-US" sz="2400" spc="505" dirty="0">
                <a:solidFill>
                  <a:schemeClr val="accent2">
                    <a:lumMod val="50000"/>
                  </a:schemeClr>
                </a:solidFill>
                <a:latin typeface="Arial" panose="020B0604020202020204" pitchFamily="34" charset="0"/>
                <a:cs typeface="Arial" panose="020B0604020202020204" pitchFamily="34" charset="0"/>
              </a:rPr>
              <a:t> </a:t>
            </a:r>
            <a:r>
              <a:rPr lang="en-US" sz="2400" spc="165" dirty="0">
                <a:solidFill>
                  <a:schemeClr val="accent2">
                    <a:lumMod val="50000"/>
                  </a:schemeClr>
                </a:solidFill>
                <a:latin typeface="Arial" panose="020B0604020202020204" pitchFamily="34" charset="0"/>
                <a:cs typeface="Arial" panose="020B0604020202020204" pitchFamily="34" charset="0"/>
              </a:rPr>
              <a:t>and</a:t>
            </a:r>
            <a:r>
              <a:rPr lang="en-US" sz="2400" spc="509" dirty="0">
                <a:solidFill>
                  <a:schemeClr val="accent2">
                    <a:lumMod val="50000"/>
                  </a:schemeClr>
                </a:solidFill>
                <a:latin typeface="Arial" panose="020B0604020202020204" pitchFamily="34" charset="0"/>
                <a:cs typeface="Arial" panose="020B0604020202020204" pitchFamily="34" charset="0"/>
              </a:rPr>
              <a:t> </a:t>
            </a:r>
            <a:r>
              <a:rPr lang="en-US" sz="2400" spc="114" dirty="0">
                <a:solidFill>
                  <a:schemeClr val="accent2">
                    <a:lumMod val="50000"/>
                  </a:schemeClr>
                </a:solidFill>
                <a:latin typeface="Arial" panose="020B0604020202020204" pitchFamily="34" charset="0"/>
                <a:cs typeface="Arial" panose="020B0604020202020204" pitchFamily="34" charset="0"/>
              </a:rPr>
              <a:t>augmentation,</a:t>
            </a:r>
            <a:r>
              <a:rPr lang="en-US" sz="2400" spc="509" dirty="0">
                <a:solidFill>
                  <a:schemeClr val="accent2">
                    <a:lumMod val="50000"/>
                  </a:schemeClr>
                </a:solidFill>
                <a:latin typeface="Arial" panose="020B0604020202020204" pitchFamily="34" charset="0"/>
                <a:cs typeface="Arial" panose="020B0604020202020204" pitchFamily="34" charset="0"/>
              </a:rPr>
              <a:t> </a:t>
            </a:r>
            <a:r>
              <a:rPr lang="en-US" sz="2400" spc="165" dirty="0">
                <a:solidFill>
                  <a:schemeClr val="accent2">
                    <a:lumMod val="50000"/>
                  </a:schemeClr>
                </a:solidFill>
                <a:latin typeface="Arial" panose="020B0604020202020204" pitchFamily="34" charset="0"/>
                <a:cs typeface="Arial" panose="020B0604020202020204" pitchFamily="34" charset="0"/>
              </a:rPr>
              <a:t>to</a:t>
            </a:r>
            <a:r>
              <a:rPr lang="en-US" sz="2400" spc="509" dirty="0">
                <a:solidFill>
                  <a:schemeClr val="accent2">
                    <a:lumMod val="50000"/>
                  </a:schemeClr>
                </a:solidFill>
                <a:latin typeface="Arial" panose="020B0604020202020204" pitchFamily="34" charset="0"/>
                <a:cs typeface="Arial" panose="020B0604020202020204" pitchFamily="34" charset="0"/>
              </a:rPr>
              <a:t> </a:t>
            </a:r>
            <a:r>
              <a:rPr lang="en-US" sz="2400" spc="85" dirty="0">
                <a:solidFill>
                  <a:schemeClr val="accent2">
                    <a:lumMod val="50000"/>
                  </a:schemeClr>
                </a:solidFill>
                <a:latin typeface="Arial" panose="020B0604020202020204" pitchFamily="34" charset="0"/>
                <a:cs typeface="Arial" panose="020B0604020202020204" pitchFamily="34" charset="0"/>
              </a:rPr>
              <a:t>enhance</a:t>
            </a:r>
            <a:r>
              <a:rPr lang="en-US" sz="2400" spc="509" dirty="0">
                <a:solidFill>
                  <a:schemeClr val="accent2">
                    <a:lumMod val="50000"/>
                  </a:schemeClr>
                </a:solidFill>
                <a:latin typeface="Arial" panose="020B0604020202020204" pitchFamily="34" charset="0"/>
                <a:cs typeface="Arial" panose="020B0604020202020204" pitchFamily="34" charset="0"/>
              </a:rPr>
              <a:t> </a:t>
            </a:r>
            <a:r>
              <a:rPr lang="en-US" sz="2400" spc="105" dirty="0">
                <a:solidFill>
                  <a:schemeClr val="accent2">
                    <a:lumMod val="50000"/>
                  </a:schemeClr>
                </a:solidFill>
                <a:latin typeface="Arial" panose="020B0604020202020204" pitchFamily="34" charset="0"/>
                <a:cs typeface="Arial" panose="020B0604020202020204" pitchFamily="34" charset="0"/>
              </a:rPr>
              <a:t>the</a:t>
            </a:r>
            <a:r>
              <a:rPr lang="en-US" sz="2400" spc="505" dirty="0">
                <a:solidFill>
                  <a:schemeClr val="accent2">
                    <a:lumMod val="50000"/>
                  </a:schemeClr>
                </a:solidFill>
                <a:latin typeface="Arial" panose="020B0604020202020204" pitchFamily="34" charset="0"/>
                <a:cs typeface="Arial" panose="020B0604020202020204" pitchFamily="34" charset="0"/>
              </a:rPr>
              <a:t> </a:t>
            </a:r>
            <a:r>
              <a:rPr lang="en-US" sz="2400" spc="55" dirty="0">
                <a:solidFill>
                  <a:schemeClr val="accent2">
                    <a:lumMod val="50000"/>
                  </a:schemeClr>
                </a:solidFill>
                <a:latin typeface="Arial" panose="020B0604020202020204" pitchFamily="34" charset="0"/>
                <a:cs typeface="Arial" panose="020B0604020202020204" pitchFamily="34" charset="0"/>
              </a:rPr>
              <a:t>model's</a:t>
            </a:r>
            <a:r>
              <a:rPr lang="en-US" sz="2400" spc="509" dirty="0">
                <a:solidFill>
                  <a:schemeClr val="accent2">
                    <a:lumMod val="50000"/>
                  </a:schemeClr>
                </a:solidFill>
                <a:latin typeface="Arial" panose="020B0604020202020204" pitchFamily="34" charset="0"/>
                <a:cs typeface="Arial" panose="020B0604020202020204" pitchFamily="34" charset="0"/>
              </a:rPr>
              <a:t> </a:t>
            </a:r>
            <a:r>
              <a:rPr lang="en-US" sz="2400" spc="65" dirty="0">
                <a:solidFill>
                  <a:schemeClr val="accent2">
                    <a:lumMod val="50000"/>
                  </a:schemeClr>
                </a:solidFill>
                <a:latin typeface="Arial" panose="020B0604020202020204" pitchFamily="34" charset="0"/>
                <a:cs typeface="Arial" panose="020B0604020202020204" pitchFamily="34" charset="0"/>
              </a:rPr>
              <a:t>ability</a:t>
            </a:r>
            <a:r>
              <a:rPr lang="en-US" sz="2400" spc="505" dirty="0">
                <a:solidFill>
                  <a:schemeClr val="accent2">
                    <a:lumMod val="50000"/>
                  </a:schemeClr>
                </a:solidFill>
                <a:latin typeface="Arial" panose="020B0604020202020204" pitchFamily="34" charset="0"/>
                <a:cs typeface="Arial" panose="020B0604020202020204" pitchFamily="34" charset="0"/>
              </a:rPr>
              <a:t> </a:t>
            </a:r>
            <a:r>
              <a:rPr lang="en-US" sz="2400" spc="165" dirty="0">
                <a:solidFill>
                  <a:schemeClr val="accent2">
                    <a:lumMod val="50000"/>
                  </a:schemeClr>
                </a:solidFill>
                <a:latin typeface="Arial" panose="020B0604020202020204" pitchFamily="34" charset="0"/>
                <a:cs typeface="Arial" panose="020B0604020202020204" pitchFamily="34" charset="0"/>
              </a:rPr>
              <a:t>to</a:t>
            </a:r>
            <a:r>
              <a:rPr lang="en-US" sz="2400" spc="509" dirty="0">
                <a:solidFill>
                  <a:schemeClr val="accent2">
                    <a:lumMod val="50000"/>
                  </a:schemeClr>
                </a:solidFill>
                <a:latin typeface="Arial" panose="020B0604020202020204" pitchFamily="34" charset="0"/>
                <a:cs typeface="Arial" panose="020B0604020202020204" pitchFamily="34" charset="0"/>
              </a:rPr>
              <a:t> </a:t>
            </a:r>
            <a:r>
              <a:rPr lang="en-US" sz="2400" dirty="0">
                <a:solidFill>
                  <a:schemeClr val="accent2">
                    <a:lumMod val="50000"/>
                  </a:schemeClr>
                </a:solidFill>
                <a:latin typeface="Arial" panose="020B0604020202020204" pitchFamily="34" charset="0"/>
                <a:cs typeface="Arial" panose="020B0604020202020204" pitchFamily="34" charset="0"/>
              </a:rPr>
              <a:t>generalize</a:t>
            </a:r>
            <a:r>
              <a:rPr lang="en-US" sz="2400" spc="509" dirty="0">
                <a:solidFill>
                  <a:schemeClr val="accent2">
                    <a:lumMod val="50000"/>
                  </a:schemeClr>
                </a:solidFill>
                <a:latin typeface="Arial" panose="020B0604020202020204" pitchFamily="34" charset="0"/>
                <a:cs typeface="Arial" panose="020B0604020202020204" pitchFamily="34" charset="0"/>
              </a:rPr>
              <a:t> </a:t>
            </a:r>
            <a:r>
              <a:rPr lang="en-US" sz="2400" spc="165" dirty="0">
                <a:solidFill>
                  <a:schemeClr val="accent2">
                    <a:lumMod val="50000"/>
                  </a:schemeClr>
                </a:solidFill>
                <a:latin typeface="Arial" panose="020B0604020202020204" pitchFamily="34" charset="0"/>
                <a:cs typeface="Arial" panose="020B0604020202020204" pitchFamily="34" charset="0"/>
              </a:rPr>
              <a:t>and</a:t>
            </a:r>
            <a:r>
              <a:rPr lang="en-US" sz="2400" spc="505" dirty="0">
                <a:solidFill>
                  <a:schemeClr val="accent2">
                    <a:lumMod val="50000"/>
                  </a:schemeClr>
                </a:solidFill>
                <a:latin typeface="Arial" panose="020B0604020202020204" pitchFamily="34" charset="0"/>
                <a:cs typeface="Arial" panose="020B0604020202020204" pitchFamily="34" charset="0"/>
              </a:rPr>
              <a:t> </a:t>
            </a:r>
            <a:r>
              <a:rPr lang="en-US" sz="2400" spc="70" dirty="0">
                <a:solidFill>
                  <a:schemeClr val="accent2">
                    <a:lumMod val="50000"/>
                  </a:schemeClr>
                </a:solidFill>
                <a:latin typeface="Arial" panose="020B0604020202020204" pitchFamily="34" charset="0"/>
                <a:cs typeface="Arial" panose="020B0604020202020204" pitchFamily="34" charset="0"/>
              </a:rPr>
              <a:t>detect</a:t>
            </a:r>
            <a:r>
              <a:rPr lang="en-US" sz="2400" spc="515" dirty="0">
                <a:solidFill>
                  <a:schemeClr val="accent2">
                    <a:lumMod val="50000"/>
                  </a:schemeClr>
                </a:solidFill>
                <a:latin typeface="Arial" panose="020B0604020202020204" pitchFamily="34" charset="0"/>
                <a:cs typeface="Arial" panose="020B0604020202020204" pitchFamily="34" charset="0"/>
              </a:rPr>
              <a:t> </a:t>
            </a:r>
            <a:r>
              <a:rPr lang="en-US" sz="2400" spc="-10" dirty="0">
                <a:solidFill>
                  <a:schemeClr val="accent2">
                    <a:lumMod val="50000"/>
                  </a:schemeClr>
                </a:solidFill>
                <a:latin typeface="Arial" panose="020B0604020202020204" pitchFamily="34" charset="0"/>
                <a:cs typeface="Arial" panose="020B0604020202020204" pitchFamily="34" charset="0"/>
              </a:rPr>
              <a:t>diverse </a:t>
            </a:r>
            <a:r>
              <a:rPr lang="en-US" sz="2400" spc="105" dirty="0">
                <a:solidFill>
                  <a:schemeClr val="accent2">
                    <a:lumMod val="50000"/>
                  </a:schemeClr>
                </a:solidFill>
                <a:latin typeface="Arial" panose="020B0604020202020204" pitchFamily="34" charset="0"/>
                <a:cs typeface="Arial" panose="020B0604020202020204" pitchFamily="34" charset="0"/>
              </a:rPr>
              <a:t>patterns.</a:t>
            </a:r>
            <a:endParaRPr lang="en-US" sz="2400" dirty="0">
              <a:solidFill>
                <a:schemeClr val="accent2">
                  <a:lumMod val="50000"/>
                </a:schemeClr>
              </a:solidFill>
              <a:latin typeface="Arial" panose="020B0604020202020204" pitchFamily="34" charset="0"/>
              <a:cs typeface="Arial" panose="020B0604020202020204" pitchFamily="34" charset="0"/>
            </a:endParaRPr>
          </a:p>
          <a:p>
            <a:pPr marL="12700" marR="5080" algn="just">
              <a:lnSpc>
                <a:spcPct val="150900"/>
              </a:lnSpc>
              <a:spcBef>
                <a:spcPts val="30"/>
              </a:spcBef>
              <a:tabLst>
                <a:tab pos="430530" algn="l"/>
              </a:tabLst>
            </a:pPr>
            <a:r>
              <a:rPr lang="en-US" sz="2400" b="1" dirty="0">
                <a:solidFill>
                  <a:schemeClr val="accent2">
                    <a:lumMod val="50000"/>
                  </a:schemeClr>
                </a:solidFill>
                <a:latin typeface="Arial" panose="020B0604020202020204" pitchFamily="34" charset="0"/>
                <a:cs typeface="Arial" panose="020B0604020202020204" pitchFamily="34" charset="0"/>
              </a:rPr>
              <a:t>5. Transfer</a:t>
            </a:r>
            <a:r>
              <a:rPr lang="en-US" sz="2400" b="1" spc="300" dirty="0">
                <a:solidFill>
                  <a:schemeClr val="accent2">
                    <a:lumMod val="50000"/>
                  </a:schemeClr>
                </a:solidFill>
                <a:latin typeface="Arial" panose="020B0604020202020204" pitchFamily="34" charset="0"/>
                <a:cs typeface="Arial" panose="020B0604020202020204" pitchFamily="34" charset="0"/>
              </a:rPr>
              <a:t> </a:t>
            </a:r>
            <a:r>
              <a:rPr lang="en-US" sz="2400" b="1" dirty="0">
                <a:solidFill>
                  <a:schemeClr val="accent2">
                    <a:lumMod val="50000"/>
                  </a:schemeClr>
                </a:solidFill>
                <a:latin typeface="Arial" panose="020B0604020202020204" pitchFamily="34" charset="0"/>
                <a:cs typeface="Arial" panose="020B0604020202020204" pitchFamily="34" charset="0"/>
              </a:rPr>
              <a:t>Learning: </a:t>
            </a:r>
            <a:r>
              <a:rPr lang="en-US" sz="2400" dirty="0">
                <a:solidFill>
                  <a:schemeClr val="accent2">
                    <a:lumMod val="50000"/>
                  </a:schemeClr>
                </a:solidFill>
                <a:latin typeface="Arial" panose="020B0604020202020204" pitchFamily="34" charset="0"/>
                <a:cs typeface="Arial" panose="020B0604020202020204" pitchFamily="34" charset="0"/>
              </a:rPr>
              <a:t>Explore</a:t>
            </a:r>
            <a:r>
              <a:rPr lang="en-US" sz="2400" spc="300" dirty="0">
                <a:solidFill>
                  <a:schemeClr val="accent2">
                    <a:lumMod val="50000"/>
                  </a:schemeClr>
                </a:solidFill>
                <a:latin typeface="Arial" panose="020B0604020202020204" pitchFamily="34" charset="0"/>
                <a:cs typeface="Arial" panose="020B0604020202020204" pitchFamily="34" charset="0"/>
              </a:rPr>
              <a:t> </a:t>
            </a:r>
            <a:r>
              <a:rPr lang="en-US" sz="2400" spc="100" dirty="0">
                <a:solidFill>
                  <a:schemeClr val="accent2">
                    <a:lumMod val="50000"/>
                  </a:schemeClr>
                </a:solidFill>
                <a:latin typeface="Arial" panose="020B0604020202020204" pitchFamily="34" charset="0"/>
                <a:cs typeface="Arial" panose="020B0604020202020204" pitchFamily="34" charset="0"/>
              </a:rPr>
              <a:t>transfer</a:t>
            </a:r>
            <a:r>
              <a:rPr lang="en-US" sz="2400" spc="300" dirty="0">
                <a:solidFill>
                  <a:schemeClr val="accent2">
                    <a:lumMod val="50000"/>
                  </a:schemeClr>
                </a:solidFill>
                <a:latin typeface="Arial" panose="020B0604020202020204" pitchFamily="34" charset="0"/>
                <a:cs typeface="Arial" panose="020B0604020202020204" pitchFamily="34" charset="0"/>
              </a:rPr>
              <a:t> </a:t>
            </a:r>
            <a:r>
              <a:rPr lang="en-US" sz="2400" spc="75" dirty="0">
                <a:solidFill>
                  <a:schemeClr val="accent2">
                    <a:lumMod val="50000"/>
                  </a:schemeClr>
                </a:solidFill>
                <a:latin typeface="Arial" panose="020B0604020202020204" pitchFamily="34" charset="0"/>
                <a:cs typeface="Arial" panose="020B0604020202020204" pitchFamily="34" charset="0"/>
              </a:rPr>
              <a:t>learning</a:t>
            </a:r>
            <a:r>
              <a:rPr lang="en-US" sz="2400" spc="300" dirty="0">
                <a:solidFill>
                  <a:schemeClr val="accent2">
                    <a:lumMod val="50000"/>
                  </a:schemeClr>
                </a:solidFill>
                <a:latin typeface="Arial" panose="020B0604020202020204" pitchFamily="34" charset="0"/>
                <a:cs typeface="Arial" panose="020B0604020202020204" pitchFamily="34" charset="0"/>
              </a:rPr>
              <a:t> </a:t>
            </a:r>
            <a:r>
              <a:rPr lang="en-US" sz="2400" spc="110" dirty="0">
                <a:solidFill>
                  <a:schemeClr val="accent2">
                    <a:lumMod val="50000"/>
                  </a:schemeClr>
                </a:solidFill>
                <a:latin typeface="Arial" panose="020B0604020202020204" pitchFamily="34" charset="0"/>
                <a:cs typeface="Arial" panose="020B0604020202020204" pitchFamily="34" charset="0"/>
              </a:rPr>
              <a:t>approaches</a:t>
            </a:r>
            <a:r>
              <a:rPr lang="en-US" sz="2400" spc="300" dirty="0">
                <a:solidFill>
                  <a:schemeClr val="accent2">
                    <a:lumMod val="50000"/>
                  </a:schemeClr>
                </a:solidFill>
                <a:latin typeface="Arial" panose="020B0604020202020204" pitchFamily="34" charset="0"/>
                <a:cs typeface="Arial" panose="020B0604020202020204" pitchFamily="34" charset="0"/>
              </a:rPr>
              <a:t> </a:t>
            </a:r>
            <a:r>
              <a:rPr lang="en-US" sz="2400" spc="65" dirty="0">
                <a:solidFill>
                  <a:schemeClr val="accent2">
                    <a:lumMod val="50000"/>
                  </a:schemeClr>
                </a:solidFill>
                <a:latin typeface="Arial" panose="020B0604020202020204" pitchFamily="34" charset="0"/>
                <a:cs typeface="Arial" panose="020B0604020202020204" pitchFamily="34" charset="0"/>
              </a:rPr>
              <a:t>using</a:t>
            </a:r>
            <a:r>
              <a:rPr lang="en-US" sz="2400" spc="300" dirty="0">
                <a:solidFill>
                  <a:schemeClr val="accent2">
                    <a:lumMod val="50000"/>
                  </a:schemeClr>
                </a:solidFill>
                <a:latin typeface="Arial" panose="020B0604020202020204" pitchFamily="34" charset="0"/>
                <a:cs typeface="Arial" panose="020B0604020202020204" pitchFamily="34" charset="0"/>
              </a:rPr>
              <a:t> </a:t>
            </a:r>
            <a:r>
              <a:rPr lang="en-US" sz="2400" spc="70" dirty="0">
                <a:solidFill>
                  <a:schemeClr val="accent2">
                    <a:lumMod val="50000"/>
                  </a:schemeClr>
                </a:solidFill>
                <a:latin typeface="Arial" panose="020B0604020202020204" pitchFamily="34" charset="0"/>
                <a:cs typeface="Arial" panose="020B0604020202020204" pitchFamily="34" charset="0"/>
              </a:rPr>
              <a:t>pre-</a:t>
            </a:r>
            <a:r>
              <a:rPr lang="en-US" sz="2400" spc="114" dirty="0">
                <a:solidFill>
                  <a:schemeClr val="accent2">
                    <a:lumMod val="50000"/>
                  </a:schemeClr>
                </a:solidFill>
                <a:latin typeface="Arial" panose="020B0604020202020204" pitchFamily="34" charset="0"/>
                <a:cs typeface="Arial" panose="020B0604020202020204" pitchFamily="34" charset="0"/>
              </a:rPr>
              <a:t>trained</a:t>
            </a:r>
            <a:r>
              <a:rPr lang="en-US" sz="2400" spc="300" dirty="0">
                <a:solidFill>
                  <a:schemeClr val="accent2">
                    <a:lumMod val="50000"/>
                  </a:schemeClr>
                </a:solidFill>
                <a:latin typeface="Arial" panose="020B0604020202020204" pitchFamily="34" charset="0"/>
                <a:cs typeface="Arial" panose="020B0604020202020204" pitchFamily="34" charset="0"/>
              </a:rPr>
              <a:t>  </a:t>
            </a:r>
            <a:r>
              <a:rPr lang="en-US" sz="2400" spc="75" dirty="0">
                <a:solidFill>
                  <a:schemeClr val="accent2">
                    <a:lumMod val="50000"/>
                  </a:schemeClr>
                </a:solidFill>
                <a:latin typeface="Arial" panose="020B0604020202020204" pitchFamily="34" charset="0"/>
                <a:cs typeface="Arial" panose="020B0604020202020204" pitchFamily="34" charset="0"/>
              </a:rPr>
              <a:t>models</a:t>
            </a:r>
            <a:r>
              <a:rPr lang="en-US" sz="2400" spc="300" dirty="0">
                <a:solidFill>
                  <a:schemeClr val="accent2">
                    <a:lumMod val="50000"/>
                  </a:schemeClr>
                </a:solidFill>
                <a:latin typeface="Arial" panose="020B0604020202020204" pitchFamily="34" charset="0"/>
                <a:cs typeface="Arial" panose="020B0604020202020204" pitchFamily="34" charset="0"/>
              </a:rPr>
              <a:t> </a:t>
            </a:r>
            <a:r>
              <a:rPr lang="en-US" sz="2400" spc="165" dirty="0">
                <a:solidFill>
                  <a:schemeClr val="accent2">
                    <a:lumMod val="50000"/>
                  </a:schemeClr>
                </a:solidFill>
                <a:latin typeface="Arial" panose="020B0604020202020204" pitchFamily="34" charset="0"/>
                <a:cs typeface="Arial" panose="020B0604020202020204" pitchFamily="34" charset="0"/>
              </a:rPr>
              <a:t>to</a:t>
            </a:r>
            <a:r>
              <a:rPr lang="en-US" sz="2400" spc="300" dirty="0">
                <a:solidFill>
                  <a:schemeClr val="accent2">
                    <a:lumMod val="50000"/>
                  </a:schemeClr>
                </a:solidFill>
                <a:latin typeface="Arial" panose="020B0604020202020204" pitchFamily="34" charset="0"/>
                <a:cs typeface="Arial" panose="020B0604020202020204" pitchFamily="34" charset="0"/>
              </a:rPr>
              <a:t> </a:t>
            </a:r>
            <a:r>
              <a:rPr lang="en-US" sz="2400" dirty="0">
                <a:solidFill>
                  <a:schemeClr val="accent2">
                    <a:lumMod val="50000"/>
                  </a:schemeClr>
                </a:solidFill>
                <a:latin typeface="Arial" panose="020B0604020202020204" pitchFamily="34" charset="0"/>
                <a:cs typeface="Arial" panose="020B0604020202020204" pitchFamily="34" charset="0"/>
              </a:rPr>
              <a:t>leverage</a:t>
            </a:r>
            <a:r>
              <a:rPr lang="en-US" sz="2400" spc="300" dirty="0">
                <a:solidFill>
                  <a:schemeClr val="accent2">
                    <a:lumMod val="50000"/>
                  </a:schemeClr>
                </a:solidFill>
                <a:latin typeface="Arial" panose="020B0604020202020204" pitchFamily="34" charset="0"/>
                <a:cs typeface="Arial" panose="020B0604020202020204" pitchFamily="34" charset="0"/>
              </a:rPr>
              <a:t>     </a:t>
            </a:r>
          </a:p>
          <a:p>
            <a:pPr marL="12700" marR="5080" algn="just">
              <a:lnSpc>
                <a:spcPct val="150900"/>
              </a:lnSpc>
              <a:spcBef>
                <a:spcPts val="30"/>
              </a:spcBef>
              <a:tabLst>
                <a:tab pos="430530" algn="l"/>
              </a:tabLst>
            </a:pPr>
            <a:r>
              <a:rPr lang="en-US" sz="2400" spc="300" dirty="0">
                <a:solidFill>
                  <a:schemeClr val="accent2">
                    <a:lumMod val="50000"/>
                  </a:schemeClr>
                </a:solidFill>
                <a:latin typeface="Arial" panose="020B0604020202020204" pitchFamily="34" charset="0"/>
                <a:cs typeface="Arial" panose="020B0604020202020204" pitchFamily="34" charset="0"/>
              </a:rPr>
              <a:t>   </a:t>
            </a:r>
            <a:r>
              <a:rPr lang="en-US" sz="2400" spc="55" dirty="0">
                <a:solidFill>
                  <a:schemeClr val="accent2">
                    <a:lumMod val="50000"/>
                  </a:schemeClr>
                </a:solidFill>
                <a:latin typeface="Arial" panose="020B0604020202020204" pitchFamily="34" charset="0"/>
                <a:cs typeface="Arial" panose="020B0604020202020204" pitchFamily="34" charset="0"/>
              </a:rPr>
              <a:t>knowledge </a:t>
            </a:r>
            <a:r>
              <a:rPr lang="en-US" sz="2400" spc="120" dirty="0">
                <a:solidFill>
                  <a:schemeClr val="accent2">
                    <a:lumMod val="50000"/>
                  </a:schemeClr>
                </a:solidFill>
                <a:latin typeface="Arial" panose="020B0604020202020204" pitchFamily="34" charset="0"/>
                <a:cs typeface="Arial" panose="020B0604020202020204" pitchFamily="34" charset="0"/>
              </a:rPr>
              <a:t>from</a:t>
            </a:r>
            <a:r>
              <a:rPr lang="en-US" sz="2400" spc="60" dirty="0">
                <a:solidFill>
                  <a:schemeClr val="accent2">
                    <a:lumMod val="50000"/>
                  </a:schemeClr>
                </a:solidFill>
                <a:latin typeface="Arial" panose="020B0604020202020204" pitchFamily="34" charset="0"/>
                <a:cs typeface="Arial" panose="020B0604020202020204" pitchFamily="34" charset="0"/>
              </a:rPr>
              <a:t> large </a:t>
            </a:r>
            <a:r>
              <a:rPr lang="en-US" sz="2400" spc="95" dirty="0">
                <a:solidFill>
                  <a:schemeClr val="accent2">
                    <a:lumMod val="50000"/>
                  </a:schemeClr>
                </a:solidFill>
                <a:latin typeface="Arial" panose="020B0604020202020204" pitchFamily="34" charset="0"/>
                <a:cs typeface="Arial" panose="020B0604020202020204" pitchFamily="34" charset="0"/>
              </a:rPr>
              <a:t>datasets,</a:t>
            </a:r>
            <a:r>
              <a:rPr lang="en-US" sz="2400" spc="65" dirty="0">
                <a:solidFill>
                  <a:schemeClr val="accent2">
                    <a:lumMod val="50000"/>
                  </a:schemeClr>
                </a:solidFill>
                <a:latin typeface="Arial" panose="020B0604020202020204" pitchFamily="34" charset="0"/>
                <a:cs typeface="Arial" panose="020B0604020202020204" pitchFamily="34" charset="0"/>
              </a:rPr>
              <a:t> </a:t>
            </a:r>
            <a:r>
              <a:rPr lang="en-US" sz="2400" spc="90" dirty="0">
                <a:solidFill>
                  <a:schemeClr val="accent2">
                    <a:lumMod val="50000"/>
                  </a:schemeClr>
                </a:solidFill>
                <a:latin typeface="Arial" panose="020B0604020202020204" pitchFamily="34" charset="0"/>
                <a:cs typeface="Arial" panose="020B0604020202020204" pitchFamily="34" charset="0"/>
              </a:rPr>
              <a:t>particularly</a:t>
            </a:r>
            <a:r>
              <a:rPr lang="en-US" sz="2400" spc="60" dirty="0">
                <a:solidFill>
                  <a:schemeClr val="accent2">
                    <a:lumMod val="50000"/>
                  </a:schemeClr>
                </a:solidFill>
                <a:latin typeface="Arial" panose="020B0604020202020204" pitchFamily="34" charset="0"/>
                <a:cs typeface="Arial" panose="020B0604020202020204" pitchFamily="34" charset="0"/>
              </a:rPr>
              <a:t> </a:t>
            </a:r>
            <a:r>
              <a:rPr lang="en-US" sz="2400" dirty="0">
                <a:solidFill>
                  <a:schemeClr val="accent2">
                    <a:lumMod val="50000"/>
                  </a:schemeClr>
                </a:solidFill>
                <a:latin typeface="Arial" panose="020B0604020202020204" pitchFamily="34" charset="0"/>
                <a:cs typeface="Arial" panose="020B0604020202020204" pitchFamily="34" charset="0"/>
              </a:rPr>
              <a:t>beneficial</a:t>
            </a:r>
            <a:r>
              <a:rPr lang="en-US" sz="2400" spc="65" dirty="0">
                <a:solidFill>
                  <a:schemeClr val="accent2">
                    <a:lumMod val="50000"/>
                  </a:schemeClr>
                </a:solidFill>
                <a:latin typeface="Arial" panose="020B0604020202020204" pitchFamily="34" charset="0"/>
                <a:cs typeface="Arial" panose="020B0604020202020204" pitchFamily="34" charset="0"/>
              </a:rPr>
              <a:t> </a:t>
            </a:r>
            <a:r>
              <a:rPr lang="en-US" sz="2400" spc="75" dirty="0">
                <a:solidFill>
                  <a:schemeClr val="accent2">
                    <a:lumMod val="50000"/>
                  </a:schemeClr>
                </a:solidFill>
                <a:latin typeface="Arial" panose="020B0604020202020204" pitchFamily="34" charset="0"/>
                <a:cs typeface="Arial" panose="020B0604020202020204" pitchFamily="34" charset="0"/>
              </a:rPr>
              <a:t>when</a:t>
            </a:r>
            <a:r>
              <a:rPr lang="en-US" sz="2400" spc="60" dirty="0">
                <a:solidFill>
                  <a:schemeClr val="accent2">
                    <a:lumMod val="50000"/>
                  </a:schemeClr>
                </a:solidFill>
                <a:latin typeface="Arial" panose="020B0604020202020204" pitchFamily="34" charset="0"/>
                <a:cs typeface="Arial" panose="020B0604020202020204" pitchFamily="34" charset="0"/>
              </a:rPr>
              <a:t> </a:t>
            </a:r>
            <a:r>
              <a:rPr lang="en-US" sz="2400" spc="90" dirty="0">
                <a:solidFill>
                  <a:schemeClr val="accent2">
                    <a:lumMod val="50000"/>
                  </a:schemeClr>
                </a:solidFill>
                <a:latin typeface="Arial" panose="020B0604020202020204" pitchFamily="34" charset="0"/>
                <a:cs typeface="Arial" panose="020B0604020202020204" pitchFamily="34" charset="0"/>
              </a:rPr>
              <a:t>working</a:t>
            </a:r>
            <a:r>
              <a:rPr lang="en-US" sz="2400" spc="65" dirty="0">
                <a:solidFill>
                  <a:schemeClr val="accent2">
                    <a:lumMod val="50000"/>
                  </a:schemeClr>
                </a:solidFill>
                <a:latin typeface="Arial" panose="020B0604020202020204" pitchFamily="34" charset="0"/>
                <a:cs typeface="Arial" panose="020B0604020202020204" pitchFamily="34" charset="0"/>
              </a:rPr>
              <a:t> </a:t>
            </a:r>
            <a:r>
              <a:rPr lang="en-US" sz="2400" spc="80" dirty="0">
                <a:solidFill>
                  <a:schemeClr val="accent2">
                    <a:lumMod val="50000"/>
                  </a:schemeClr>
                </a:solidFill>
                <a:latin typeface="Arial" panose="020B0604020202020204" pitchFamily="34" charset="0"/>
                <a:cs typeface="Arial" panose="020B0604020202020204" pitchFamily="34" charset="0"/>
              </a:rPr>
              <a:t>with</a:t>
            </a:r>
            <a:r>
              <a:rPr lang="en-US" sz="2400" spc="60" dirty="0">
                <a:solidFill>
                  <a:schemeClr val="accent2">
                    <a:lumMod val="50000"/>
                  </a:schemeClr>
                </a:solidFill>
                <a:latin typeface="Arial" panose="020B0604020202020204" pitchFamily="34" charset="0"/>
                <a:cs typeface="Arial" panose="020B0604020202020204" pitchFamily="34" charset="0"/>
              </a:rPr>
              <a:t> </a:t>
            </a:r>
            <a:r>
              <a:rPr lang="en-US" sz="2400" spc="65" dirty="0">
                <a:solidFill>
                  <a:schemeClr val="accent2">
                    <a:lumMod val="50000"/>
                  </a:schemeClr>
                </a:solidFill>
                <a:latin typeface="Arial" panose="020B0604020202020204" pitchFamily="34" charset="0"/>
                <a:cs typeface="Arial" panose="020B0604020202020204" pitchFamily="34" charset="0"/>
              </a:rPr>
              <a:t>limited </a:t>
            </a:r>
            <a:r>
              <a:rPr lang="en-US" sz="2400" spc="60" dirty="0">
                <a:solidFill>
                  <a:schemeClr val="accent2">
                    <a:lumMod val="50000"/>
                  </a:schemeClr>
                </a:solidFill>
                <a:latin typeface="Arial" panose="020B0604020202020204" pitchFamily="34" charset="0"/>
                <a:cs typeface="Arial" panose="020B0604020202020204" pitchFamily="34" charset="0"/>
              </a:rPr>
              <a:t>medical </a:t>
            </a:r>
            <a:r>
              <a:rPr lang="en-US" sz="2400" spc="70" dirty="0">
                <a:solidFill>
                  <a:schemeClr val="accent2">
                    <a:lumMod val="50000"/>
                  </a:schemeClr>
                </a:solidFill>
                <a:latin typeface="Arial" panose="020B0604020202020204" pitchFamily="34" charset="0"/>
                <a:cs typeface="Arial" panose="020B0604020202020204" pitchFamily="34" charset="0"/>
              </a:rPr>
              <a:t>imaging</a:t>
            </a:r>
            <a:r>
              <a:rPr lang="en-US" sz="2400" spc="60" dirty="0">
                <a:solidFill>
                  <a:schemeClr val="accent2">
                    <a:lumMod val="50000"/>
                  </a:schemeClr>
                </a:solidFill>
                <a:latin typeface="Arial" panose="020B0604020202020204" pitchFamily="34" charset="0"/>
                <a:cs typeface="Arial" panose="020B0604020202020204" pitchFamily="34" charset="0"/>
              </a:rPr>
              <a:t> </a:t>
            </a:r>
            <a:r>
              <a:rPr lang="en-US" sz="2400" spc="135" dirty="0">
                <a:solidFill>
                  <a:schemeClr val="accent2">
                    <a:lumMod val="50000"/>
                  </a:schemeClr>
                </a:solidFill>
                <a:latin typeface="Arial" panose="020B0604020202020204" pitchFamily="34" charset="0"/>
                <a:cs typeface="Arial" panose="020B0604020202020204" pitchFamily="34" charset="0"/>
              </a:rPr>
              <a:t>data.</a:t>
            </a:r>
            <a:endParaRPr lang="en-US" sz="2400" dirty="0">
              <a:solidFill>
                <a:schemeClr val="accent2">
                  <a:lumMod val="50000"/>
                </a:schemeClr>
              </a:solidFill>
              <a:latin typeface="Arial" panose="020B0604020202020204" pitchFamily="34" charset="0"/>
              <a:cs typeface="Arial" panose="020B0604020202020204" pitchFamily="34" charset="0"/>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4959350" y="958850"/>
            <a:ext cx="8381999" cy="591957"/>
          </a:xfrm>
          <a:prstGeom prst="rect">
            <a:avLst/>
          </a:prstGeom>
        </p:spPr>
        <p:txBody>
          <a:bodyPr vert="horz" wrap="square" lIns="0" tIns="98425" rIns="0" bIns="0" rtlCol="0">
            <a:spAutoFit/>
          </a:bodyPr>
          <a:lstStyle/>
          <a:p>
            <a:pPr marL="401320" marR="5080" indent="-389255" algn="ctr">
              <a:lnSpc>
                <a:spcPts val="3300"/>
              </a:lnSpc>
              <a:spcBef>
                <a:spcPts val="775"/>
              </a:spcBef>
            </a:pPr>
            <a:r>
              <a:rPr sz="6000" spc="20" dirty="0"/>
              <a:t>E</a:t>
            </a:r>
            <a:r>
              <a:rPr lang="en-IN" sz="6000" spc="20" dirty="0"/>
              <a:t>XSISTING SYSTEM</a:t>
            </a:r>
            <a:endParaRPr sz="6000" dirty="0"/>
          </a:p>
        </p:txBody>
      </p:sp>
      <p:sp>
        <p:nvSpPr>
          <p:cNvPr id="6" name="object 6"/>
          <p:cNvSpPr/>
          <p:nvPr/>
        </p:nvSpPr>
        <p:spPr>
          <a:xfrm>
            <a:off x="0" y="0"/>
            <a:ext cx="347345" cy="3810000"/>
          </a:xfrm>
          <a:custGeom>
            <a:avLst/>
            <a:gdLst/>
            <a:ahLst/>
            <a:cxnLst/>
            <a:rect l="l" t="t" r="r" b="b"/>
            <a:pathLst>
              <a:path w="347345" h="3810000">
                <a:moveTo>
                  <a:pt x="0" y="3809707"/>
                </a:moveTo>
                <a:lnTo>
                  <a:pt x="346774" y="3809707"/>
                </a:lnTo>
                <a:lnTo>
                  <a:pt x="346774" y="0"/>
                </a:lnTo>
                <a:lnTo>
                  <a:pt x="0" y="0"/>
                </a:lnTo>
                <a:lnTo>
                  <a:pt x="0" y="3809707"/>
                </a:lnTo>
                <a:close/>
              </a:path>
            </a:pathLst>
          </a:custGeom>
          <a:solidFill>
            <a:srgbClr val="DB7563"/>
          </a:solidFill>
        </p:spPr>
        <p:txBody>
          <a:bodyPr wrap="square" lIns="0" tIns="0" rIns="0" bIns="0" rtlCol="0"/>
          <a:lstStyle/>
          <a:p>
            <a:endParaRPr/>
          </a:p>
        </p:txBody>
      </p:sp>
      <p:sp>
        <p:nvSpPr>
          <p:cNvPr id="9" name="TextBox 8">
            <a:extLst>
              <a:ext uri="{FF2B5EF4-FFF2-40B4-BE49-F238E27FC236}">
                <a16:creationId xmlns:a16="http://schemas.microsoft.com/office/drawing/2014/main" id="{6CEFFFE8-3C54-B5AB-B20C-0C6091691DEE}"/>
              </a:ext>
            </a:extLst>
          </p:cNvPr>
          <p:cNvSpPr txBox="1"/>
          <p:nvPr/>
        </p:nvSpPr>
        <p:spPr>
          <a:xfrm>
            <a:off x="1380670" y="1905001"/>
            <a:ext cx="15465880" cy="6432145"/>
          </a:xfrm>
          <a:prstGeom prst="rect">
            <a:avLst/>
          </a:prstGeom>
          <a:noFill/>
        </p:spPr>
        <p:txBody>
          <a:bodyPr wrap="square" rtlCol="0">
            <a:spAutoFit/>
          </a:bodyPr>
          <a:lstStyle/>
          <a:p>
            <a:pPr marL="298450" marR="5080" indent="-285750" algn="just">
              <a:lnSpc>
                <a:spcPct val="117800"/>
              </a:lnSpc>
              <a:spcBef>
                <a:spcPts val="95"/>
              </a:spcBef>
              <a:buFont typeface="Arial" panose="020B0604020202020204" pitchFamily="34" charset="0"/>
              <a:buChar char="•"/>
            </a:pPr>
            <a:r>
              <a:rPr lang="en-US" sz="3200" spc="240" dirty="0">
                <a:solidFill>
                  <a:schemeClr val="accent2">
                    <a:lumMod val="50000"/>
                  </a:schemeClr>
                </a:solidFill>
                <a:latin typeface="Arial" panose="020B0604020202020204" pitchFamily="34" charset="0"/>
                <a:cs typeface="Arial" panose="020B0604020202020204" pitchFamily="34" charset="0"/>
              </a:rPr>
              <a:t>In</a:t>
            </a:r>
            <a:r>
              <a:rPr lang="en-US" sz="3200" spc="385" dirty="0">
                <a:solidFill>
                  <a:schemeClr val="accent2">
                    <a:lumMod val="50000"/>
                  </a:schemeClr>
                </a:solidFill>
                <a:latin typeface="Arial" panose="020B0604020202020204" pitchFamily="34" charset="0"/>
                <a:cs typeface="Arial" panose="020B0604020202020204" pitchFamily="34" charset="0"/>
              </a:rPr>
              <a:t> </a:t>
            </a:r>
            <a:r>
              <a:rPr lang="en-US" sz="3200" spc="190" dirty="0">
                <a:solidFill>
                  <a:schemeClr val="accent2">
                    <a:lumMod val="50000"/>
                  </a:schemeClr>
                </a:solidFill>
                <a:latin typeface="Arial" panose="020B0604020202020204" pitchFamily="34" charset="0"/>
                <a:cs typeface="Arial" panose="020B0604020202020204" pitchFamily="34" charset="0"/>
              </a:rPr>
              <a:t>literature</a:t>
            </a:r>
            <a:r>
              <a:rPr lang="en-US" sz="3200" spc="390" dirty="0">
                <a:solidFill>
                  <a:schemeClr val="accent2">
                    <a:lumMod val="50000"/>
                  </a:schemeClr>
                </a:solidFill>
                <a:latin typeface="Arial" panose="020B0604020202020204" pitchFamily="34" charset="0"/>
                <a:cs typeface="Arial" panose="020B0604020202020204" pitchFamily="34" charset="0"/>
              </a:rPr>
              <a:t> </a:t>
            </a:r>
            <a:r>
              <a:rPr lang="en-US" sz="3200" spc="160" dirty="0">
                <a:solidFill>
                  <a:schemeClr val="accent2">
                    <a:lumMod val="50000"/>
                  </a:schemeClr>
                </a:solidFill>
                <a:latin typeface="Arial" panose="020B0604020202020204" pitchFamily="34" charset="0"/>
                <a:cs typeface="Arial" panose="020B0604020202020204" pitchFamily="34" charset="0"/>
              </a:rPr>
              <a:t>they</a:t>
            </a:r>
            <a:r>
              <a:rPr lang="en-US" sz="3200" spc="385" dirty="0">
                <a:solidFill>
                  <a:schemeClr val="accent2">
                    <a:lumMod val="50000"/>
                  </a:schemeClr>
                </a:solidFill>
                <a:latin typeface="Arial" panose="020B0604020202020204" pitchFamily="34" charset="0"/>
                <a:cs typeface="Arial" panose="020B0604020202020204" pitchFamily="34" charset="0"/>
              </a:rPr>
              <a:t> </a:t>
            </a:r>
            <a:r>
              <a:rPr lang="en-US" sz="3200" spc="190" dirty="0">
                <a:solidFill>
                  <a:schemeClr val="accent2">
                    <a:lumMod val="50000"/>
                  </a:schemeClr>
                </a:solidFill>
                <a:latin typeface="Arial" panose="020B0604020202020204" pitchFamily="34" charset="0"/>
                <a:cs typeface="Arial" panose="020B0604020202020204" pitchFamily="34" charset="0"/>
              </a:rPr>
              <a:t>introduces</a:t>
            </a:r>
            <a:r>
              <a:rPr lang="en-US" sz="3200" spc="390" dirty="0">
                <a:solidFill>
                  <a:schemeClr val="accent2">
                    <a:lumMod val="50000"/>
                  </a:schemeClr>
                </a:solidFill>
                <a:latin typeface="Arial" panose="020B0604020202020204" pitchFamily="34" charset="0"/>
                <a:cs typeface="Arial" panose="020B0604020202020204" pitchFamily="34" charset="0"/>
              </a:rPr>
              <a:t> </a:t>
            </a:r>
            <a:r>
              <a:rPr lang="en-US" sz="3200" spc="204" dirty="0">
                <a:solidFill>
                  <a:schemeClr val="accent2">
                    <a:lumMod val="50000"/>
                  </a:schemeClr>
                </a:solidFill>
                <a:latin typeface="Arial" panose="020B0604020202020204" pitchFamily="34" charset="0"/>
                <a:cs typeface="Arial" panose="020B0604020202020204" pitchFamily="34" charset="0"/>
              </a:rPr>
              <a:t>a</a:t>
            </a:r>
            <a:r>
              <a:rPr lang="en-US" sz="3200" spc="390" dirty="0">
                <a:solidFill>
                  <a:schemeClr val="accent2">
                    <a:lumMod val="50000"/>
                  </a:schemeClr>
                </a:solidFill>
                <a:latin typeface="Arial" panose="020B0604020202020204" pitchFamily="34" charset="0"/>
                <a:cs typeface="Arial" panose="020B0604020202020204" pitchFamily="34" charset="0"/>
              </a:rPr>
              <a:t> </a:t>
            </a:r>
            <a:r>
              <a:rPr lang="en-US" sz="3200" spc="155" dirty="0">
                <a:solidFill>
                  <a:schemeClr val="accent2">
                    <a:lumMod val="50000"/>
                  </a:schemeClr>
                </a:solidFill>
                <a:latin typeface="Arial" panose="020B0604020202020204" pitchFamily="34" charset="0"/>
                <a:cs typeface="Arial" panose="020B0604020202020204" pitchFamily="34" charset="0"/>
              </a:rPr>
              <a:t>deep</a:t>
            </a:r>
            <a:r>
              <a:rPr lang="en-US" sz="3200" spc="385" dirty="0">
                <a:solidFill>
                  <a:schemeClr val="accent2">
                    <a:lumMod val="50000"/>
                  </a:schemeClr>
                </a:solidFill>
                <a:latin typeface="Arial" panose="020B0604020202020204" pitchFamily="34" charset="0"/>
                <a:cs typeface="Arial" panose="020B0604020202020204" pitchFamily="34" charset="0"/>
              </a:rPr>
              <a:t> </a:t>
            </a:r>
            <a:r>
              <a:rPr lang="en-US" sz="3200" spc="170" dirty="0">
                <a:solidFill>
                  <a:schemeClr val="accent2">
                    <a:lumMod val="50000"/>
                  </a:schemeClr>
                </a:solidFill>
                <a:latin typeface="Arial" panose="020B0604020202020204" pitchFamily="34" charset="0"/>
                <a:cs typeface="Arial" panose="020B0604020202020204" pitchFamily="34" charset="0"/>
              </a:rPr>
              <a:t>learning-</a:t>
            </a:r>
            <a:r>
              <a:rPr lang="en-US" sz="3200" spc="185" dirty="0">
                <a:solidFill>
                  <a:schemeClr val="accent2">
                    <a:lumMod val="50000"/>
                  </a:schemeClr>
                </a:solidFill>
                <a:latin typeface="Arial" panose="020B0604020202020204" pitchFamily="34" charset="0"/>
                <a:cs typeface="Arial" panose="020B0604020202020204" pitchFamily="34" charset="0"/>
              </a:rPr>
              <a:t>based</a:t>
            </a:r>
            <a:r>
              <a:rPr lang="en-US" sz="3200" spc="390" dirty="0">
                <a:solidFill>
                  <a:schemeClr val="accent2">
                    <a:lumMod val="50000"/>
                  </a:schemeClr>
                </a:solidFill>
                <a:latin typeface="Arial" panose="020B0604020202020204" pitchFamily="34" charset="0"/>
                <a:cs typeface="Arial" panose="020B0604020202020204" pitchFamily="34" charset="0"/>
              </a:rPr>
              <a:t> </a:t>
            </a:r>
            <a:r>
              <a:rPr lang="en-US" sz="3200" spc="250" dirty="0">
                <a:solidFill>
                  <a:schemeClr val="accent2">
                    <a:lumMod val="50000"/>
                  </a:schemeClr>
                </a:solidFill>
                <a:latin typeface="Arial" panose="020B0604020202020204" pitchFamily="34" charset="0"/>
                <a:cs typeface="Arial" panose="020B0604020202020204" pitchFamily="34" charset="0"/>
              </a:rPr>
              <a:t>automated</a:t>
            </a:r>
            <a:r>
              <a:rPr lang="en-US" sz="3200" spc="390" dirty="0">
                <a:solidFill>
                  <a:schemeClr val="accent2">
                    <a:lumMod val="50000"/>
                  </a:schemeClr>
                </a:solidFill>
                <a:latin typeface="Arial" panose="020B0604020202020204" pitchFamily="34" charset="0"/>
                <a:cs typeface="Arial" panose="020B0604020202020204" pitchFamily="34" charset="0"/>
              </a:rPr>
              <a:t> </a:t>
            </a:r>
            <a:r>
              <a:rPr lang="en-US" sz="3200" spc="170" dirty="0">
                <a:solidFill>
                  <a:schemeClr val="accent2">
                    <a:lumMod val="50000"/>
                  </a:schemeClr>
                </a:solidFill>
                <a:latin typeface="Arial" panose="020B0604020202020204" pitchFamily="34" charset="0"/>
                <a:cs typeface="Arial" panose="020B0604020202020204" pitchFamily="34" charset="0"/>
              </a:rPr>
              <a:t>detection </a:t>
            </a:r>
            <a:r>
              <a:rPr lang="en-US" sz="3200" spc="260" dirty="0">
                <a:solidFill>
                  <a:schemeClr val="accent2">
                    <a:lumMod val="50000"/>
                  </a:schemeClr>
                </a:solidFill>
                <a:latin typeface="Arial" panose="020B0604020202020204" pitchFamily="34" charset="0"/>
                <a:cs typeface="Arial" panose="020B0604020202020204" pitchFamily="34" charset="0"/>
              </a:rPr>
              <a:t>and</a:t>
            </a:r>
            <a:r>
              <a:rPr lang="en-US" sz="3200" spc="200" dirty="0">
                <a:solidFill>
                  <a:schemeClr val="accent2">
                    <a:lumMod val="50000"/>
                  </a:schemeClr>
                </a:solidFill>
                <a:latin typeface="Arial" panose="020B0604020202020204" pitchFamily="34" charset="0"/>
                <a:cs typeface="Arial" panose="020B0604020202020204" pitchFamily="34" charset="0"/>
              </a:rPr>
              <a:t> </a:t>
            </a:r>
            <a:r>
              <a:rPr lang="en-US" sz="3200" spc="145" dirty="0">
                <a:solidFill>
                  <a:schemeClr val="accent2">
                    <a:lumMod val="50000"/>
                  </a:schemeClr>
                </a:solidFill>
                <a:latin typeface="Arial" panose="020B0604020202020204" pitchFamily="34" charset="0"/>
                <a:cs typeface="Arial" panose="020B0604020202020204" pitchFamily="34" charset="0"/>
              </a:rPr>
              <a:t>classification</a:t>
            </a:r>
            <a:r>
              <a:rPr lang="en-US" sz="3200" spc="200" dirty="0">
                <a:solidFill>
                  <a:schemeClr val="accent2">
                    <a:lumMod val="50000"/>
                  </a:schemeClr>
                </a:solidFill>
                <a:latin typeface="Arial" panose="020B0604020202020204" pitchFamily="34" charset="0"/>
                <a:cs typeface="Arial" panose="020B0604020202020204" pitchFamily="34" charset="0"/>
              </a:rPr>
              <a:t> </a:t>
            </a:r>
            <a:r>
              <a:rPr lang="en-US" sz="3200" spc="175" dirty="0">
                <a:solidFill>
                  <a:schemeClr val="accent2">
                    <a:lumMod val="50000"/>
                  </a:schemeClr>
                </a:solidFill>
                <a:latin typeface="Arial" panose="020B0604020202020204" pitchFamily="34" charset="0"/>
                <a:cs typeface="Arial" panose="020B0604020202020204" pitchFamily="34" charset="0"/>
              </a:rPr>
              <a:t>model</a:t>
            </a:r>
            <a:r>
              <a:rPr lang="en-US" sz="3200" spc="200" dirty="0">
                <a:solidFill>
                  <a:schemeClr val="accent2">
                    <a:lumMod val="50000"/>
                  </a:schemeClr>
                </a:solidFill>
                <a:latin typeface="Arial" panose="020B0604020202020204" pitchFamily="34" charset="0"/>
                <a:cs typeface="Arial" panose="020B0604020202020204" pitchFamily="34" charset="0"/>
              </a:rPr>
              <a:t> </a:t>
            </a:r>
            <a:r>
              <a:rPr lang="en-US" sz="3200" spc="190" dirty="0">
                <a:solidFill>
                  <a:schemeClr val="accent2">
                    <a:lumMod val="50000"/>
                  </a:schemeClr>
                </a:solidFill>
                <a:latin typeface="Arial" panose="020B0604020202020204" pitchFamily="34" charset="0"/>
                <a:cs typeface="Arial" panose="020B0604020202020204" pitchFamily="34" charset="0"/>
              </a:rPr>
              <a:t>for</a:t>
            </a:r>
            <a:r>
              <a:rPr lang="en-US" sz="3200" spc="200" dirty="0">
                <a:solidFill>
                  <a:schemeClr val="accent2">
                    <a:lumMod val="50000"/>
                  </a:schemeClr>
                </a:solidFill>
                <a:latin typeface="Arial" panose="020B0604020202020204" pitchFamily="34" charset="0"/>
                <a:cs typeface="Arial" panose="020B0604020202020204" pitchFamily="34" charset="0"/>
              </a:rPr>
              <a:t> fundus </a:t>
            </a:r>
            <a:r>
              <a:rPr lang="en-US" sz="3200" spc="415" dirty="0">
                <a:solidFill>
                  <a:schemeClr val="accent2">
                    <a:lumMod val="50000"/>
                  </a:schemeClr>
                </a:solidFill>
                <a:latin typeface="Arial" panose="020B0604020202020204" pitchFamily="34" charset="0"/>
                <a:cs typeface="Arial" panose="020B0604020202020204" pitchFamily="34" charset="0"/>
              </a:rPr>
              <a:t>DR</a:t>
            </a:r>
            <a:r>
              <a:rPr lang="en-US" sz="3200" spc="204" dirty="0">
                <a:solidFill>
                  <a:schemeClr val="accent2">
                    <a:lumMod val="50000"/>
                  </a:schemeClr>
                </a:solidFill>
                <a:latin typeface="Arial" panose="020B0604020202020204" pitchFamily="34" charset="0"/>
                <a:cs typeface="Arial" panose="020B0604020202020204" pitchFamily="34" charset="0"/>
              </a:rPr>
              <a:t> </a:t>
            </a:r>
            <a:r>
              <a:rPr lang="en-US" sz="3200" spc="125" dirty="0">
                <a:solidFill>
                  <a:schemeClr val="accent2">
                    <a:lumMod val="50000"/>
                  </a:schemeClr>
                </a:solidFill>
                <a:latin typeface="Arial" panose="020B0604020202020204" pitchFamily="34" charset="0"/>
                <a:cs typeface="Arial" panose="020B0604020202020204" pitchFamily="34" charset="0"/>
              </a:rPr>
              <a:t>images.</a:t>
            </a:r>
          </a:p>
          <a:p>
            <a:pPr marL="298450" marR="5080" indent="-285750" algn="just">
              <a:lnSpc>
                <a:spcPct val="117800"/>
              </a:lnSpc>
              <a:buFont typeface="Arial" panose="020B0604020202020204" pitchFamily="34" charset="0"/>
              <a:buChar char="•"/>
            </a:pPr>
            <a:r>
              <a:rPr lang="en-US" sz="3200" spc="180" dirty="0">
                <a:solidFill>
                  <a:schemeClr val="accent2">
                    <a:lumMod val="50000"/>
                  </a:schemeClr>
                </a:solidFill>
                <a:latin typeface="Arial" panose="020B0604020202020204" pitchFamily="34" charset="0"/>
                <a:cs typeface="Arial" panose="020B0604020202020204" pitchFamily="34" charset="0"/>
              </a:rPr>
              <a:t>Their</a:t>
            </a:r>
            <a:r>
              <a:rPr lang="en-US" sz="3200" spc="305" dirty="0">
                <a:solidFill>
                  <a:schemeClr val="accent2">
                    <a:lumMod val="50000"/>
                  </a:schemeClr>
                </a:solidFill>
                <a:latin typeface="Arial" panose="020B0604020202020204" pitchFamily="34" charset="0"/>
                <a:cs typeface="Arial" panose="020B0604020202020204" pitchFamily="34" charset="0"/>
              </a:rPr>
              <a:t> </a:t>
            </a:r>
            <a:r>
              <a:rPr lang="en-US" sz="3200" spc="229" dirty="0">
                <a:solidFill>
                  <a:schemeClr val="accent2">
                    <a:lumMod val="50000"/>
                  </a:schemeClr>
                </a:solidFill>
                <a:latin typeface="Arial" panose="020B0604020202020204" pitchFamily="34" charset="0"/>
                <a:cs typeface="Arial" panose="020B0604020202020204" pitchFamily="34" charset="0"/>
              </a:rPr>
              <a:t>method</a:t>
            </a:r>
            <a:r>
              <a:rPr lang="en-US" sz="3200" spc="305" dirty="0">
                <a:solidFill>
                  <a:schemeClr val="accent2">
                    <a:lumMod val="50000"/>
                  </a:schemeClr>
                </a:solidFill>
                <a:latin typeface="Arial" panose="020B0604020202020204" pitchFamily="34" charset="0"/>
                <a:cs typeface="Arial" panose="020B0604020202020204" pitchFamily="34" charset="0"/>
              </a:rPr>
              <a:t> </a:t>
            </a:r>
            <a:r>
              <a:rPr lang="en-US" sz="3200" spc="114" dirty="0">
                <a:solidFill>
                  <a:schemeClr val="accent2">
                    <a:lumMod val="50000"/>
                  </a:schemeClr>
                </a:solidFill>
                <a:latin typeface="Arial" panose="020B0604020202020204" pitchFamily="34" charset="0"/>
                <a:cs typeface="Arial" panose="020B0604020202020204" pitchFamily="34" charset="0"/>
              </a:rPr>
              <a:t>involves</a:t>
            </a:r>
            <a:r>
              <a:rPr lang="en-US" sz="3200" spc="310" dirty="0">
                <a:solidFill>
                  <a:schemeClr val="accent2">
                    <a:lumMod val="50000"/>
                  </a:schemeClr>
                </a:solidFill>
                <a:latin typeface="Arial" panose="020B0604020202020204" pitchFamily="34" charset="0"/>
                <a:cs typeface="Arial" panose="020B0604020202020204" pitchFamily="34" charset="0"/>
              </a:rPr>
              <a:t> </a:t>
            </a:r>
            <a:r>
              <a:rPr lang="en-US" sz="3200" spc="185" dirty="0">
                <a:solidFill>
                  <a:schemeClr val="accent2">
                    <a:lumMod val="50000"/>
                  </a:schemeClr>
                </a:solidFill>
                <a:latin typeface="Arial" panose="020B0604020202020204" pitchFamily="34" charset="0"/>
                <a:cs typeface="Arial" panose="020B0604020202020204" pitchFamily="34" charset="0"/>
              </a:rPr>
              <a:t>various</a:t>
            </a:r>
            <a:r>
              <a:rPr lang="en-US" sz="3200" spc="305" dirty="0">
                <a:solidFill>
                  <a:schemeClr val="accent2">
                    <a:lumMod val="50000"/>
                  </a:schemeClr>
                </a:solidFill>
                <a:latin typeface="Arial" panose="020B0604020202020204" pitchFamily="34" charset="0"/>
                <a:cs typeface="Arial" panose="020B0604020202020204" pitchFamily="34" charset="0"/>
              </a:rPr>
              <a:t> </a:t>
            </a:r>
            <a:r>
              <a:rPr lang="en-US" sz="3200" spc="135" dirty="0">
                <a:solidFill>
                  <a:schemeClr val="accent2">
                    <a:lumMod val="50000"/>
                  </a:schemeClr>
                </a:solidFill>
                <a:latin typeface="Arial" panose="020B0604020202020204" pitchFamily="34" charset="0"/>
                <a:cs typeface="Arial" panose="020B0604020202020204" pitchFamily="34" charset="0"/>
              </a:rPr>
              <a:t>processes</a:t>
            </a:r>
            <a:r>
              <a:rPr lang="en-US" sz="3200" spc="310" dirty="0">
                <a:solidFill>
                  <a:schemeClr val="accent2">
                    <a:lumMod val="50000"/>
                  </a:schemeClr>
                </a:solidFill>
                <a:latin typeface="Arial" panose="020B0604020202020204" pitchFamily="34" charset="0"/>
                <a:cs typeface="Arial" panose="020B0604020202020204" pitchFamily="34" charset="0"/>
              </a:rPr>
              <a:t>   </a:t>
            </a:r>
            <a:r>
              <a:rPr lang="en-US" sz="3200" spc="160" dirty="0">
                <a:solidFill>
                  <a:schemeClr val="accent2">
                    <a:lumMod val="50000"/>
                  </a:schemeClr>
                </a:solidFill>
                <a:latin typeface="Arial" panose="020B0604020202020204" pitchFamily="34" charset="0"/>
                <a:cs typeface="Arial" panose="020B0604020202020204" pitchFamily="34" charset="0"/>
              </a:rPr>
              <a:t>namely</a:t>
            </a:r>
            <a:r>
              <a:rPr lang="en-US" sz="3200" spc="305" dirty="0">
                <a:solidFill>
                  <a:schemeClr val="accent2">
                    <a:lumMod val="50000"/>
                  </a:schemeClr>
                </a:solidFill>
                <a:latin typeface="Arial" panose="020B0604020202020204" pitchFamily="34" charset="0"/>
                <a:cs typeface="Arial" panose="020B0604020202020204" pitchFamily="34" charset="0"/>
              </a:rPr>
              <a:t> </a:t>
            </a:r>
            <a:r>
              <a:rPr lang="en-US" sz="3200" spc="155" dirty="0">
                <a:solidFill>
                  <a:schemeClr val="accent2">
                    <a:lumMod val="50000"/>
                  </a:schemeClr>
                </a:solidFill>
                <a:latin typeface="Arial" panose="020B0604020202020204" pitchFamily="34" charset="0"/>
                <a:cs typeface="Arial" panose="020B0604020202020204" pitchFamily="34" charset="0"/>
              </a:rPr>
              <a:t>preprocessing, </a:t>
            </a:r>
            <a:r>
              <a:rPr lang="en-US" sz="3200" spc="190" dirty="0">
                <a:solidFill>
                  <a:schemeClr val="accent2">
                    <a:lumMod val="50000"/>
                  </a:schemeClr>
                </a:solidFill>
                <a:latin typeface="Arial" panose="020B0604020202020204" pitchFamily="34" charset="0"/>
                <a:cs typeface="Arial" panose="020B0604020202020204" pitchFamily="34" charset="0"/>
              </a:rPr>
              <a:t>segmentation</a:t>
            </a:r>
            <a:r>
              <a:rPr lang="en-US" sz="3200" spc="195" dirty="0">
                <a:solidFill>
                  <a:schemeClr val="accent2">
                    <a:lumMod val="50000"/>
                  </a:schemeClr>
                </a:solidFill>
                <a:latin typeface="Arial" panose="020B0604020202020204" pitchFamily="34" charset="0"/>
                <a:cs typeface="Arial" panose="020B0604020202020204" pitchFamily="34" charset="0"/>
              </a:rPr>
              <a:t> </a:t>
            </a:r>
            <a:r>
              <a:rPr lang="en-US" sz="3200" spc="260" dirty="0">
                <a:solidFill>
                  <a:schemeClr val="accent2">
                    <a:lumMod val="50000"/>
                  </a:schemeClr>
                </a:solidFill>
                <a:latin typeface="Arial" panose="020B0604020202020204" pitchFamily="34" charset="0"/>
                <a:cs typeface="Arial" panose="020B0604020202020204" pitchFamily="34" charset="0"/>
              </a:rPr>
              <a:t>and</a:t>
            </a:r>
            <a:r>
              <a:rPr lang="en-US" sz="3200" spc="200" dirty="0">
                <a:solidFill>
                  <a:schemeClr val="accent2">
                    <a:lumMod val="50000"/>
                  </a:schemeClr>
                </a:solidFill>
                <a:latin typeface="Arial" panose="020B0604020202020204" pitchFamily="34" charset="0"/>
                <a:cs typeface="Arial" panose="020B0604020202020204" pitchFamily="34" charset="0"/>
              </a:rPr>
              <a:t> </a:t>
            </a:r>
            <a:r>
              <a:rPr lang="en-US" sz="3200" spc="135" dirty="0">
                <a:solidFill>
                  <a:schemeClr val="accent2">
                    <a:lumMod val="50000"/>
                  </a:schemeClr>
                </a:solidFill>
                <a:latin typeface="Arial" panose="020B0604020202020204" pitchFamily="34" charset="0"/>
                <a:cs typeface="Arial" panose="020B0604020202020204" pitchFamily="34" charset="0"/>
              </a:rPr>
              <a:t>classification.</a:t>
            </a:r>
          </a:p>
          <a:p>
            <a:pPr marL="298450" marR="5080" indent="-285750" algn="just">
              <a:lnSpc>
                <a:spcPct val="117800"/>
              </a:lnSpc>
              <a:buFont typeface="Arial" panose="020B0604020202020204" pitchFamily="34" charset="0"/>
              <a:buChar char="•"/>
            </a:pPr>
            <a:r>
              <a:rPr lang="en-US" sz="3200" spc="180" dirty="0">
                <a:solidFill>
                  <a:schemeClr val="accent2">
                    <a:lumMod val="50000"/>
                  </a:schemeClr>
                </a:solidFill>
                <a:latin typeface="Arial" panose="020B0604020202020204" pitchFamily="34" charset="0"/>
                <a:cs typeface="Arial" panose="020B0604020202020204" pitchFamily="34" charset="0"/>
              </a:rPr>
              <a:t>Their</a:t>
            </a:r>
            <a:r>
              <a:rPr lang="en-US" sz="3200" spc="70" dirty="0">
                <a:solidFill>
                  <a:schemeClr val="accent2">
                    <a:lumMod val="50000"/>
                  </a:schemeClr>
                </a:solidFill>
                <a:latin typeface="Arial" panose="020B0604020202020204" pitchFamily="34" charset="0"/>
                <a:cs typeface="Arial" panose="020B0604020202020204" pitchFamily="34" charset="0"/>
              </a:rPr>
              <a:t> </a:t>
            </a:r>
            <a:r>
              <a:rPr lang="en-US" sz="3200" spc="210" dirty="0">
                <a:solidFill>
                  <a:schemeClr val="accent2">
                    <a:lumMod val="50000"/>
                  </a:schemeClr>
                </a:solidFill>
                <a:latin typeface="Arial" panose="020B0604020202020204" pitchFamily="34" charset="0"/>
                <a:cs typeface="Arial" panose="020B0604020202020204" pitchFamily="34" charset="0"/>
              </a:rPr>
              <a:t>methods </a:t>
            </a:r>
            <a:r>
              <a:rPr lang="en-US" sz="3200" spc="130" dirty="0">
                <a:solidFill>
                  <a:schemeClr val="accent2">
                    <a:lumMod val="50000"/>
                  </a:schemeClr>
                </a:solidFill>
                <a:latin typeface="Arial" panose="020B0604020202020204" pitchFamily="34" charset="0"/>
                <a:cs typeface="Arial" panose="020B0604020202020204" pitchFamily="34" charset="0"/>
              </a:rPr>
              <a:t>begins </a:t>
            </a:r>
            <a:r>
              <a:rPr lang="en-US" sz="3200" spc="160" dirty="0">
                <a:solidFill>
                  <a:schemeClr val="accent2">
                    <a:lumMod val="50000"/>
                  </a:schemeClr>
                </a:solidFill>
                <a:latin typeface="Arial" panose="020B0604020202020204" pitchFamily="34" charset="0"/>
                <a:cs typeface="Arial" panose="020B0604020202020204" pitchFamily="34" charset="0"/>
              </a:rPr>
              <a:t>with</a:t>
            </a:r>
            <a:r>
              <a:rPr lang="en-US" sz="3200" spc="70" dirty="0">
                <a:solidFill>
                  <a:schemeClr val="accent2">
                    <a:lumMod val="50000"/>
                  </a:schemeClr>
                </a:solidFill>
                <a:latin typeface="Arial" panose="020B0604020202020204" pitchFamily="34" charset="0"/>
                <a:cs typeface="Arial" panose="020B0604020202020204" pitchFamily="34" charset="0"/>
              </a:rPr>
              <a:t> </a:t>
            </a:r>
            <a:r>
              <a:rPr lang="en-US" sz="3200" spc="165" dirty="0">
                <a:solidFill>
                  <a:schemeClr val="accent2">
                    <a:lumMod val="50000"/>
                  </a:schemeClr>
                </a:solidFill>
                <a:latin typeface="Arial" panose="020B0604020202020204" pitchFamily="34" charset="0"/>
                <a:cs typeface="Arial" panose="020B0604020202020204" pitchFamily="34" charset="0"/>
              </a:rPr>
              <a:t>preprocessing</a:t>
            </a:r>
            <a:r>
              <a:rPr lang="en-US" sz="3200" spc="75" dirty="0">
                <a:solidFill>
                  <a:schemeClr val="accent2">
                    <a:lumMod val="50000"/>
                  </a:schemeClr>
                </a:solidFill>
                <a:latin typeface="Arial" panose="020B0604020202020204" pitchFamily="34" charset="0"/>
                <a:cs typeface="Arial" panose="020B0604020202020204" pitchFamily="34" charset="0"/>
              </a:rPr>
              <a:t>  </a:t>
            </a:r>
            <a:r>
              <a:rPr lang="en-US" sz="3200" spc="145" dirty="0">
                <a:solidFill>
                  <a:schemeClr val="accent2">
                    <a:lumMod val="50000"/>
                  </a:schemeClr>
                </a:solidFill>
                <a:latin typeface="Arial" panose="020B0604020202020204" pitchFamily="34" charset="0"/>
                <a:cs typeface="Arial" panose="020B0604020202020204" pitchFamily="34" charset="0"/>
              </a:rPr>
              <a:t>stage</a:t>
            </a:r>
            <a:r>
              <a:rPr lang="en-US" sz="3200" spc="75" dirty="0">
                <a:solidFill>
                  <a:schemeClr val="accent2">
                    <a:lumMod val="50000"/>
                  </a:schemeClr>
                </a:solidFill>
                <a:latin typeface="Arial" panose="020B0604020202020204" pitchFamily="34" charset="0"/>
                <a:cs typeface="Arial" panose="020B0604020202020204" pitchFamily="34" charset="0"/>
              </a:rPr>
              <a:t> </a:t>
            </a:r>
            <a:r>
              <a:rPr lang="en-US" sz="3200" spc="130" dirty="0">
                <a:solidFill>
                  <a:schemeClr val="accent2">
                    <a:lumMod val="50000"/>
                  </a:schemeClr>
                </a:solidFill>
                <a:latin typeface="Arial" panose="020B0604020202020204" pitchFamily="34" charset="0"/>
                <a:cs typeface="Arial" panose="020B0604020202020204" pitchFamily="34" charset="0"/>
              </a:rPr>
              <a:t>in </a:t>
            </a:r>
            <a:r>
              <a:rPr lang="en-US" sz="3200" spc="140" dirty="0">
                <a:solidFill>
                  <a:schemeClr val="accent2">
                    <a:lumMod val="50000"/>
                  </a:schemeClr>
                </a:solidFill>
                <a:latin typeface="Arial" panose="020B0604020202020204" pitchFamily="34" charset="0"/>
                <a:cs typeface="Arial" panose="020B0604020202020204" pitchFamily="34" charset="0"/>
              </a:rPr>
              <a:t>which</a:t>
            </a:r>
            <a:r>
              <a:rPr lang="en-US" sz="3200" spc="75" dirty="0">
                <a:solidFill>
                  <a:schemeClr val="accent2">
                    <a:lumMod val="50000"/>
                  </a:schemeClr>
                </a:solidFill>
                <a:latin typeface="Arial" panose="020B0604020202020204" pitchFamily="34" charset="0"/>
                <a:cs typeface="Arial" panose="020B0604020202020204" pitchFamily="34" charset="0"/>
              </a:rPr>
              <a:t> </a:t>
            </a:r>
            <a:r>
              <a:rPr lang="en-US" sz="3200" spc="155" dirty="0">
                <a:solidFill>
                  <a:schemeClr val="accent2">
                    <a:lumMod val="50000"/>
                  </a:schemeClr>
                </a:solidFill>
                <a:latin typeface="Arial" panose="020B0604020202020204" pitchFamily="34" charset="0"/>
                <a:cs typeface="Arial" panose="020B0604020202020204" pitchFamily="34" charset="0"/>
              </a:rPr>
              <a:t>unnecessary </a:t>
            </a:r>
            <a:r>
              <a:rPr lang="en-US" sz="3200" spc="140" dirty="0">
                <a:solidFill>
                  <a:schemeClr val="accent2">
                    <a:lumMod val="50000"/>
                  </a:schemeClr>
                </a:solidFill>
                <a:latin typeface="Arial" panose="020B0604020202020204" pitchFamily="34" charset="0"/>
                <a:cs typeface="Arial" panose="020B0604020202020204" pitchFamily="34" charset="0"/>
              </a:rPr>
              <a:t>noise</a:t>
            </a:r>
            <a:r>
              <a:rPr lang="en-US" sz="3200" spc="445" dirty="0">
                <a:solidFill>
                  <a:schemeClr val="accent2">
                    <a:lumMod val="50000"/>
                  </a:schemeClr>
                </a:solidFill>
                <a:latin typeface="Arial" panose="020B0604020202020204" pitchFamily="34" charset="0"/>
                <a:cs typeface="Arial" panose="020B0604020202020204" pitchFamily="34" charset="0"/>
              </a:rPr>
              <a:t>  </a:t>
            </a:r>
            <a:r>
              <a:rPr lang="en-US" sz="3200" spc="265" dirty="0">
                <a:solidFill>
                  <a:schemeClr val="accent2">
                    <a:lumMod val="50000"/>
                  </a:schemeClr>
                </a:solidFill>
                <a:latin typeface="Arial" panose="020B0604020202020204" pitchFamily="34" charset="0"/>
                <a:cs typeface="Arial" panose="020B0604020202020204" pitchFamily="34" charset="0"/>
              </a:rPr>
              <a:t>that</a:t>
            </a:r>
            <a:r>
              <a:rPr lang="en-US" sz="3200" spc="445" dirty="0">
                <a:solidFill>
                  <a:schemeClr val="accent2">
                    <a:lumMod val="50000"/>
                  </a:schemeClr>
                </a:solidFill>
                <a:latin typeface="Arial" panose="020B0604020202020204" pitchFamily="34" charset="0"/>
                <a:cs typeface="Arial" panose="020B0604020202020204" pitchFamily="34" charset="0"/>
              </a:rPr>
              <a:t>  </a:t>
            </a:r>
            <a:r>
              <a:rPr lang="en-US" sz="3200" spc="95" dirty="0">
                <a:solidFill>
                  <a:schemeClr val="accent2">
                    <a:lumMod val="50000"/>
                  </a:schemeClr>
                </a:solidFill>
                <a:latin typeface="Arial" panose="020B0604020202020204" pitchFamily="34" charset="0"/>
                <a:cs typeface="Arial" panose="020B0604020202020204" pitchFamily="34" charset="0"/>
              </a:rPr>
              <a:t>exists</a:t>
            </a:r>
            <a:r>
              <a:rPr lang="en-US" sz="3200" spc="445" dirty="0">
                <a:solidFill>
                  <a:schemeClr val="accent2">
                    <a:lumMod val="50000"/>
                  </a:schemeClr>
                </a:solidFill>
                <a:latin typeface="Arial" panose="020B0604020202020204" pitchFamily="34" charset="0"/>
                <a:cs typeface="Arial" panose="020B0604020202020204" pitchFamily="34" charset="0"/>
              </a:rPr>
              <a:t>  </a:t>
            </a:r>
            <a:r>
              <a:rPr lang="en-US" sz="3200" spc="130" dirty="0">
                <a:solidFill>
                  <a:schemeClr val="accent2">
                    <a:lumMod val="50000"/>
                  </a:schemeClr>
                </a:solidFill>
                <a:latin typeface="Arial" panose="020B0604020202020204" pitchFamily="34" charset="0"/>
                <a:cs typeface="Arial" panose="020B0604020202020204" pitchFamily="34" charset="0"/>
              </a:rPr>
              <a:t>in</a:t>
            </a:r>
            <a:r>
              <a:rPr lang="en-US" sz="3200" spc="445" dirty="0">
                <a:solidFill>
                  <a:schemeClr val="accent2">
                    <a:lumMod val="50000"/>
                  </a:schemeClr>
                </a:solidFill>
                <a:latin typeface="Arial" panose="020B0604020202020204" pitchFamily="34" charset="0"/>
                <a:cs typeface="Arial" panose="020B0604020202020204" pitchFamily="34" charset="0"/>
              </a:rPr>
              <a:t> </a:t>
            </a:r>
            <a:r>
              <a:rPr lang="en-US" sz="3200" spc="185" dirty="0">
                <a:solidFill>
                  <a:schemeClr val="accent2">
                    <a:lumMod val="50000"/>
                  </a:schemeClr>
                </a:solidFill>
                <a:latin typeface="Arial" panose="020B0604020202020204" pitchFamily="34" charset="0"/>
                <a:cs typeface="Arial" panose="020B0604020202020204" pitchFamily="34" charset="0"/>
              </a:rPr>
              <a:t>the </a:t>
            </a:r>
            <a:r>
              <a:rPr lang="en-US" sz="3200" spc="100" dirty="0">
                <a:solidFill>
                  <a:schemeClr val="accent2">
                    <a:lumMod val="50000"/>
                  </a:schemeClr>
                </a:solidFill>
                <a:latin typeface="Arial" panose="020B0604020202020204" pitchFamily="34" charset="0"/>
                <a:cs typeface="Arial" panose="020B0604020202020204" pitchFamily="34" charset="0"/>
              </a:rPr>
              <a:t>edges</a:t>
            </a:r>
            <a:r>
              <a:rPr lang="en-US" sz="3200" spc="445" dirty="0">
                <a:solidFill>
                  <a:schemeClr val="accent2">
                    <a:lumMod val="50000"/>
                  </a:schemeClr>
                </a:solidFill>
                <a:latin typeface="Arial" panose="020B0604020202020204" pitchFamily="34" charset="0"/>
                <a:cs typeface="Arial" panose="020B0604020202020204" pitchFamily="34" charset="0"/>
              </a:rPr>
              <a:t> </a:t>
            </a:r>
            <a:r>
              <a:rPr lang="en-US" sz="3200" dirty="0">
                <a:solidFill>
                  <a:schemeClr val="accent2">
                    <a:lumMod val="50000"/>
                  </a:schemeClr>
                </a:solidFill>
                <a:latin typeface="Arial" panose="020B0604020202020204" pitchFamily="34" charset="0"/>
                <a:cs typeface="Arial" panose="020B0604020202020204" pitchFamily="34" charset="0"/>
              </a:rPr>
              <a:t>is</a:t>
            </a:r>
            <a:r>
              <a:rPr lang="en-US" sz="3200" spc="445" dirty="0">
                <a:solidFill>
                  <a:schemeClr val="accent2">
                    <a:lumMod val="50000"/>
                  </a:schemeClr>
                </a:solidFill>
                <a:latin typeface="Arial" panose="020B0604020202020204" pitchFamily="34" charset="0"/>
                <a:cs typeface="Arial" panose="020B0604020202020204" pitchFamily="34" charset="0"/>
              </a:rPr>
              <a:t> </a:t>
            </a:r>
            <a:r>
              <a:rPr lang="en-US" sz="3200" spc="175" dirty="0">
                <a:solidFill>
                  <a:schemeClr val="accent2">
                    <a:lumMod val="50000"/>
                  </a:schemeClr>
                </a:solidFill>
                <a:latin typeface="Arial" panose="020B0604020202020204" pitchFamily="34" charset="0"/>
                <a:cs typeface="Arial" panose="020B0604020202020204" pitchFamily="34" charset="0"/>
              </a:rPr>
              <a:t>removed. </a:t>
            </a:r>
            <a:r>
              <a:rPr lang="en-US" sz="3200" spc="195" dirty="0">
                <a:solidFill>
                  <a:schemeClr val="accent2">
                    <a:lumMod val="50000"/>
                  </a:schemeClr>
                </a:solidFill>
                <a:latin typeface="Arial" panose="020B0604020202020204" pitchFamily="34" charset="0"/>
                <a:cs typeface="Arial" panose="020B0604020202020204" pitchFamily="34" charset="0"/>
              </a:rPr>
              <a:t>Next, </a:t>
            </a:r>
            <a:r>
              <a:rPr lang="en-US" sz="3200" spc="200" dirty="0">
                <a:solidFill>
                  <a:schemeClr val="accent2">
                    <a:lumMod val="50000"/>
                  </a:schemeClr>
                </a:solidFill>
                <a:latin typeface="Arial" panose="020B0604020202020204" pitchFamily="34" charset="0"/>
                <a:cs typeface="Arial" panose="020B0604020202020204" pitchFamily="34" charset="0"/>
              </a:rPr>
              <a:t>histogram-</a:t>
            </a:r>
            <a:r>
              <a:rPr lang="en-US" sz="3200" spc="165" dirty="0">
                <a:solidFill>
                  <a:schemeClr val="accent2">
                    <a:lumMod val="50000"/>
                  </a:schemeClr>
                </a:solidFill>
                <a:latin typeface="Arial" panose="020B0604020202020204" pitchFamily="34" charset="0"/>
                <a:cs typeface="Arial" panose="020B0604020202020204" pitchFamily="34" charset="0"/>
              </a:rPr>
              <a:t>based </a:t>
            </a:r>
            <a:r>
              <a:rPr lang="en-US" sz="3200" spc="190" dirty="0">
                <a:solidFill>
                  <a:schemeClr val="accent2">
                    <a:lumMod val="50000"/>
                  </a:schemeClr>
                </a:solidFill>
                <a:latin typeface="Arial" panose="020B0604020202020204" pitchFamily="34" charset="0"/>
                <a:cs typeface="Arial" panose="020B0604020202020204" pitchFamily="34" charset="0"/>
              </a:rPr>
              <a:t>segmentation</a:t>
            </a:r>
            <a:r>
              <a:rPr lang="en-US" sz="3200" spc="200" dirty="0">
                <a:solidFill>
                  <a:schemeClr val="accent2">
                    <a:lumMod val="50000"/>
                  </a:schemeClr>
                </a:solidFill>
                <a:latin typeface="Arial" panose="020B0604020202020204" pitchFamily="34" charset="0"/>
                <a:cs typeface="Arial" panose="020B0604020202020204" pitchFamily="34" charset="0"/>
              </a:rPr>
              <a:t> </a:t>
            </a:r>
            <a:r>
              <a:rPr lang="en-US" sz="3200" spc="185" dirty="0">
                <a:solidFill>
                  <a:schemeClr val="accent2">
                    <a:lumMod val="50000"/>
                  </a:schemeClr>
                </a:solidFill>
                <a:latin typeface="Arial" panose="020B0604020202020204" pitchFamily="34" charset="0"/>
                <a:cs typeface="Arial" panose="020B0604020202020204" pitchFamily="34" charset="0"/>
              </a:rPr>
              <a:t>takes</a:t>
            </a:r>
            <a:r>
              <a:rPr lang="en-US" sz="3200" spc="204" dirty="0">
                <a:solidFill>
                  <a:schemeClr val="accent2">
                    <a:lumMod val="50000"/>
                  </a:schemeClr>
                </a:solidFill>
                <a:latin typeface="Arial" panose="020B0604020202020204" pitchFamily="34" charset="0"/>
                <a:cs typeface="Arial" panose="020B0604020202020204" pitchFamily="34" charset="0"/>
              </a:rPr>
              <a:t> </a:t>
            </a:r>
            <a:r>
              <a:rPr lang="en-US" sz="3200" spc="140" dirty="0">
                <a:solidFill>
                  <a:schemeClr val="accent2">
                    <a:lumMod val="50000"/>
                  </a:schemeClr>
                </a:solidFill>
                <a:latin typeface="Arial" panose="020B0604020202020204" pitchFamily="34" charset="0"/>
                <a:cs typeface="Arial" panose="020B0604020202020204" pitchFamily="34" charset="0"/>
              </a:rPr>
              <a:t>place</a:t>
            </a:r>
            <a:r>
              <a:rPr lang="en-US" sz="3200" spc="200" dirty="0">
                <a:solidFill>
                  <a:schemeClr val="accent2">
                    <a:lumMod val="50000"/>
                  </a:schemeClr>
                </a:solidFill>
                <a:latin typeface="Arial" panose="020B0604020202020204" pitchFamily="34" charset="0"/>
                <a:cs typeface="Arial" panose="020B0604020202020204" pitchFamily="34" charset="0"/>
              </a:rPr>
              <a:t> </a:t>
            </a:r>
            <a:r>
              <a:rPr lang="en-US" sz="3200" spc="240" dirty="0">
                <a:solidFill>
                  <a:schemeClr val="accent2">
                    <a:lumMod val="50000"/>
                  </a:schemeClr>
                </a:solidFill>
                <a:latin typeface="Arial" panose="020B0604020202020204" pitchFamily="34" charset="0"/>
                <a:cs typeface="Arial" panose="020B0604020202020204" pitchFamily="34" charset="0"/>
              </a:rPr>
              <a:t>to</a:t>
            </a:r>
            <a:r>
              <a:rPr lang="en-US" sz="3200" spc="204" dirty="0">
                <a:solidFill>
                  <a:schemeClr val="accent2">
                    <a:lumMod val="50000"/>
                  </a:schemeClr>
                </a:solidFill>
                <a:latin typeface="Arial" panose="020B0604020202020204" pitchFamily="34" charset="0"/>
                <a:cs typeface="Arial" panose="020B0604020202020204" pitchFamily="34" charset="0"/>
              </a:rPr>
              <a:t> </a:t>
            </a:r>
            <a:r>
              <a:rPr lang="en-US" sz="3200" spc="185" dirty="0">
                <a:solidFill>
                  <a:schemeClr val="accent2">
                    <a:lumMod val="50000"/>
                  </a:schemeClr>
                </a:solidFill>
                <a:latin typeface="Arial" panose="020B0604020202020204" pitchFamily="34" charset="0"/>
                <a:cs typeface="Arial" panose="020B0604020202020204" pitchFamily="34" charset="0"/>
              </a:rPr>
              <a:t>extract</a:t>
            </a:r>
            <a:r>
              <a:rPr lang="en-US" sz="3200" spc="200" dirty="0">
                <a:solidFill>
                  <a:schemeClr val="accent2">
                    <a:lumMod val="50000"/>
                  </a:schemeClr>
                </a:solidFill>
                <a:latin typeface="Arial" panose="020B0604020202020204" pitchFamily="34" charset="0"/>
                <a:cs typeface="Arial" panose="020B0604020202020204" pitchFamily="34" charset="0"/>
              </a:rPr>
              <a:t> </a:t>
            </a:r>
            <a:r>
              <a:rPr lang="en-US" sz="3200" spc="185" dirty="0">
                <a:solidFill>
                  <a:schemeClr val="accent2">
                    <a:lumMod val="50000"/>
                  </a:schemeClr>
                </a:solidFill>
                <a:latin typeface="Arial" panose="020B0604020202020204" pitchFamily="34" charset="0"/>
                <a:cs typeface="Arial" panose="020B0604020202020204" pitchFamily="34" charset="0"/>
              </a:rPr>
              <a:t>the</a:t>
            </a:r>
            <a:r>
              <a:rPr lang="en-US" sz="3200" spc="204" dirty="0">
                <a:solidFill>
                  <a:schemeClr val="accent2">
                    <a:lumMod val="50000"/>
                  </a:schemeClr>
                </a:solidFill>
                <a:latin typeface="Arial" panose="020B0604020202020204" pitchFamily="34" charset="0"/>
                <a:cs typeface="Arial" panose="020B0604020202020204" pitchFamily="34" charset="0"/>
              </a:rPr>
              <a:t> </a:t>
            </a:r>
            <a:r>
              <a:rPr lang="en-US" sz="3200" spc="130" dirty="0">
                <a:solidFill>
                  <a:schemeClr val="accent2">
                    <a:lumMod val="50000"/>
                  </a:schemeClr>
                </a:solidFill>
                <a:latin typeface="Arial" panose="020B0604020202020204" pitchFamily="34" charset="0"/>
                <a:cs typeface="Arial" panose="020B0604020202020204" pitchFamily="34" charset="0"/>
              </a:rPr>
              <a:t>useful</a:t>
            </a:r>
            <a:r>
              <a:rPr lang="en-US" sz="3200" spc="200" dirty="0">
                <a:solidFill>
                  <a:schemeClr val="accent2">
                    <a:lumMod val="50000"/>
                  </a:schemeClr>
                </a:solidFill>
                <a:latin typeface="Arial" panose="020B0604020202020204" pitchFamily="34" charset="0"/>
                <a:cs typeface="Arial" panose="020B0604020202020204" pitchFamily="34" charset="0"/>
              </a:rPr>
              <a:t> </a:t>
            </a:r>
            <a:r>
              <a:rPr lang="en-US" sz="3200" spc="150" dirty="0">
                <a:solidFill>
                  <a:schemeClr val="accent2">
                    <a:lumMod val="50000"/>
                  </a:schemeClr>
                </a:solidFill>
                <a:latin typeface="Arial" panose="020B0604020202020204" pitchFamily="34" charset="0"/>
                <a:cs typeface="Arial" panose="020B0604020202020204" pitchFamily="34" charset="0"/>
              </a:rPr>
              <a:t>regions</a:t>
            </a:r>
            <a:r>
              <a:rPr lang="en-US" sz="3200" spc="204" dirty="0">
                <a:solidFill>
                  <a:schemeClr val="accent2">
                    <a:lumMod val="50000"/>
                  </a:schemeClr>
                </a:solidFill>
                <a:latin typeface="Arial" panose="020B0604020202020204" pitchFamily="34" charset="0"/>
                <a:cs typeface="Arial" panose="020B0604020202020204" pitchFamily="34" charset="0"/>
              </a:rPr>
              <a:t> from</a:t>
            </a:r>
            <a:r>
              <a:rPr lang="en-US" sz="3200" spc="200" dirty="0">
                <a:solidFill>
                  <a:schemeClr val="accent2">
                    <a:lumMod val="50000"/>
                  </a:schemeClr>
                </a:solidFill>
                <a:latin typeface="Arial" panose="020B0604020202020204" pitchFamily="34" charset="0"/>
                <a:cs typeface="Arial" panose="020B0604020202020204" pitchFamily="34" charset="0"/>
              </a:rPr>
              <a:t> </a:t>
            </a:r>
            <a:r>
              <a:rPr lang="en-US" sz="3200" spc="185" dirty="0">
                <a:solidFill>
                  <a:schemeClr val="accent2">
                    <a:lumMod val="50000"/>
                  </a:schemeClr>
                </a:solidFill>
                <a:latin typeface="Arial" panose="020B0604020202020204" pitchFamily="34" charset="0"/>
                <a:cs typeface="Arial" panose="020B0604020202020204" pitchFamily="34" charset="0"/>
              </a:rPr>
              <a:t>the</a:t>
            </a:r>
            <a:r>
              <a:rPr lang="en-US" sz="3200" spc="204" dirty="0">
                <a:solidFill>
                  <a:schemeClr val="accent2">
                    <a:lumMod val="50000"/>
                  </a:schemeClr>
                </a:solidFill>
                <a:latin typeface="Arial" panose="020B0604020202020204" pitchFamily="34" charset="0"/>
                <a:cs typeface="Arial" panose="020B0604020202020204" pitchFamily="34" charset="0"/>
              </a:rPr>
              <a:t> </a:t>
            </a:r>
            <a:r>
              <a:rPr lang="en-US" sz="3200" spc="135" dirty="0">
                <a:solidFill>
                  <a:schemeClr val="accent2">
                    <a:lumMod val="50000"/>
                  </a:schemeClr>
                </a:solidFill>
                <a:latin typeface="Arial" panose="020B0604020202020204" pitchFamily="34" charset="0"/>
                <a:cs typeface="Arial" panose="020B0604020202020204" pitchFamily="34" charset="0"/>
              </a:rPr>
              <a:t>image.</a:t>
            </a:r>
          </a:p>
          <a:p>
            <a:pPr marL="298450" marR="5080" indent="-285750" algn="just">
              <a:lnSpc>
                <a:spcPct val="117800"/>
              </a:lnSpc>
              <a:buFont typeface="Arial" panose="020B0604020202020204" pitchFamily="34" charset="0"/>
              <a:buChar char="•"/>
            </a:pPr>
            <a:r>
              <a:rPr lang="en-US" sz="3200" spc="200" dirty="0">
                <a:solidFill>
                  <a:schemeClr val="accent2">
                    <a:lumMod val="50000"/>
                  </a:schemeClr>
                </a:solidFill>
                <a:latin typeface="Arial" panose="020B0604020202020204" pitchFamily="34" charset="0"/>
                <a:cs typeface="Arial" panose="020B0604020202020204" pitchFamily="34" charset="0"/>
              </a:rPr>
              <a:t>Then,</a:t>
            </a:r>
            <a:r>
              <a:rPr lang="en-US" sz="3200" spc="459" dirty="0">
                <a:solidFill>
                  <a:schemeClr val="accent2">
                    <a:lumMod val="50000"/>
                  </a:schemeClr>
                </a:solidFill>
                <a:latin typeface="Arial" panose="020B0604020202020204" pitchFamily="34" charset="0"/>
                <a:cs typeface="Arial" panose="020B0604020202020204" pitchFamily="34" charset="0"/>
              </a:rPr>
              <a:t> </a:t>
            </a:r>
            <a:r>
              <a:rPr lang="en-US" sz="3200" spc="120" dirty="0">
                <a:solidFill>
                  <a:schemeClr val="accent2">
                    <a:lumMod val="50000"/>
                  </a:schemeClr>
                </a:solidFill>
                <a:latin typeface="Arial" panose="020B0604020202020204" pitchFamily="34" charset="0"/>
                <a:cs typeface="Arial" panose="020B0604020202020204" pitchFamily="34" charset="0"/>
              </a:rPr>
              <a:t>Synergic</a:t>
            </a:r>
            <a:r>
              <a:rPr lang="en-US" sz="3200" spc="459" dirty="0">
                <a:solidFill>
                  <a:schemeClr val="accent2">
                    <a:lumMod val="50000"/>
                  </a:schemeClr>
                </a:solidFill>
                <a:latin typeface="Arial" panose="020B0604020202020204" pitchFamily="34" charset="0"/>
                <a:cs typeface="Arial" panose="020B0604020202020204" pitchFamily="34" charset="0"/>
              </a:rPr>
              <a:t> </a:t>
            </a:r>
            <a:r>
              <a:rPr lang="en-US" sz="3200" spc="200" dirty="0">
                <a:solidFill>
                  <a:schemeClr val="accent2">
                    <a:lumMod val="50000"/>
                  </a:schemeClr>
                </a:solidFill>
                <a:latin typeface="Arial" panose="020B0604020202020204" pitchFamily="34" charset="0"/>
                <a:cs typeface="Arial" panose="020B0604020202020204" pitchFamily="34" charset="0"/>
              </a:rPr>
              <a:t>Deep</a:t>
            </a:r>
            <a:r>
              <a:rPr lang="en-US" sz="3200" spc="465" dirty="0">
                <a:solidFill>
                  <a:schemeClr val="accent2">
                    <a:lumMod val="50000"/>
                  </a:schemeClr>
                </a:solidFill>
                <a:latin typeface="Arial" panose="020B0604020202020204" pitchFamily="34" charset="0"/>
                <a:cs typeface="Arial" panose="020B0604020202020204" pitchFamily="34" charset="0"/>
              </a:rPr>
              <a:t> </a:t>
            </a:r>
            <a:r>
              <a:rPr lang="en-US" sz="3200" spc="195" dirty="0">
                <a:solidFill>
                  <a:schemeClr val="accent2">
                    <a:lumMod val="50000"/>
                  </a:schemeClr>
                </a:solidFill>
                <a:latin typeface="Arial" panose="020B0604020202020204" pitchFamily="34" charset="0"/>
                <a:cs typeface="Arial" panose="020B0604020202020204" pitchFamily="34" charset="0"/>
              </a:rPr>
              <a:t>Learning</a:t>
            </a:r>
            <a:r>
              <a:rPr lang="en-US" sz="3200" spc="459" dirty="0">
                <a:solidFill>
                  <a:schemeClr val="accent2">
                    <a:lumMod val="50000"/>
                  </a:schemeClr>
                </a:solidFill>
                <a:latin typeface="Arial" panose="020B0604020202020204" pitchFamily="34" charset="0"/>
                <a:cs typeface="Arial" panose="020B0604020202020204" pitchFamily="34" charset="0"/>
              </a:rPr>
              <a:t> </a:t>
            </a:r>
            <a:r>
              <a:rPr lang="en-US" sz="3200" spc="180" dirty="0">
                <a:solidFill>
                  <a:schemeClr val="accent2">
                    <a:lumMod val="50000"/>
                  </a:schemeClr>
                </a:solidFill>
                <a:latin typeface="Arial" panose="020B0604020202020204" pitchFamily="34" charset="0"/>
                <a:cs typeface="Arial" panose="020B0604020202020204" pitchFamily="34" charset="0"/>
              </a:rPr>
              <a:t>(SDL)</a:t>
            </a:r>
            <a:r>
              <a:rPr lang="en-US" sz="3200" spc="465" dirty="0">
                <a:solidFill>
                  <a:schemeClr val="accent2">
                    <a:lumMod val="50000"/>
                  </a:schemeClr>
                </a:solidFill>
                <a:latin typeface="Arial" panose="020B0604020202020204" pitchFamily="34" charset="0"/>
                <a:cs typeface="Arial" panose="020B0604020202020204" pitchFamily="34" charset="0"/>
              </a:rPr>
              <a:t> </a:t>
            </a:r>
            <a:r>
              <a:rPr lang="en-US" sz="3200" spc="175" dirty="0">
                <a:solidFill>
                  <a:schemeClr val="accent2">
                    <a:lumMod val="50000"/>
                  </a:schemeClr>
                </a:solidFill>
                <a:latin typeface="Arial" panose="020B0604020202020204" pitchFamily="34" charset="0"/>
                <a:cs typeface="Arial" panose="020B0604020202020204" pitchFamily="34" charset="0"/>
              </a:rPr>
              <a:t>model</a:t>
            </a:r>
            <a:r>
              <a:rPr lang="en-US" sz="3200" spc="459" dirty="0">
                <a:solidFill>
                  <a:schemeClr val="accent2">
                    <a:lumMod val="50000"/>
                  </a:schemeClr>
                </a:solidFill>
                <a:latin typeface="Arial" panose="020B0604020202020204" pitchFamily="34" charset="0"/>
                <a:cs typeface="Arial" panose="020B0604020202020204" pitchFamily="34" charset="0"/>
              </a:rPr>
              <a:t> </a:t>
            </a:r>
            <a:r>
              <a:rPr lang="en-US" sz="3200" spc="120" dirty="0">
                <a:solidFill>
                  <a:schemeClr val="accent2">
                    <a:lumMod val="50000"/>
                  </a:schemeClr>
                </a:solidFill>
                <a:latin typeface="Arial" panose="020B0604020202020204" pitchFamily="34" charset="0"/>
                <a:cs typeface="Arial" panose="020B0604020202020204" pitchFamily="34" charset="0"/>
              </a:rPr>
              <a:t>was</a:t>
            </a:r>
            <a:r>
              <a:rPr lang="en-US" sz="3200" spc="465" dirty="0">
                <a:solidFill>
                  <a:schemeClr val="accent2">
                    <a:lumMod val="50000"/>
                  </a:schemeClr>
                </a:solidFill>
                <a:latin typeface="Arial" panose="020B0604020202020204" pitchFamily="34" charset="0"/>
                <a:cs typeface="Arial" panose="020B0604020202020204" pitchFamily="34" charset="0"/>
              </a:rPr>
              <a:t> </a:t>
            </a:r>
            <a:r>
              <a:rPr lang="en-US" sz="3200" spc="180" dirty="0">
                <a:solidFill>
                  <a:schemeClr val="accent2">
                    <a:lumMod val="50000"/>
                  </a:schemeClr>
                </a:solidFill>
                <a:latin typeface="Arial" panose="020B0604020202020204" pitchFamily="34" charset="0"/>
                <a:cs typeface="Arial" panose="020B0604020202020204" pitchFamily="34" charset="0"/>
              </a:rPr>
              <a:t>applied</a:t>
            </a:r>
            <a:r>
              <a:rPr lang="en-US" sz="3200" spc="459" dirty="0">
                <a:solidFill>
                  <a:schemeClr val="accent2">
                    <a:lumMod val="50000"/>
                  </a:schemeClr>
                </a:solidFill>
                <a:latin typeface="Arial" panose="020B0604020202020204" pitchFamily="34" charset="0"/>
                <a:cs typeface="Arial" panose="020B0604020202020204" pitchFamily="34" charset="0"/>
              </a:rPr>
              <a:t> </a:t>
            </a:r>
            <a:r>
              <a:rPr lang="en-US" sz="3200" spc="240" dirty="0">
                <a:solidFill>
                  <a:schemeClr val="accent2">
                    <a:lumMod val="50000"/>
                  </a:schemeClr>
                </a:solidFill>
                <a:latin typeface="Arial" panose="020B0604020202020204" pitchFamily="34" charset="0"/>
                <a:cs typeface="Arial" panose="020B0604020202020204" pitchFamily="34" charset="0"/>
              </a:rPr>
              <a:t>to</a:t>
            </a:r>
            <a:r>
              <a:rPr lang="en-US" sz="3200" spc="459" dirty="0">
                <a:solidFill>
                  <a:schemeClr val="accent2">
                    <a:lumMod val="50000"/>
                  </a:schemeClr>
                </a:solidFill>
                <a:latin typeface="Arial" panose="020B0604020202020204" pitchFamily="34" charset="0"/>
                <a:cs typeface="Arial" panose="020B0604020202020204" pitchFamily="34" charset="0"/>
              </a:rPr>
              <a:t> </a:t>
            </a:r>
            <a:r>
              <a:rPr lang="en-US" sz="3200" spc="90" dirty="0">
                <a:solidFill>
                  <a:schemeClr val="accent2">
                    <a:lumMod val="50000"/>
                  </a:schemeClr>
                </a:solidFill>
                <a:latin typeface="Arial" panose="020B0604020202020204" pitchFamily="34" charset="0"/>
                <a:cs typeface="Arial" panose="020B0604020202020204" pitchFamily="34" charset="0"/>
              </a:rPr>
              <a:t>classify</a:t>
            </a:r>
            <a:r>
              <a:rPr lang="en-US" sz="3200" spc="465" dirty="0">
                <a:solidFill>
                  <a:schemeClr val="accent2">
                    <a:lumMod val="50000"/>
                  </a:schemeClr>
                </a:solidFill>
                <a:latin typeface="Arial" panose="020B0604020202020204" pitchFamily="34" charset="0"/>
                <a:cs typeface="Arial" panose="020B0604020202020204" pitchFamily="34" charset="0"/>
              </a:rPr>
              <a:t> </a:t>
            </a:r>
            <a:r>
              <a:rPr lang="en-US" sz="3200" spc="160" dirty="0">
                <a:solidFill>
                  <a:schemeClr val="accent2">
                    <a:lumMod val="50000"/>
                  </a:schemeClr>
                </a:solidFill>
                <a:latin typeface="Arial" panose="020B0604020202020204" pitchFamily="34" charset="0"/>
                <a:cs typeface="Arial" panose="020B0604020202020204" pitchFamily="34" charset="0"/>
              </a:rPr>
              <a:t>the </a:t>
            </a:r>
            <a:r>
              <a:rPr lang="en-US" sz="3200" spc="415" dirty="0">
                <a:solidFill>
                  <a:schemeClr val="accent2">
                    <a:lumMod val="50000"/>
                  </a:schemeClr>
                </a:solidFill>
                <a:latin typeface="Arial" panose="020B0604020202020204" pitchFamily="34" charset="0"/>
                <a:cs typeface="Arial" panose="020B0604020202020204" pitchFamily="34" charset="0"/>
              </a:rPr>
              <a:t>DR</a:t>
            </a:r>
            <a:r>
              <a:rPr lang="en-US" sz="3200" spc="204" dirty="0">
                <a:solidFill>
                  <a:schemeClr val="accent2">
                    <a:lumMod val="50000"/>
                  </a:schemeClr>
                </a:solidFill>
                <a:latin typeface="Arial" panose="020B0604020202020204" pitchFamily="34" charset="0"/>
                <a:cs typeface="Arial" panose="020B0604020202020204" pitchFamily="34" charset="0"/>
              </a:rPr>
              <a:t> </a:t>
            </a:r>
            <a:r>
              <a:rPr lang="en-US" sz="3200" spc="200" dirty="0">
                <a:solidFill>
                  <a:schemeClr val="accent2">
                    <a:lumMod val="50000"/>
                  </a:schemeClr>
                </a:solidFill>
                <a:latin typeface="Arial" panose="020B0604020202020204" pitchFamily="34" charset="0"/>
                <a:cs typeface="Arial" panose="020B0604020202020204" pitchFamily="34" charset="0"/>
              </a:rPr>
              <a:t>fundus</a:t>
            </a:r>
            <a:r>
              <a:rPr lang="en-US" sz="3200" spc="210" dirty="0">
                <a:solidFill>
                  <a:schemeClr val="accent2">
                    <a:lumMod val="50000"/>
                  </a:schemeClr>
                </a:solidFill>
                <a:latin typeface="Arial" panose="020B0604020202020204" pitchFamily="34" charset="0"/>
                <a:cs typeface="Arial" panose="020B0604020202020204" pitchFamily="34" charset="0"/>
              </a:rPr>
              <a:t> </a:t>
            </a:r>
            <a:r>
              <a:rPr lang="en-US" sz="3200" spc="125" dirty="0">
                <a:solidFill>
                  <a:schemeClr val="accent2">
                    <a:lumMod val="50000"/>
                  </a:schemeClr>
                </a:solidFill>
                <a:latin typeface="Arial" panose="020B0604020202020204" pitchFamily="34" charset="0"/>
                <a:cs typeface="Arial" panose="020B0604020202020204" pitchFamily="34" charset="0"/>
              </a:rPr>
              <a:t>images</a:t>
            </a:r>
            <a:r>
              <a:rPr lang="en-US" sz="3200" spc="210" dirty="0">
                <a:solidFill>
                  <a:schemeClr val="accent2">
                    <a:lumMod val="50000"/>
                  </a:schemeClr>
                </a:solidFill>
                <a:latin typeface="Arial" panose="020B0604020202020204" pitchFamily="34" charset="0"/>
                <a:cs typeface="Arial" panose="020B0604020202020204" pitchFamily="34" charset="0"/>
              </a:rPr>
              <a:t> </a:t>
            </a:r>
            <a:r>
              <a:rPr lang="en-US" sz="3200" spc="240" dirty="0">
                <a:solidFill>
                  <a:schemeClr val="accent2">
                    <a:lumMod val="50000"/>
                  </a:schemeClr>
                </a:solidFill>
                <a:latin typeface="Arial" panose="020B0604020202020204" pitchFamily="34" charset="0"/>
                <a:cs typeface="Arial" panose="020B0604020202020204" pitchFamily="34" charset="0"/>
              </a:rPr>
              <a:t>to</a:t>
            </a:r>
            <a:r>
              <a:rPr lang="en-US" sz="3200" spc="210" dirty="0">
                <a:solidFill>
                  <a:schemeClr val="accent2">
                    <a:lumMod val="50000"/>
                  </a:schemeClr>
                </a:solidFill>
                <a:latin typeface="Arial" panose="020B0604020202020204" pitchFamily="34" charset="0"/>
                <a:cs typeface="Arial" panose="020B0604020202020204" pitchFamily="34" charset="0"/>
              </a:rPr>
              <a:t> </a:t>
            </a:r>
            <a:r>
              <a:rPr lang="en-US" sz="3200" spc="185" dirty="0">
                <a:solidFill>
                  <a:schemeClr val="accent2">
                    <a:lumMod val="50000"/>
                  </a:schemeClr>
                </a:solidFill>
                <a:latin typeface="Arial" panose="020B0604020202020204" pitchFamily="34" charset="0"/>
                <a:cs typeface="Arial" panose="020B0604020202020204" pitchFamily="34" charset="0"/>
              </a:rPr>
              <a:t>various</a:t>
            </a:r>
            <a:r>
              <a:rPr lang="en-US" sz="3200" spc="204" dirty="0">
                <a:solidFill>
                  <a:schemeClr val="accent2">
                    <a:lumMod val="50000"/>
                  </a:schemeClr>
                </a:solidFill>
                <a:latin typeface="Arial" panose="020B0604020202020204" pitchFamily="34" charset="0"/>
                <a:cs typeface="Arial" panose="020B0604020202020204" pitchFamily="34" charset="0"/>
              </a:rPr>
              <a:t> </a:t>
            </a:r>
            <a:r>
              <a:rPr lang="en-US" sz="3200" spc="114" dirty="0">
                <a:solidFill>
                  <a:schemeClr val="accent2">
                    <a:lumMod val="50000"/>
                  </a:schemeClr>
                </a:solidFill>
                <a:latin typeface="Arial" panose="020B0604020202020204" pitchFamily="34" charset="0"/>
                <a:cs typeface="Arial" panose="020B0604020202020204" pitchFamily="34" charset="0"/>
              </a:rPr>
              <a:t>severity</a:t>
            </a:r>
            <a:r>
              <a:rPr lang="en-US" sz="3200" spc="210" dirty="0">
                <a:solidFill>
                  <a:schemeClr val="accent2">
                    <a:lumMod val="50000"/>
                  </a:schemeClr>
                </a:solidFill>
                <a:latin typeface="Arial" panose="020B0604020202020204" pitchFamily="34" charset="0"/>
                <a:cs typeface="Arial" panose="020B0604020202020204" pitchFamily="34" charset="0"/>
              </a:rPr>
              <a:t> </a:t>
            </a:r>
            <a:r>
              <a:rPr lang="en-US" sz="3200" spc="65" dirty="0">
                <a:solidFill>
                  <a:schemeClr val="accent2">
                    <a:lumMod val="50000"/>
                  </a:schemeClr>
                </a:solidFill>
                <a:latin typeface="Arial" panose="020B0604020202020204" pitchFamily="34" charset="0"/>
                <a:cs typeface="Arial" panose="020B0604020202020204" pitchFamily="34" charset="0"/>
              </a:rPr>
              <a:t>levels.</a:t>
            </a:r>
          </a:p>
          <a:p>
            <a:pPr marL="298450" marR="5080" indent="-285750" algn="just">
              <a:lnSpc>
                <a:spcPct val="117800"/>
              </a:lnSpc>
              <a:buFont typeface="Arial" panose="020B0604020202020204" pitchFamily="34" charset="0"/>
              <a:buChar char="•"/>
            </a:pPr>
            <a:r>
              <a:rPr lang="en-US" sz="3200" spc="185" dirty="0">
                <a:solidFill>
                  <a:schemeClr val="accent2">
                    <a:lumMod val="50000"/>
                  </a:schemeClr>
                </a:solidFill>
                <a:latin typeface="Arial" panose="020B0604020202020204" pitchFamily="34" charset="0"/>
                <a:cs typeface="Arial" panose="020B0604020202020204" pitchFamily="34" charset="0"/>
              </a:rPr>
              <a:t>The</a:t>
            </a:r>
            <a:r>
              <a:rPr lang="en-US" sz="3200" spc="235" dirty="0">
                <a:solidFill>
                  <a:schemeClr val="accent2">
                    <a:lumMod val="50000"/>
                  </a:schemeClr>
                </a:solidFill>
                <a:latin typeface="Arial" panose="020B0604020202020204" pitchFamily="34" charset="0"/>
                <a:cs typeface="Arial" panose="020B0604020202020204" pitchFamily="34" charset="0"/>
              </a:rPr>
              <a:t>  </a:t>
            </a:r>
            <a:r>
              <a:rPr lang="en-US" sz="3200" spc="165" dirty="0">
                <a:solidFill>
                  <a:schemeClr val="accent2">
                    <a:lumMod val="50000"/>
                  </a:schemeClr>
                </a:solidFill>
                <a:latin typeface="Arial" panose="020B0604020202020204" pitchFamily="34" charset="0"/>
                <a:cs typeface="Arial" panose="020B0604020202020204" pitchFamily="34" charset="0"/>
              </a:rPr>
              <a:t>justification</a:t>
            </a:r>
            <a:r>
              <a:rPr lang="en-US" sz="3200" spc="235" dirty="0">
                <a:solidFill>
                  <a:schemeClr val="accent2">
                    <a:lumMod val="50000"/>
                  </a:schemeClr>
                </a:solidFill>
                <a:latin typeface="Arial" panose="020B0604020202020204" pitchFamily="34" charset="0"/>
                <a:cs typeface="Arial" panose="020B0604020202020204" pitchFamily="34" charset="0"/>
              </a:rPr>
              <a:t>  </a:t>
            </a:r>
            <a:r>
              <a:rPr lang="en-US" sz="3200" spc="190" dirty="0">
                <a:solidFill>
                  <a:schemeClr val="accent2">
                    <a:lumMod val="50000"/>
                  </a:schemeClr>
                </a:solidFill>
                <a:latin typeface="Arial" panose="020B0604020202020204" pitchFamily="34" charset="0"/>
                <a:cs typeface="Arial" panose="020B0604020202020204" pitchFamily="34" charset="0"/>
              </a:rPr>
              <a:t>for</a:t>
            </a:r>
            <a:r>
              <a:rPr lang="en-US" sz="3200" spc="235" dirty="0">
                <a:solidFill>
                  <a:schemeClr val="accent2">
                    <a:lumMod val="50000"/>
                  </a:schemeClr>
                </a:solidFill>
                <a:latin typeface="Arial" panose="020B0604020202020204" pitchFamily="34" charset="0"/>
                <a:cs typeface="Arial" panose="020B0604020202020204" pitchFamily="34" charset="0"/>
              </a:rPr>
              <a:t>  </a:t>
            </a:r>
            <a:r>
              <a:rPr lang="en-US" sz="3200" spc="185" dirty="0">
                <a:solidFill>
                  <a:schemeClr val="accent2">
                    <a:lumMod val="50000"/>
                  </a:schemeClr>
                </a:solidFill>
                <a:latin typeface="Arial" panose="020B0604020202020204" pitchFamily="34" charset="0"/>
                <a:cs typeface="Arial" panose="020B0604020202020204" pitchFamily="34" charset="0"/>
              </a:rPr>
              <a:t>the</a:t>
            </a:r>
            <a:r>
              <a:rPr lang="en-US" sz="3200" spc="240" dirty="0">
                <a:solidFill>
                  <a:schemeClr val="accent2">
                    <a:lumMod val="50000"/>
                  </a:schemeClr>
                </a:solidFill>
                <a:latin typeface="Arial" panose="020B0604020202020204" pitchFamily="34" charset="0"/>
                <a:cs typeface="Arial" panose="020B0604020202020204" pitchFamily="34" charset="0"/>
              </a:rPr>
              <a:t>  </a:t>
            </a:r>
            <a:r>
              <a:rPr lang="en-US" sz="3200" spc="180" dirty="0">
                <a:solidFill>
                  <a:schemeClr val="accent2">
                    <a:lumMod val="50000"/>
                  </a:schemeClr>
                </a:solidFill>
                <a:latin typeface="Arial" panose="020B0604020202020204" pitchFamily="34" charset="0"/>
                <a:cs typeface="Arial" panose="020B0604020202020204" pitchFamily="34" charset="0"/>
              </a:rPr>
              <a:t>presented</a:t>
            </a:r>
            <a:r>
              <a:rPr lang="en-US" sz="3200" spc="235" dirty="0">
                <a:solidFill>
                  <a:schemeClr val="accent2">
                    <a:lumMod val="50000"/>
                  </a:schemeClr>
                </a:solidFill>
                <a:latin typeface="Arial" panose="020B0604020202020204" pitchFamily="34" charset="0"/>
                <a:cs typeface="Arial" panose="020B0604020202020204" pitchFamily="34" charset="0"/>
              </a:rPr>
              <a:t>  </a:t>
            </a:r>
            <a:r>
              <a:rPr lang="en-US" sz="3200" spc="245" dirty="0">
                <a:solidFill>
                  <a:schemeClr val="accent2">
                    <a:lumMod val="50000"/>
                  </a:schemeClr>
                </a:solidFill>
                <a:latin typeface="Arial" panose="020B0604020202020204" pitchFamily="34" charset="0"/>
                <a:cs typeface="Arial" panose="020B0604020202020204" pitchFamily="34" charset="0"/>
              </a:rPr>
              <a:t>SDL</a:t>
            </a:r>
            <a:r>
              <a:rPr lang="en-US" sz="3200" spc="235" dirty="0">
                <a:solidFill>
                  <a:schemeClr val="accent2">
                    <a:lumMod val="50000"/>
                  </a:schemeClr>
                </a:solidFill>
                <a:latin typeface="Arial" panose="020B0604020202020204" pitchFamily="34" charset="0"/>
                <a:cs typeface="Arial" panose="020B0604020202020204" pitchFamily="34" charset="0"/>
              </a:rPr>
              <a:t>  </a:t>
            </a:r>
            <a:r>
              <a:rPr lang="en-US" sz="3200" spc="175" dirty="0">
                <a:solidFill>
                  <a:schemeClr val="accent2">
                    <a:lumMod val="50000"/>
                  </a:schemeClr>
                </a:solidFill>
                <a:latin typeface="Arial" panose="020B0604020202020204" pitchFamily="34" charset="0"/>
                <a:cs typeface="Arial" panose="020B0604020202020204" pitchFamily="34" charset="0"/>
              </a:rPr>
              <a:t>model</a:t>
            </a:r>
            <a:r>
              <a:rPr lang="en-US" sz="3200" spc="235" dirty="0">
                <a:solidFill>
                  <a:schemeClr val="accent2">
                    <a:lumMod val="50000"/>
                  </a:schemeClr>
                </a:solidFill>
                <a:latin typeface="Arial" panose="020B0604020202020204" pitchFamily="34" charset="0"/>
                <a:cs typeface="Arial" panose="020B0604020202020204" pitchFamily="34" charset="0"/>
              </a:rPr>
              <a:t>  </a:t>
            </a:r>
            <a:r>
              <a:rPr lang="en-US" sz="3200" spc="120" dirty="0">
                <a:solidFill>
                  <a:schemeClr val="accent2">
                    <a:lumMod val="50000"/>
                  </a:schemeClr>
                </a:solidFill>
                <a:latin typeface="Arial" panose="020B0604020202020204" pitchFamily="34" charset="0"/>
                <a:cs typeface="Arial" panose="020B0604020202020204" pitchFamily="34" charset="0"/>
              </a:rPr>
              <a:t>was</a:t>
            </a:r>
            <a:r>
              <a:rPr lang="en-US" sz="3200" spc="240" dirty="0">
                <a:solidFill>
                  <a:schemeClr val="accent2">
                    <a:lumMod val="50000"/>
                  </a:schemeClr>
                </a:solidFill>
                <a:latin typeface="Arial" panose="020B0604020202020204" pitchFamily="34" charset="0"/>
                <a:cs typeface="Arial" panose="020B0604020202020204" pitchFamily="34" charset="0"/>
              </a:rPr>
              <a:t>  </a:t>
            </a:r>
            <a:r>
              <a:rPr lang="en-US" sz="3200" spc="180" dirty="0">
                <a:solidFill>
                  <a:schemeClr val="accent2">
                    <a:lumMod val="50000"/>
                  </a:schemeClr>
                </a:solidFill>
                <a:latin typeface="Arial" panose="020B0604020202020204" pitchFamily="34" charset="0"/>
                <a:cs typeface="Arial" panose="020B0604020202020204" pitchFamily="34" charset="0"/>
              </a:rPr>
              <a:t>carried</a:t>
            </a:r>
            <a:r>
              <a:rPr lang="en-US" sz="3200" spc="235" dirty="0">
                <a:solidFill>
                  <a:schemeClr val="accent2">
                    <a:lumMod val="50000"/>
                  </a:schemeClr>
                </a:solidFill>
                <a:latin typeface="Arial" panose="020B0604020202020204" pitchFamily="34" charset="0"/>
                <a:cs typeface="Arial" panose="020B0604020202020204" pitchFamily="34" charset="0"/>
              </a:rPr>
              <a:t>  </a:t>
            </a:r>
            <a:r>
              <a:rPr lang="en-US" sz="3200" spc="254" dirty="0">
                <a:solidFill>
                  <a:schemeClr val="accent2">
                    <a:lumMod val="50000"/>
                  </a:schemeClr>
                </a:solidFill>
                <a:latin typeface="Arial" panose="020B0604020202020204" pitchFamily="34" charset="0"/>
                <a:cs typeface="Arial" panose="020B0604020202020204" pitchFamily="34" charset="0"/>
              </a:rPr>
              <a:t>out</a:t>
            </a:r>
            <a:r>
              <a:rPr lang="en-US" sz="3200" spc="235" dirty="0">
                <a:solidFill>
                  <a:schemeClr val="accent2">
                    <a:lumMod val="50000"/>
                  </a:schemeClr>
                </a:solidFill>
                <a:latin typeface="Arial" panose="020B0604020202020204" pitchFamily="34" charset="0"/>
                <a:cs typeface="Arial" panose="020B0604020202020204" pitchFamily="34" charset="0"/>
              </a:rPr>
              <a:t>  </a:t>
            </a:r>
            <a:r>
              <a:rPr lang="en-US" sz="3200" spc="215" dirty="0">
                <a:solidFill>
                  <a:schemeClr val="accent2">
                    <a:lumMod val="50000"/>
                  </a:schemeClr>
                </a:solidFill>
                <a:latin typeface="Arial" panose="020B0604020202020204" pitchFamily="34" charset="0"/>
                <a:cs typeface="Arial" panose="020B0604020202020204" pitchFamily="34" charset="0"/>
              </a:rPr>
              <a:t>on </a:t>
            </a:r>
            <a:r>
              <a:rPr lang="en-US" sz="3200" spc="190" dirty="0">
                <a:solidFill>
                  <a:schemeClr val="accent2">
                    <a:lumMod val="50000"/>
                  </a:schemeClr>
                </a:solidFill>
                <a:latin typeface="Arial" panose="020B0604020202020204" pitchFamily="34" charset="0"/>
                <a:cs typeface="Arial" panose="020B0604020202020204" pitchFamily="34" charset="0"/>
              </a:rPr>
              <a:t>Messidor</a:t>
            </a:r>
            <a:r>
              <a:rPr lang="en-US" sz="3200" spc="200" dirty="0">
                <a:solidFill>
                  <a:schemeClr val="accent2">
                    <a:lumMod val="50000"/>
                  </a:schemeClr>
                </a:solidFill>
                <a:latin typeface="Arial" panose="020B0604020202020204" pitchFamily="34" charset="0"/>
                <a:cs typeface="Arial" panose="020B0604020202020204" pitchFamily="34" charset="0"/>
              </a:rPr>
              <a:t> </a:t>
            </a:r>
            <a:r>
              <a:rPr lang="en-US" sz="3200" spc="415" dirty="0">
                <a:solidFill>
                  <a:schemeClr val="accent2">
                    <a:lumMod val="50000"/>
                  </a:schemeClr>
                </a:solidFill>
                <a:latin typeface="Arial" panose="020B0604020202020204" pitchFamily="34" charset="0"/>
                <a:cs typeface="Arial" panose="020B0604020202020204" pitchFamily="34" charset="0"/>
              </a:rPr>
              <a:t>DR</a:t>
            </a:r>
            <a:r>
              <a:rPr lang="en-US" sz="3200" spc="204" dirty="0">
                <a:solidFill>
                  <a:schemeClr val="accent2">
                    <a:lumMod val="50000"/>
                  </a:schemeClr>
                </a:solidFill>
                <a:latin typeface="Arial" panose="020B0604020202020204" pitchFamily="34" charset="0"/>
                <a:cs typeface="Arial" panose="020B0604020202020204" pitchFamily="34" charset="0"/>
              </a:rPr>
              <a:t> </a:t>
            </a:r>
            <a:r>
              <a:rPr lang="en-US" sz="3200" spc="200" dirty="0">
                <a:solidFill>
                  <a:schemeClr val="accent2">
                    <a:lumMod val="50000"/>
                  </a:schemeClr>
                </a:solidFill>
                <a:latin typeface="Arial" panose="020B0604020202020204" pitchFamily="34" charset="0"/>
                <a:cs typeface="Arial" panose="020B0604020202020204" pitchFamily="34" charset="0"/>
              </a:rPr>
              <a:t>dataset</a:t>
            </a:r>
            <a:r>
              <a:rPr lang="en-US" sz="2400" spc="200" dirty="0">
                <a:solidFill>
                  <a:schemeClr val="accent2">
                    <a:lumMod val="50000"/>
                  </a:schemeClr>
                </a:solidFill>
                <a:latin typeface="Arial" panose="020B0604020202020204" pitchFamily="34" charset="0"/>
                <a:cs typeface="Arial" panose="020B0604020202020204" pitchFamily="34"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282950" y="730250"/>
            <a:ext cx="11343453" cy="952184"/>
          </a:xfrm>
          <a:prstGeom prst="rect">
            <a:avLst/>
          </a:prstGeom>
          <a:solidFill>
            <a:srgbClr val="FFFFFF"/>
          </a:solidFill>
        </p:spPr>
        <p:txBody>
          <a:bodyPr vert="horz" wrap="square" lIns="0" tIns="28575" rIns="0" bIns="0" rtlCol="0">
            <a:spAutoFit/>
          </a:bodyPr>
          <a:lstStyle/>
          <a:p>
            <a:pPr marL="426084" algn="ctr">
              <a:lnSpc>
                <a:spcPct val="100000"/>
              </a:lnSpc>
              <a:spcBef>
                <a:spcPts val="225"/>
              </a:spcBef>
            </a:pPr>
            <a:r>
              <a:rPr lang="en-IN" sz="6000" spc="70" dirty="0"/>
              <a:t>PROPOSED SYSTEM</a:t>
            </a:r>
            <a:endParaRPr sz="6000" dirty="0"/>
          </a:p>
        </p:txBody>
      </p:sp>
      <p:sp>
        <p:nvSpPr>
          <p:cNvPr id="7" name="object 7"/>
          <p:cNvSpPr/>
          <p:nvPr/>
        </p:nvSpPr>
        <p:spPr>
          <a:xfrm>
            <a:off x="695681" y="2493356"/>
            <a:ext cx="11343453" cy="5780202"/>
          </a:xfrm>
          <a:custGeom>
            <a:avLst/>
            <a:gdLst/>
            <a:ahLst/>
            <a:cxnLst/>
            <a:rect l="l" t="t" r="r" b="b"/>
            <a:pathLst>
              <a:path w="9096375" h="5095875">
                <a:moveTo>
                  <a:pt x="9096377" y="0"/>
                </a:moveTo>
                <a:lnTo>
                  <a:pt x="0" y="0"/>
                </a:lnTo>
                <a:lnTo>
                  <a:pt x="0" y="5095875"/>
                </a:lnTo>
                <a:lnTo>
                  <a:pt x="9096377" y="5095875"/>
                </a:lnTo>
                <a:lnTo>
                  <a:pt x="9096377" y="0"/>
                </a:lnTo>
                <a:close/>
              </a:path>
            </a:pathLst>
          </a:custGeom>
          <a:solidFill>
            <a:srgbClr val="FFFFFF"/>
          </a:solidFill>
        </p:spPr>
        <p:txBody>
          <a:bodyPr wrap="square" lIns="0" tIns="0" rIns="0" bIns="0" rtlCol="0"/>
          <a:lstStyle/>
          <a:p>
            <a:endParaRPr/>
          </a:p>
        </p:txBody>
      </p:sp>
      <p:sp>
        <p:nvSpPr>
          <p:cNvPr id="10" name="TextBox 9">
            <a:extLst>
              <a:ext uri="{FF2B5EF4-FFF2-40B4-BE49-F238E27FC236}">
                <a16:creationId xmlns:a16="http://schemas.microsoft.com/office/drawing/2014/main" id="{67675D87-C8A5-E74C-6C62-AFFA5F0BBFF5}"/>
              </a:ext>
            </a:extLst>
          </p:cNvPr>
          <p:cNvSpPr txBox="1"/>
          <p:nvPr/>
        </p:nvSpPr>
        <p:spPr>
          <a:xfrm>
            <a:off x="839376" y="1873250"/>
            <a:ext cx="16230600" cy="9294852"/>
          </a:xfrm>
          <a:prstGeom prst="rect">
            <a:avLst/>
          </a:prstGeom>
          <a:noFill/>
        </p:spPr>
        <p:txBody>
          <a:bodyPr wrap="square" rtlCol="0">
            <a:spAutoFit/>
          </a:bodyPr>
          <a:lstStyle/>
          <a:p>
            <a:pPr marL="298450" marR="5080" indent="-285750" algn="just">
              <a:lnSpc>
                <a:spcPts val="4280"/>
              </a:lnSpc>
              <a:spcBef>
                <a:spcPts val="340"/>
              </a:spcBef>
              <a:buFont typeface="Arial" panose="020B0604020202020204" pitchFamily="34" charset="0"/>
              <a:buChar char="•"/>
            </a:pPr>
            <a:r>
              <a:rPr lang="en-US" sz="3600" spc="180" dirty="0">
                <a:solidFill>
                  <a:schemeClr val="accent2">
                    <a:lumMod val="50000"/>
                  </a:schemeClr>
                </a:solidFill>
                <a:latin typeface="Arial" panose="020B0604020202020204" pitchFamily="34" charset="0"/>
                <a:cs typeface="Arial" panose="020B0604020202020204" pitchFamily="34" charset="0"/>
              </a:rPr>
              <a:t>We</a:t>
            </a:r>
            <a:r>
              <a:rPr lang="en-US" sz="3600" spc="910" dirty="0">
                <a:solidFill>
                  <a:schemeClr val="accent2">
                    <a:lumMod val="50000"/>
                  </a:schemeClr>
                </a:solidFill>
                <a:latin typeface="Arial" panose="020B0604020202020204" pitchFamily="34" charset="0"/>
                <a:cs typeface="Arial" panose="020B0604020202020204" pitchFamily="34" charset="0"/>
              </a:rPr>
              <a:t> </a:t>
            </a:r>
            <a:r>
              <a:rPr lang="en-US" sz="3600" spc="300" dirty="0">
                <a:solidFill>
                  <a:schemeClr val="accent2">
                    <a:lumMod val="50000"/>
                  </a:schemeClr>
                </a:solidFill>
                <a:latin typeface="Arial" panose="020B0604020202020204" pitchFamily="34" charset="0"/>
                <a:cs typeface="Arial" panose="020B0604020202020204" pitchFamily="34" charset="0"/>
              </a:rPr>
              <a:t>proposes</a:t>
            </a:r>
            <a:r>
              <a:rPr lang="en-US" sz="3600" spc="905" dirty="0">
                <a:solidFill>
                  <a:schemeClr val="accent2">
                    <a:lumMod val="50000"/>
                  </a:schemeClr>
                </a:solidFill>
                <a:latin typeface="Arial" panose="020B0604020202020204" pitchFamily="34" charset="0"/>
                <a:cs typeface="Arial" panose="020B0604020202020204" pitchFamily="34" charset="0"/>
              </a:rPr>
              <a:t> </a:t>
            </a:r>
            <a:r>
              <a:rPr lang="en-US" sz="3600" spc="195" dirty="0">
                <a:solidFill>
                  <a:schemeClr val="accent2">
                    <a:lumMod val="50000"/>
                  </a:schemeClr>
                </a:solidFill>
                <a:latin typeface="Arial" panose="020B0604020202020204" pitchFamily="34" charset="0"/>
                <a:cs typeface="Arial" panose="020B0604020202020204" pitchFamily="34" charset="0"/>
              </a:rPr>
              <a:t>a</a:t>
            </a:r>
            <a:r>
              <a:rPr lang="en-US" sz="3600" spc="-5" dirty="0">
                <a:solidFill>
                  <a:schemeClr val="accent2">
                    <a:lumMod val="50000"/>
                  </a:schemeClr>
                </a:solidFill>
                <a:latin typeface="Arial" panose="020B0604020202020204" pitchFamily="34" charset="0"/>
                <a:cs typeface="Arial" panose="020B0604020202020204" pitchFamily="34" charset="0"/>
              </a:rPr>
              <a:t>  </a:t>
            </a:r>
            <a:r>
              <a:rPr lang="en-US" sz="3600" spc="315" dirty="0">
                <a:solidFill>
                  <a:schemeClr val="accent2">
                    <a:lumMod val="50000"/>
                  </a:schemeClr>
                </a:solidFill>
                <a:latin typeface="Arial" panose="020B0604020202020204" pitchFamily="34" charset="0"/>
                <a:cs typeface="Arial" panose="020B0604020202020204" pitchFamily="34" charset="0"/>
              </a:rPr>
              <a:t>convolutional</a:t>
            </a:r>
            <a:r>
              <a:rPr lang="en-US" sz="3600" dirty="0">
                <a:solidFill>
                  <a:schemeClr val="accent2">
                    <a:lumMod val="50000"/>
                  </a:schemeClr>
                </a:solidFill>
                <a:latin typeface="Arial" panose="020B0604020202020204" pitchFamily="34" charset="0"/>
                <a:cs typeface="Arial" panose="020B0604020202020204" pitchFamily="34" charset="0"/>
              </a:rPr>
              <a:t>  </a:t>
            </a:r>
            <a:r>
              <a:rPr lang="en-US" sz="3600" spc="300" dirty="0">
                <a:solidFill>
                  <a:schemeClr val="accent2">
                    <a:lumMod val="50000"/>
                  </a:schemeClr>
                </a:solidFill>
                <a:latin typeface="Arial" panose="020B0604020202020204" pitchFamily="34" charset="0"/>
                <a:cs typeface="Arial" panose="020B0604020202020204" pitchFamily="34" charset="0"/>
              </a:rPr>
              <a:t>neural</a:t>
            </a:r>
            <a:r>
              <a:rPr lang="en-US" sz="3600" spc="-5" dirty="0">
                <a:solidFill>
                  <a:schemeClr val="accent2">
                    <a:lumMod val="50000"/>
                  </a:schemeClr>
                </a:solidFill>
                <a:latin typeface="Arial" panose="020B0604020202020204" pitchFamily="34" charset="0"/>
                <a:cs typeface="Arial" panose="020B0604020202020204" pitchFamily="34" charset="0"/>
              </a:rPr>
              <a:t>  </a:t>
            </a:r>
            <a:r>
              <a:rPr lang="en-US" sz="3600" spc="315" dirty="0">
                <a:solidFill>
                  <a:schemeClr val="accent2">
                    <a:lumMod val="50000"/>
                  </a:schemeClr>
                </a:solidFill>
                <a:latin typeface="Arial" panose="020B0604020202020204" pitchFamily="34" charset="0"/>
                <a:cs typeface="Arial" panose="020B0604020202020204" pitchFamily="34" charset="0"/>
              </a:rPr>
              <a:t>network</a:t>
            </a:r>
            <a:r>
              <a:rPr lang="en-US" sz="3600" dirty="0">
                <a:solidFill>
                  <a:schemeClr val="accent2">
                    <a:lumMod val="50000"/>
                  </a:schemeClr>
                </a:solidFill>
                <a:latin typeface="Arial" panose="020B0604020202020204" pitchFamily="34" charset="0"/>
                <a:cs typeface="Arial" panose="020B0604020202020204" pitchFamily="34" charset="0"/>
              </a:rPr>
              <a:t>  </a:t>
            </a:r>
            <a:r>
              <a:rPr lang="en-US" sz="3600" spc="365" dirty="0">
                <a:solidFill>
                  <a:schemeClr val="accent2">
                    <a:lumMod val="50000"/>
                  </a:schemeClr>
                </a:solidFill>
                <a:latin typeface="Arial" panose="020B0604020202020204" pitchFamily="34" charset="0"/>
                <a:cs typeface="Arial" panose="020B0604020202020204" pitchFamily="34" charset="0"/>
              </a:rPr>
              <a:t>(CNN)</a:t>
            </a:r>
            <a:r>
              <a:rPr lang="en-US" sz="3600" dirty="0">
                <a:solidFill>
                  <a:schemeClr val="accent2">
                    <a:lumMod val="50000"/>
                  </a:schemeClr>
                </a:solidFill>
                <a:latin typeface="Arial" panose="020B0604020202020204" pitchFamily="34" charset="0"/>
                <a:cs typeface="Arial" panose="020B0604020202020204" pitchFamily="34" charset="0"/>
              </a:rPr>
              <a:t>  </a:t>
            </a:r>
            <a:r>
              <a:rPr lang="en-US" sz="3600" spc="275" dirty="0">
                <a:solidFill>
                  <a:schemeClr val="accent2">
                    <a:lumMod val="50000"/>
                  </a:schemeClr>
                </a:solidFill>
                <a:latin typeface="Arial" panose="020B0604020202020204" pitchFamily="34" charset="0"/>
                <a:cs typeface="Arial" panose="020B0604020202020204" pitchFamily="34" charset="0"/>
              </a:rPr>
              <a:t>model</a:t>
            </a:r>
            <a:r>
              <a:rPr lang="en-US" sz="3600" spc="-5" dirty="0">
                <a:solidFill>
                  <a:schemeClr val="accent2">
                    <a:lumMod val="50000"/>
                  </a:schemeClr>
                </a:solidFill>
                <a:latin typeface="Arial" panose="020B0604020202020204" pitchFamily="34" charset="0"/>
                <a:cs typeface="Arial" panose="020B0604020202020204" pitchFamily="34" charset="0"/>
              </a:rPr>
              <a:t>  </a:t>
            </a:r>
            <a:r>
              <a:rPr lang="en-US" sz="3600" spc="275" dirty="0">
                <a:solidFill>
                  <a:schemeClr val="accent2">
                    <a:lumMod val="50000"/>
                  </a:schemeClr>
                </a:solidFill>
                <a:latin typeface="Arial" panose="020B0604020202020204" pitchFamily="34" charset="0"/>
                <a:cs typeface="Arial" panose="020B0604020202020204" pitchFamily="34" charset="0"/>
              </a:rPr>
              <a:t>for</a:t>
            </a:r>
            <a:r>
              <a:rPr lang="en-US" sz="3600" dirty="0">
                <a:solidFill>
                  <a:schemeClr val="accent2">
                    <a:lumMod val="50000"/>
                  </a:schemeClr>
                </a:solidFill>
                <a:latin typeface="Arial" panose="020B0604020202020204" pitchFamily="34" charset="0"/>
                <a:cs typeface="Arial" panose="020B0604020202020204" pitchFamily="34" charset="0"/>
              </a:rPr>
              <a:t>  </a:t>
            </a:r>
            <a:r>
              <a:rPr lang="en-US" sz="3600" spc="260" dirty="0">
                <a:solidFill>
                  <a:schemeClr val="accent2">
                    <a:lumMod val="50000"/>
                  </a:schemeClr>
                </a:solidFill>
                <a:latin typeface="Arial" panose="020B0604020202020204" pitchFamily="34" charset="0"/>
                <a:cs typeface="Arial" panose="020B0604020202020204" pitchFamily="34" charset="0"/>
              </a:rPr>
              <a:t>multi- </a:t>
            </a:r>
            <a:r>
              <a:rPr lang="en-US" sz="3600" spc="200" dirty="0">
                <a:solidFill>
                  <a:schemeClr val="accent2">
                    <a:lumMod val="50000"/>
                  </a:schemeClr>
                </a:solidFill>
                <a:latin typeface="Arial" panose="020B0604020202020204" pitchFamily="34" charset="0"/>
                <a:cs typeface="Arial" panose="020B0604020202020204" pitchFamily="34" charset="0"/>
              </a:rPr>
              <a:t>class</a:t>
            </a:r>
            <a:r>
              <a:rPr lang="en-US" sz="3600" spc="315" dirty="0">
                <a:solidFill>
                  <a:schemeClr val="accent2">
                    <a:lumMod val="50000"/>
                  </a:schemeClr>
                </a:solidFill>
                <a:latin typeface="Arial" panose="020B0604020202020204" pitchFamily="34" charset="0"/>
                <a:cs typeface="Arial" panose="020B0604020202020204" pitchFamily="34" charset="0"/>
              </a:rPr>
              <a:t>   </a:t>
            </a:r>
            <a:r>
              <a:rPr lang="en-US" sz="3600" spc="260" dirty="0">
                <a:solidFill>
                  <a:schemeClr val="accent2">
                    <a:lumMod val="50000"/>
                  </a:schemeClr>
                </a:solidFill>
                <a:latin typeface="Arial" panose="020B0604020202020204" pitchFamily="34" charset="0"/>
                <a:cs typeface="Arial" panose="020B0604020202020204" pitchFamily="34" charset="0"/>
              </a:rPr>
              <a:t>classification</a:t>
            </a:r>
            <a:r>
              <a:rPr lang="en-US" sz="3600" spc="320" dirty="0">
                <a:solidFill>
                  <a:schemeClr val="accent2">
                    <a:lumMod val="50000"/>
                  </a:schemeClr>
                </a:solidFill>
                <a:latin typeface="Arial" panose="020B0604020202020204" pitchFamily="34" charset="0"/>
                <a:cs typeface="Arial" panose="020B0604020202020204" pitchFamily="34" charset="0"/>
              </a:rPr>
              <a:t>   </a:t>
            </a:r>
            <a:r>
              <a:rPr lang="en-US" sz="3600" spc="300" dirty="0">
                <a:solidFill>
                  <a:schemeClr val="accent2">
                    <a:lumMod val="50000"/>
                  </a:schemeClr>
                </a:solidFill>
                <a:latin typeface="Arial" panose="020B0604020202020204" pitchFamily="34" charset="0"/>
                <a:cs typeface="Arial" panose="020B0604020202020204" pitchFamily="34" charset="0"/>
              </a:rPr>
              <a:t>problems</a:t>
            </a:r>
            <a:r>
              <a:rPr lang="en-US" sz="3600" spc="325" dirty="0">
                <a:solidFill>
                  <a:schemeClr val="accent2">
                    <a:lumMod val="50000"/>
                  </a:schemeClr>
                </a:solidFill>
                <a:latin typeface="Arial" panose="020B0604020202020204" pitchFamily="34" charset="0"/>
                <a:cs typeface="Arial" panose="020B0604020202020204" pitchFamily="34" charset="0"/>
              </a:rPr>
              <a:t>   </a:t>
            </a:r>
            <a:r>
              <a:rPr lang="en-US" sz="3600" spc="250" dirty="0">
                <a:solidFill>
                  <a:schemeClr val="accent2">
                    <a:lumMod val="50000"/>
                  </a:schemeClr>
                </a:solidFill>
                <a:latin typeface="Arial" panose="020B0604020202020204" pitchFamily="34" charset="0"/>
                <a:cs typeface="Arial" panose="020B0604020202020204" pitchFamily="34" charset="0"/>
              </a:rPr>
              <a:t>with</a:t>
            </a:r>
            <a:r>
              <a:rPr lang="en-US" sz="3600" spc="320" dirty="0">
                <a:solidFill>
                  <a:schemeClr val="accent2">
                    <a:lumMod val="50000"/>
                  </a:schemeClr>
                </a:solidFill>
                <a:latin typeface="Arial" panose="020B0604020202020204" pitchFamily="34" charset="0"/>
                <a:cs typeface="Arial" panose="020B0604020202020204" pitchFamily="34" charset="0"/>
              </a:rPr>
              <a:t>   </a:t>
            </a:r>
            <a:r>
              <a:rPr lang="en-US" sz="3600" spc="265" dirty="0">
                <a:solidFill>
                  <a:schemeClr val="accent2">
                    <a:lumMod val="50000"/>
                  </a:schemeClr>
                </a:solidFill>
                <a:latin typeface="Arial" panose="020B0604020202020204" pitchFamily="34" charset="0"/>
                <a:cs typeface="Arial" panose="020B0604020202020204" pitchFamily="34" charset="0"/>
              </a:rPr>
              <a:t>the</a:t>
            </a:r>
            <a:r>
              <a:rPr lang="en-US" sz="3600" spc="325" dirty="0">
                <a:solidFill>
                  <a:schemeClr val="accent2">
                    <a:lumMod val="50000"/>
                  </a:schemeClr>
                </a:solidFill>
                <a:latin typeface="Arial" panose="020B0604020202020204" pitchFamily="34" charset="0"/>
                <a:cs typeface="Arial" panose="020B0604020202020204" pitchFamily="34" charset="0"/>
              </a:rPr>
              <a:t>   </a:t>
            </a:r>
            <a:r>
              <a:rPr lang="en-US" sz="3600" spc="225" dirty="0">
                <a:solidFill>
                  <a:schemeClr val="accent2">
                    <a:lumMod val="50000"/>
                  </a:schemeClr>
                </a:solidFill>
                <a:latin typeface="Arial" panose="020B0604020202020204" pitchFamily="34" charset="0"/>
                <a:cs typeface="Arial" panose="020B0604020202020204" pitchFamily="34" charset="0"/>
              </a:rPr>
              <a:t>efficient</a:t>
            </a:r>
            <a:r>
              <a:rPr lang="en-US" sz="3600" spc="325" dirty="0">
                <a:solidFill>
                  <a:schemeClr val="accent2">
                    <a:lumMod val="50000"/>
                  </a:schemeClr>
                </a:solidFill>
                <a:latin typeface="Arial" panose="020B0604020202020204" pitchFamily="34" charset="0"/>
                <a:cs typeface="Arial" panose="020B0604020202020204" pitchFamily="34" charset="0"/>
              </a:rPr>
              <a:t>   </a:t>
            </a:r>
            <a:r>
              <a:rPr lang="en-US" sz="3600" spc="195" dirty="0">
                <a:solidFill>
                  <a:schemeClr val="accent2">
                    <a:lumMod val="50000"/>
                  </a:schemeClr>
                </a:solidFill>
                <a:latin typeface="Arial" panose="020B0604020202020204" pitchFamily="34" charset="0"/>
                <a:cs typeface="Arial" panose="020B0604020202020204" pitchFamily="34" charset="0"/>
              </a:rPr>
              <a:t>use</a:t>
            </a:r>
            <a:r>
              <a:rPr lang="en-US" sz="3600" spc="320" dirty="0">
                <a:solidFill>
                  <a:schemeClr val="accent2">
                    <a:lumMod val="50000"/>
                  </a:schemeClr>
                </a:solidFill>
                <a:latin typeface="Arial" panose="020B0604020202020204" pitchFamily="34" charset="0"/>
                <a:cs typeface="Arial" panose="020B0604020202020204" pitchFamily="34" charset="0"/>
              </a:rPr>
              <a:t>   </a:t>
            </a:r>
            <a:r>
              <a:rPr lang="en-US" sz="3600" spc="200" dirty="0">
                <a:solidFill>
                  <a:schemeClr val="accent2">
                    <a:lumMod val="50000"/>
                  </a:schemeClr>
                </a:solidFill>
                <a:latin typeface="Arial" panose="020B0604020202020204" pitchFamily="34" charset="0"/>
                <a:cs typeface="Arial" panose="020B0604020202020204" pitchFamily="34" charset="0"/>
              </a:rPr>
              <a:t>of</a:t>
            </a:r>
            <a:r>
              <a:rPr lang="en-US" sz="3600" spc="325" dirty="0">
                <a:solidFill>
                  <a:schemeClr val="accent2">
                    <a:lumMod val="50000"/>
                  </a:schemeClr>
                </a:solidFill>
                <a:latin typeface="Arial" panose="020B0604020202020204" pitchFamily="34" charset="0"/>
                <a:cs typeface="Arial" panose="020B0604020202020204" pitchFamily="34" charset="0"/>
              </a:rPr>
              <a:t>   </a:t>
            </a:r>
            <a:r>
              <a:rPr lang="en-US" sz="3600" spc="290" dirty="0">
                <a:solidFill>
                  <a:schemeClr val="accent2">
                    <a:lumMod val="50000"/>
                  </a:schemeClr>
                </a:solidFill>
                <a:latin typeface="Arial" panose="020B0604020202020204" pitchFamily="34" charset="0"/>
                <a:cs typeface="Arial" panose="020B0604020202020204" pitchFamily="34" charset="0"/>
              </a:rPr>
              <a:t>memory </a:t>
            </a:r>
            <a:r>
              <a:rPr lang="en-US" sz="3600" spc="315" dirty="0">
                <a:solidFill>
                  <a:schemeClr val="accent2">
                    <a:lumMod val="50000"/>
                  </a:schemeClr>
                </a:solidFill>
                <a:latin typeface="Arial" panose="020B0604020202020204" pitchFamily="34" charset="0"/>
                <a:cs typeface="Arial" panose="020B0604020202020204" pitchFamily="34" charset="0"/>
              </a:rPr>
              <a:t>consumption.</a:t>
            </a:r>
            <a:endParaRPr lang="en-US" sz="3600" dirty="0">
              <a:solidFill>
                <a:schemeClr val="accent2">
                  <a:lumMod val="50000"/>
                </a:schemeClr>
              </a:solidFill>
              <a:latin typeface="Arial" panose="020B0604020202020204" pitchFamily="34" charset="0"/>
              <a:cs typeface="Arial" panose="020B0604020202020204" pitchFamily="34" charset="0"/>
            </a:endParaRPr>
          </a:p>
          <a:p>
            <a:pPr marL="298450" marR="5080" indent="-285750" algn="just">
              <a:lnSpc>
                <a:spcPts val="4280"/>
              </a:lnSpc>
              <a:spcBef>
                <a:spcPts val="340"/>
              </a:spcBef>
              <a:buFont typeface="Arial" panose="020B0604020202020204" pitchFamily="34" charset="0"/>
              <a:buChar char="•"/>
            </a:pPr>
            <a:r>
              <a:rPr lang="en-US" sz="3600" spc="265" dirty="0">
                <a:solidFill>
                  <a:schemeClr val="accent2">
                    <a:lumMod val="50000"/>
                  </a:schemeClr>
                </a:solidFill>
                <a:latin typeface="Arial" panose="020B0604020202020204" pitchFamily="34" charset="0"/>
                <a:cs typeface="Arial" panose="020B0604020202020204" pitchFamily="34" charset="0"/>
              </a:rPr>
              <a:t>The</a:t>
            </a:r>
            <a:r>
              <a:rPr lang="en-US" sz="3600" spc="225" dirty="0">
                <a:solidFill>
                  <a:schemeClr val="accent2">
                    <a:lumMod val="50000"/>
                  </a:schemeClr>
                </a:solidFill>
                <a:latin typeface="Arial" panose="020B0604020202020204" pitchFamily="34" charset="0"/>
                <a:cs typeface="Arial" panose="020B0604020202020204" pitchFamily="34" charset="0"/>
              </a:rPr>
              <a:t>  </a:t>
            </a:r>
            <a:r>
              <a:rPr lang="en-US" sz="3600" spc="325" dirty="0">
                <a:solidFill>
                  <a:schemeClr val="accent2">
                    <a:lumMod val="50000"/>
                  </a:schemeClr>
                </a:solidFill>
                <a:latin typeface="Arial" panose="020B0604020202020204" pitchFamily="34" charset="0"/>
                <a:cs typeface="Arial" panose="020B0604020202020204" pitchFamily="34" charset="0"/>
              </a:rPr>
              <a:t>proposed</a:t>
            </a:r>
            <a:r>
              <a:rPr lang="en-US" sz="3600" spc="229" dirty="0">
                <a:solidFill>
                  <a:schemeClr val="accent2">
                    <a:lumMod val="50000"/>
                  </a:schemeClr>
                </a:solidFill>
                <a:latin typeface="Arial" panose="020B0604020202020204" pitchFamily="34" charset="0"/>
                <a:cs typeface="Arial" panose="020B0604020202020204" pitchFamily="34" charset="0"/>
              </a:rPr>
              <a:t>  </a:t>
            </a:r>
            <a:r>
              <a:rPr lang="en-US" sz="3600" spc="275" dirty="0">
                <a:solidFill>
                  <a:schemeClr val="accent2">
                    <a:lumMod val="50000"/>
                  </a:schemeClr>
                </a:solidFill>
                <a:latin typeface="Arial" panose="020B0604020202020204" pitchFamily="34" charset="0"/>
                <a:cs typeface="Arial" panose="020B0604020202020204" pitchFamily="34" charset="0"/>
              </a:rPr>
              <a:t>model</a:t>
            </a:r>
            <a:r>
              <a:rPr lang="en-US" sz="3600" spc="229" dirty="0">
                <a:solidFill>
                  <a:schemeClr val="accent2">
                    <a:lumMod val="50000"/>
                  </a:schemeClr>
                </a:solidFill>
                <a:latin typeface="Arial" panose="020B0604020202020204" pitchFamily="34" charset="0"/>
                <a:cs typeface="Arial" panose="020B0604020202020204" pitchFamily="34" charset="0"/>
              </a:rPr>
              <a:t>  </a:t>
            </a:r>
            <a:r>
              <a:rPr lang="en-US" sz="3600" spc="270" dirty="0">
                <a:solidFill>
                  <a:schemeClr val="accent2">
                    <a:lumMod val="50000"/>
                  </a:schemeClr>
                </a:solidFill>
                <a:latin typeface="Arial" panose="020B0604020202020204" pitchFamily="34" charset="0"/>
                <a:cs typeface="Arial" panose="020B0604020202020204" pitchFamily="34" charset="0"/>
              </a:rPr>
              <a:t>has</a:t>
            </a:r>
            <a:r>
              <a:rPr lang="en-US" sz="3600" spc="229" dirty="0">
                <a:solidFill>
                  <a:schemeClr val="accent2">
                    <a:lumMod val="50000"/>
                  </a:schemeClr>
                </a:solidFill>
                <a:latin typeface="Arial" panose="020B0604020202020204" pitchFamily="34" charset="0"/>
                <a:cs typeface="Arial" panose="020B0604020202020204" pitchFamily="34" charset="0"/>
              </a:rPr>
              <a:t>  </a:t>
            </a:r>
            <a:r>
              <a:rPr lang="en-US" sz="3600" spc="240" dirty="0">
                <a:solidFill>
                  <a:schemeClr val="accent2">
                    <a:lumMod val="50000"/>
                  </a:schemeClr>
                </a:solidFill>
                <a:latin typeface="Arial" panose="020B0604020202020204" pitchFamily="34" charset="0"/>
                <a:cs typeface="Arial" panose="020B0604020202020204" pitchFamily="34" charset="0"/>
              </a:rPr>
              <a:t>been</a:t>
            </a:r>
            <a:r>
              <a:rPr lang="en-US" sz="3600" spc="229" dirty="0">
                <a:solidFill>
                  <a:schemeClr val="accent2">
                    <a:lumMod val="50000"/>
                  </a:schemeClr>
                </a:solidFill>
                <a:latin typeface="Arial" panose="020B0604020202020204" pitchFamily="34" charset="0"/>
                <a:cs typeface="Arial" panose="020B0604020202020204" pitchFamily="34" charset="0"/>
              </a:rPr>
              <a:t>  </a:t>
            </a:r>
            <a:r>
              <a:rPr lang="en-US" sz="3600" spc="295" dirty="0">
                <a:solidFill>
                  <a:schemeClr val="accent2">
                    <a:lumMod val="50000"/>
                  </a:schemeClr>
                </a:solidFill>
                <a:latin typeface="Arial" panose="020B0604020202020204" pitchFamily="34" charset="0"/>
                <a:cs typeface="Arial" panose="020B0604020202020204" pitchFamily="34" charset="0"/>
              </a:rPr>
              <a:t>evaluated</a:t>
            </a:r>
            <a:r>
              <a:rPr lang="en-US" sz="3600" spc="229" dirty="0">
                <a:solidFill>
                  <a:schemeClr val="accent2">
                    <a:lumMod val="50000"/>
                  </a:schemeClr>
                </a:solidFill>
                <a:latin typeface="Arial" panose="020B0604020202020204" pitchFamily="34" charset="0"/>
                <a:cs typeface="Arial" panose="020B0604020202020204" pitchFamily="34" charset="0"/>
              </a:rPr>
              <a:t>  </a:t>
            </a:r>
            <a:r>
              <a:rPr lang="en-US" sz="3600" spc="295" dirty="0">
                <a:solidFill>
                  <a:schemeClr val="accent2">
                    <a:lumMod val="50000"/>
                  </a:schemeClr>
                </a:solidFill>
                <a:latin typeface="Arial" panose="020B0604020202020204" pitchFamily="34" charset="0"/>
                <a:cs typeface="Arial" panose="020B0604020202020204" pitchFamily="34" charset="0"/>
              </a:rPr>
              <a:t>on</a:t>
            </a:r>
            <a:r>
              <a:rPr lang="en-US" sz="3600" spc="225" dirty="0">
                <a:solidFill>
                  <a:schemeClr val="accent2">
                    <a:lumMod val="50000"/>
                  </a:schemeClr>
                </a:solidFill>
                <a:latin typeface="Arial" panose="020B0604020202020204" pitchFamily="34" charset="0"/>
                <a:cs typeface="Arial" panose="020B0604020202020204" pitchFamily="34" charset="0"/>
              </a:rPr>
              <a:t>  </a:t>
            </a:r>
            <a:r>
              <a:rPr lang="en-US" sz="3600" spc="195" dirty="0">
                <a:solidFill>
                  <a:schemeClr val="accent2">
                    <a:lumMod val="50000"/>
                  </a:schemeClr>
                </a:solidFill>
                <a:latin typeface="Arial" panose="020B0604020202020204" pitchFamily="34" charset="0"/>
                <a:cs typeface="Arial" panose="020B0604020202020204" pitchFamily="34" charset="0"/>
              </a:rPr>
              <a:t>a</a:t>
            </a:r>
            <a:r>
              <a:rPr lang="en-US" sz="3600" spc="229" dirty="0">
                <a:solidFill>
                  <a:schemeClr val="accent2">
                    <a:lumMod val="50000"/>
                  </a:schemeClr>
                </a:solidFill>
                <a:latin typeface="Arial" panose="020B0604020202020204" pitchFamily="34" charset="0"/>
                <a:cs typeface="Arial" panose="020B0604020202020204" pitchFamily="34" charset="0"/>
              </a:rPr>
              <a:t>  </a:t>
            </a:r>
            <a:r>
              <a:rPr lang="en-US" sz="3600" spc="360" dirty="0">
                <a:solidFill>
                  <a:schemeClr val="accent2">
                    <a:lumMod val="50000"/>
                  </a:schemeClr>
                </a:solidFill>
                <a:latin typeface="Arial" panose="020B0604020202020204" pitchFamily="34" charset="0"/>
                <a:cs typeface="Arial" panose="020B0604020202020204" pitchFamily="34" charset="0"/>
              </a:rPr>
              <a:t>standard</a:t>
            </a:r>
            <a:r>
              <a:rPr lang="en-US" sz="3600" spc="229" dirty="0">
                <a:solidFill>
                  <a:schemeClr val="accent2">
                    <a:lumMod val="50000"/>
                  </a:schemeClr>
                </a:solidFill>
                <a:latin typeface="Arial" panose="020B0604020202020204" pitchFamily="34" charset="0"/>
                <a:cs typeface="Arial" panose="020B0604020202020204" pitchFamily="34" charset="0"/>
              </a:rPr>
              <a:t>  </a:t>
            </a:r>
            <a:r>
              <a:rPr lang="en-US" sz="3600" spc="325" dirty="0">
                <a:solidFill>
                  <a:schemeClr val="accent2">
                    <a:lumMod val="50000"/>
                  </a:schemeClr>
                </a:solidFill>
                <a:latin typeface="Arial" panose="020B0604020202020204" pitchFamily="34" charset="0"/>
                <a:cs typeface="Arial" panose="020B0604020202020204" pitchFamily="34" charset="0"/>
              </a:rPr>
              <a:t>benchmark</a:t>
            </a:r>
            <a:r>
              <a:rPr lang="en-US" sz="3600" dirty="0">
                <a:solidFill>
                  <a:schemeClr val="accent2">
                    <a:lumMod val="50000"/>
                  </a:schemeClr>
                </a:solidFill>
                <a:latin typeface="Arial" panose="020B0604020202020204" pitchFamily="34" charset="0"/>
                <a:cs typeface="Arial" panose="020B0604020202020204" pitchFamily="34" charset="0"/>
              </a:rPr>
              <a:t> </a:t>
            </a:r>
            <a:r>
              <a:rPr lang="en-US" sz="3600" spc="325" dirty="0">
                <a:solidFill>
                  <a:schemeClr val="accent2">
                    <a:lumMod val="50000"/>
                  </a:schemeClr>
                </a:solidFill>
                <a:latin typeface="Arial" panose="020B0604020202020204" pitchFamily="34" charset="0"/>
                <a:cs typeface="Arial" panose="020B0604020202020204" pitchFamily="34" charset="0"/>
              </a:rPr>
              <a:t>dataset</a:t>
            </a:r>
            <a:r>
              <a:rPr lang="en-US" sz="3600" spc="455" dirty="0">
                <a:solidFill>
                  <a:schemeClr val="accent2">
                    <a:lumMod val="50000"/>
                  </a:schemeClr>
                </a:solidFill>
                <a:latin typeface="Arial" panose="020B0604020202020204" pitchFamily="34" charset="0"/>
                <a:cs typeface="Arial" panose="020B0604020202020204" pitchFamily="34" charset="0"/>
              </a:rPr>
              <a:t> </a:t>
            </a:r>
            <a:r>
              <a:rPr lang="en-US" sz="3600" spc="200" dirty="0">
                <a:solidFill>
                  <a:schemeClr val="accent2">
                    <a:lumMod val="50000"/>
                  </a:schemeClr>
                </a:solidFill>
                <a:latin typeface="Arial" panose="020B0604020202020204" pitchFamily="34" charset="0"/>
                <a:cs typeface="Arial" panose="020B0604020202020204" pitchFamily="34" charset="0"/>
              </a:rPr>
              <a:t>of</a:t>
            </a:r>
            <a:r>
              <a:rPr lang="en-US" sz="3600" spc="465" dirty="0">
                <a:solidFill>
                  <a:schemeClr val="accent2">
                    <a:lumMod val="50000"/>
                  </a:schemeClr>
                </a:solidFill>
                <a:latin typeface="Arial" panose="020B0604020202020204" pitchFamily="34" charset="0"/>
                <a:cs typeface="Arial" panose="020B0604020202020204" pitchFamily="34" charset="0"/>
              </a:rPr>
              <a:t> </a:t>
            </a:r>
            <a:r>
              <a:rPr lang="en-US" sz="3600" spc="204" dirty="0">
                <a:solidFill>
                  <a:schemeClr val="accent2">
                    <a:lumMod val="50000"/>
                  </a:schemeClr>
                </a:solidFill>
                <a:latin typeface="Arial" panose="020B0604020202020204" pitchFamily="34" charset="0"/>
                <a:cs typeface="Arial" panose="020B0604020202020204" pitchFamily="34" charset="0"/>
              </a:rPr>
              <a:t>Eye</a:t>
            </a:r>
            <a:r>
              <a:rPr lang="en-US" sz="3600" spc="465" dirty="0">
                <a:solidFill>
                  <a:schemeClr val="accent2">
                    <a:lumMod val="50000"/>
                  </a:schemeClr>
                </a:solidFill>
                <a:latin typeface="Arial" panose="020B0604020202020204" pitchFamily="34" charset="0"/>
                <a:cs typeface="Arial" panose="020B0604020202020204" pitchFamily="34" charset="0"/>
              </a:rPr>
              <a:t> </a:t>
            </a:r>
            <a:r>
              <a:rPr lang="en-US" sz="3600" spc="320" dirty="0">
                <a:solidFill>
                  <a:schemeClr val="accent2">
                    <a:lumMod val="50000"/>
                  </a:schemeClr>
                </a:solidFill>
                <a:latin typeface="Arial" panose="020B0604020202020204" pitchFamily="34" charset="0"/>
                <a:cs typeface="Arial" panose="020B0604020202020204" pitchFamily="34" charset="0"/>
              </a:rPr>
              <a:t>Net,</a:t>
            </a:r>
            <a:r>
              <a:rPr lang="en-US" sz="3600" spc="465" dirty="0">
                <a:solidFill>
                  <a:schemeClr val="accent2">
                    <a:lumMod val="50000"/>
                  </a:schemeClr>
                </a:solidFill>
                <a:latin typeface="Arial" panose="020B0604020202020204" pitchFamily="34" charset="0"/>
                <a:cs typeface="Arial" panose="020B0604020202020204" pitchFamily="34" charset="0"/>
              </a:rPr>
              <a:t> </a:t>
            </a:r>
            <a:r>
              <a:rPr lang="en-US" sz="3600" spc="275" dirty="0">
                <a:solidFill>
                  <a:schemeClr val="accent2">
                    <a:lumMod val="50000"/>
                  </a:schemeClr>
                </a:solidFill>
                <a:latin typeface="Arial" panose="020B0604020202020204" pitchFamily="34" charset="0"/>
                <a:cs typeface="Arial" panose="020B0604020202020204" pitchFamily="34" charset="0"/>
              </a:rPr>
              <a:t>having</a:t>
            </a:r>
            <a:r>
              <a:rPr lang="en-US" sz="3600" spc="465" dirty="0">
                <a:solidFill>
                  <a:schemeClr val="accent2">
                    <a:lumMod val="50000"/>
                  </a:schemeClr>
                </a:solidFill>
                <a:latin typeface="Arial" panose="020B0604020202020204" pitchFamily="34" charset="0"/>
                <a:cs typeface="Arial" panose="020B0604020202020204" pitchFamily="34" charset="0"/>
              </a:rPr>
              <a:t> </a:t>
            </a:r>
            <a:r>
              <a:rPr lang="en-US" sz="3600" spc="110" dirty="0">
                <a:solidFill>
                  <a:schemeClr val="accent2">
                    <a:lumMod val="50000"/>
                  </a:schemeClr>
                </a:solidFill>
                <a:latin typeface="Arial" panose="020B0604020202020204" pitchFamily="34" charset="0"/>
                <a:cs typeface="Arial" panose="020B0604020202020204" pitchFamily="34" charset="0"/>
              </a:rPr>
              <a:t>32</a:t>
            </a:r>
            <a:r>
              <a:rPr lang="en-US" sz="3600" spc="465" dirty="0">
                <a:solidFill>
                  <a:schemeClr val="accent2">
                    <a:lumMod val="50000"/>
                  </a:schemeClr>
                </a:solidFill>
                <a:latin typeface="Arial" panose="020B0604020202020204" pitchFamily="34" charset="0"/>
                <a:cs typeface="Arial" panose="020B0604020202020204" pitchFamily="34" charset="0"/>
              </a:rPr>
              <a:t> </a:t>
            </a:r>
            <a:r>
              <a:rPr lang="en-US" sz="3600" spc="200" dirty="0">
                <a:solidFill>
                  <a:schemeClr val="accent2">
                    <a:lumMod val="50000"/>
                  </a:schemeClr>
                </a:solidFill>
                <a:latin typeface="Arial" panose="020B0604020202020204" pitchFamily="34" charset="0"/>
                <a:cs typeface="Arial" panose="020B0604020202020204" pitchFamily="34" charset="0"/>
              </a:rPr>
              <a:t>classes</a:t>
            </a:r>
            <a:r>
              <a:rPr lang="en-US" sz="3600" spc="465" dirty="0">
                <a:solidFill>
                  <a:schemeClr val="accent2">
                    <a:lumMod val="50000"/>
                  </a:schemeClr>
                </a:solidFill>
                <a:latin typeface="Arial" panose="020B0604020202020204" pitchFamily="34" charset="0"/>
                <a:cs typeface="Arial" panose="020B0604020202020204" pitchFamily="34" charset="0"/>
              </a:rPr>
              <a:t> </a:t>
            </a:r>
            <a:r>
              <a:rPr lang="en-US" sz="3600" spc="200" dirty="0">
                <a:solidFill>
                  <a:schemeClr val="accent2">
                    <a:lumMod val="50000"/>
                  </a:schemeClr>
                </a:solidFill>
                <a:latin typeface="Arial" panose="020B0604020202020204" pitchFamily="34" charset="0"/>
                <a:cs typeface="Arial" panose="020B0604020202020204" pitchFamily="34" charset="0"/>
              </a:rPr>
              <a:t>of</a:t>
            </a:r>
            <a:r>
              <a:rPr lang="en-US" sz="3600" spc="465" dirty="0">
                <a:solidFill>
                  <a:schemeClr val="accent2">
                    <a:lumMod val="50000"/>
                  </a:schemeClr>
                </a:solidFill>
                <a:latin typeface="Arial" panose="020B0604020202020204" pitchFamily="34" charset="0"/>
                <a:cs typeface="Arial" panose="020B0604020202020204" pitchFamily="34" charset="0"/>
              </a:rPr>
              <a:t> </a:t>
            </a:r>
            <a:r>
              <a:rPr lang="en-US" sz="3600" spc="290" dirty="0">
                <a:solidFill>
                  <a:schemeClr val="accent2">
                    <a:lumMod val="50000"/>
                  </a:schemeClr>
                </a:solidFill>
                <a:latin typeface="Arial" panose="020B0604020202020204" pitchFamily="34" charset="0"/>
                <a:cs typeface="Arial" panose="020B0604020202020204" pitchFamily="34" charset="0"/>
              </a:rPr>
              <a:t>retinal</a:t>
            </a:r>
            <a:r>
              <a:rPr lang="en-US" sz="3600" spc="465" dirty="0">
                <a:solidFill>
                  <a:schemeClr val="accent2">
                    <a:lumMod val="50000"/>
                  </a:schemeClr>
                </a:solidFill>
                <a:latin typeface="Arial" panose="020B0604020202020204" pitchFamily="34" charset="0"/>
                <a:cs typeface="Arial" panose="020B0604020202020204" pitchFamily="34" charset="0"/>
              </a:rPr>
              <a:t> </a:t>
            </a:r>
            <a:r>
              <a:rPr lang="en-US" sz="3600" spc="225" dirty="0">
                <a:solidFill>
                  <a:schemeClr val="accent2">
                    <a:lumMod val="50000"/>
                  </a:schemeClr>
                </a:solidFill>
                <a:latin typeface="Arial" panose="020B0604020202020204" pitchFamily="34" charset="0"/>
                <a:cs typeface="Arial" panose="020B0604020202020204" pitchFamily="34" charset="0"/>
              </a:rPr>
              <a:t>diseases.</a:t>
            </a:r>
            <a:endParaRPr lang="en-US" sz="3600" dirty="0">
              <a:solidFill>
                <a:schemeClr val="accent2">
                  <a:lumMod val="50000"/>
                </a:schemeClr>
              </a:solidFill>
              <a:latin typeface="Arial" panose="020B0604020202020204" pitchFamily="34" charset="0"/>
              <a:cs typeface="Arial" panose="020B0604020202020204" pitchFamily="34" charset="0"/>
            </a:endParaRPr>
          </a:p>
          <a:p>
            <a:pPr marL="298450" marR="5080" indent="-285750" algn="just">
              <a:lnSpc>
                <a:spcPts val="4280"/>
              </a:lnSpc>
              <a:spcBef>
                <a:spcPts val="145"/>
              </a:spcBef>
              <a:buFont typeface="Arial" panose="020B0604020202020204" pitchFamily="34" charset="0"/>
              <a:buChar char="•"/>
            </a:pPr>
            <a:r>
              <a:rPr lang="en-US" sz="3600" spc="265" dirty="0">
                <a:solidFill>
                  <a:schemeClr val="accent2">
                    <a:lumMod val="50000"/>
                  </a:schemeClr>
                </a:solidFill>
                <a:latin typeface="Arial" panose="020B0604020202020204" pitchFamily="34" charset="0"/>
                <a:cs typeface="Arial" panose="020B0604020202020204" pitchFamily="34" charset="0"/>
              </a:rPr>
              <a:t>The</a:t>
            </a:r>
            <a:r>
              <a:rPr lang="en-US" sz="3600" spc="495" dirty="0">
                <a:solidFill>
                  <a:schemeClr val="accent2">
                    <a:lumMod val="50000"/>
                  </a:schemeClr>
                </a:solidFill>
                <a:latin typeface="Arial" panose="020B0604020202020204" pitchFamily="34" charset="0"/>
                <a:cs typeface="Arial" panose="020B0604020202020204" pitchFamily="34" charset="0"/>
              </a:rPr>
              <a:t> </a:t>
            </a:r>
            <a:r>
              <a:rPr lang="en-US" sz="3600" spc="240" dirty="0">
                <a:solidFill>
                  <a:schemeClr val="accent2">
                    <a:lumMod val="50000"/>
                  </a:schemeClr>
                </a:solidFill>
                <a:latin typeface="Arial" panose="020B0604020202020204" pitchFamily="34" charset="0"/>
                <a:cs typeface="Arial" panose="020B0604020202020204" pitchFamily="34" charset="0"/>
              </a:rPr>
              <a:t>deep</a:t>
            </a:r>
            <a:r>
              <a:rPr lang="en-US" sz="3600" spc="490" dirty="0">
                <a:solidFill>
                  <a:schemeClr val="accent2">
                    <a:lumMod val="50000"/>
                  </a:schemeClr>
                </a:solidFill>
                <a:latin typeface="Arial" panose="020B0604020202020204" pitchFamily="34" charset="0"/>
                <a:cs typeface="Arial" panose="020B0604020202020204" pitchFamily="34" charset="0"/>
              </a:rPr>
              <a:t> </a:t>
            </a:r>
            <a:r>
              <a:rPr lang="en-US" sz="3600" spc="300" dirty="0">
                <a:solidFill>
                  <a:schemeClr val="accent2">
                    <a:lumMod val="50000"/>
                  </a:schemeClr>
                </a:solidFill>
                <a:latin typeface="Arial" panose="020B0604020202020204" pitchFamily="34" charset="0"/>
                <a:cs typeface="Arial" panose="020B0604020202020204" pitchFamily="34" charset="0"/>
              </a:rPr>
              <a:t>learning-</a:t>
            </a:r>
            <a:r>
              <a:rPr lang="en-US" sz="3600" spc="280" dirty="0">
                <a:solidFill>
                  <a:schemeClr val="accent2">
                    <a:lumMod val="50000"/>
                  </a:schemeClr>
                </a:solidFill>
                <a:latin typeface="Arial" panose="020B0604020202020204" pitchFamily="34" charset="0"/>
                <a:cs typeface="Arial" panose="020B0604020202020204" pitchFamily="34" charset="0"/>
              </a:rPr>
              <a:t>based</a:t>
            </a:r>
            <a:r>
              <a:rPr lang="en-US" sz="3600" spc="495" dirty="0">
                <a:solidFill>
                  <a:schemeClr val="accent2">
                    <a:lumMod val="50000"/>
                  </a:schemeClr>
                </a:solidFill>
                <a:latin typeface="Arial" panose="020B0604020202020204" pitchFamily="34" charset="0"/>
                <a:cs typeface="Arial" panose="020B0604020202020204" pitchFamily="34" charset="0"/>
              </a:rPr>
              <a:t> </a:t>
            </a:r>
            <a:r>
              <a:rPr lang="en-US" sz="3600" spc="459" dirty="0">
                <a:solidFill>
                  <a:schemeClr val="accent2">
                    <a:lumMod val="50000"/>
                  </a:schemeClr>
                </a:solidFill>
                <a:latin typeface="Arial" panose="020B0604020202020204" pitchFamily="34" charset="0"/>
                <a:cs typeface="Arial" panose="020B0604020202020204" pitchFamily="34" charset="0"/>
              </a:rPr>
              <a:t>CNN</a:t>
            </a:r>
            <a:r>
              <a:rPr lang="en-US" sz="3600" spc="490" dirty="0">
                <a:solidFill>
                  <a:schemeClr val="accent2">
                    <a:lumMod val="50000"/>
                  </a:schemeClr>
                </a:solidFill>
                <a:latin typeface="Arial" panose="020B0604020202020204" pitchFamily="34" charset="0"/>
                <a:cs typeface="Arial" panose="020B0604020202020204" pitchFamily="34" charset="0"/>
              </a:rPr>
              <a:t> </a:t>
            </a:r>
            <a:r>
              <a:rPr lang="en-US" sz="3600" spc="275" dirty="0">
                <a:solidFill>
                  <a:schemeClr val="accent2">
                    <a:lumMod val="50000"/>
                  </a:schemeClr>
                </a:solidFill>
                <a:latin typeface="Arial" panose="020B0604020202020204" pitchFamily="34" charset="0"/>
                <a:cs typeface="Arial" panose="020B0604020202020204" pitchFamily="34" charset="0"/>
              </a:rPr>
              <a:t>model</a:t>
            </a:r>
            <a:r>
              <a:rPr lang="en-US" sz="3600" spc="495" dirty="0">
                <a:solidFill>
                  <a:schemeClr val="accent2">
                    <a:lumMod val="50000"/>
                  </a:schemeClr>
                </a:solidFill>
                <a:latin typeface="Arial" panose="020B0604020202020204" pitchFamily="34" charset="0"/>
                <a:cs typeface="Arial" panose="020B0604020202020204" pitchFamily="34" charset="0"/>
              </a:rPr>
              <a:t> </a:t>
            </a:r>
            <a:r>
              <a:rPr lang="en-US" sz="3600" spc="270" dirty="0">
                <a:solidFill>
                  <a:schemeClr val="accent2">
                    <a:lumMod val="50000"/>
                  </a:schemeClr>
                </a:solidFill>
                <a:latin typeface="Arial" panose="020B0604020202020204" pitchFamily="34" charset="0"/>
                <a:cs typeface="Arial" panose="020B0604020202020204" pitchFamily="34" charset="0"/>
              </a:rPr>
              <a:t>has</a:t>
            </a:r>
            <a:r>
              <a:rPr lang="en-US" sz="3600" spc="490" dirty="0">
                <a:solidFill>
                  <a:schemeClr val="accent2">
                    <a:lumMod val="50000"/>
                  </a:schemeClr>
                </a:solidFill>
                <a:latin typeface="Arial" panose="020B0604020202020204" pitchFamily="34" charset="0"/>
                <a:cs typeface="Arial" panose="020B0604020202020204" pitchFamily="34" charset="0"/>
              </a:rPr>
              <a:t> </a:t>
            </a:r>
            <a:r>
              <a:rPr lang="en-US" sz="3600" spc="240" dirty="0">
                <a:solidFill>
                  <a:schemeClr val="accent2">
                    <a:lumMod val="50000"/>
                  </a:schemeClr>
                </a:solidFill>
                <a:latin typeface="Arial" panose="020B0604020202020204" pitchFamily="34" charset="0"/>
                <a:cs typeface="Arial" panose="020B0604020202020204" pitchFamily="34" charset="0"/>
              </a:rPr>
              <a:t>been</a:t>
            </a:r>
            <a:r>
              <a:rPr lang="en-US" sz="3600" spc="495" dirty="0">
                <a:solidFill>
                  <a:schemeClr val="accent2">
                    <a:lumMod val="50000"/>
                  </a:schemeClr>
                </a:solidFill>
                <a:latin typeface="Arial" panose="020B0604020202020204" pitchFamily="34" charset="0"/>
                <a:cs typeface="Arial" panose="020B0604020202020204" pitchFamily="34" charset="0"/>
              </a:rPr>
              <a:t> </a:t>
            </a:r>
            <a:r>
              <a:rPr lang="en-US" sz="3600" spc="285" dirty="0">
                <a:solidFill>
                  <a:schemeClr val="accent2">
                    <a:lumMod val="50000"/>
                  </a:schemeClr>
                </a:solidFill>
                <a:latin typeface="Arial" panose="020B0604020202020204" pitchFamily="34" charset="0"/>
                <a:cs typeface="Arial" panose="020B0604020202020204" pitchFamily="34" charset="0"/>
              </a:rPr>
              <a:t>applied</a:t>
            </a:r>
            <a:r>
              <a:rPr lang="en-US" sz="3600" spc="495" dirty="0">
                <a:solidFill>
                  <a:schemeClr val="accent2">
                    <a:lumMod val="50000"/>
                  </a:schemeClr>
                </a:solidFill>
                <a:latin typeface="Arial" panose="020B0604020202020204" pitchFamily="34" charset="0"/>
                <a:cs typeface="Arial" panose="020B0604020202020204" pitchFamily="34" charset="0"/>
              </a:rPr>
              <a:t> </a:t>
            </a:r>
            <a:r>
              <a:rPr lang="en-US" sz="3600" spc="275" dirty="0">
                <a:solidFill>
                  <a:schemeClr val="accent2">
                    <a:lumMod val="50000"/>
                  </a:schemeClr>
                </a:solidFill>
                <a:latin typeface="Arial" panose="020B0604020202020204" pitchFamily="34" charset="0"/>
                <a:cs typeface="Arial" panose="020B0604020202020204" pitchFamily="34" charset="0"/>
              </a:rPr>
              <a:t>for</a:t>
            </a:r>
            <a:r>
              <a:rPr lang="en-US" sz="3600" spc="490" dirty="0">
                <a:solidFill>
                  <a:schemeClr val="accent2">
                    <a:lumMod val="50000"/>
                  </a:schemeClr>
                </a:solidFill>
                <a:latin typeface="Arial" panose="020B0604020202020204" pitchFamily="34" charset="0"/>
                <a:cs typeface="Arial" panose="020B0604020202020204" pitchFamily="34" charset="0"/>
              </a:rPr>
              <a:t> </a:t>
            </a:r>
            <a:r>
              <a:rPr lang="en-US" sz="3600" spc="310" dirty="0">
                <a:solidFill>
                  <a:schemeClr val="accent2">
                    <a:lumMod val="50000"/>
                  </a:schemeClr>
                </a:solidFill>
                <a:latin typeface="Arial" panose="020B0604020202020204" pitchFamily="34" charset="0"/>
                <a:cs typeface="Arial" panose="020B0604020202020204" pitchFamily="34" charset="0"/>
              </a:rPr>
              <a:t>retinal-</a:t>
            </a:r>
            <a:r>
              <a:rPr lang="en-US" sz="3600" spc="260" dirty="0">
                <a:solidFill>
                  <a:schemeClr val="accent2">
                    <a:lumMod val="50000"/>
                  </a:schemeClr>
                </a:solidFill>
                <a:latin typeface="Arial" panose="020B0604020202020204" pitchFamily="34" charset="0"/>
                <a:cs typeface="Arial" panose="020B0604020202020204" pitchFamily="34" charset="0"/>
              </a:rPr>
              <a:t>based </a:t>
            </a:r>
            <a:r>
              <a:rPr lang="en-US" sz="3600" spc="254" dirty="0">
                <a:solidFill>
                  <a:schemeClr val="accent2">
                    <a:lumMod val="50000"/>
                  </a:schemeClr>
                </a:solidFill>
                <a:latin typeface="Arial" panose="020B0604020202020204" pitchFamily="34" charset="0"/>
                <a:cs typeface="Arial" panose="020B0604020202020204" pitchFamily="34" charset="0"/>
              </a:rPr>
              <a:t>crucial</a:t>
            </a:r>
            <a:r>
              <a:rPr lang="en-US" sz="3600" spc="475" dirty="0">
                <a:solidFill>
                  <a:schemeClr val="accent2">
                    <a:lumMod val="50000"/>
                  </a:schemeClr>
                </a:solidFill>
                <a:latin typeface="Arial" panose="020B0604020202020204" pitchFamily="34" charset="0"/>
                <a:cs typeface="Arial" panose="020B0604020202020204" pitchFamily="34" charset="0"/>
              </a:rPr>
              <a:t> </a:t>
            </a:r>
            <a:r>
              <a:rPr lang="en-US" sz="3600" spc="225" dirty="0">
                <a:solidFill>
                  <a:schemeClr val="accent2">
                    <a:lumMod val="50000"/>
                  </a:schemeClr>
                </a:solidFill>
                <a:latin typeface="Arial" panose="020B0604020202020204" pitchFamily="34" charset="0"/>
                <a:cs typeface="Arial" panose="020B0604020202020204" pitchFamily="34" charset="0"/>
              </a:rPr>
              <a:t>diseases</a:t>
            </a:r>
            <a:r>
              <a:rPr lang="en-US" sz="3600" spc="470" dirty="0">
                <a:solidFill>
                  <a:schemeClr val="accent2">
                    <a:lumMod val="50000"/>
                  </a:schemeClr>
                </a:solidFill>
                <a:latin typeface="Arial" panose="020B0604020202020204" pitchFamily="34" charset="0"/>
                <a:cs typeface="Arial" panose="020B0604020202020204" pitchFamily="34" charset="0"/>
              </a:rPr>
              <a:t> </a:t>
            </a:r>
            <a:r>
              <a:rPr lang="en-US" sz="3600" spc="305" dirty="0">
                <a:solidFill>
                  <a:schemeClr val="accent2">
                    <a:lumMod val="50000"/>
                  </a:schemeClr>
                </a:solidFill>
                <a:latin typeface="Arial" panose="020B0604020202020204" pitchFamily="34" charset="0"/>
                <a:cs typeface="Arial" panose="020B0604020202020204" pitchFamily="34" charset="0"/>
              </a:rPr>
              <a:t>to</a:t>
            </a:r>
            <a:r>
              <a:rPr lang="en-US" sz="3600" spc="475" dirty="0">
                <a:solidFill>
                  <a:schemeClr val="accent2">
                    <a:lumMod val="50000"/>
                  </a:schemeClr>
                </a:solidFill>
                <a:latin typeface="Arial" panose="020B0604020202020204" pitchFamily="34" charset="0"/>
                <a:cs typeface="Arial" panose="020B0604020202020204" pitchFamily="34" charset="0"/>
              </a:rPr>
              <a:t> </a:t>
            </a:r>
            <a:r>
              <a:rPr lang="en-US" sz="3600" spc="325" dirty="0">
                <a:solidFill>
                  <a:schemeClr val="accent2">
                    <a:lumMod val="50000"/>
                  </a:schemeClr>
                </a:solidFill>
                <a:latin typeface="Arial" panose="020B0604020202020204" pitchFamily="34" charset="0"/>
                <a:cs typeface="Arial" panose="020B0604020202020204" pitchFamily="34" charset="0"/>
              </a:rPr>
              <a:t>boost</a:t>
            </a:r>
            <a:r>
              <a:rPr lang="en-US" sz="3600" spc="470" dirty="0">
                <a:solidFill>
                  <a:schemeClr val="accent2">
                    <a:lumMod val="50000"/>
                  </a:schemeClr>
                </a:solidFill>
                <a:latin typeface="Arial" panose="020B0604020202020204" pitchFamily="34" charset="0"/>
                <a:cs typeface="Arial" panose="020B0604020202020204" pitchFamily="34" charset="0"/>
              </a:rPr>
              <a:t> </a:t>
            </a:r>
            <a:r>
              <a:rPr lang="en-US" sz="3600" spc="265" dirty="0">
                <a:solidFill>
                  <a:schemeClr val="accent2">
                    <a:lumMod val="50000"/>
                  </a:schemeClr>
                </a:solidFill>
                <a:latin typeface="Arial" panose="020B0604020202020204" pitchFamily="34" charset="0"/>
                <a:cs typeface="Arial" panose="020B0604020202020204" pitchFamily="34" charset="0"/>
              </a:rPr>
              <a:t>the</a:t>
            </a:r>
            <a:r>
              <a:rPr lang="en-US" sz="3600" spc="475" dirty="0">
                <a:solidFill>
                  <a:schemeClr val="accent2">
                    <a:lumMod val="50000"/>
                  </a:schemeClr>
                </a:solidFill>
                <a:latin typeface="Arial" panose="020B0604020202020204" pitchFamily="34" charset="0"/>
                <a:cs typeface="Arial" panose="020B0604020202020204" pitchFamily="34" charset="0"/>
              </a:rPr>
              <a:t> </a:t>
            </a:r>
            <a:r>
              <a:rPr lang="en-US" sz="3600" spc="305" dirty="0">
                <a:solidFill>
                  <a:schemeClr val="accent2">
                    <a:lumMod val="50000"/>
                  </a:schemeClr>
                </a:solidFill>
                <a:latin typeface="Arial" panose="020B0604020202020204" pitchFamily="34" charset="0"/>
                <a:cs typeface="Arial" panose="020B0604020202020204" pitchFamily="34" charset="0"/>
              </a:rPr>
              <a:t>conventional</a:t>
            </a:r>
            <a:r>
              <a:rPr lang="en-US" sz="3600" spc="475" dirty="0">
                <a:solidFill>
                  <a:schemeClr val="accent2">
                    <a:lumMod val="50000"/>
                  </a:schemeClr>
                </a:solidFill>
                <a:latin typeface="Arial" panose="020B0604020202020204" pitchFamily="34" charset="0"/>
                <a:cs typeface="Arial" panose="020B0604020202020204" pitchFamily="34" charset="0"/>
              </a:rPr>
              <a:t> </a:t>
            </a:r>
            <a:r>
              <a:rPr lang="en-US" sz="3600" spc="285" dirty="0">
                <a:solidFill>
                  <a:schemeClr val="accent2">
                    <a:lumMod val="50000"/>
                  </a:schemeClr>
                </a:solidFill>
                <a:latin typeface="Arial" panose="020B0604020202020204" pitchFamily="34" charset="0"/>
                <a:cs typeface="Arial" panose="020B0604020202020204" pitchFamily="34" charset="0"/>
              </a:rPr>
              <a:t>diagnostic</a:t>
            </a:r>
            <a:r>
              <a:rPr lang="en-US" sz="3600" spc="470" dirty="0">
                <a:solidFill>
                  <a:schemeClr val="accent2">
                    <a:lumMod val="50000"/>
                  </a:schemeClr>
                </a:solidFill>
                <a:latin typeface="Arial" panose="020B0604020202020204" pitchFamily="34" charset="0"/>
                <a:cs typeface="Arial" panose="020B0604020202020204" pitchFamily="34" charset="0"/>
              </a:rPr>
              <a:t> </a:t>
            </a:r>
            <a:r>
              <a:rPr lang="en-US" sz="3600" spc="320" dirty="0">
                <a:solidFill>
                  <a:schemeClr val="accent2">
                    <a:lumMod val="50000"/>
                  </a:schemeClr>
                </a:solidFill>
                <a:latin typeface="Arial" panose="020B0604020202020204" pitchFamily="34" charset="0"/>
                <a:cs typeface="Arial" panose="020B0604020202020204" pitchFamily="34" charset="0"/>
              </a:rPr>
              <a:t>method.</a:t>
            </a:r>
          </a:p>
          <a:p>
            <a:pPr marL="298450" marR="5080" indent="-285750" algn="just">
              <a:lnSpc>
                <a:spcPts val="4280"/>
              </a:lnSpc>
              <a:spcBef>
                <a:spcPts val="145"/>
              </a:spcBef>
              <a:buFont typeface="Arial" panose="020B0604020202020204" pitchFamily="34" charset="0"/>
              <a:buChar char="•"/>
            </a:pPr>
            <a:r>
              <a:rPr lang="en-US" sz="3600" dirty="0">
                <a:solidFill>
                  <a:schemeClr val="accent2">
                    <a:lumMod val="50000"/>
                  </a:schemeClr>
                </a:solidFill>
                <a:latin typeface="Arial" panose="020B0604020202020204" pitchFamily="34" charset="0"/>
                <a:cs typeface="Arial" panose="020B0604020202020204" pitchFamily="34" charset="0"/>
              </a:rPr>
              <a:t>The	proposed CNN model compares</a:t>
            </a:r>
            <a:r>
              <a:rPr lang="en-US" sz="6000" dirty="0">
                <a:solidFill>
                  <a:schemeClr val="accent2">
                    <a:lumMod val="50000"/>
                  </a:schemeClr>
                </a:solidFill>
                <a:latin typeface="Arial" panose="020B0604020202020204" pitchFamily="34" charset="0"/>
                <a:cs typeface="Arial" panose="020B0604020202020204" pitchFamily="34" charset="0"/>
              </a:rPr>
              <a:t> </a:t>
            </a:r>
            <a:r>
              <a:rPr lang="en-US" sz="3600" dirty="0">
                <a:solidFill>
                  <a:schemeClr val="accent2">
                    <a:lumMod val="50000"/>
                  </a:schemeClr>
                </a:solidFill>
                <a:latin typeface="Arial" panose="020B0604020202020204" pitchFamily="34" charset="0"/>
                <a:cs typeface="Arial" panose="020B0604020202020204" pitchFamily="34" charset="0"/>
              </a:rPr>
              <a:t>with</a:t>
            </a:r>
            <a:r>
              <a:rPr lang="en-US" sz="6000" dirty="0">
                <a:solidFill>
                  <a:schemeClr val="accent2">
                    <a:lumMod val="50000"/>
                  </a:schemeClr>
                </a:solidFill>
                <a:latin typeface="Arial" panose="020B0604020202020204" pitchFamily="34" charset="0"/>
                <a:cs typeface="Arial" panose="020B0604020202020204" pitchFamily="34" charset="0"/>
              </a:rPr>
              <a:t> </a:t>
            </a:r>
            <a:r>
              <a:rPr lang="en-US" sz="3600" dirty="0">
                <a:solidFill>
                  <a:schemeClr val="accent2">
                    <a:lumMod val="50000"/>
                  </a:schemeClr>
                </a:solidFill>
                <a:latin typeface="Arial" panose="020B0604020202020204" pitchFamily="34" charset="0"/>
                <a:cs typeface="Arial" panose="020B0604020202020204" pitchFamily="34" charset="0"/>
              </a:rPr>
              <a:t>standard state-of-art </a:t>
            </a:r>
            <a:r>
              <a:rPr lang="en-US" sz="3600" spc="270" dirty="0">
                <a:solidFill>
                  <a:schemeClr val="accent2">
                    <a:lumMod val="50000"/>
                  </a:schemeClr>
                </a:solidFill>
                <a:latin typeface="Arial" panose="020B0604020202020204" pitchFamily="34" charset="0"/>
                <a:cs typeface="Arial" panose="020B0604020202020204" pitchFamily="34" charset="0"/>
              </a:rPr>
              <a:t>techniques. </a:t>
            </a:r>
            <a:r>
              <a:rPr lang="en-US" sz="3600" spc="240" dirty="0">
                <a:solidFill>
                  <a:schemeClr val="accent2">
                    <a:lumMod val="50000"/>
                  </a:schemeClr>
                </a:solidFill>
                <a:latin typeface="Arial" panose="020B0604020202020204" pitchFamily="34" charset="0"/>
                <a:cs typeface="Arial" panose="020B0604020202020204" pitchFamily="34" charset="0"/>
              </a:rPr>
              <a:t>The </a:t>
            </a:r>
            <a:r>
              <a:rPr lang="en-US" sz="3600" spc="250" dirty="0">
                <a:solidFill>
                  <a:schemeClr val="accent2">
                    <a:lumMod val="50000"/>
                  </a:schemeClr>
                </a:solidFill>
                <a:latin typeface="Arial" panose="020B0604020202020204" pitchFamily="34" charset="0"/>
                <a:cs typeface="Arial" panose="020B0604020202020204" pitchFamily="34" charset="0"/>
              </a:rPr>
              <a:t>overall </a:t>
            </a:r>
            <a:r>
              <a:rPr lang="en-US" sz="3600" spc="310" dirty="0">
                <a:solidFill>
                  <a:schemeClr val="accent2">
                    <a:lumMod val="50000"/>
                  </a:schemeClr>
                </a:solidFill>
                <a:latin typeface="Arial" panose="020B0604020202020204" pitchFamily="34" charset="0"/>
                <a:cs typeface="Arial" panose="020B0604020202020204" pitchFamily="34" charset="0"/>
              </a:rPr>
              <a:t>comparison</a:t>
            </a:r>
            <a:r>
              <a:rPr lang="en-US" sz="6000" spc="310" dirty="0">
                <a:solidFill>
                  <a:schemeClr val="accent2">
                    <a:lumMod val="50000"/>
                  </a:schemeClr>
                </a:solidFill>
                <a:latin typeface="Arial" panose="020B0604020202020204" pitchFamily="34" charset="0"/>
                <a:cs typeface="Arial" panose="020B0604020202020204" pitchFamily="34" charset="0"/>
              </a:rPr>
              <a:t> </a:t>
            </a:r>
            <a:r>
              <a:rPr lang="en-US" sz="3600" spc="245" dirty="0">
                <a:solidFill>
                  <a:schemeClr val="accent2">
                    <a:lumMod val="50000"/>
                  </a:schemeClr>
                </a:solidFill>
                <a:latin typeface="Arial" panose="020B0604020202020204" pitchFamily="34" charset="0"/>
                <a:cs typeface="Arial" panose="020B0604020202020204" pitchFamily="34" charset="0"/>
              </a:rPr>
              <a:t>has </a:t>
            </a:r>
            <a:r>
              <a:rPr lang="en-US" sz="3600" spc="260" dirty="0">
                <a:solidFill>
                  <a:schemeClr val="accent2">
                    <a:lumMod val="50000"/>
                  </a:schemeClr>
                </a:solidFill>
                <a:latin typeface="Arial" panose="020B0604020202020204" pitchFamily="34" charset="0"/>
                <a:cs typeface="Arial" panose="020B0604020202020204" pitchFamily="34" charset="0"/>
              </a:rPr>
              <a:t>precision, </a:t>
            </a:r>
            <a:r>
              <a:rPr lang="en-US" sz="3600" spc="229" dirty="0">
                <a:solidFill>
                  <a:schemeClr val="accent2">
                    <a:lumMod val="50000"/>
                  </a:schemeClr>
                </a:solidFill>
                <a:latin typeface="Arial" panose="020B0604020202020204" pitchFamily="34" charset="0"/>
                <a:cs typeface="Arial" panose="020B0604020202020204" pitchFamily="34" charset="0"/>
              </a:rPr>
              <a:t>recall </a:t>
            </a:r>
            <a:r>
              <a:rPr lang="en-US" sz="3600" spc="310" dirty="0">
                <a:solidFill>
                  <a:schemeClr val="accent2">
                    <a:lumMod val="50000"/>
                  </a:schemeClr>
                </a:solidFill>
                <a:latin typeface="Arial" panose="020B0604020202020204" pitchFamily="34" charset="0"/>
                <a:cs typeface="Arial" panose="020B0604020202020204" pitchFamily="34" charset="0"/>
              </a:rPr>
              <a:t>and </a:t>
            </a:r>
            <a:r>
              <a:rPr lang="en-US" sz="3600" spc="270" dirty="0">
                <a:solidFill>
                  <a:schemeClr val="accent2">
                    <a:lumMod val="50000"/>
                  </a:schemeClr>
                </a:solidFill>
                <a:latin typeface="Arial" panose="020B0604020202020204" pitchFamily="34" charset="0"/>
                <a:cs typeface="Arial" panose="020B0604020202020204" pitchFamily="34" charset="0"/>
              </a:rPr>
              <a:t>accuracy </a:t>
            </a:r>
            <a:r>
              <a:rPr lang="en-US" sz="3600" spc="229" dirty="0">
                <a:solidFill>
                  <a:schemeClr val="accent2">
                    <a:lumMod val="50000"/>
                  </a:schemeClr>
                </a:solidFill>
                <a:latin typeface="Arial" panose="020B0604020202020204" pitchFamily="34" charset="0"/>
                <a:cs typeface="Arial" panose="020B0604020202020204" pitchFamily="34" charset="0"/>
              </a:rPr>
              <a:t>with </a:t>
            </a:r>
            <a:r>
              <a:rPr lang="en-US" sz="3600" spc="265" dirty="0">
                <a:solidFill>
                  <a:schemeClr val="accent2">
                    <a:lumMod val="50000"/>
                  </a:schemeClr>
                </a:solidFill>
                <a:latin typeface="Arial" panose="020B0604020202020204" pitchFamily="34" charset="0"/>
                <a:cs typeface="Arial" panose="020B0604020202020204" pitchFamily="34" charset="0"/>
              </a:rPr>
              <a:t>different</a:t>
            </a:r>
            <a:r>
              <a:rPr lang="en-US" sz="6000" spc="265" dirty="0">
                <a:solidFill>
                  <a:schemeClr val="accent2">
                    <a:lumMod val="50000"/>
                  </a:schemeClr>
                </a:solidFill>
                <a:latin typeface="Arial" panose="020B0604020202020204" pitchFamily="34" charset="0"/>
                <a:cs typeface="Arial" panose="020B0604020202020204" pitchFamily="34" charset="0"/>
              </a:rPr>
              <a:t> </a:t>
            </a:r>
            <a:r>
              <a:rPr lang="en-US" sz="3600" spc="305" dirty="0">
                <a:solidFill>
                  <a:schemeClr val="accent2">
                    <a:lumMod val="50000"/>
                  </a:schemeClr>
                </a:solidFill>
                <a:latin typeface="Arial" panose="020B0604020202020204" pitchFamily="34" charset="0"/>
                <a:cs typeface="Arial" panose="020B0604020202020204" pitchFamily="34" charset="0"/>
              </a:rPr>
              <a:t>numbers </a:t>
            </a:r>
            <a:r>
              <a:rPr lang="en-US" sz="3600" spc="175" dirty="0">
                <a:solidFill>
                  <a:schemeClr val="accent2">
                    <a:lumMod val="50000"/>
                  </a:schemeClr>
                </a:solidFill>
                <a:latin typeface="Arial" panose="020B0604020202020204" pitchFamily="34" charset="0"/>
                <a:cs typeface="Arial" panose="020B0604020202020204" pitchFamily="34" charset="0"/>
              </a:rPr>
              <a:t>of </a:t>
            </a:r>
            <a:r>
              <a:rPr lang="en-US" sz="3600" spc="254" dirty="0">
                <a:solidFill>
                  <a:schemeClr val="accent2">
                    <a:lumMod val="50000"/>
                  </a:schemeClr>
                </a:solidFill>
                <a:latin typeface="Arial" panose="020B0604020202020204" pitchFamily="34" charset="0"/>
                <a:cs typeface="Arial" panose="020B0604020202020204" pitchFamily="34" charset="0"/>
              </a:rPr>
              <a:t>epochs </a:t>
            </a:r>
            <a:r>
              <a:rPr lang="en-US" sz="3600" spc="310" dirty="0">
                <a:solidFill>
                  <a:schemeClr val="accent2">
                    <a:lumMod val="50000"/>
                  </a:schemeClr>
                </a:solidFill>
                <a:latin typeface="Arial" panose="020B0604020202020204" pitchFamily="34" charset="0"/>
                <a:cs typeface="Arial" panose="020B0604020202020204" pitchFamily="34" charset="0"/>
              </a:rPr>
              <a:t>and </a:t>
            </a:r>
            <a:r>
              <a:rPr lang="en-US" sz="3600" spc="225" dirty="0">
                <a:solidFill>
                  <a:schemeClr val="accent2">
                    <a:lumMod val="50000"/>
                  </a:schemeClr>
                </a:solidFill>
                <a:latin typeface="Arial" panose="020B0604020202020204" pitchFamily="34" charset="0"/>
                <a:cs typeface="Arial" panose="020B0604020202020204" pitchFamily="34" charset="0"/>
              </a:rPr>
              <a:t>time </a:t>
            </a:r>
            <a:r>
              <a:rPr lang="en-US" sz="3600" spc="320" dirty="0">
                <a:solidFill>
                  <a:schemeClr val="accent2">
                    <a:lumMod val="50000"/>
                  </a:schemeClr>
                </a:solidFill>
                <a:latin typeface="Arial" panose="020B0604020202020204" pitchFamily="34" charset="0"/>
                <a:cs typeface="Arial" panose="020B0604020202020204" pitchFamily="34" charset="0"/>
              </a:rPr>
              <a:t>consumption </a:t>
            </a:r>
            <a:r>
              <a:rPr lang="en-US" sz="3600" spc="175" dirty="0">
                <a:solidFill>
                  <a:schemeClr val="accent2">
                    <a:lumMod val="50000"/>
                  </a:schemeClr>
                </a:solidFill>
                <a:latin typeface="Arial" panose="020B0604020202020204" pitchFamily="34" charset="0"/>
                <a:cs typeface="Arial" panose="020B0604020202020204" pitchFamily="34" charset="0"/>
              </a:rPr>
              <a:t>by </a:t>
            </a:r>
            <a:r>
              <a:rPr lang="en-US" sz="3600" spc="225" dirty="0">
                <a:solidFill>
                  <a:schemeClr val="accent2">
                    <a:lumMod val="50000"/>
                  </a:schemeClr>
                </a:solidFill>
                <a:latin typeface="Arial" panose="020B0604020202020204" pitchFamily="34" charset="0"/>
                <a:cs typeface="Arial" panose="020B0604020202020204" pitchFamily="34" charset="0"/>
              </a:rPr>
              <a:t>each </a:t>
            </a:r>
            <a:r>
              <a:rPr lang="en-US" sz="3600" spc="250" dirty="0">
                <a:solidFill>
                  <a:schemeClr val="accent2">
                    <a:lumMod val="50000"/>
                  </a:schemeClr>
                </a:solidFill>
                <a:latin typeface="Arial" panose="020B0604020202020204" pitchFamily="34" charset="0"/>
                <a:cs typeface="Arial" panose="020B0604020202020204" pitchFamily="34" charset="0"/>
              </a:rPr>
              <a:t>step.</a:t>
            </a:r>
            <a:endParaRPr lang="en-US" sz="3600" dirty="0">
              <a:solidFill>
                <a:schemeClr val="accent2">
                  <a:lumMod val="50000"/>
                </a:schemeClr>
              </a:solidFill>
              <a:latin typeface="Arial" panose="020B0604020202020204" pitchFamily="34" charset="0"/>
              <a:cs typeface="Arial" panose="020B0604020202020204" pitchFamily="34" charset="0"/>
            </a:endParaRPr>
          </a:p>
          <a:p>
            <a:pPr marL="298450" marR="5080" indent="-285750" algn="just">
              <a:lnSpc>
                <a:spcPts val="4280"/>
              </a:lnSpc>
              <a:spcBef>
                <a:spcPts val="145"/>
              </a:spcBef>
              <a:buFont typeface="Arial" panose="020B0604020202020204" pitchFamily="34" charset="0"/>
              <a:buChar char="•"/>
            </a:pPr>
            <a:endParaRPr lang="en-US" sz="2400" spc="320" dirty="0">
              <a:solidFill>
                <a:schemeClr val="accent2">
                  <a:lumMod val="50000"/>
                </a:schemeClr>
              </a:solidFill>
              <a:latin typeface="Arial" panose="020B0604020202020204" pitchFamily="34" charset="0"/>
              <a:cs typeface="Arial" panose="020B0604020202020204" pitchFamily="34" charset="0"/>
            </a:endParaRPr>
          </a:p>
          <a:p>
            <a:pPr marL="12700" marR="5080" algn="just">
              <a:lnSpc>
                <a:spcPts val="4280"/>
              </a:lnSpc>
              <a:spcBef>
                <a:spcPts val="145"/>
              </a:spcBef>
            </a:pPr>
            <a:endParaRPr lang="en-US" sz="2400" spc="320" dirty="0">
              <a:solidFill>
                <a:schemeClr val="accent2">
                  <a:lumMod val="50000"/>
                </a:schemeClr>
              </a:solidFill>
              <a:latin typeface="Arial" panose="020B0604020202020204" pitchFamily="34" charset="0"/>
              <a:cs typeface="Arial" panose="020B0604020202020204" pitchFamily="34" charset="0"/>
            </a:endParaRPr>
          </a:p>
          <a:p>
            <a:pPr marL="298450" marR="5080" indent="-285750" algn="just">
              <a:lnSpc>
                <a:spcPts val="4280"/>
              </a:lnSpc>
              <a:spcBef>
                <a:spcPts val="145"/>
              </a:spcBef>
              <a:buFont typeface="Arial" panose="020B0604020202020204" pitchFamily="34" charset="0"/>
              <a:buChar char="•"/>
            </a:pPr>
            <a:endParaRPr lang="en-US" sz="2400" dirty="0">
              <a:solidFill>
                <a:schemeClr val="accent2">
                  <a:lumMod val="50000"/>
                </a:schemeClr>
              </a:solidFill>
              <a:latin typeface="Arial" panose="020B0604020202020204" pitchFamily="34" charset="0"/>
              <a:cs typeface="Arial" panose="020B0604020202020204" pitchFamily="34" charset="0"/>
            </a:endParaRPr>
          </a:p>
          <a:p>
            <a:pPr algn="just"/>
            <a:endParaRPr lang="en-IN" dirty="0"/>
          </a:p>
        </p:txBody>
      </p:sp>
      <p:pic>
        <p:nvPicPr>
          <p:cNvPr id="6" name="Picture 5">
            <a:extLst>
              <a:ext uri="{FF2B5EF4-FFF2-40B4-BE49-F238E27FC236}">
                <a16:creationId xmlns:a16="http://schemas.microsoft.com/office/drawing/2014/main" id="{0075128D-086C-54CC-D8E6-0780A1D773AA}"/>
              </a:ext>
            </a:extLst>
          </p:cNvPr>
          <p:cNvPicPr>
            <a:picLocks noChangeAspect="1"/>
          </p:cNvPicPr>
          <p:nvPr/>
        </p:nvPicPr>
        <p:blipFill>
          <a:blip r:embed="rId3"/>
          <a:stretch>
            <a:fillRect/>
          </a:stretch>
        </p:blipFill>
        <p:spPr>
          <a:xfrm rot="5400000">
            <a:off x="8671964" y="8221691"/>
            <a:ext cx="347502" cy="3810330"/>
          </a:xfrm>
          <a:prstGeom prst="rect">
            <a:avLst/>
          </a:prstGeom>
        </p:spPr>
      </p:pic>
      <p:pic>
        <p:nvPicPr>
          <p:cNvPr id="8" name="Picture 7">
            <a:extLst>
              <a:ext uri="{FF2B5EF4-FFF2-40B4-BE49-F238E27FC236}">
                <a16:creationId xmlns:a16="http://schemas.microsoft.com/office/drawing/2014/main" id="{EF5214F0-2F0A-7966-D3A9-D23B9509CC0D}"/>
              </a:ext>
            </a:extLst>
          </p:cNvPr>
          <p:cNvPicPr>
            <a:picLocks noChangeAspect="1"/>
          </p:cNvPicPr>
          <p:nvPr/>
        </p:nvPicPr>
        <p:blipFill>
          <a:blip r:embed="rId4"/>
          <a:stretch>
            <a:fillRect/>
          </a:stretch>
        </p:blipFill>
        <p:spPr>
          <a:xfrm>
            <a:off x="6940550" y="-9522"/>
            <a:ext cx="3810330" cy="34750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D1D0BF-B0FA-9039-6BEB-7AA361D3443A}"/>
              </a:ext>
            </a:extLst>
          </p:cNvPr>
          <p:cNvPicPr>
            <a:picLocks noChangeAspect="1"/>
          </p:cNvPicPr>
          <p:nvPr/>
        </p:nvPicPr>
        <p:blipFill>
          <a:blip r:embed="rId2"/>
          <a:stretch>
            <a:fillRect/>
          </a:stretch>
        </p:blipFill>
        <p:spPr>
          <a:xfrm>
            <a:off x="1" y="-556"/>
            <a:ext cx="18299714" cy="103002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932527" y="5157497"/>
            <a:ext cx="352425" cy="5124450"/>
          </a:xfrm>
          <a:custGeom>
            <a:avLst/>
            <a:gdLst/>
            <a:ahLst/>
            <a:cxnLst/>
            <a:rect l="l" t="t" r="r" b="b"/>
            <a:pathLst>
              <a:path w="352425" h="5124450">
                <a:moveTo>
                  <a:pt x="352425" y="0"/>
                </a:moveTo>
                <a:lnTo>
                  <a:pt x="0" y="0"/>
                </a:lnTo>
                <a:lnTo>
                  <a:pt x="0" y="5124450"/>
                </a:lnTo>
                <a:lnTo>
                  <a:pt x="352425" y="5124450"/>
                </a:lnTo>
                <a:lnTo>
                  <a:pt x="352425" y="0"/>
                </a:lnTo>
                <a:close/>
              </a:path>
            </a:pathLst>
          </a:custGeom>
          <a:solidFill>
            <a:srgbClr val="DB7563"/>
          </a:solidFill>
        </p:spPr>
        <p:txBody>
          <a:bodyPr wrap="square" lIns="0" tIns="0" rIns="0" bIns="0" rtlCol="0"/>
          <a:lstStyle/>
          <a:p>
            <a:endParaRPr/>
          </a:p>
        </p:txBody>
      </p:sp>
      <p:sp>
        <p:nvSpPr>
          <p:cNvPr id="3" name="object 3"/>
          <p:cNvSpPr/>
          <p:nvPr/>
        </p:nvSpPr>
        <p:spPr>
          <a:xfrm>
            <a:off x="0" y="0"/>
            <a:ext cx="352425" cy="3238500"/>
          </a:xfrm>
          <a:custGeom>
            <a:avLst/>
            <a:gdLst/>
            <a:ahLst/>
            <a:cxnLst/>
            <a:rect l="l" t="t" r="r" b="b"/>
            <a:pathLst>
              <a:path w="352425" h="3238500">
                <a:moveTo>
                  <a:pt x="352425" y="0"/>
                </a:moveTo>
                <a:lnTo>
                  <a:pt x="0" y="0"/>
                </a:lnTo>
                <a:lnTo>
                  <a:pt x="0" y="3238500"/>
                </a:lnTo>
                <a:lnTo>
                  <a:pt x="352425" y="3238500"/>
                </a:lnTo>
                <a:lnTo>
                  <a:pt x="352425" y="0"/>
                </a:lnTo>
                <a:close/>
              </a:path>
            </a:pathLst>
          </a:custGeom>
          <a:solidFill>
            <a:srgbClr val="DB7563"/>
          </a:solidFill>
        </p:spPr>
        <p:txBody>
          <a:bodyPr wrap="square" lIns="0" tIns="0" rIns="0" bIns="0" rtlCol="0"/>
          <a:lstStyle/>
          <a:p>
            <a:endParaRPr/>
          </a:p>
        </p:txBody>
      </p:sp>
      <p:sp>
        <p:nvSpPr>
          <p:cNvPr id="9" name="Title 8">
            <a:extLst>
              <a:ext uri="{FF2B5EF4-FFF2-40B4-BE49-F238E27FC236}">
                <a16:creationId xmlns:a16="http://schemas.microsoft.com/office/drawing/2014/main" id="{7FD381FF-DED9-1FA0-981E-9D18BB7EA370}"/>
              </a:ext>
            </a:extLst>
          </p:cNvPr>
          <p:cNvSpPr>
            <a:spLocks noGrp="1"/>
          </p:cNvSpPr>
          <p:nvPr>
            <p:ph type="title"/>
          </p:nvPr>
        </p:nvSpPr>
        <p:spPr>
          <a:xfrm>
            <a:off x="2647975" y="1187451"/>
            <a:ext cx="13004749" cy="723275"/>
          </a:xfrm>
        </p:spPr>
        <p:txBody>
          <a:bodyPr/>
          <a:lstStyle/>
          <a:p>
            <a:pPr algn="ctr"/>
            <a:r>
              <a:rPr lang="en-IN" dirty="0"/>
              <a:t>SYSTEM ARCHITECTURE</a:t>
            </a:r>
          </a:p>
        </p:txBody>
      </p:sp>
      <p:pic>
        <p:nvPicPr>
          <p:cNvPr id="10" name="Picture 9">
            <a:extLst>
              <a:ext uri="{FF2B5EF4-FFF2-40B4-BE49-F238E27FC236}">
                <a16:creationId xmlns:a16="http://schemas.microsoft.com/office/drawing/2014/main" id="{60160B5E-91BD-B0D9-EEF1-127F5E5D5F1A}"/>
              </a:ext>
            </a:extLst>
          </p:cNvPr>
          <p:cNvPicPr>
            <a:picLocks noChangeAspect="1"/>
          </p:cNvPicPr>
          <p:nvPr/>
        </p:nvPicPr>
        <p:blipFill>
          <a:blip r:embed="rId2"/>
          <a:stretch>
            <a:fillRect/>
          </a:stretch>
        </p:blipFill>
        <p:spPr>
          <a:xfrm>
            <a:off x="1606550" y="2101850"/>
            <a:ext cx="14640942" cy="656111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719937" y="9924998"/>
            <a:ext cx="4568190" cy="352425"/>
          </a:xfrm>
          <a:custGeom>
            <a:avLst/>
            <a:gdLst/>
            <a:ahLst/>
            <a:cxnLst/>
            <a:rect l="l" t="t" r="r" b="b"/>
            <a:pathLst>
              <a:path w="4568190" h="352425">
                <a:moveTo>
                  <a:pt x="0" y="352424"/>
                </a:moveTo>
                <a:lnTo>
                  <a:pt x="4567998" y="352424"/>
                </a:lnTo>
                <a:lnTo>
                  <a:pt x="4567998" y="0"/>
                </a:lnTo>
                <a:lnTo>
                  <a:pt x="0" y="0"/>
                </a:lnTo>
                <a:lnTo>
                  <a:pt x="0" y="352424"/>
                </a:lnTo>
                <a:close/>
              </a:path>
            </a:pathLst>
          </a:custGeom>
          <a:solidFill>
            <a:srgbClr val="DB7563"/>
          </a:solidFill>
        </p:spPr>
        <p:txBody>
          <a:bodyPr wrap="square" lIns="0" tIns="0" rIns="0" bIns="0" rtlCol="0"/>
          <a:lstStyle/>
          <a:p>
            <a:endParaRPr/>
          </a:p>
        </p:txBody>
      </p:sp>
      <p:sp>
        <p:nvSpPr>
          <p:cNvPr id="3" name="object 3"/>
          <p:cNvSpPr/>
          <p:nvPr/>
        </p:nvSpPr>
        <p:spPr>
          <a:xfrm>
            <a:off x="13719937" y="0"/>
            <a:ext cx="4568190" cy="352425"/>
          </a:xfrm>
          <a:custGeom>
            <a:avLst/>
            <a:gdLst/>
            <a:ahLst/>
            <a:cxnLst/>
            <a:rect l="l" t="t" r="r" b="b"/>
            <a:pathLst>
              <a:path w="4568190" h="352425">
                <a:moveTo>
                  <a:pt x="0" y="352424"/>
                </a:moveTo>
                <a:lnTo>
                  <a:pt x="4567998" y="352424"/>
                </a:lnTo>
                <a:lnTo>
                  <a:pt x="4567998" y="0"/>
                </a:lnTo>
                <a:lnTo>
                  <a:pt x="0" y="0"/>
                </a:lnTo>
                <a:lnTo>
                  <a:pt x="0" y="352424"/>
                </a:lnTo>
                <a:close/>
              </a:path>
            </a:pathLst>
          </a:custGeom>
          <a:solidFill>
            <a:srgbClr val="DB7563"/>
          </a:solidFill>
        </p:spPr>
        <p:txBody>
          <a:bodyPr wrap="square" lIns="0" tIns="0" rIns="0" bIns="0" rtlCol="0"/>
          <a:lstStyle/>
          <a:p>
            <a:endParaRPr/>
          </a:p>
        </p:txBody>
      </p:sp>
      <p:pic>
        <p:nvPicPr>
          <p:cNvPr id="13" name="Content Placeholder 4">
            <a:extLst>
              <a:ext uri="{FF2B5EF4-FFF2-40B4-BE49-F238E27FC236}">
                <a16:creationId xmlns:a16="http://schemas.microsoft.com/office/drawing/2014/main" id="{6E8368BE-1DDD-6CE1-835C-BBA1149E4EDE}"/>
              </a:ext>
            </a:extLst>
          </p:cNvPr>
          <p:cNvPicPr>
            <a:picLocks noChangeAspect="1"/>
          </p:cNvPicPr>
          <p:nvPr/>
        </p:nvPicPr>
        <p:blipFill>
          <a:blip r:embed="rId2"/>
          <a:stretch>
            <a:fillRect/>
          </a:stretch>
        </p:blipFill>
        <p:spPr>
          <a:xfrm>
            <a:off x="683407" y="143768"/>
            <a:ext cx="11989332" cy="8208913"/>
          </a:xfrm>
          <a:prstGeom prst="rect">
            <a:avLst/>
          </a:prstGeom>
        </p:spPr>
      </p:pic>
      <p:sp>
        <p:nvSpPr>
          <p:cNvPr id="14" name="Rectangle 13">
            <a:extLst>
              <a:ext uri="{FF2B5EF4-FFF2-40B4-BE49-F238E27FC236}">
                <a16:creationId xmlns:a16="http://schemas.microsoft.com/office/drawing/2014/main" id="{E357CB76-1452-5670-AC5F-729EBBAFA433}"/>
              </a:ext>
            </a:extLst>
          </p:cNvPr>
          <p:cNvSpPr/>
          <p:nvPr/>
        </p:nvSpPr>
        <p:spPr>
          <a:xfrm>
            <a:off x="1530350" y="6597650"/>
            <a:ext cx="3672408" cy="2520280"/>
          </a:xfrm>
          <a:prstGeom prst="rect">
            <a:avLst/>
          </a:prstGeom>
          <a:solidFill>
            <a:schemeClr val="bg1"/>
          </a:solidFill>
          <a:ln w="28575">
            <a:solidFill>
              <a:schemeClr val="tx1">
                <a:lumMod val="95000"/>
                <a:lumOff val="5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Clr>
                <a:schemeClr val="bg2">
                  <a:lumMod val="10000"/>
                </a:schemeClr>
              </a:buClr>
              <a:buFont typeface="+mj-lt"/>
              <a:buAutoNum type="arabicPeriod"/>
            </a:pPr>
            <a:r>
              <a:rPr lang="en-US" sz="2000" dirty="0">
                <a:solidFill>
                  <a:schemeClr val="tx1"/>
                </a:solidFill>
              </a:rPr>
              <a:t>Extension MobileNet</a:t>
            </a:r>
          </a:p>
          <a:p>
            <a:pPr marL="342900" indent="-342900">
              <a:buClr>
                <a:schemeClr val="bg2">
                  <a:lumMod val="10000"/>
                </a:schemeClr>
              </a:buClr>
              <a:buFont typeface="+mj-lt"/>
              <a:buAutoNum type="arabicPeriod"/>
            </a:pPr>
            <a:r>
              <a:rPr lang="en-US" sz="2000" dirty="0">
                <a:solidFill>
                  <a:schemeClr val="tx1"/>
                </a:solidFill>
              </a:rPr>
              <a:t>Extension Xception</a:t>
            </a:r>
          </a:p>
          <a:p>
            <a:pPr marL="342900" indent="-342900">
              <a:buClr>
                <a:schemeClr val="bg2">
                  <a:lumMod val="10000"/>
                </a:schemeClr>
              </a:buClr>
              <a:buFont typeface="+mj-lt"/>
              <a:buAutoNum type="arabicPeriod"/>
            </a:pPr>
            <a:r>
              <a:rPr lang="en-US" sz="2000" dirty="0">
                <a:solidFill>
                  <a:schemeClr val="tx1"/>
                </a:solidFill>
              </a:rPr>
              <a:t>CNN</a:t>
            </a:r>
          </a:p>
          <a:p>
            <a:pPr marL="342900" indent="-342900">
              <a:buClr>
                <a:schemeClr val="bg2">
                  <a:lumMod val="10000"/>
                </a:schemeClr>
              </a:buClr>
              <a:buFont typeface="+mj-lt"/>
              <a:buAutoNum type="arabicPeriod"/>
            </a:pPr>
            <a:r>
              <a:rPr lang="en-US" sz="2000" dirty="0">
                <a:solidFill>
                  <a:schemeClr val="tx1"/>
                </a:solidFill>
              </a:rPr>
              <a:t>UNet(CNN) +  SVM</a:t>
            </a:r>
          </a:p>
          <a:p>
            <a:pPr marL="342900" indent="-342900">
              <a:buClr>
                <a:schemeClr val="bg2">
                  <a:lumMod val="10000"/>
                </a:schemeClr>
              </a:buClr>
              <a:buFont typeface="+mj-lt"/>
              <a:buAutoNum type="arabicPeriod"/>
            </a:pPr>
            <a:r>
              <a:rPr lang="en-US" sz="2000" dirty="0">
                <a:solidFill>
                  <a:schemeClr val="tx1"/>
                </a:solidFill>
              </a:rPr>
              <a:t>Extension MobileNet+ Xception</a:t>
            </a:r>
          </a:p>
          <a:p>
            <a:pPr algn="ctr"/>
            <a:endParaRPr lang="en-IN" dirty="0"/>
          </a:p>
        </p:txBody>
      </p:sp>
      <p:sp>
        <p:nvSpPr>
          <p:cNvPr id="15" name="TextBox 14">
            <a:extLst>
              <a:ext uri="{FF2B5EF4-FFF2-40B4-BE49-F238E27FC236}">
                <a16:creationId xmlns:a16="http://schemas.microsoft.com/office/drawing/2014/main" id="{BBE74B83-5B5C-87E9-2BC8-5E30D4925D81}"/>
              </a:ext>
            </a:extLst>
          </p:cNvPr>
          <p:cNvSpPr txBox="1"/>
          <p:nvPr/>
        </p:nvSpPr>
        <p:spPr>
          <a:xfrm>
            <a:off x="12807950" y="4006850"/>
            <a:ext cx="4343400" cy="1938992"/>
          </a:xfrm>
          <a:prstGeom prst="rect">
            <a:avLst/>
          </a:prstGeom>
          <a:noFill/>
        </p:spPr>
        <p:txBody>
          <a:bodyPr wrap="square" rtlCol="0">
            <a:spAutoFit/>
          </a:bodyPr>
          <a:lstStyle/>
          <a:p>
            <a:pPr algn="ctr"/>
            <a:r>
              <a:rPr lang="en-IN" sz="6000" b="1" u="sng" dirty="0">
                <a:solidFill>
                  <a:schemeClr val="accent2">
                    <a:lumMod val="50000"/>
                  </a:schemeClr>
                </a:solidFill>
                <a:latin typeface="Arial" panose="020B0604020202020204" pitchFamily="34" charset="0"/>
                <a:cs typeface="Arial" panose="020B0604020202020204" pitchFamily="34" charset="0"/>
              </a:rPr>
              <a:t>DATA FLOW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B75442"/>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174</TotalTime>
  <Words>994</Words>
  <Application>Microsoft Office PowerPoint</Application>
  <PresentationFormat>Custom</PresentationFormat>
  <Paragraphs>83</Paragraphs>
  <Slides>18</Slides>
  <Notes>3</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5" baseType="lpstr">
      <vt:lpstr>Arial</vt:lpstr>
      <vt:lpstr>Calibri</vt:lpstr>
      <vt:lpstr>Tahoma</vt:lpstr>
      <vt:lpstr>Times New Roman</vt:lpstr>
      <vt:lpstr>Wingdings 2</vt:lpstr>
      <vt:lpstr>Office Theme</vt:lpstr>
      <vt:lpstr>PowerPoint Presentation</vt:lpstr>
      <vt:lpstr>INTRODUCTION</vt:lpstr>
      <vt:lpstr>ABSTRACT</vt:lpstr>
      <vt:lpstr>OBJECTIVES</vt:lpstr>
      <vt:lpstr>EXSISTING SYSTEM</vt:lpstr>
      <vt:lpstr>PROPOSED SYSTEM</vt:lpstr>
      <vt:lpstr>PowerPoint Presentation</vt:lpstr>
      <vt:lpstr>SYSTEM ARCHITECTURE</vt:lpstr>
      <vt:lpstr>PowerPoint Presentation</vt:lpstr>
      <vt:lpstr>FLOW OF WORK</vt:lpstr>
      <vt:lpstr>FLOW OF WORK</vt:lpstr>
      <vt:lpstr>ALGORITHMS USED</vt:lpstr>
      <vt:lpstr>PowerPoint Presentation</vt:lpstr>
      <vt:lpstr>PowerPoint Presentation</vt:lpstr>
      <vt:lpstr>COMPARISON GRAPHS</vt:lpstr>
      <vt:lpstr>CONCLUSION</vt:lpstr>
      <vt:lpstr>FUTURE SCOPE</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D</dc:creator>
  <cp:lastModifiedBy>DANIEL D</cp:lastModifiedBy>
  <cp:revision>5</cp:revision>
  <dcterms:created xsi:type="dcterms:W3CDTF">2024-04-14T14:40:46Z</dcterms:created>
  <dcterms:modified xsi:type="dcterms:W3CDTF">2024-04-15T15:13:52Z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2024-04-14T00:00:00Z</vt:filetime>
  </property>
  <property fmtid="{D5CDD505-2E9C-101B-9397-08002B2CF9AE}" pid="3" name="Creator">
    <vt:lpwstr>Chromium</vt:lpwstr>
  </property>
  <property fmtid="{D5CDD505-2E9C-101B-9397-08002B2CF9AE}" pid="4" name="LastSaved">
    <vt:filetime>2024-04-14T00:00:00Z</vt:filetime>
  </property>
</Properties>
</file>