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9A0BBE-1C69-4677-B032-2E049424CD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 Analysis - Version3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AF68EF-7E03-43A9-A9DB-1FD5ED9580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5:35:18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 by Quantity and Category with Fullfilment" id="10" name="slide10">
            <a:extLst>
              <a:ext uri="{FF2B5EF4-FFF2-40B4-BE49-F238E27FC236}">
                <a16:creationId xmlns:a16="http://schemas.microsoft.com/office/drawing/2014/main" id="{C515A3D5-9F27-4296-8F7E-A92A834975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ervice Level and Category" id="11" name="slide11">
            <a:extLst>
              <a:ext uri="{FF2B5EF4-FFF2-40B4-BE49-F238E27FC236}">
                <a16:creationId xmlns:a16="http://schemas.microsoft.com/office/drawing/2014/main" id="{B9990A68-8080-403F-9E8C-0D7E3311B3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921"/>
            <a:ext cx="12192000" cy="4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rency" id="12" name="slide12">
            <a:extLst>
              <a:ext uri="{FF2B5EF4-FFF2-40B4-BE49-F238E27FC236}">
                <a16:creationId xmlns:a16="http://schemas.microsoft.com/office/drawing/2014/main" id="{2E75C038-407E-4963-9A10-2394F1906C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1219200"/>
            <a:ext cx="447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" id="13" name="slide13">
            <a:extLst>
              <a:ext uri="{FF2B5EF4-FFF2-40B4-BE49-F238E27FC236}">
                <a16:creationId xmlns:a16="http://schemas.microsoft.com/office/drawing/2014/main" id="{21A44B23-E282-4676-B10A-751FABC0EB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mount" id="14" name="slide14">
            <a:extLst>
              <a:ext uri="{FF2B5EF4-FFF2-40B4-BE49-F238E27FC236}">
                <a16:creationId xmlns:a16="http://schemas.microsoft.com/office/drawing/2014/main" id="{B474285C-187A-456F-8011-560AD52A3A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ducts" id="15" name="slide15">
            <a:extLst>
              <a:ext uri="{FF2B5EF4-FFF2-40B4-BE49-F238E27FC236}">
                <a16:creationId xmlns:a16="http://schemas.microsoft.com/office/drawing/2014/main" id="{ED6E38EF-9AA9-461B-9967-7FBE453E2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486025"/>
            <a:ext cx="1619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6" name="slide16">
            <a:extLst>
              <a:ext uri="{FF2B5EF4-FFF2-40B4-BE49-F238E27FC236}">
                <a16:creationId xmlns:a16="http://schemas.microsoft.com/office/drawing/2014/main" id="{7DC69DBB-3895-439F-A9B4-B7D3061546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319"/>
            <a:ext cx="12192000" cy="57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Quantity by State" id="2" name="slide2">
            <a:extLst>
              <a:ext uri="{FF2B5EF4-FFF2-40B4-BE49-F238E27FC236}">
                <a16:creationId xmlns:a16="http://schemas.microsoft.com/office/drawing/2014/main" id="{4F1AF15C-2D61-47DF-9D78-E85FC84C0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76312"/>
            <a:ext cx="111633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ize and Category" id="3" name="slide3">
            <a:extLst>
              <a:ext uri="{FF2B5EF4-FFF2-40B4-BE49-F238E27FC236}">
                <a16:creationId xmlns:a16="http://schemas.microsoft.com/office/drawing/2014/main" id="{0390E65B-9335-4903-9385-EDBC6ECC8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Month and Category" id="4" name="slide4">
            <a:extLst>
              <a:ext uri="{FF2B5EF4-FFF2-40B4-BE49-F238E27FC236}">
                <a16:creationId xmlns:a16="http://schemas.microsoft.com/office/drawing/2014/main" id="{A3D55122-BF54-4BE4-8121-8D6355992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ount by Month and Category (2)" id="5" name="slide5">
            <a:extLst>
              <a:ext uri="{FF2B5EF4-FFF2-40B4-BE49-F238E27FC236}">
                <a16:creationId xmlns:a16="http://schemas.microsoft.com/office/drawing/2014/main" id="{CF5031C0-5755-4348-8EC7-367A2D3AB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tatus and Category" id="6" name="slide6">
            <a:extLst>
              <a:ext uri="{FF2B5EF4-FFF2-40B4-BE49-F238E27FC236}">
                <a16:creationId xmlns:a16="http://schemas.microsoft.com/office/drawing/2014/main" id="{0BAFAB4B-6C7F-4045-8EED-117ED5DB2C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for Courier Ship Status by Category" id="7" name="slide7">
            <a:extLst>
              <a:ext uri="{FF2B5EF4-FFF2-40B4-BE49-F238E27FC236}">
                <a16:creationId xmlns:a16="http://schemas.microsoft.com/office/drawing/2014/main" id="{53527111-F92D-4C86-967B-EA9AA3B1C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620"/>
            <a:ext cx="12192000" cy="45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 by Quantity and Category" id="8" name="slide8">
            <a:extLst>
              <a:ext uri="{FF2B5EF4-FFF2-40B4-BE49-F238E27FC236}">
                <a16:creationId xmlns:a16="http://schemas.microsoft.com/office/drawing/2014/main" id="{665E083B-B322-4E6C-9890-84A69C3E8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862"/>
            <a:ext cx="12192000" cy="43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 by Quantity and Category with Customer Type" id="9" name="slide9">
            <a:extLst>
              <a:ext uri="{FF2B5EF4-FFF2-40B4-BE49-F238E27FC236}">
                <a16:creationId xmlns:a16="http://schemas.microsoft.com/office/drawing/2014/main" id="{238ACB26-5F29-45D4-986B-68D4E9BD12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1173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2023-06-30T05:35:30Z</dcterms:created>
  <dcterms:modified xsi:type="dcterms:W3CDTF">2023-06-30T05:35:30Z</dcterms:modified>
</cp:coreProperties>
</file>