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06CFAE-0F4F-4508-A6B6-D941E66AC07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Amazon Sales Analysis - Version3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D4FB61D-4FC0-4F1D-8275-E086885D7A0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6/30/2023 5:34:14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Quantity" id="10" name="slide10">
            <a:extLst>
              <a:ext uri="{FF2B5EF4-FFF2-40B4-BE49-F238E27FC236}">
                <a16:creationId xmlns:a16="http://schemas.microsoft.com/office/drawing/2014/main" id="{DE0F926D-6D16-451B-8FEA-BEB40199CD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2486025"/>
            <a:ext cx="16192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Amount" id="11" name="slide11">
            <a:extLst>
              <a:ext uri="{FF2B5EF4-FFF2-40B4-BE49-F238E27FC236}">
                <a16:creationId xmlns:a16="http://schemas.microsoft.com/office/drawing/2014/main" id="{CEE7952A-557E-44AD-8BF1-E66BE04F57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2486025"/>
            <a:ext cx="16192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ducts" id="12" name="slide12">
            <a:extLst>
              <a:ext uri="{FF2B5EF4-FFF2-40B4-BE49-F238E27FC236}">
                <a16:creationId xmlns:a16="http://schemas.microsoft.com/office/drawing/2014/main" id="{BDFD053C-AF34-45AB-98AC-F6A20EA2D5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2486025"/>
            <a:ext cx="16192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Quantity by State" id="2" name="slide2">
            <a:extLst>
              <a:ext uri="{FF2B5EF4-FFF2-40B4-BE49-F238E27FC236}">
                <a16:creationId xmlns:a16="http://schemas.microsoft.com/office/drawing/2014/main" id="{EA549170-5A67-4767-A5F2-79A6D5A955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976312"/>
            <a:ext cx="111633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by Size and Category" id="3" name="slide3">
            <a:extLst>
              <a:ext uri="{FF2B5EF4-FFF2-40B4-BE49-F238E27FC236}">
                <a16:creationId xmlns:a16="http://schemas.microsoft.com/office/drawing/2014/main" id="{C5023C12-F59E-4BDA-B246-8471B0011E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862"/>
            <a:ext cx="12192000" cy="43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by Month and Category" id="4" name="slide4">
            <a:extLst>
              <a:ext uri="{FF2B5EF4-FFF2-40B4-BE49-F238E27FC236}">
                <a16:creationId xmlns:a16="http://schemas.microsoft.com/office/drawing/2014/main" id="{0578D057-680F-4C96-8DB5-78C00C7540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862"/>
            <a:ext cx="12192000" cy="43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ount by Month and Category (2)" id="5" name="slide5">
            <a:extLst>
              <a:ext uri="{FF2B5EF4-FFF2-40B4-BE49-F238E27FC236}">
                <a16:creationId xmlns:a16="http://schemas.microsoft.com/office/drawing/2014/main" id="{C1CFD895-74EF-4ECD-A1D4-AF13AC91C0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862"/>
            <a:ext cx="12192000" cy="43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by Status and Category" id="6" name="slide6">
            <a:extLst>
              <a:ext uri="{FF2B5EF4-FFF2-40B4-BE49-F238E27FC236}">
                <a16:creationId xmlns:a16="http://schemas.microsoft.com/office/drawing/2014/main" id="{D4B8145C-35CB-4E59-90D9-CEEE91012A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862"/>
            <a:ext cx="12192000" cy="43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States by Quantity and Category with Customer Type" id="7" name="slide7">
            <a:extLst>
              <a:ext uri="{FF2B5EF4-FFF2-40B4-BE49-F238E27FC236}">
                <a16:creationId xmlns:a16="http://schemas.microsoft.com/office/drawing/2014/main" id="{9AAD849C-8716-4283-9127-A7E444D679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1173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by Service Level and Category" id="8" name="slide8">
            <a:extLst>
              <a:ext uri="{FF2B5EF4-FFF2-40B4-BE49-F238E27FC236}">
                <a16:creationId xmlns:a16="http://schemas.microsoft.com/office/drawing/2014/main" id="{F12BC204-CDB4-4744-BB4A-D0BA0F2A1D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6921"/>
            <a:ext cx="12192000" cy="42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rency" id="9" name="slide9">
            <a:extLst>
              <a:ext uri="{FF2B5EF4-FFF2-40B4-BE49-F238E27FC236}">
                <a16:creationId xmlns:a16="http://schemas.microsoft.com/office/drawing/2014/main" id="{201E0922-D038-4886-8E9C-2308BE8A1F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2" y="1219200"/>
            <a:ext cx="4476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2023-06-30T05:34:22Z</dcterms:created>
  <dcterms:modified xsi:type="dcterms:W3CDTF">2023-06-30T05:34:22Z</dcterms:modified>
</cp:coreProperties>
</file>