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65" r:id="rId6"/>
    <p:sldId id="276" r:id="rId7"/>
    <p:sldId id="266" r:id="rId8"/>
    <p:sldId id="258" r:id="rId9"/>
    <p:sldId id="261" r:id="rId10"/>
    <p:sldId id="262" r:id="rId11"/>
    <p:sldId id="272" r:id="rId12"/>
    <p:sldId id="273" r:id="rId13"/>
    <p:sldId id="274" r:id="rId14"/>
    <p:sldId id="263" r:id="rId15"/>
    <p:sldId id="267" r:id="rId16"/>
    <p:sldId id="269" r:id="rId17"/>
    <p:sldId id="280" r:id="rId18"/>
    <p:sldId id="278" r:id="rId19"/>
    <p:sldId id="281" r:id="rId20"/>
    <p:sldId id="283" r:id="rId21"/>
    <p:sldId id="271" r:id="rId22"/>
    <p:sldId id="270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.html" TargetMode="External"/><Relationship Id="rId2" Type="http://schemas.openxmlformats.org/officeDocument/2006/relationships/hyperlink" Target="http://developer.android.com/reference/android/hardware/SensorManag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hardware/SensorEven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858000" cy="35052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IN" sz="2400" u="sng" dirty="0" smtClean="0">
                <a:solidFill>
                  <a:schemeClr val="tx1"/>
                </a:solidFill>
                <a:cs typeface="Times New Roman" pitchFamily="18" charset="0"/>
              </a:rPr>
              <a:t>Research Group: </a:t>
            </a: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>CLOUD COMPUTING</a:t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u="sng" dirty="0" smtClean="0">
                <a:solidFill>
                  <a:schemeClr val="tx1"/>
                </a:solidFill>
                <a:cs typeface="Times New Roman" pitchFamily="18" charset="0"/>
              </a:rPr>
              <a:t>Title: </a:t>
            </a: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>WEATHER SENSING USING </a:t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>SMART PHONE SENSORS</a:t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>TEAM MEMBERS:-</a:t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>1. K ANUSHA (12003030) Sec-F</a:t>
            </a:r>
            <a:b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cs typeface="Times New Roman" pitchFamily="18" charset="0"/>
              </a:rPr>
              <a:t>2. T SUDHEER (12003038) Sec-B</a:t>
            </a:r>
            <a:endParaRPr lang="en-IN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724400"/>
            <a:ext cx="6324600" cy="1676400"/>
          </a:xfrm>
        </p:spPr>
        <p:txBody>
          <a:bodyPr>
            <a:normAutofit fontScale="92500" lnSpcReduction="20000"/>
          </a:bodyPr>
          <a:lstStyle/>
          <a:p>
            <a:r>
              <a:rPr lang="en-IN" sz="2400" u="sng" dirty="0" smtClean="0">
                <a:solidFill>
                  <a:schemeClr val="tx1"/>
                </a:solidFill>
              </a:rPr>
              <a:t>GUIDE DETAILS: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Dr. B THIRUMALA RAO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(Professor)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     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797552"/>
          </a:xfrm>
        </p:spPr>
        <p:txBody>
          <a:bodyPr/>
          <a:lstStyle/>
          <a:p>
            <a:r>
              <a:rPr lang="en-IN" dirty="0" smtClean="0"/>
              <a:t>Phases in Activity Recognition process:</a:t>
            </a:r>
          </a:p>
          <a:p>
            <a:endParaRPr lang="en-IN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Raw data collection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Data pre-processing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Feature computation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Model training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Classification.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4" name="Picture 3" descr="sensors-15-02059f2-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447800"/>
            <a:ext cx="4178640" cy="4835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914400"/>
          </a:xfrm>
        </p:spPr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</a:rPr>
              <a:t>RAW DATA COLLECTION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4248"/>
            <a:ext cx="8229600" cy="3883152"/>
          </a:xfrm>
        </p:spPr>
        <p:txBody>
          <a:bodyPr/>
          <a:lstStyle/>
          <a:p>
            <a:r>
              <a:rPr lang="en-IN" dirty="0" smtClean="0"/>
              <a:t>Android sensor framework provides android. hardware package.</a:t>
            </a:r>
          </a:p>
          <a:p>
            <a:r>
              <a:rPr lang="en-IN" dirty="0" smtClean="0"/>
              <a:t>The sensor API doesn’t store the sensor reading automatically, thus we use recording API by: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  registering listeners to receive raw sensor data.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  unregistering listeners to stop.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7467600" cy="1222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2952"/>
          </a:xfrm>
        </p:spPr>
        <p:txBody>
          <a:bodyPr/>
          <a:lstStyle/>
          <a:p>
            <a:pPr algn="just"/>
            <a:r>
              <a:rPr lang="en-IN" dirty="0" smtClean="0">
                <a:hlinkClick r:id="rId2"/>
              </a:rPr>
              <a:t>Sensor Manager</a:t>
            </a:r>
            <a:r>
              <a:rPr lang="en-IN" dirty="0" smtClean="0"/>
              <a:t>         class</a:t>
            </a:r>
          </a:p>
          <a:p>
            <a:pPr algn="just">
              <a:buNone/>
            </a:pPr>
            <a:r>
              <a:rPr lang="en-IN" dirty="0" smtClean="0"/>
              <a:t>   Used for listing sensors, registering and unregistering sensor event listeners, and acquiring orientation information.</a:t>
            </a:r>
          </a:p>
          <a:p>
            <a:pPr algn="just"/>
            <a:r>
              <a:rPr lang="en-IN" dirty="0" smtClean="0">
                <a:hlinkClick r:id="rId3"/>
              </a:rPr>
              <a:t>Sensor</a:t>
            </a:r>
            <a:r>
              <a:rPr lang="en-IN" dirty="0" smtClean="0"/>
              <a:t>         class</a:t>
            </a:r>
          </a:p>
          <a:p>
            <a:pPr algn="just">
              <a:buNone/>
            </a:pPr>
            <a:r>
              <a:rPr lang="en-IN" dirty="0" smtClean="0"/>
              <a:t>    Used to create an instance of a specific sensor.</a:t>
            </a:r>
          </a:p>
          <a:p>
            <a:pPr algn="just"/>
            <a:r>
              <a:rPr lang="en-IN" dirty="0" smtClean="0">
                <a:hlinkClick r:id="rId4"/>
              </a:rPr>
              <a:t>Sensor Event</a:t>
            </a:r>
            <a:r>
              <a:rPr lang="en-IN" dirty="0" smtClean="0"/>
              <a:t>         class   </a:t>
            </a:r>
          </a:p>
          <a:p>
            <a:pPr algn="just">
              <a:buNone/>
            </a:pPr>
            <a:r>
              <a:rPr lang="en-IN" dirty="0" smtClean="0"/>
              <a:t>   Used to create a sensor event object, which provides information about a sensor event.</a:t>
            </a:r>
          </a:p>
          <a:p>
            <a:pPr algn="just">
              <a:buNone/>
            </a:pPr>
            <a:r>
              <a:rPr lang="en-IN" dirty="0" smtClean="0"/>
              <a:t> sample:</a:t>
            </a:r>
          </a:p>
          <a:p>
            <a:pPr algn="just">
              <a:buNone/>
            </a:pPr>
            <a:r>
              <a:rPr lang="en-IN" dirty="0" smtClean="0"/>
              <a:t>  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SensorManager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 smtClean="0"/>
              <a:t>sensormanagername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        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private Sensor </a:t>
            </a:r>
            <a:r>
              <a:rPr lang="en-IN" dirty="0" err="1" smtClean="0"/>
              <a:t>sensorname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       </a:t>
            </a:r>
            <a:r>
              <a:rPr lang="en-IN" dirty="0" err="1" smtClean="0"/>
              <a:t>getSystemService</a:t>
            </a:r>
            <a:r>
              <a:rPr lang="en-IN" dirty="0" smtClean="0"/>
              <a:t>(1 argument)</a:t>
            </a:r>
          </a:p>
          <a:p>
            <a:pPr algn="just"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getDefaultSensor</a:t>
            </a:r>
            <a:r>
              <a:rPr lang="en-IN" dirty="0" smtClean="0"/>
              <a:t>(sensor type)</a:t>
            </a:r>
            <a:endParaRPr lang="en-IN" dirty="0"/>
          </a:p>
        </p:txBody>
      </p:sp>
      <p:sp>
        <p:nvSpPr>
          <p:cNvPr id="4" name="Left Arrow 3"/>
          <p:cNvSpPr/>
          <p:nvPr/>
        </p:nvSpPr>
        <p:spPr>
          <a:xfrm>
            <a:off x="3352800" y="533400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1981200" y="2133600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2895600" y="3048000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77200" cy="5788152"/>
          </a:xfrm>
        </p:spPr>
        <p:txBody>
          <a:bodyPr/>
          <a:lstStyle/>
          <a:p>
            <a:pPr algn="just"/>
            <a:r>
              <a:rPr lang="en-IN" dirty="0" smtClean="0"/>
              <a:t> </a:t>
            </a:r>
            <a:r>
              <a:rPr lang="en-IN" dirty="0" err="1" smtClean="0"/>
              <a:t>onResume</a:t>
            </a:r>
            <a:r>
              <a:rPr lang="en-IN" dirty="0" smtClean="0"/>
              <a:t>() method is used to register the listener: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   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registerListener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(event object,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sensorname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SensorManager.SENSOR_DELAY_NORMAL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err="1" smtClean="0"/>
              <a:t>onPause</a:t>
            </a:r>
            <a:r>
              <a:rPr lang="en-IN" dirty="0" smtClean="0"/>
              <a:t>() method is used to unregister the listener: </a:t>
            </a:r>
          </a:p>
          <a:p>
            <a:pPr algn="just"/>
            <a:endParaRPr lang="en-IN" dirty="0" smtClean="0"/>
          </a:p>
          <a:p>
            <a:pPr algn="just">
              <a:buNone/>
            </a:pPr>
            <a:r>
              <a:rPr lang="en-IN" dirty="0" smtClean="0"/>
              <a:t>   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unregisterListener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(event object);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onSensorChanged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SensorEvent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event)</a:t>
            </a:r>
          </a:p>
          <a:p>
            <a:pPr algn="just">
              <a:buNone/>
            </a:pPr>
            <a:r>
              <a:rPr lang="en-IN" dirty="0" smtClean="0"/>
              <a:t>      is used to take values and store in the local storage.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solidFill>
                  <a:schemeClr val="tx1"/>
                </a:solidFill>
              </a:rPr>
              <a:t>DATA PRE-PROCESSING</a:t>
            </a:r>
            <a:endParaRPr lang="en-IN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924800" cy="4949952"/>
          </a:xfrm>
        </p:spPr>
        <p:txBody>
          <a:bodyPr/>
          <a:lstStyle/>
          <a:p>
            <a:pPr algn="just"/>
            <a:r>
              <a:rPr lang="en-IN" dirty="0" smtClean="0"/>
              <a:t>Pre-processing is done before performing any further calculations on the data collected.</a:t>
            </a:r>
          </a:p>
          <a:p>
            <a:pPr algn="just"/>
            <a:r>
              <a:rPr lang="en-IN" dirty="0" smtClean="0"/>
              <a:t>It is to reduce the noise and errors from the sensors.</a:t>
            </a:r>
          </a:p>
          <a:p>
            <a:pPr algn="just"/>
            <a:r>
              <a:rPr lang="en-IN" dirty="0" smtClean="0"/>
              <a:t>Different techniques are used to eliminate the noisy data. Some of them they are: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400" dirty="0" smtClean="0"/>
              <a:t>Binning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400" dirty="0" smtClean="0"/>
              <a:t>Clustering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581400"/>
            <a:ext cx="4572000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81400" y="3733800"/>
            <a:ext cx="0" cy="25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6324600"/>
            <a:ext cx="441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001000" y="3733800"/>
            <a:ext cx="0" cy="25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3733800"/>
            <a:ext cx="441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IN" sz="2800" b="1" u="sng" dirty="0" smtClean="0">
                <a:solidFill>
                  <a:schemeClr val="tx1"/>
                </a:solidFill>
              </a:rPr>
              <a:t>FEATURE</a:t>
            </a:r>
            <a:r>
              <a:rPr lang="en-IN" u="sng" dirty="0" smtClean="0">
                <a:solidFill>
                  <a:schemeClr val="tx1"/>
                </a:solidFill>
              </a:rPr>
              <a:t> </a:t>
            </a:r>
            <a:r>
              <a:rPr lang="en-IN" b="1" u="sng" dirty="0" smtClean="0">
                <a:solidFill>
                  <a:schemeClr val="tx1"/>
                </a:solidFill>
              </a:rPr>
              <a:t>COMPUTATION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772400" cy="5178552"/>
          </a:xfrm>
        </p:spPr>
        <p:txBody>
          <a:bodyPr/>
          <a:lstStyle/>
          <a:p>
            <a:pPr algn="just"/>
            <a:r>
              <a:rPr lang="en-IN" dirty="0" smtClean="0"/>
              <a:t>When the data to be processed is huge or redundant then it can be transformed into  reduced set of features called as “features vectors”.</a:t>
            </a:r>
          </a:p>
          <a:p>
            <a:pPr algn="just"/>
            <a:r>
              <a:rPr lang="en-IN" dirty="0" smtClean="0"/>
              <a:t>The extracted information should have relevant information as the input data.</a:t>
            </a:r>
          </a:p>
          <a:p>
            <a:pPr algn="just"/>
            <a:r>
              <a:rPr lang="en-IN" dirty="0" smtClean="0"/>
              <a:t>This is done so that the desired task can be performed using the reduced representation instead of complete initial data.</a:t>
            </a:r>
          </a:p>
          <a:p>
            <a:pPr algn="just">
              <a:buNone/>
            </a:pPr>
            <a:r>
              <a:rPr lang="en-IN" dirty="0" smtClean="0"/>
              <a:t>			       activity recognition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		        time domain 	     frequency domain</a:t>
            </a:r>
          </a:p>
          <a:p>
            <a:pPr algn="just">
              <a:buNone/>
            </a:pP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48768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4876800"/>
            <a:ext cx="1143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solidFill>
                  <a:schemeClr val="tx1"/>
                </a:solidFill>
              </a:rPr>
              <a:t>CLASSIFICATION</a:t>
            </a:r>
            <a:endParaRPr lang="en-IN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/>
          <a:lstStyle/>
          <a:p>
            <a:pPr algn="just"/>
            <a:r>
              <a:rPr lang="en-IN" dirty="0" smtClean="0"/>
              <a:t>Classification is a form of data analysis.</a:t>
            </a:r>
          </a:p>
          <a:p>
            <a:pPr algn="just"/>
            <a:r>
              <a:rPr lang="en-IN" dirty="0" smtClean="0"/>
              <a:t>It is done for better understanding of the data when it is large.</a:t>
            </a:r>
          </a:p>
          <a:p>
            <a:pPr algn="just"/>
            <a:r>
              <a:rPr lang="en-IN" dirty="0" smtClean="0"/>
              <a:t>It extracts models describing important data classes.</a:t>
            </a:r>
          </a:p>
          <a:p>
            <a:pPr algn="just"/>
            <a:r>
              <a:rPr lang="en-IN" dirty="0" smtClean="0"/>
              <a:t>These models are called as classifiers.</a:t>
            </a:r>
          </a:p>
          <a:p>
            <a:pPr algn="just"/>
            <a:r>
              <a:rPr lang="en-IN" dirty="0" smtClean="0"/>
              <a:t>Classification can also be used for: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sz="2400" dirty="0" smtClean="0"/>
              <a:t>Fraud detection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sz="2400" dirty="0" smtClean="0"/>
              <a:t>Performance</a:t>
            </a:r>
          </a:p>
          <a:p>
            <a:pPr lvl="2" algn="just">
              <a:buNone/>
            </a:pPr>
            <a:r>
              <a:rPr lang="en-IN" sz="2400" dirty="0" smtClean="0"/>
              <a:t>      prediction</a:t>
            </a:r>
          </a:p>
          <a:p>
            <a:pPr algn="just">
              <a:buNone/>
            </a:pPr>
            <a:r>
              <a:rPr lang="en-IN" dirty="0" smtClean="0"/>
              <a:t>  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3962400"/>
            <a:ext cx="4343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</a:rPr>
              <a:t>ANDROID STUDIO TOOL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This tool is used for the purpose of making application that can be used to solve the problem.</a:t>
            </a:r>
          </a:p>
          <a:p>
            <a:r>
              <a:rPr lang="en-IN" dirty="0" smtClean="0"/>
              <a:t>It provides a </a:t>
            </a:r>
            <a:r>
              <a:rPr lang="en-IN" dirty="0" err="1" smtClean="0"/>
              <a:t>android.hardware</a:t>
            </a:r>
            <a:r>
              <a:rPr lang="en-IN" dirty="0" smtClean="0"/>
              <a:t> package that provides different classes to access the sensor in the smart phones.</a:t>
            </a:r>
          </a:p>
          <a:p>
            <a:r>
              <a:rPr lang="en-IN" dirty="0" smtClean="0"/>
              <a:t>It provides:</a:t>
            </a:r>
          </a:p>
          <a:p>
            <a:pPr lvl="2">
              <a:buNone/>
            </a:pPr>
            <a:r>
              <a:rPr lang="en-IN" sz="2400" dirty="0" err="1" smtClean="0"/>
              <a:t>SensorListener</a:t>
            </a:r>
            <a:r>
              <a:rPr lang="en-IN" sz="2400" dirty="0" smtClean="0"/>
              <a:t> - interface</a:t>
            </a:r>
          </a:p>
          <a:p>
            <a:pPr lvl="2">
              <a:buNone/>
            </a:pPr>
            <a:r>
              <a:rPr lang="en-IN" sz="2400" dirty="0" err="1" smtClean="0"/>
              <a:t>SensorEvent</a:t>
            </a:r>
            <a:r>
              <a:rPr lang="en-IN" sz="2400" dirty="0" smtClean="0"/>
              <a:t> – class</a:t>
            </a:r>
          </a:p>
          <a:p>
            <a:pPr lvl="2">
              <a:buNone/>
            </a:pPr>
            <a:r>
              <a:rPr lang="en-IN" sz="2400" dirty="0" smtClean="0"/>
              <a:t>Sensor - class</a:t>
            </a:r>
          </a:p>
          <a:p>
            <a:pPr lvl="2">
              <a:buNone/>
            </a:pPr>
            <a:r>
              <a:rPr lang="en-IN" sz="2400" dirty="0" err="1" smtClean="0"/>
              <a:t>TriggerSensorEvent</a:t>
            </a:r>
            <a:r>
              <a:rPr lang="en-IN" sz="2400" dirty="0" smtClean="0"/>
              <a:t> - class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INTELLIGENT CODE EDITOR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11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7848871" cy="5256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PROVIDES VIRTUAL DEVICES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7992887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</a:rPr>
              <a:t>TABLE OF CONTENTS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4248"/>
            <a:ext cx="7467600" cy="4873752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Introduction.</a:t>
            </a:r>
          </a:p>
          <a:p>
            <a:r>
              <a:rPr lang="en-IN" dirty="0" smtClean="0"/>
              <a:t>Problem statement.</a:t>
            </a:r>
          </a:p>
          <a:p>
            <a:r>
              <a:rPr lang="en-US" dirty="0" smtClean="0"/>
              <a:t>Existing system.</a:t>
            </a:r>
            <a:endParaRPr lang="en-IN" dirty="0" smtClean="0"/>
          </a:p>
          <a:p>
            <a:r>
              <a:rPr lang="en-US" dirty="0" smtClean="0"/>
              <a:t>Why smart phones ?</a:t>
            </a:r>
          </a:p>
          <a:p>
            <a:r>
              <a:rPr lang="en-US" dirty="0" smtClean="0"/>
              <a:t>Activity recognition process.</a:t>
            </a:r>
          </a:p>
          <a:p>
            <a:r>
              <a:rPr lang="en-US" dirty="0" smtClean="0"/>
              <a:t>About the Tool.</a:t>
            </a:r>
          </a:p>
          <a:p>
            <a:r>
              <a:rPr lang="en-US" dirty="0" smtClean="0"/>
              <a:t>Cloud Connectivity.</a:t>
            </a:r>
          </a:p>
          <a:p>
            <a:r>
              <a:rPr lang="en-US" dirty="0" smtClean="0"/>
              <a:t>Extension.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lnSpc>
                <a:spcPct val="15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</a:rPr>
              <a:t>CLOUD CONNECTIVITY</a:t>
            </a:r>
            <a:br>
              <a:rPr lang="en-IN" b="1" u="sng" dirty="0" smtClean="0">
                <a:solidFill>
                  <a:schemeClr val="tx1"/>
                </a:solidFill>
              </a:rPr>
            </a:b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1223q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7776864" cy="53285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chemeClr val="tx1"/>
                </a:solidFill>
              </a:rPr>
              <a:t>extension</a:t>
            </a:r>
            <a:endParaRPr lang="en-IN" sz="36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848600" cy="5102352"/>
          </a:xfrm>
        </p:spPr>
        <p:txBody>
          <a:bodyPr/>
          <a:lstStyle/>
          <a:p>
            <a:pPr algn="just"/>
            <a:r>
              <a:rPr lang="en-IN" b="1" dirty="0" smtClean="0"/>
              <a:t>Climate analytics</a:t>
            </a:r>
            <a:r>
              <a:rPr lang="en-IN" dirty="0" smtClean="0"/>
              <a:t>: The data collected is dumped over to the cloud and then by applying the map-reduce techniques we can predict the values.</a:t>
            </a:r>
          </a:p>
          <a:p>
            <a:pPr algn="just">
              <a:buNone/>
            </a:pPr>
            <a:endParaRPr lang="en-IN" dirty="0"/>
          </a:p>
        </p:txBody>
      </p:sp>
      <p:pic>
        <p:nvPicPr>
          <p:cNvPr id="4" name="Picture 3" descr="Cloud-computing-in-As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76962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2819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CAaaS – Climate Analytics as a Service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"/>
            <a:ext cx="73152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</a:rPr>
              <a:t>ACTIVITY RECOGNITION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/>
          <a:lstStyle/>
          <a:p>
            <a:r>
              <a:rPr lang="en-IN" dirty="0" smtClean="0"/>
              <a:t> Important technology in pervasive computing.</a:t>
            </a:r>
          </a:p>
          <a:p>
            <a:r>
              <a:rPr lang="en-IN" dirty="0" smtClean="0"/>
              <a:t> Successful on recognizing simple human activities.</a:t>
            </a:r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743200"/>
            <a:ext cx="3626139" cy="38862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2895600"/>
            <a:ext cx="3886200" cy="3505200"/>
          </a:xfrm>
          <a:prstGeom prst="rect">
            <a:avLst/>
          </a:prstGeom>
        </p:spPr>
      </p:pic>
      <p:sp>
        <p:nvSpPr>
          <p:cNvPr id="8" name="Right Arrow 7">
            <a:hlinkClick r:id="rId4" action="ppaction://hlinksldjump"/>
          </p:cNvPr>
          <p:cNvSpPr/>
          <p:nvPr/>
        </p:nvSpPr>
        <p:spPr>
          <a:xfrm>
            <a:off x="8077200" y="60198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chemeClr val="tx1"/>
                </a:solidFill>
              </a:rPr>
              <a:t>INTRODUCTION </a:t>
            </a:r>
            <a:endParaRPr lang="en-IN" sz="32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IN" dirty="0" smtClean="0"/>
              <a:t>Depicting the weather using the built-in sensors of the smart phones.</a:t>
            </a:r>
          </a:p>
        </p:txBody>
      </p:sp>
      <p:pic>
        <p:nvPicPr>
          <p:cNvPr id="5" name="Picture 4" descr="dcsa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895600"/>
            <a:ext cx="4495800" cy="3578862"/>
          </a:xfrm>
          <a:prstGeom prst="rect">
            <a:avLst/>
          </a:prstGeom>
        </p:spPr>
      </p:pic>
      <p:pic>
        <p:nvPicPr>
          <p:cNvPr id="6" name="Picture 5" descr="Sensirion_breathe_life_into_smartpho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743200"/>
            <a:ext cx="3581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chemeClr val="tx1"/>
                </a:solidFill>
                <a:cs typeface="Times New Roman" pitchFamily="18" charset="0"/>
              </a:rPr>
              <a:t>PROBLEM STATEMENT</a:t>
            </a:r>
            <a:endParaRPr lang="en-IN" sz="32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Content Placeholder 3" descr="1_e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3655219" cy="4873625"/>
          </a:xfrm>
        </p:spPr>
      </p:pic>
      <p:pic>
        <p:nvPicPr>
          <p:cNvPr id="5" name="Picture 4" descr="1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00200"/>
            <a:ext cx="35306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EXITING SYSTEM</a:t>
            </a:r>
            <a:endParaRPr lang="en-IN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153400" cy="5940552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Weather stations              Meteorological satellites            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3" descr="Great_Blue_Hill_Weather_Station_Milton_MA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4114800" cy="4109249"/>
          </a:xfrm>
          <a:prstGeom prst="rect">
            <a:avLst/>
          </a:prstGeom>
        </p:spPr>
      </p:pic>
      <p:pic>
        <p:nvPicPr>
          <p:cNvPr id="5" name="Picture 4" descr="rstoriesg81pre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143000"/>
            <a:ext cx="3733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r>
              <a:rPr lang="en-IN" b="1" dirty="0" smtClean="0"/>
              <a:t>Weather Stations in India: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New Delhi,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Lucknow,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Ahmadabad,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Jaipur,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Bangalore .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smtClean="0"/>
              <a:t>Some of the Meteorological Satellites: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MSG 4- July,2015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FENGYUN 2G- Dec,2014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HIMAWARI – Oct,2014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METEOR M2- July,2014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Our scenario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dirty="0" smtClean="0"/>
              <a:t>Using smart phones as source for data collection.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Picture 2" descr="C:\Users\compaq\Downloads\barometric-sensor-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5438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chemeClr val="tx1"/>
                </a:solidFill>
                <a:cs typeface="Times New Roman" pitchFamily="18" charset="0"/>
              </a:rPr>
              <a:t>WHY WE CHOSE SMART PHONES</a:t>
            </a:r>
            <a:endParaRPr lang="en-IN" sz="32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984248"/>
            <a:ext cx="7467600" cy="4873752"/>
          </a:xfrm>
        </p:spPr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Increasing users.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Additional features.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Ability to interact with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environment.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 platform for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activity recognition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7" name="Content Placeholder 3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600200"/>
            <a:ext cx="391477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chemeClr val="tx1"/>
                </a:solidFill>
                <a:cs typeface="Times New Roman" pitchFamily="18" charset="0"/>
              </a:rPr>
              <a:t>ACTIVITY RECOGNITION PROCESS</a:t>
            </a:r>
            <a:endParaRPr lang="en-IN" sz="32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7596695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543</TotalTime>
  <Words>563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Research Group: CLOUD COMPUTING  Title: WEATHER SENSING USING  SMART PHONE SENSORS  TEAM MEMBERS:-  1. K ANUSHA (12003030) Sec-F 2. T SUDHEER (12003038) Sec-B</vt:lpstr>
      <vt:lpstr>TABLE OF CONTENTS</vt:lpstr>
      <vt:lpstr>INTRODUCTION </vt:lpstr>
      <vt:lpstr>PROBLEM STATEMENT</vt:lpstr>
      <vt:lpstr>EXITING SYSTEM</vt:lpstr>
      <vt:lpstr>Slide 6</vt:lpstr>
      <vt:lpstr>Our scenario</vt:lpstr>
      <vt:lpstr>WHY WE CHOSE SMART PHONES</vt:lpstr>
      <vt:lpstr>ACTIVITY RECOGNITION PROCESS</vt:lpstr>
      <vt:lpstr>Slide 10</vt:lpstr>
      <vt:lpstr>RAW DATA COLLECTION</vt:lpstr>
      <vt:lpstr>Slide 12</vt:lpstr>
      <vt:lpstr>Slide 13</vt:lpstr>
      <vt:lpstr>DATA PRE-PROCESSING</vt:lpstr>
      <vt:lpstr>FEATURE COMPUTATION</vt:lpstr>
      <vt:lpstr>CLASSIFICATION</vt:lpstr>
      <vt:lpstr>ANDROID STUDIO TOOL</vt:lpstr>
      <vt:lpstr>INTELLIGENT CODE EDITOR</vt:lpstr>
      <vt:lpstr>PROVIDES VIRTUAL DEVICES</vt:lpstr>
      <vt:lpstr>CLOUD CONNECTIVITY </vt:lpstr>
      <vt:lpstr>extension</vt:lpstr>
      <vt:lpstr>Slide 22</vt:lpstr>
      <vt:lpstr>ACTIVITY RECOGNITION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Group: CLOUD COMPUTING  Title: WEATHER SENSING USING  SMART PHONE SENSORS  TEAM MEMBERS:-  1. K ANUSHA (12003030) Sec-F 2. T SUDHEER (12003038) Sec-B</dc:title>
  <dc:creator>shanu...</dc:creator>
  <cp:lastModifiedBy>HP</cp:lastModifiedBy>
  <cp:revision>35</cp:revision>
  <dcterms:created xsi:type="dcterms:W3CDTF">2006-08-16T00:00:00Z</dcterms:created>
  <dcterms:modified xsi:type="dcterms:W3CDTF">2016-08-07T08:08:56Z</dcterms:modified>
</cp:coreProperties>
</file>