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48A87A34-81AB-432B-8DAE-1953F412C126}" type="datetimeFigureOut">
              <a:rPr lang="en-US" smtClean="0"/>
              <a:t>7/14/2020</a:t>
            </a:fld>
            <a:endParaRPr lang="en-US" dirty="0"/>
          </a:p>
        </p:txBody>
      </p:sp>
      <p:sp>
        <p:nvSpPr>
          <p:cNvPr id="17" name="Slide Number Placeholder 16"/>
          <p:cNvSpPr>
            <a:spLocks noGrp="1"/>
          </p:cNvSpPr>
          <p:nvPr>
            <p:ph type="sldNum" sz="quarter" idx="11"/>
          </p:nvPr>
        </p:nvSpPr>
        <p:spPr/>
        <p:txBody>
          <a:bodyPr/>
          <a:lstStyle/>
          <a:p>
            <a:fld id="{6D22F896-40B5-4ADD-8801-0D06FADFA095}" type="slidenum">
              <a:rPr lang="en-US" smtClean="0"/>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7/14/2020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 name="Vertical Title 1"/>
          <p:cNvSpPr>
            <a:spLocks noGrp="1"/>
          </p:cNvSpPr>
          <p:nvPr>
            <p:ph type="title" orient="vert"/>
          </p:nvPr>
        </p:nvSpPr>
        <p:spPr>
          <a:xfrm>
            <a:off x="9652000" y="914401"/>
            <a:ext cx="1235973"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48A87A34-81AB-432B-8DAE-1953F412C126}" type="datetimeFigureOut">
              <a:rPr lang="en-US" smtClean="0"/>
              <a:t>7/14/2020</a:t>
            </a:fld>
            <a:endParaRPr lang="en-US" dirty="0"/>
          </a:p>
        </p:txBody>
      </p:sp>
      <p:sp>
        <p:nvSpPr>
          <p:cNvPr id="12" name="Slide Number Placeholder 11"/>
          <p:cNvSpPr>
            <a:spLocks noGrp="1"/>
          </p:cNvSpPr>
          <p:nvPr>
            <p:ph type="sldNum" sz="quarter" idx="15"/>
          </p:nvPr>
        </p:nvSpPr>
        <p:spPr/>
        <p:txBody>
          <a:bodyPr/>
          <a:lstStyle/>
          <a:p>
            <a:fld id="{6D22F896-40B5-4ADD-8801-0D06FADFA095}" type="slidenum">
              <a:rPr lang="en-US" smtClean="0"/>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48A87A34-81AB-432B-8DAE-1953F412C126}" type="datetimeFigureOut">
              <a:rPr lang="en-US" smtClean="0"/>
              <a:t>7/14/2020</a:t>
            </a:fld>
            <a:endParaRPr lang="en-US" dirty="0"/>
          </a:p>
        </p:txBody>
      </p:sp>
      <p:sp>
        <p:nvSpPr>
          <p:cNvPr id="14" name="Slide Number Placeholder 13"/>
          <p:cNvSpPr>
            <a:spLocks noGrp="1"/>
          </p:cNvSpPr>
          <p:nvPr>
            <p:ph type="sldNum" sz="quarter" idx="11"/>
          </p:nvPr>
        </p:nvSpPr>
        <p:spPr/>
        <p:txBody>
          <a:bodyPr/>
          <a:lstStyle/>
          <a:p>
            <a:fld id="{6D22F896-40B5-4ADD-8801-0D06FADFA095}" type="slidenum">
              <a:rPr lang="en-US" smtClean="0"/>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48A87A34-81AB-432B-8DAE-1953F412C126}" type="datetimeFigureOut">
              <a:rPr lang="en-US" smtClean="0"/>
              <a:t>7/14/2020</a:t>
            </a:fld>
            <a:endParaRPr lang="en-US" dirty="0"/>
          </a:p>
        </p:txBody>
      </p:sp>
      <p:sp>
        <p:nvSpPr>
          <p:cNvPr id="12" name="Slide Number Placeholder 11"/>
          <p:cNvSpPr>
            <a:spLocks noGrp="1"/>
          </p:cNvSpPr>
          <p:nvPr>
            <p:ph type="sldNum" sz="quarter" idx="16"/>
          </p:nvPr>
        </p:nvSpPr>
        <p:spPr/>
        <p:txBody>
          <a:bodyPr/>
          <a:lstStyle/>
          <a:p>
            <a:fld id="{6D22F896-40B5-4ADD-8801-0D06FADFA095}" type="slidenum">
              <a:rPr lang="en-US" smtClean="0"/>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48A87A34-81AB-432B-8DAE-1953F412C126}" type="datetimeFigureOut">
              <a:rPr lang="en-US" smtClean="0"/>
              <a:t>7/14/2020</a:t>
            </a:fld>
            <a:endParaRPr lang="en-US" dirty="0"/>
          </a:p>
        </p:txBody>
      </p:sp>
      <p:sp>
        <p:nvSpPr>
          <p:cNvPr id="12" name="Slide Number Placeholder 11"/>
          <p:cNvSpPr>
            <a:spLocks noGrp="1"/>
          </p:cNvSpPr>
          <p:nvPr>
            <p:ph type="sldNum" sz="quarter" idx="17"/>
          </p:nvPr>
        </p:nvSpPr>
        <p:spPr/>
        <p:txBody>
          <a:bodyPr/>
          <a:lstStyle/>
          <a:p>
            <a:fld id="{6D22F896-40B5-4ADD-8801-0D06FADFA095}" type="slidenum">
              <a:rPr lang="en-US" smtClean="0"/>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48A87A34-81AB-432B-8DAE-1953F412C126}" type="datetimeFigureOut">
              <a:rPr lang="en-US" smtClean="0"/>
              <a:t>7/14/2020</a:t>
            </a:fld>
            <a:endParaRPr lang="en-US" dirty="0"/>
          </a:p>
        </p:txBody>
      </p:sp>
      <p:sp>
        <p:nvSpPr>
          <p:cNvPr id="16" name="Slide Number Placeholder 15"/>
          <p:cNvSpPr>
            <a:spLocks noGrp="1"/>
          </p:cNvSpPr>
          <p:nvPr>
            <p:ph type="sldNum" sz="quarter" idx="11"/>
          </p:nvPr>
        </p:nvSpPr>
        <p:spPr/>
        <p:txBody>
          <a:bodyPr/>
          <a:lstStyle/>
          <a:p>
            <a:fld id="{6D22F896-40B5-4ADD-8801-0D06FADFA095}" type="slidenum">
              <a:rPr lang="en-US" smtClean="0"/>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8A87A34-81AB-432B-8DAE-1953F412C126}" type="datetimeFigureOut">
              <a:rPr lang="en-US" smtClean="0"/>
              <a:t>7/14/2020</a:t>
            </a:fld>
            <a:endParaRPr lang="en-US" dirty="0"/>
          </a:p>
        </p:txBody>
      </p:sp>
      <p:sp>
        <p:nvSpPr>
          <p:cNvPr id="8" name="Slide Number Placeholder 7"/>
          <p:cNvSpPr>
            <a:spLocks noGrp="1"/>
          </p:cNvSpPr>
          <p:nvPr>
            <p:ph type="sldNum" sz="quarter" idx="11"/>
          </p:nvPr>
        </p:nvSpPr>
        <p:spPr/>
        <p:txBody>
          <a:bodyPr/>
          <a:lstStyle/>
          <a:p>
            <a:fld id="{6D22F896-40B5-4ADD-8801-0D06FADFA095}"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48A87A34-81AB-432B-8DAE-1953F412C126}" type="datetimeFigureOut">
              <a:rPr lang="en-US" smtClean="0"/>
              <a:t>7/14/2020</a:t>
            </a:fld>
            <a:endParaRPr lang="en-US" dirty="0"/>
          </a:p>
        </p:txBody>
      </p:sp>
      <p:sp>
        <p:nvSpPr>
          <p:cNvPr id="19" name="Slide Number Placeholder 18"/>
          <p:cNvSpPr>
            <a:spLocks noGrp="1"/>
          </p:cNvSpPr>
          <p:nvPr>
            <p:ph type="sldNum" sz="quarter" idx="16"/>
          </p:nvPr>
        </p:nvSpPr>
        <p:spPr/>
        <p:txBody>
          <a:bodyPr/>
          <a:lstStyle/>
          <a:p>
            <a:fld id="{6D22F896-40B5-4ADD-8801-0D06FADFA095}" type="slidenum">
              <a:rPr lang="en-US" smtClean="0"/>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3352800" y="975360"/>
            <a:ext cx="5486400" cy="701040"/>
          </a:xfrm>
        </p:spPr>
        <p:txBody>
          <a:bodyPr/>
          <a:lstStyle/>
          <a:p>
            <a:r>
              <a:rPr lang="en-US"/>
              <a:t>Click to edit Master title style</a:t>
            </a:r>
          </a:p>
        </p:txBody>
      </p:sp>
      <p:sp>
        <p:nvSpPr>
          <p:cNvPr id="13" name="Date Placeholder 12"/>
          <p:cNvSpPr>
            <a:spLocks noGrp="1"/>
          </p:cNvSpPr>
          <p:nvPr>
            <p:ph type="dt" sz="half" idx="14"/>
          </p:nvPr>
        </p:nvSpPr>
        <p:spPr>
          <a:xfrm>
            <a:off x="3975100" y="273180"/>
            <a:ext cx="4241800" cy="292100"/>
          </a:xfrm>
        </p:spPr>
        <p:txBody>
          <a:bodyPr/>
          <a:lstStyle/>
          <a:p>
            <a:fld id="{48A87A34-81AB-432B-8DAE-1953F412C126}" type="datetimeFigureOut">
              <a:rPr lang="en-US" smtClean="0"/>
              <a:t>7/14/2020</a:t>
            </a:fld>
            <a:endParaRPr lang="en-US" dirty="0"/>
          </a:p>
        </p:txBody>
      </p:sp>
      <p:sp>
        <p:nvSpPr>
          <p:cNvPr id="14" name="Slide Number Placeholder 13"/>
          <p:cNvSpPr>
            <a:spLocks noGrp="1"/>
          </p:cNvSpPr>
          <p:nvPr>
            <p:ph type="sldNum" sz="quarter" idx="15"/>
          </p:nvPr>
        </p:nvSpPr>
        <p:spPr>
          <a:xfrm>
            <a:off x="5384800" y="6172200"/>
            <a:ext cx="1422400" cy="304800"/>
          </a:xfrm>
        </p:spPr>
        <p:txBody>
          <a:bodyPr/>
          <a:lstStyle/>
          <a:p>
            <a:fld id="{6D22F896-40B5-4ADD-8801-0D06FADFA095}" type="slidenum">
              <a:rPr lang="en-US" smtClean="0"/>
              <a:t>‹#›</a:t>
            </a:fld>
            <a:endParaRPr lang="en-US" dirty="0"/>
          </a:p>
        </p:txBody>
      </p:sp>
      <p:sp>
        <p:nvSpPr>
          <p:cNvPr id="15" name="Footer Placeholder 14"/>
          <p:cNvSpPr>
            <a:spLocks noGrp="1"/>
          </p:cNvSpPr>
          <p:nvPr>
            <p:ph type="ftr" sz="quarter" idx="16"/>
          </p:nvPr>
        </p:nvSpPr>
        <p:spPr>
          <a:xfrm>
            <a:off x="1930400" y="6486525"/>
            <a:ext cx="83312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48A87A34-81AB-432B-8DAE-1953F412C126}" type="datetimeFigureOut">
              <a:rPr lang="en-US" smtClean="0"/>
              <a:pPr/>
              <a:t>7/14/2020</a:t>
            </a:fld>
            <a:endParaRPr lang="en-US"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6"/>
            <a:ext cx="8689976" cy="1722269"/>
          </a:xfrm>
        </p:spPr>
        <p:txBody>
          <a:bodyPr/>
          <a:lstStyle/>
          <a:p>
            <a:endParaRPr lang="en-IN" dirty="0"/>
          </a:p>
        </p:txBody>
      </p:sp>
      <p:sp>
        <p:nvSpPr>
          <p:cNvPr id="2" name="Title 1">
            <a:extLst>
              <a:ext uri="{FF2B5EF4-FFF2-40B4-BE49-F238E27FC236}">
                <a16:creationId xmlns:a16="http://schemas.microsoft.com/office/drawing/2014/main" id="{0675822C-E7C8-40AC-B8C6-31E150E296E1}"/>
              </a:ext>
            </a:extLst>
          </p:cNvPr>
          <p:cNvSpPr>
            <a:spLocks noGrp="1"/>
          </p:cNvSpPr>
          <p:nvPr>
            <p:ph type="title"/>
          </p:nvPr>
        </p:nvSpPr>
        <p:spPr>
          <a:xfrm>
            <a:off x="1751012" y="93785"/>
            <a:ext cx="8689976" cy="1042765"/>
          </a:xfrm>
        </p:spPr>
        <p:txBody>
          <a:bodyPr>
            <a:normAutofit/>
          </a:bodyPr>
          <a:lstStyle/>
          <a:p>
            <a:r>
              <a:rPr lang="en-US" sz="3600" u="sng" dirty="0">
                <a:solidFill>
                  <a:schemeClr val="tx1">
                    <a:lumMod val="95000"/>
                  </a:schemeClr>
                </a:solidFill>
              </a:rPr>
              <a:t>COVID ASSISTANT HELP</a:t>
            </a:r>
            <a:endParaRPr lang="en-IN" sz="3600" u="sng" dirty="0">
              <a:solidFill>
                <a:schemeClr val="tx1">
                  <a:lumMod val="95000"/>
                </a:schemeClr>
              </a:solidFill>
            </a:endParaRPr>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1"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8" y="5038077"/>
            <a:ext cx="11641447"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6559826" y="4352450"/>
            <a:ext cx="6541827" cy="1921565"/>
          </a:xfrm>
        </p:spPr>
        <p:txBody>
          <a:bodyPr>
            <a:normAutofit fontScale="85000" lnSpcReduction="20000"/>
          </a:bodyPr>
          <a:lstStyle/>
          <a:p>
            <a:pPr marL="0" indent="0">
              <a:buNone/>
            </a:pPr>
            <a:r>
              <a:rPr lang="en-IN" sz="4000" dirty="0"/>
              <a:t> </a:t>
            </a:r>
            <a:r>
              <a:rPr lang="en-IN" sz="5100" dirty="0"/>
              <a:t>Team members</a:t>
            </a:r>
          </a:p>
          <a:p>
            <a:pPr marL="0" indent="0">
              <a:buNone/>
            </a:pPr>
            <a:r>
              <a:rPr lang="en-IN" sz="5100" dirty="0" err="1"/>
              <a:t>K.Likhita</a:t>
            </a:r>
            <a:endParaRPr lang="en-IN" sz="5100" dirty="0"/>
          </a:p>
          <a:p>
            <a:pPr marL="0" indent="0">
              <a:buNone/>
            </a:pPr>
            <a:r>
              <a:rPr lang="en-IN" sz="5100" dirty="0" err="1"/>
              <a:t>M.Shivani</a:t>
            </a:r>
            <a:endParaRPr lang="en-IN" sz="5100" dirty="0"/>
          </a:p>
        </p:txBody>
      </p:sp>
      <p:sp>
        <p:nvSpPr>
          <p:cNvPr id="4" name="TextBox 3">
            <a:extLst>
              <a:ext uri="{FF2B5EF4-FFF2-40B4-BE49-F238E27FC236}">
                <a16:creationId xmlns:a16="http://schemas.microsoft.com/office/drawing/2014/main" id="{D0EF6DC6-5800-408C-81E2-39B625F1E01A}"/>
              </a:ext>
            </a:extLst>
          </p:cNvPr>
          <p:cNvSpPr txBox="1"/>
          <p:nvPr/>
        </p:nvSpPr>
        <p:spPr>
          <a:xfrm>
            <a:off x="278296" y="-48164"/>
            <a:ext cx="6308034" cy="1569660"/>
          </a:xfrm>
          <a:prstGeom prst="rect">
            <a:avLst/>
          </a:prstGeom>
          <a:noFill/>
        </p:spPr>
        <p:txBody>
          <a:bodyPr wrap="square" rtlCol="0">
            <a:spAutoFit/>
          </a:bodyPr>
          <a:lstStyle/>
          <a:p>
            <a:r>
              <a:rPr lang="en-IN" sz="4800" dirty="0"/>
              <a:t>TALKATIVE CODERS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3106154" y="1491925"/>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114260" y="2505550"/>
            <a:ext cx="5963479" cy="1323439"/>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6" y="310718"/>
            <a:ext cx="10364451" cy="710214"/>
          </a:xfrm>
        </p:spPr>
        <p:txBody>
          <a:bodyPr>
            <a:normAutofit/>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3" y="1457516"/>
            <a:ext cx="11068335"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6"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3"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8" y="735500"/>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7" y="2796208"/>
            <a:ext cx="9528313" cy="923330"/>
          </a:xfrm>
          <a:prstGeom prst="rect">
            <a:avLst/>
          </a:prstGeom>
          <a:noFill/>
        </p:spPr>
        <p:txBody>
          <a:bodyPr wrap="square" rtlCol="0">
            <a:spAutoFit/>
          </a:bodyPr>
          <a:lstStyle/>
          <a:p>
            <a:r>
              <a:rPr lang="en-IN" dirty="0"/>
              <a:t>https://web-chat.global.assistant.watson.cloud.ibm.com/preview.html?region=eu-gb&amp;integrationID=faa2e3dd-7d5d-406e-969f-c31fa0c55951&amp;serviceInstanceID=cd4e73a5-4c97-4b87-9225-44c0c8ddd92f</a:t>
            </a:r>
          </a:p>
        </p:txBody>
      </p:sp>
    </p:spTree>
    <p:extLst>
      <p:ext uri="{BB962C8B-B14F-4D97-AF65-F5344CB8AC3E}">
        <p14:creationId xmlns:p14="http://schemas.microsoft.com/office/powerpoint/2010/main" val="2054068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97</TotalTime>
  <Words>218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Baskerville Old Face</vt:lpstr>
      <vt:lpstr>Book Antiqua</vt:lpstr>
      <vt:lpstr>Lucida Sans</vt:lpstr>
      <vt:lpstr>BlackTie</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Raking Victory</cp:lastModifiedBy>
  <cp:revision>16</cp:revision>
  <dcterms:created xsi:type="dcterms:W3CDTF">2020-07-06T08:29:38Z</dcterms:created>
  <dcterms:modified xsi:type="dcterms:W3CDTF">2020-07-14T13:53:37Z</dcterms:modified>
</cp:coreProperties>
</file>