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9" r:id="rId1"/>
  </p:sldMasterIdLst>
  <p:sldIdLst>
    <p:sldId id="256" r:id="rId2"/>
    <p:sldId id="257" r:id="rId3"/>
    <p:sldId id="258" r:id="rId4"/>
    <p:sldId id="280" r:id="rId5"/>
    <p:sldId id="263" r:id="rId6"/>
    <p:sldId id="264" r:id="rId7"/>
    <p:sldId id="260" r:id="rId8"/>
    <p:sldId id="261" r:id="rId9"/>
    <p:sldId id="279" r:id="rId10"/>
    <p:sldId id="262" r:id="rId11"/>
    <p:sldId id="265"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AA8D86B-EC8F-BD83-015D-A7F7C737837A}" v="818" dt="2022-12-04T00:29:07.375"/>
    <p1510:client id="{A0098E57-0447-9DF9-2C86-54516DDA79ED}" v="721" dt="2022-12-05T15:22:02.170"/>
    <p1510:client id="{A0E364CF-B061-24C2-5BB5-10496F1360B0}" v="31" dt="2022-12-05T23:39:35.343"/>
    <p1510:client id="{A65329E6-7AFF-A928-C5BD-EE763668B90C}" v="384" dt="2022-12-05T05:05:26.984"/>
    <p1510:client id="{D1E98085-AAA5-7DDA-126C-4418670CA132}" v="255" dt="2022-12-04T01:31:27.134"/>
    <p1510:client id="{FE989C0B-16EF-CA16-D8D7-3AFBBA0BB8B5}" v="231" dt="2022-12-05T05:19:31.48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dabala, Likhita Chandana" userId="S::ladab1@unh.newhaven.edu::e91e9e46-d4a5-4219-8512-d35b783ccac8" providerId="AD" clId="Web-{A0E364CF-B061-24C2-5BB5-10496F1360B0}"/>
    <pc:docChg chg="addSld modSld">
      <pc:chgData name="Adabala, Likhita Chandana" userId="S::ladab1@unh.newhaven.edu::e91e9e46-d4a5-4219-8512-d35b783ccac8" providerId="AD" clId="Web-{A0E364CF-B061-24C2-5BB5-10496F1360B0}" dt="2022-12-05T23:39:35.343" v="33" actId="20577"/>
      <pc:docMkLst>
        <pc:docMk/>
      </pc:docMkLst>
      <pc:sldChg chg="modSp">
        <pc:chgData name="Adabala, Likhita Chandana" userId="S::ladab1@unh.newhaven.edu::e91e9e46-d4a5-4219-8512-d35b783ccac8" providerId="AD" clId="Web-{A0E364CF-B061-24C2-5BB5-10496F1360B0}" dt="2022-12-05T23:39:35.343" v="33" actId="20577"/>
        <pc:sldMkLst>
          <pc:docMk/>
          <pc:sldMk cId="3113139918" sldId="276"/>
        </pc:sldMkLst>
        <pc:spChg chg="mod">
          <ac:chgData name="Adabala, Likhita Chandana" userId="S::ladab1@unh.newhaven.edu::e91e9e46-d4a5-4219-8512-d35b783ccac8" providerId="AD" clId="Web-{A0E364CF-B061-24C2-5BB5-10496F1360B0}" dt="2022-12-05T23:39:35.343" v="33" actId="20577"/>
          <ac:spMkLst>
            <pc:docMk/>
            <pc:sldMk cId="3113139918" sldId="276"/>
            <ac:spMk id="3" creationId="{3AEE1324-2D80-1D99-39B6-96C58BED9595}"/>
          </ac:spMkLst>
        </pc:spChg>
      </pc:sldChg>
      <pc:sldChg chg="addSp delSp modSp new mod setBg setClrOvrMap">
        <pc:chgData name="Adabala, Likhita Chandana" userId="S::ladab1@unh.newhaven.edu::e91e9e46-d4a5-4219-8512-d35b783ccac8" providerId="AD" clId="Web-{A0E364CF-B061-24C2-5BB5-10496F1360B0}" dt="2022-12-05T22:59:00.415" v="12"/>
        <pc:sldMkLst>
          <pc:docMk/>
          <pc:sldMk cId="3278119564" sldId="279"/>
        </pc:sldMkLst>
        <pc:spChg chg="mod">
          <ac:chgData name="Adabala, Likhita Chandana" userId="S::ladab1@unh.newhaven.edu::e91e9e46-d4a5-4219-8512-d35b783ccac8" providerId="AD" clId="Web-{A0E364CF-B061-24C2-5BB5-10496F1360B0}" dt="2022-12-05T22:59:00.415" v="12"/>
          <ac:spMkLst>
            <pc:docMk/>
            <pc:sldMk cId="3278119564" sldId="279"/>
            <ac:spMk id="2" creationId="{4989BDD9-CBB9-9ACE-EC0F-17D2257DEEF9}"/>
          </ac:spMkLst>
        </pc:spChg>
        <pc:spChg chg="del">
          <ac:chgData name="Adabala, Likhita Chandana" userId="S::ladab1@unh.newhaven.edu::e91e9e46-d4a5-4219-8512-d35b783ccac8" providerId="AD" clId="Web-{A0E364CF-B061-24C2-5BB5-10496F1360B0}" dt="2022-12-05T22:59:00.415" v="12"/>
          <ac:spMkLst>
            <pc:docMk/>
            <pc:sldMk cId="3278119564" sldId="279"/>
            <ac:spMk id="3" creationId="{24C825FB-AC83-C756-7C1A-323AB5DE6BA5}"/>
          </ac:spMkLst>
        </pc:spChg>
        <pc:spChg chg="add">
          <ac:chgData name="Adabala, Likhita Chandana" userId="S::ladab1@unh.newhaven.edu::e91e9e46-d4a5-4219-8512-d35b783ccac8" providerId="AD" clId="Web-{A0E364CF-B061-24C2-5BB5-10496F1360B0}" dt="2022-12-05T22:59:00.415" v="12"/>
          <ac:spMkLst>
            <pc:docMk/>
            <pc:sldMk cId="3278119564" sldId="279"/>
            <ac:spMk id="9" creationId="{1D227D51-204B-ED48-AF9A-0BE9633FE04A}"/>
          </ac:spMkLst>
        </pc:spChg>
        <pc:spChg chg="add">
          <ac:chgData name="Adabala, Likhita Chandana" userId="S::ladab1@unh.newhaven.edu::e91e9e46-d4a5-4219-8512-d35b783ccac8" providerId="AD" clId="Web-{A0E364CF-B061-24C2-5BB5-10496F1360B0}" dt="2022-12-05T22:59:00.415" v="12"/>
          <ac:spMkLst>
            <pc:docMk/>
            <pc:sldMk cId="3278119564" sldId="279"/>
            <ac:spMk id="11" creationId="{57A23F45-CDAE-8A40-8DE7-92A0BBC119B7}"/>
          </ac:spMkLst>
        </pc:spChg>
        <pc:spChg chg="add">
          <ac:chgData name="Adabala, Likhita Chandana" userId="S::ladab1@unh.newhaven.edu::e91e9e46-d4a5-4219-8512-d35b783ccac8" providerId="AD" clId="Web-{A0E364CF-B061-24C2-5BB5-10496F1360B0}" dt="2022-12-05T22:59:00.415" v="12"/>
          <ac:spMkLst>
            <pc:docMk/>
            <pc:sldMk cId="3278119564" sldId="279"/>
            <ac:spMk id="13" creationId="{68546383-CCC4-544B-B0D8-DE78DE39BB78}"/>
          </ac:spMkLst>
        </pc:spChg>
        <pc:spChg chg="add">
          <ac:chgData name="Adabala, Likhita Chandana" userId="S::ladab1@unh.newhaven.edu::e91e9e46-d4a5-4219-8512-d35b783ccac8" providerId="AD" clId="Web-{A0E364CF-B061-24C2-5BB5-10496F1360B0}" dt="2022-12-05T22:59:00.415" v="12"/>
          <ac:spMkLst>
            <pc:docMk/>
            <pc:sldMk cId="3278119564" sldId="279"/>
            <ac:spMk id="15" creationId="{14F048CC-17C9-B246-BF2A-29E51AD1C6EA}"/>
          </ac:spMkLst>
        </pc:spChg>
        <pc:spChg chg="add">
          <ac:chgData name="Adabala, Likhita Chandana" userId="S::ladab1@unh.newhaven.edu::e91e9e46-d4a5-4219-8512-d35b783ccac8" providerId="AD" clId="Web-{A0E364CF-B061-24C2-5BB5-10496F1360B0}" dt="2022-12-05T22:59:00.415" v="12"/>
          <ac:spMkLst>
            <pc:docMk/>
            <pc:sldMk cId="3278119564" sldId="279"/>
            <ac:spMk id="17" creationId="{53C4D10E-16D3-5D49-A995-1FD27619A96C}"/>
          </ac:spMkLst>
        </pc:spChg>
        <pc:spChg chg="add">
          <ac:chgData name="Adabala, Likhita Chandana" userId="S::ladab1@unh.newhaven.edu::e91e9e46-d4a5-4219-8512-d35b783ccac8" providerId="AD" clId="Web-{A0E364CF-B061-24C2-5BB5-10496F1360B0}" dt="2022-12-05T22:59:00.415" v="12"/>
          <ac:spMkLst>
            <pc:docMk/>
            <pc:sldMk cId="3278119564" sldId="279"/>
            <ac:spMk id="19" creationId="{24124FF1-775D-AC4A-81D0-73FC0F54A682}"/>
          </ac:spMkLst>
        </pc:spChg>
        <pc:spChg chg="add">
          <ac:chgData name="Adabala, Likhita Chandana" userId="S::ladab1@unh.newhaven.edu::e91e9e46-d4a5-4219-8512-d35b783ccac8" providerId="AD" clId="Web-{A0E364CF-B061-24C2-5BB5-10496F1360B0}" dt="2022-12-05T22:59:00.415" v="12"/>
          <ac:spMkLst>
            <pc:docMk/>
            <pc:sldMk cId="3278119564" sldId="279"/>
            <ac:spMk id="21" creationId="{C53E2C7F-F4FF-A94D-ACAE-82823EC88FEC}"/>
          </ac:spMkLst>
        </pc:spChg>
        <pc:picChg chg="add">
          <ac:chgData name="Adabala, Likhita Chandana" userId="S::ladab1@unh.newhaven.edu::e91e9e46-d4a5-4219-8512-d35b783ccac8" providerId="AD" clId="Web-{A0E364CF-B061-24C2-5BB5-10496F1360B0}" dt="2022-12-05T22:59:00.415" v="12"/>
          <ac:picMkLst>
            <pc:docMk/>
            <pc:sldMk cId="3278119564" sldId="279"/>
            <ac:picMk id="5" creationId="{200E64A0-D771-3608-3929-64AEBE9CBA90}"/>
          </ac:picMkLst>
        </pc:picChg>
      </pc:sldChg>
      <pc:sldChg chg="addSp delSp modSp new mod setBg setClrOvrMap">
        <pc:chgData name="Adabala, Likhita Chandana" userId="S::ladab1@unh.newhaven.edu::e91e9e46-d4a5-4219-8512-d35b783ccac8" providerId="AD" clId="Web-{A0E364CF-B061-24C2-5BB5-10496F1360B0}" dt="2022-12-05T23:00:46.778" v="30" actId="14100"/>
        <pc:sldMkLst>
          <pc:docMk/>
          <pc:sldMk cId="2728855487" sldId="280"/>
        </pc:sldMkLst>
        <pc:spChg chg="mod">
          <ac:chgData name="Adabala, Likhita Chandana" userId="S::ladab1@unh.newhaven.edu::e91e9e46-d4a5-4219-8512-d35b783ccac8" providerId="AD" clId="Web-{A0E364CF-B061-24C2-5BB5-10496F1360B0}" dt="2022-12-05T23:00:39.341" v="29" actId="20577"/>
          <ac:spMkLst>
            <pc:docMk/>
            <pc:sldMk cId="2728855487" sldId="280"/>
            <ac:spMk id="2" creationId="{193BA94C-98E7-E192-04FC-CE8C02009387}"/>
          </ac:spMkLst>
        </pc:spChg>
        <pc:spChg chg="add del mod">
          <ac:chgData name="Adabala, Likhita Chandana" userId="S::ladab1@unh.newhaven.edu::e91e9e46-d4a5-4219-8512-d35b783ccac8" providerId="AD" clId="Web-{A0E364CF-B061-24C2-5BB5-10496F1360B0}" dt="2022-12-05T23:00:02.621" v="21"/>
          <ac:spMkLst>
            <pc:docMk/>
            <pc:sldMk cId="2728855487" sldId="280"/>
            <ac:spMk id="3" creationId="{8D14C661-28B7-488C-EB80-9BD01815313C}"/>
          </ac:spMkLst>
        </pc:spChg>
        <pc:spChg chg="add del">
          <ac:chgData name="Adabala, Likhita Chandana" userId="S::ladab1@unh.newhaven.edu::e91e9e46-d4a5-4219-8512-d35b783ccac8" providerId="AD" clId="Web-{A0E364CF-B061-24C2-5BB5-10496F1360B0}" dt="2022-12-05T23:00:20.231" v="25"/>
          <ac:spMkLst>
            <pc:docMk/>
            <pc:sldMk cId="2728855487" sldId="280"/>
            <ac:spMk id="8" creationId="{579E3846-8D0B-B14A-817A-7FAC9DDAB4D8}"/>
          </ac:spMkLst>
        </pc:spChg>
        <pc:spChg chg="add del">
          <ac:chgData name="Adabala, Likhita Chandana" userId="S::ladab1@unh.newhaven.edu::e91e9e46-d4a5-4219-8512-d35b783ccac8" providerId="AD" clId="Web-{A0E364CF-B061-24C2-5BB5-10496F1360B0}" dt="2022-12-05T23:00:02.605" v="20"/>
          <ac:spMkLst>
            <pc:docMk/>
            <pc:sldMk cId="2728855487" sldId="280"/>
            <ac:spMk id="9" creationId="{1D227D51-204B-ED48-AF9A-0BE9633FE04A}"/>
          </ac:spMkLst>
        </pc:spChg>
        <pc:spChg chg="add del">
          <ac:chgData name="Adabala, Likhita Chandana" userId="S::ladab1@unh.newhaven.edu::e91e9e46-d4a5-4219-8512-d35b783ccac8" providerId="AD" clId="Web-{A0E364CF-B061-24C2-5BB5-10496F1360B0}" dt="2022-12-05T23:00:20.231" v="25"/>
          <ac:spMkLst>
            <pc:docMk/>
            <pc:sldMk cId="2728855487" sldId="280"/>
            <ac:spMk id="10" creationId="{DCA5172B-100A-154D-8648-280629D67DD0}"/>
          </ac:spMkLst>
        </pc:spChg>
        <pc:spChg chg="add del">
          <ac:chgData name="Adabala, Likhita Chandana" userId="S::ladab1@unh.newhaven.edu::e91e9e46-d4a5-4219-8512-d35b783ccac8" providerId="AD" clId="Web-{A0E364CF-B061-24C2-5BB5-10496F1360B0}" dt="2022-12-05T23:00:02.605" v="20"/>
          <ac:spMkLst>
            <pc:docMk/>
            <pc:sldMk cId="2728855487" sldId="280"/>
            <ac:spMk id="11" creationId="{57A23F45-CDAE-8A40-8DE7-92A0BBC119B7}"/>
          </ac:spMkLst>
        </pc:spChg>
        <pc:spChg chg="add del">
          <ac:chgData name="Adabala, Likhita Chandana" userId="S::ladab1@unh.newhaven.edu::e91e9e46-d4a5-4219-8512-d35b783ccac8" providerId="AD" clId="Web-{A0E364CF-B061-24C2-5BB5-10496F1360B0}" dt="2022-12-05T23:00:20.231" v="25"/>
          <ac:spMkLst>
            <pc:docMk/>
            <pc:sldMk cId="2728855487" sldId="280"/>
            <ac:spMk id="12" creationId="{37A9EF9F-F5F8-3B4C-B721-17C0A18761C3}"/>
          </ac:spMkLst>
        </pc:spChg>
        <pc:spChg chg="add del">
          <ac:chgData name="Adabala, Likhita Chandana" userId="S::ladab1@unh.newhaven.edu::e91e9e46-d4a5-4219-8512-d35b783ccac8" providerId="AD" clId="Web-{A0E364CF-B061-24C2-5BB5-10496F1360B0}" dt="2022-12-05T23:00:02.605" v="20"/>
          <ac:spMkLst>
            <pc:docMk/>
            <pc:sldMk cId="2728855487" sldId="280"/>
            <ac:spMk id="13" creationId="{68546383-CCC4-544B-B0D8-DE78DE39BB78}"/>
          </ac:spMkLst>
        </pc:spChg>
        <pc:spChg chg="add del">
          <ac:chgData name="Adabala, Likhita Chandana" userId="S::ladab1@unh.newhaven.edu::e91e9e46-d4a5-4219-8512-d35b783ccac8" providerId="AD" clId="Web-{A0E364CF-B061-24C2-5BB5-10496F1360B0}" dt="2022-12-05T23:00:20.231" v="25"/>
          <ac:spMkLst>
            <pc:docMk/>
            <pc:sldMk cId="2728855487" sldId="280"/>
            <ac:spMk id="14" creationId="{6DEB3960-7668-064C-B56F-2B18221DED16}"/>
          </ac:spMkLst>
        </pc:spChg>
        <pc:spChg chg="add del">
          <ac:chgData name="Adabala, Likhita Chandana" userId="S::ladab1@unh.newhaven.edu::e91e9e46-d4a5-4219-8512-d35b783ccac8" providerId="AD" clId="Web-{A0E364CF-B061-24C2-5BB5-10496F1360B0}" dt="2022-12-05T23:00:02.605" v="20"/>
          <ac:spMkLst>
            <pc:docMk/>
            <pc:sldMk cId="2728855487" sldId="280"/>
            <ac:spMk id="15" creationId="{14F048CC-17C9-B246-BF2A-29E51AD1C6EA}"/>
          </ac:spMkLst>
        </pc:spChg>
        <pc:spChg chg="add del">
          <ac:chgData name="Adabala, Likhita Chandana" userId="S::ladab1@unh.newhaven.edu::e91e9e46-d4a5-4219-8512-d35b783ccac8" providerId="AD" clId="Web-{A0E364CF-B061-24C2-5BB5-10496F1360B0}" dt="2022-12-05T23:00:02.605" v="20"/>
          <ac:spMkLst>
            <pc:docMk/>
            <pc:sldMk cId="2728855487" sldId="280"/>
            <ac:spMk id="17" creationId="{53C4D10E-16D3-5D49-A995-1FD27619A96C}"/>
          </ac:spMkLst>
        </pc:spChg>
        <pc:spChg chg="add del">
          <ac:chgData name="Adabala, Likhita Chandana" userId="S::ladab1@unh.newhaven.edu::e91e9e46-d4a5-4219-8512-d35b783ccac8" providerId="AD" clId="Web-{A0E364CF-B061-24C2-5BB5-10496F1360B0}" dt="2022-12-05T23:00:02.605" v="20"/>
          <ac:spMkLst>
            <pc:docMk/>
            <pc:sldMk cId="2728855487" sldId="280"/>
            <ac:spMk id="19" creationId="{24124FF1-775D-AC4A-81D0-73FC0F54A682}"/>
          </ac:spMkLst>
        </pc:spChg>
        <pc:spChg chg="add del">
          <ac:chgData name="Adabala, Likhita Chandana" userId="S::ladab1@unh.newhaven.edu::e91e9e46-d4a5-4219-8512-d35b783ccac8" providerId="AD" clId="Web-{A0E364CF-B061-24C2-5BB5-10496F1360B0}" dt="2022-12-05T23:00:02.605" v="20"/>
          <ac:spMkLst>
            <pc:docMk/>
            <pc:sldMk cId="2728855487" sldId="280"/>
            <ac:spMk id="21" creationId="{C53E2C7F-F4FF-A94D-ACAE-82823EC88FEC}"/>
          </ac:spMkLst>
        </pc:spChg>
        <pc:spChg chg="add mod">
          <ac:chgData name="Adabala, Likhita Chandana" userId="S::ladab1@unh.newhaven.edu::e91e9e46-d4a5-4219-8512-d35b783ccac8" providerId="AD" clId="Web-{A0E364CF-B061-24C2-5BB5-10496F1360B0}" dt="2022-12-05T23:00:46.778" v="30" actId="14100"/>
          <ac:spMkLst>
            <pc:docMk/>
            <pc:sldMk cId="2728855487" sldId="280"/>
            <ac:spMk id="23" creationId="{8D14C661-28B7-488C-EB80-9BD01815313C}"/>
          </ac:spMkLst>
        </pc:spChg>
        <pc:spChg chg="add">
          <ac:chgData name="Adabala, Likhita Chandana" userId="S::ladab1@unh.newhaven.edu::e91e9e46-d4a5-4219-8512-d35b783ccac8" providerId="AD" clId="Web-{A0E364CF-B061-24C2-5BB5-10496F1360B0}" dt="2022-12-05T23:00:20.231" v="25"/>
          <ac:spMkLst>
            <pc:docMk/>
            <pc:sldMk cId="2728855487" sldId="280"/>
            <ac:spMk id="28" creationId="{579E3846-8D0B-B14A-817A-7FAC9DDAB4D8}"/>
          </ac:spMkLst>
        </pc:spChg>
        <pc:spChg chg="add">
          <ac:chgData name="Adabala, Likhita Chandana" userId="S::ladab1@unh.newhaven.edu::e91e9e46-d4a5-4219-8512-d35b783ccac8" providerId="AD" clId="Web-{A0E364CF-B061-24C2-5BB5-10496F1360B0}" dt="2022-12-05T23:00:20.231" v="25"/>
          <ac:spMkLst>
            <pc:docMk/>
            <pc:sldMk cId="2728855487" sldId="280"/>
            <ac:spMk id="30" creationId="{5610EA52-8D85-ED4E-9B4F-4D5E1BE16050}"/>
          </ac:spMkLst>
        </pc:spChg>
        <pc:spChg chg="add">
          <ac:chgData name="Adabala, Likhita Chandana" userId="S::ladab1@unh.newhaven.edu::e91e9e46-d4a5-4219-8512-d35b783ccac8" providerId="AD" clId="Web-{A0E364CF-B061-24C2-5BB5-10496F1360B0}" dt="2022-12-05T23:00:20.231" v="25"/>
          <ac:spMkLst>
            <pc:docMk/>
            <pc:sldMk cId="2728855487" sldId="280"/>
            <ac:spMk id="32" creationId="{DCA5172B-100A-154D-8648-280629D67DD0}"/>
          </ac:spMkLst>
        </pc:spChg>
        <pc:spChg chg="add">
          <ac:chgData name="Adabala, Likhita Chandana" userId="S::ladab1@unh.newhaven.edu::e91e9e46-d4a5-4219-8512-d35b783ccac8" providerId="AD" clId="Web-{A0E364CF-B061-24C2-5BB5-10496F1360B0}" dt="2022-12-05T23:00:20.231" v="25"/>
          <ac:spMkLst>
            <pc:docMk/>
            <pc:sldMk cId="2728855487" sldId="280"/>
            <ac:spMk id="34" creationId="{E66CC1C4-3013-CB4A-8BF8-FDFE9B8E482A}"/>
          </ac:spMkLst>
        </pc:spChg>
        <pc:picChg chg="add del">
          <ac:chgData name="Adabala, Likhita Chandana" userId="S::ladab1@unh.newhaven.edu::e91e9e46-d4a5-4219-8512-d35b783ccac8" providerId="AD" clId="Web-{A0E364CF-B061-24C2-5BB5-10496F1360B0}" dt="2022-12-05T23:00:02.605" v="20"/>
          <ac:picMkLst>
            <pc:docMk/>
            <pc:sldMk cId="2728855487" sldId="280"/>
            <ac:picMk id="5" creationId="{CA7B7B61-ED58-5F41-6FA5-BF0DBCB27645}"/>
          </ac:picMkLst>
        </pc:picChg>
      </pc:sldChg>
    </pc:docChg>
  </pc:docChgLst>
</pc:chgInfo>
</file>

<file path=ppt/diagrams/_rels/data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4" Type="http://schemas.openxmlformats.org/officeDocument/2006/relationships/image" Target="../media/image10.svg"/></Relationships>
</file>

<file path=ppt/diagrams/_rels/data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4" Type="http://schemas.openxmlformats.org/officeDocument/2006/relationships/image" Target="../media/image15.svg"/></Relationships>
</file>

<file path=ppt/diagrams/_rels/data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svg"/><Relationship Id="rId1" Type="http://schemas.openxmlformats.org/officeDocument/2006/relationships/image" Target="../media/image19.png"/><Relationship Id="rId4" Type="http://schemas.openxmlformats.org/officeDocument/2006/relationships/image" Target="../media/image22.svg"/></Relationships>
</file>

<file path=ppt/diagrams/_rels/data8.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hyperlink" Target="https://towardsdatascience.com/stepwise-regression-tutorial-in-python-ebf7c782c922#:~:text=In%20simple%20terms%2C%20stepwise%20regression,the%20accuracy%20of%20our%20prediction" TargetMode="External"/><Relationship Id="rId7" Type="http://schemas.openxmlformats.org/officeDocument/2006/relationships/image" Target="../media/image27.svg"/><Relationship Id="rId2" Type="http://schemas.openxmlformats.org/officeDocument/2006/relationships/hyperlink" Target="https://towardsdatascience.com/cross-validation-in-machine-learning-72924a69872f" TargetMode="External"/><Relationship Id="rId1" Type="http://schemas.openxmlformats.org/officeDocument/2006/relationships/hyperlink" Target="https://towardsdatascience.com/comparative-study-on-classic-machine-learning-algorithms-24f9ff6ab222" TargetMode="External"/><Relationship Id="rId6" Type="http://schemas.openxmlformats.org/officeDocument/2006/relationships/image" Target="../media/image26.png"/><Relationship Id="rId5" Type="http://schemas.openxmlformats.org/officeDocument/2006/relationships/image" Target="../media/image25.svg"/><Relationship Id="rId4" Type="http://schemas.openxmlformats.org/officeDocument/2006/relationships/image" Target="../media/image24.png"/><Relationship Id="rId9" Type="http://schemas.openxmlformats.org/officeDocument/2006/relationships/image" Target="../media/image29.svg"/></Relationships>
</file>

<file path=ppt/diagrams/_rels/drawing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4" Type="http://schemas.openxmlformats.org/officeDocument/2006/relationships/image" Target="../media/image10.svg"/></Relationships>
</file>

<file path=ppt/diagrams/_rels/drawing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4" Type="http://schemas.openxmlformats.org/officeDocument/2006/relationships/image" Target="../media/image15.svg"/></Relationships>
</file>

<file path=ppt/diagrams/_rels/drawing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svg"/><Relationship Id="rId1" Type="http://schemas.openxmlformats.org/officeDocument/2006/relationships/image" Target="../media/image19.png"/><Relationship Id="rId4" Type="http://schemas.openxmlformats.org/officeDocument/2006/relationships/image" Target="../media/image22.svg"/></Relationships>
</file>

<file path=ppt/diagrams/_rels/drawing8.xml.rels><?xml version="1.0" encoding="UTF-8" standalone="yes"?>
<Relationships xmlns="http://schemas.openxmlformats.org/package/2006/relationships"><Relationship Id="rId8" Type="http://schemas.openxmlformats.org/officeDocument/2006/relationships/image" Target="../media/image29.svg"/><Relationship Id="rId3" Type="http://schemas.openxmlformats.org/officeDocument/2006/relationships/hyperlink" Target="https://towardsdatascience.com/comparative-study-on-classic-machine-learning-algorithms-24f9ff6ab222" TargetMode="External"/><Relationship Id="rId7" Type="http://schemas.openxmlformats.org/officeDocument/2006/relationships/image" Target="../media/image28.png"/><Relationship Id="rId2" Type="http://schemas.openxmlformats.org/officeDocument/2006/relationships/image" Target="../media/image25.svg"/><Relationship Id="rId1" Type="http://schemas.openxmlformats.org/officeDocument/2006/relationships/image" Target="../media/image24.png"/><Relationship Id="rId6" Type="http://schemas.openxmlformats.org/officeDocument/2006/relationships/hyperlink" Target="https://towardsdatascience.com/cross-validation-in-machine-learning-72924a69872f" TargetMode="External"/><Relationship Id="rId5" Type="http://schemas.openxmlformats.org/officeDocument/2006/relationships/image" Target="../media/image27.svg"/><Relationship Id="rId4" Type="http://schemas.openxmlformats.org/officeDocument/2006/relationships/image" Target="../media/image26.png"/><Relationship Id="rId9" Type="http://schemas.openxmlformats.org/officeDocument/2006/relationships/hyperlink" Target="https://towardsdatascience.com/stepwise-regression-tutorial-in-python-ebf7c782c922#:~:text=In%20simple%20terms%2C%20stepwise%20regression,the%20accuracy%20of%20our%20prediction" TargetMode="Externa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a:alpha val="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18/5/colors/Iconchunking_neutralbg_accent6_2">
  <dgm:title val=""/>
  <dgm:desc val=""/>
  <dgm:catLst>
    <dgm:cat type="accent6" pri="16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a:alpha val="0"/>
      </a:schemeClr>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8BC57AD-7377-4D6B-BD16-26936CD8C862}"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5FADE809-5729-448D-8A49-9D1243B5B731}">
      <dgm:prSet/>
      <dgm:spPr/>
      <dgm:t>
        <a:bodyPr/>
        <a:lstStyle/>
        <a:p>
          <a:r>
            <a:rPr lang="en-US" dirty="0"/>
            <a:t>Importance of Mortality statistics</a:t>
          </a:r>
        </a:p>
      </dgm:t>
    </dgm:pt>
    <dgm:pt modelId="{1D4537E5-348D-4499-BF76-1F9460D48C52}" type="parTrans" cxnId="{C6E8CA44-0136-4D56-B8EA-274141A8620C}">
      <dgm:prSet/>
      <dgm:spPr/>
      <dgm:t>
        <a:bodyPr/>
        <a:lstStyle/>
        <a:p>
          <a:endParaRPr lang="en-US"/>
        </a:p>
      </dgm:t>
    </dgm:pt>
    <dgm:pt modelId="{D1B875F5-AD74-4E8B-A1FE-61D62F682FDE}" type="sibTrans" cxnId="{C6E8CA44-0136-4D56-B8EA-274141A8620C}">
      <dgm:prSet/>
      <dgm:spPr/>
      <dgm:t>
        <a:bodyPr/>
        <a:lstStyle/>
        <a:p>
          <a:endParaRPr lang="en-US"/>
        </a:p>
      </dgm:t>
    </dgm:pt>
    <dgm:pt modelId="{3B45970B-6DA3-4F63-B7F9-5D4D9E8DCD37}">
      <dgm:prSet/>
      <dgm:spPr/>
      <dgm:t>
        <a:bodyPr/>
        <a:lstStyle/>
        <a:p>
          <a:r>
            <a:rPr lang="en-US" dirty="0"/>
            <a:t>Libraries required to implement this project</a:t>
          </a:r>
        </a:p>
      </dgm:t>
    </dgm:pt>
    <dgm:pt modelId="{A4973102-9976-477E-84A6-33A95B1C7A16}" type="parTrans" cxnId="{DAF2288A-5FF3-4C41-87DB-19DE3569D427}">
      <dgm:prSet/>
      <dgm:spPr/>
      <dgm:t>
        <a:bodyPr/>
        <a:lstStyle/>
        <a:p>
          <a:endParaRPr lang="en-US"/>
        </a:p>
      </dgm:t>
    </dgm:pt>
    <dgm:pt modelId="{E8901B78-DAC5-4DF0-96F2-D3B55AB0BF70}" type="sibTrans" cxnId="{DAF2288A-5FF3-4C41-87DB-19DE3569D427}">
      <dgm:prSet/>
      <dgm:spPr/>
      <dgm:t>
        <a:bodyPr/>
        <a:lstStyle/>
        <a:p>
          <a:endParaRPr lang="en-US"/>
        </a:p>
      </dgm:t>
    </dgm:pt>
    <dgm:pt modelId="{36FF0655-1763-4E51-A3D8-FFB18B290F9E}">
      <dgm:prSet/>
      <dgm:spPr/>
      <dgm:t>
        <a:bodyPr/>
        <a:lstStyle/>
        <a:p>
          <a:r>
            <a:rPr lang="en-US" dirty="0"/>
            <a:t>Step by step Implementation </a:t>
          </a:r>
        </a:p>
      </dgm:t>
    </dgm:pt>
    <dgm:pt modelId="{183DA0A0-A468-4304-BC16-3F5616AB94D0}" type="parTrans" cxnId="{8EB13DE0-0E3A-412E-A41F-7CF828CAE528}">
      <dgm:prSet/>
      <dgm:spPr/>
      <dgm:t>
        <a:bodyPr/>
        <a:lstStyle/>
        <a:p>
          <a:endParaRPr lang="en-US"/>
        </a:p>
      </dgm:t>
    </dgm:pt>
    <dgm:pt modelId="{AC2ADDF3-F299-4D43-9F38-0A0E17E144DE}" type="sibTrans" cxnId="{8EB13DE0-0E3A-412E-A41F-7CF828CAE528}">
      <dgm:prSet/>
      <dgm:spPr/>
      <dgm:t>
        <a:bodyPr/>
        <a:lstStyle/>
        <a:p>
          <a:endParaRPr lang="en-US"/>
        </a:p>
      </dgm:t>
    </dgm:pt>
    <dgm:pt modelId="{2C892007-8648-41D4-BB42-6627F233228C}">
      <dgm:prSet/>
      <dgm:spPr/>
      <dgm:t>
        <a:bodyPr/>
        <a:lstStyle/>
        <a:p>
          <a:r>
            <a:rPr lang="en-US" dirty="0"/>
            <a:t>Exploratory data analysis </a:t>
          </a:r>
        </a:p>
      </dgm:t>
    </dgm:pt>
    <dgm:pt modelId="{EEB1C843-155E-4B78-9AC7-6E9331A0A315}" type="parTrans" cxnId="{037812C5-B491-4238-9565-995598A07424}">
      <dgm:prSet/>
      <dgm:spPr/>
      <dgm:t>
        <a:bodyPr/>
        <a:lstStyle/>
        <a:p>
          <a:endParaRPr lang="en-US"/>
        </a:p>
      </dgm:t>
    </dgm:pt>
    <dgm:pt modelId="{12787AEF-D4BA-4DF0-9E2E-294F01145B47}" type="sibTrans" cxnId="{037812C5-B491-4238-9565-995598A07424}">
      <dgm:prSet/>
      <dgm:spPr/>
      <dgm:t>
        <a:bodyPr/>
        <a:lstStyle/>
        <a:p>
          <a:endParaRPr lang="en-US"/>
        </a:p>
      </dgm:t>
    </dgm:pt>
    <dgm:pt modelId="{24276167-C8B4-4319-A17E-0C2F31DAAD7B}">
      <dgm:prSet/>
      <dgm:spPr/>
      <dgm:t>
        <a:bodyPr/>
        <a:lstStyle/>
        <a:p>
          <a:r>
            <a:rPr lang="en-US" dirty="0"/>
            <a:t>Feature engineering </a:t>
          </a:r>
        </a:p>
      </dgm:t>
    </dgm:pt>
    <dgm:pt modelId="{02DF1D47-1DA7-446E-944B-16C0174F8584}" type="parTrans" cxnId="{8A345892-28C9-485E-AB98-8CFF0344B5EA}">
      <dgm:prSet/>
      <dgm:spPr/>
      <dgm:t>
        <a:bodyPr/>
        <a:lstStyle/>
        <a:p>
          <a:endParaRPr lang="en-US"/>
        </a:p>
      </dgm:t>
    </dgm:pt>
    <dgm:pt modelId="{D8C33724-7C88-4C8C-B9BB-97C77F8601FC}" type="sibTrans" cxnId="{8A345892-28C9-485E-AB98-8CFF0344B5EA}">
      <dgm:prSet/>
      <dgm:spPr/>
      <dgm:t>
        <a:bodyPr/>
        <a:lstStyle/>
        <a:p>
          <a:endParaRPr lang="en-US"/>
        </a:p>
      </dgm:t>
    </dgm:pt>
    <dgm:pt modelId="{B54BB914-4F9A-4097-ABF8-2ED4E70ADC3C}">
      <dgm:prSet/>
      <dgm:spPr/>
      <dgm:t>
        <a:bodyPr/>
        <a:lstStyle/>
        <a:p>
          <a:r>
            <a:rPr lang="en-US" dirty="0"/>
            <a:t>Model Building </a:t>
          </a:r>
        </a:p>
      </dgm:t>
    </dgm:pt>
    <dgm:pt modelId="{8CBAF4D6-14AC-4173-8CF7-96A322A74E2E}" type="parTrans" cxnId="{454B352A-5095-4A63-B54E-265CEE937380}">
      <dgm:prSet/>
      <dgm:spPr/>
      <dgm:t>
        <a:bodyPr/>
        <a:lstStyle/>
        <a:p>
          <a:endParaRPr lang="en-US"/>
        </a:p>
      </dgm:t>
    </dgm:pt>
    <dgm:pt modelId="{4B5B901F-ECB9-4F9D-9E71-E59A649A04D5}" type="sibTrans" cxnId="{454B352A-5095-4A63-B54E-265CEE937380}">
      <dgm:prSet/>
      <dgm:spPr/>
      <dgm:t>
        <a:bodyPr/>
        <a:lstStyle/>
        <a:p>
          <a:endParaRPr lang="en-US"/>
        </a:p>
      </dgm:t>
    </dgm:pt>
    <dgm:pt modelId="{2173BA8A-5B33-4F19-BEEC-483D1D7588C8}">
      <dgm:prSet/>
      <dgm:spPr/>
      <dgm:t>
        <a:bodyPr/>
        <a:lstStyle/>
        <a:p>
          <a:r>
            <a:rPr lang="en-US" dirty="0"/>
            <a:t>Choosing the supervised learning model for the project </a:t>
          </a:r>
        </a:p>
      </dgm:t>
    </dgm:pt>
    <dgm:pt modelId="{B1F62514-8071-44A3-A4B3-59D74F9B6415}" type="parTrans" cxnId="{DB049B5A-5EB8-4D8E-B2D2-B319B445582F}">
      <dgm:prSet/>
      <dgm:spPr/>
      <dgm:t>
        <a:bodyPr/>
        <a:lstStyle/>
        <a:p>
          <a:endParaRPr lang="en-US"/>
        </a:p>
      </dgm:t>
    </dgm:pt>
    <dgm:pt modelId="{FC2AAB68-9D28-4416-AB6A-0DA719D50A3A}" type="sibTrans" cxnId="{DB049B5A-5EB8-4D8E-B2D2-B319B445582F}">
      <dgm:prSet/>
      <dgm:spPr/>
      <dgm:t>
        <a:bodyPr/>
        <a:lstStyle/>
        <a:p>
          <a:endParaRPr lang="en-US"/>
        </a:p>
      </dgm:t>
    </dgm:pt>
    <dgm:pt modelId="{B2C30472-37F4-4AEB-873A-2A1E08B79A3D}">
      <dgm:prSet phldr="0"/>
      <dgm:spPr/>
      <dgm:t>
        <a:bodyPr/>
        <a:lstStyle/>
        <a:p>
          <a:pPr rtl="0"/>
          <a:r>
            <a:rPr lang="en-US" dirty="0">
              <a:latin typeface="Seaford Display"/>
            </a:rPr>
            <a:t>Supervised Learning Models</a:t>
          </a:r>
        </a:p>
      </dgm:t>
    </dgm:pt>
    <dgm:pt modelId="{99F8B70D-19BB-436D-A183-92C6E79677E1}" type="parTrans" cxnId="{47C5333C-0A00-4427-A1E5-202D03BB4953}">
      <dgm:prSet/>
      <dgm:spPr/>
    </dgm:pt>
    <dgm:pt modelId="{8F636D9F-DE39-4746-B460-6B8D7B1273CA}" type="sibTrans" cxnId="{47C5333C-0A00-4427-A1E5-202D03BB4953}">
      <dgm:prSet/>
      <dgm:spPr/>
    </dgm:pt>
    <dgm:pt modelId="{B9C30FA0-1236-4165-B77F-817DB1E774FB}">
      <dgm:prSet phldr="0"/>
      <dgm:spPr/>
      <dgm:t>
        <a:bodyPr/>
        <a:lstStyle/>
        <a:p>
          <a:pPr rtl="0"/>
          <a:r>
            <a:rPr lang="en-US" dirty="0">
              <a:latin typeface="Seaford Display"/>
            </a:rPr>
            <a:t>Pros and Cons of each Supervised learning model </a:t>
          </a:r>
        </a:p>
      </dgm:t>
    </dgm:pt>
    <dgm:pt modelId="{B87DABBF-8F5B-4E3B-90C9-31C318CECE0F}" type="parTrans" cxnId="{C0FF0C12-ED01-49B5-A54F-7CFCFFBEA77D}">
      <dgm:prSet/>
      <dgm:spPr/>
    </dgm:pt>
    <dgm:pt modelId="{CF090AC1-8E67-400A-8A95-ECE36DF3BD25}" type="sibTrans" cxnId="{C0FF0C12-ED01-49B5-A54F-7CFCFFBEA77D}">
      <dgm:prSet/>
      <dgm:spPr/>
    </dgm:pt>
    <dgm:pt modelId="{F5924586-C9E4-45E1-969E-09AC68553CA5}">
      <dgm:prSet phldr="0"/>
      <dgm:spPr/>
      <dgm:t>
        <a:bodyPr/>
        <a:lstStyle/>
        <a:p>
          <a:pPr rtl="0"/>
          <a:r>
            <a:rPr lang="en-US" dirty="0">
              <a:latin typeface="Seaford Display"/>
            </a:rPr>
            <a:t>Cross validation techniques </a:t>
          </a:r>
        </a:p>
      </dgm:t>
    </dgm:pt>
    <dgm:pt modelId="{5E763331-F817-4C29-ABBF-EEE3F306CDED}" type="parTrans" cxnId="{330ED529-91F7-4C3D-B609-794EA371A336}">
      <dgm:prSet/>
      <dgm:spPr/>
    </dgm:pt>
    <dgm:pt modelId="{1E05CCFC-7FA4-42FF-9019-66B3263220AB}" type="sibTrans" cxnId="{330ED529-91F7-4C3D-B609-794EA371A336}">
      <dgm:prSet/>
      <dgm:spPr/>
    </dgm:pt>
    <dgm:pt modelId="{558C00EF-B9C6-447E-B511-A8FF90B3A397}">
      <dgm:prSet phldr="0"/>
      <dgm:spPr/>
      <dgm:t>
        <a:bodyPr/>
        <a:lstStyle/>
        <a:p>
          <a:pPr rtl="0"/>
          <a:r>
            <a:rPr lang="en-US" dirty="0">
              <a:latin typeface="Seaford Display"/>
            </a:rPr>
            <a:t>Conclusion </a:t>
          </a:r>
        </a:p>
      </dgm:t>
    </dgm:pt>
    <dgm:pt modelId="{FA4050A4-66F1-4BF8-9268-814B988ED2F9}" type="parTrans" cxnId="{191122F0-423F-4560-99BD-B1CC8BDDAE80}">
      <dgm:prSet/>
      <dgm:spPr/>
    </dgm:pt>
    <dgm:pt modelId="{9948BFCA-C37A-4BA9-B2FA-BA0AC8DC1208}" type="sibTrans" cxnId="{191122F0-423F-4560-99BD-B1CC8BDDAE80}">
      <dgm:prSet/>
      <dgm:spPr/>
    </dgm:pt>
    <dgm:pt modelId="{3B658DB8-45E2-4A3C-94A0-9E97FBC4E2DA}">
      <dgm:prSet phldr="0"/>
      <dgm:spPr/>
      <dgm:t>
        <a:bodyPr/>
        <a:lstStyle/>
        <a:p>
          <a:pPr rtl="0"/>
          <a:r>
            <a:rPr lang="en-US" dirty="0">
              <a:latin typeface="Seaford Display"/>
            </a:rPr>
            <a:t>References</a:t>
          </a:r>
        </a:p>
      </dgm:t>
    </dgm:pt>
    <dgm:pt modelId="{E3E583A8-E682-4FAF-A57C-2D0A73E3CB00}" type="parTrans" cxnId="{1DA2E41F-62F8-4E5D-896F-93F7184659EB}">
      <dgm:prSet/>
      <dgm:spPr/>
    </dgm:pt>
    <dgm:pt modelId="{99D6A074-3E14-4FEB-BCA5-EEC7CE445840}" type="sibTrans" cxnId="{1DA2E41F-62F8-4E5D-896F-93F7184659EB}">
      <dgm:prSet/>
      <dgm:spPr/>
    </dgm:pt>
    <dgm:pt modelId="{E0025FB8-BA62-4F68-A054-B59477D5EFDD}" type="pres">
      <dgm:prSet presAssocID="{88BC57AD-7377-4D6B-BD16-26936CD8C862}" presName="vert0" presStyleCnt="0">
        <dgm:presLayoutVars>
          <dgm:dir/>
          <dgm:animOne val="branch"/>
          <dgm:animLvl val="lvl"/>
        </dgm:presLayoutVars>
      </dgm:prSet>
      <dgm:spPr/>
    </dgm:pt>
    <dgm:pt modelId="{5E83523A-EBDD-4875-940A-57B973B6830A}" type="pres">
      <dgm:prSet presAssocID="{5FADE809-5729-448D-8A49-9D1243B5B731}" presName="thickLine" presStyleLbl="alignNode1" presStyleIdx="0" presStyleCnt="12"/>
      <dgm:spPr/>
    </dgm:pt>
    <dgm:pt modelId="{7A8461C8-D944-4FF8-B3D3-8F250AE5510C}" type="pres">
      <dgm:prSet presAssocID="{5FADE809-5729-448D-8A49-9D1243B5B731}" presName="horz1" presStyleCnt="0"/>
      <dgm:spPr/>
    </dgm:pt>
    <dgm:pt modelId="{C5D152AE-81C2-4BA6-9E38-A329003E5A7D}" type="pres">
      <dgm:prSet presAssocID="{5FADE809-5729-448D-8A49-9D1243B5B731}" presName="tx1" presStyleLbl="revTx" presStyleIdx="0" presStyleCnt="12"/>
      <dgm:spPr/>
    </dgm:pt>
    <dgm:pt modelId="{C854277F-2540-4C96-BBC7-8D58CF0C613F}" type="pres">
      <dgm:prSet presAssocID="{5FADE809-5729-448D-8A49-9D1243B5B731}" presName="vert1" presStyleCnt="0"/>
      <dgm:spPr/>
    </dgm:pt>
    <dgm:pt modelId="{A7EE8DE1-A8A0-4144-A63E-5B1FD6AC8C7C}" type="pres">
      <dgm:prSet presAssocID="{3B45970B-6DA3-4F63-B7F9-5D4D9E8DCD37}" presName="thickLine" presStyleLbl="alignNode1" presStyleIdx="1" presStyleCnt="12"/>
      <dgm:spPr/>
    </dgm:pt>
    <dgm:pt modelId="{CD730A0A-468F-4A21-B11E-720F74712F90}" type="pres">
      <dgm:prSet presAssocID="{3B45970B-6DA3-4F63-B7F9-5D4D9E8DCD37}" presName="horz1" presStyleCnt="0"/>
      <dgm:spPr/>
    </dgm:pt>
    <dgm:pt modelId="{9E2AFEC6-1955-4F29-BFC2-5CA2FB077F48}" type="pres">
      <dgm:prSet presAssocID="{3B45970B-6DA3-4F63-B7F9-5D4D9E8DCD37}" presName="tx1" presStyleLbl="revTx" presStyleIdx="1" presStyleCnt="12"/>
      <dgm:spPr/>
    </dgm:pt>
    <dgm:pt modelId="{D5CE3A03-B42C-42B8-B76A-CC53225EE7FC}" type="pres">
      <dgm:prSet presAssocID="{3B45970B-6DA3-4F63-B7F9-5D4D9E8DCD37}" presName="vert1" presStyleCnt="0"/>
      <dgm:spPr/>
    </dgm:pt>
    <dgm:pt modelId="{51FAB089-AAD6-42DF-A74C-14A7E9BAE12B}" type="pres">
      <dgm:prSet presAssocID="{36FF0655-1763-4E51-A3D8-FFB18B290F9E}" presName="thickLine" presStyleLbl="alignNode1" presStyleIdx="2" presStyleCnt="12"/>
      <dgm:spPr/>
    </dgm:pt>
    <dgm:pt modelId="{46E66B47-37B8-4769-A698-CF340D261407}" type="pres">
      <dgm:prSet presAssocID="{36FF0655-1763-4E51-A3D8-FFB18B290F9E}" presName="horz1" presStyleCnt="0"/>
      <dgm:spPr/>
    </dgm:pt>
    <dgm:pt modelId="{465ED252-34E7-41C8-9E16-3929388109B7}" type="pres">
      <dgm:prSet presAssocID="{36FF0655-1763-4E51-A3D8-FFB18B290F9E}" presName="tx1" presStyleLbl="revTx" presStyleIdx="2" presStyleCnt="12"/>
      <dgm:spPr/>
    </dgm:pt>
    <dgm:pt modelId="{A7792732-ED8C-48E1-A923-E2E187317037}" type="pres">
      <dgm:prSet presAssocID="{36FF0655-1763-4E51-A3D8-FFB18B290F9E}" presName="vert1" presStyleCnt="0"/>
      <dgm:spPr/>
    </dgm:pt>
    <dgm:pt modelId="{C1E99F13-AD51-4C0B-BDF7-1D43C6E47A03}" type="pres">
      <dgm:prSet presAssocID="{2C892007-8648-41D4-BB42-6627F233228C}" presName="thickLine" presStyleLbl="alignNode1" presStyleIdx="3" presStyleCnt="12"/>
      <dgm:spPr/>
    </dgm:pt>
    <dgm:pt modelId="{99423570-3F6A-4D7F-9537-D237C7352775}" type="pres">
      <dgm:prSet presAssocID="{2C892007-8648-41D4-BB42-6627F233228C}" presName="horz1" presStyleCnt="0"/>
      <dgm:spPr/>
    </dgm:pt>
    <dgm:pt modelId="{88B20AFD-1CD5-4430-A7E3-F7CDD73708B3}" type="pres">
      <dgm:prSet presAssocID="{2C892007-8648-41D4-BB42-6627F233228C}" presName="tx1" presStyleLbl="revTx" presStyleIdx="3" presStyleCnt="12"/>
      <dgm:spPr/>
    </dgm:pt>
    <dgm:pt modelId="{68196D78-80CE-487E-AE23-26FD4548DD8A}" type="pres">
      <dgm:prSet presAssocID="{2C892007-8648-41D4-BB42-6627F233228C}" presName="vert1" presStyleCnt="0"/>
      <dgm:spPr/>
    </dgm:pt>
    <dgm:pt modelId="{FE57060F-2024-4245-890F-200EA11D85F0}" type="pres">
      <dgm:prSet presAssocID="{24276167-C8B4-4319-A17E-0C2F31DAAD7B}" presName="thickLine" presStyleLbl="alignNode1" presStyleIdx="4" presStyleCnt="12"/>
      <dgm:spPr/>
    </dgm:pt>
    <dgm:pt modelId="{2D3D4D3D-4028-4C0E-94BE-78F983B6CC81}" type="pres">
      <dgm:prSet presAssocID="{24276167-C8B4-4319-A17E-0C2F31DAAD7B}" presName="horz1" presStyleCnt="0"/>
      <dgm:spPr/>
    </dgm:pt>
    <dgm:pt modelId="{EF099EDB-F145-4259-821C-CD990A559B8A}" type="pres">
      <dgm:prSet presAssocID="{24276167-C8B4-4319-A17E-0C2F31DAAD7B}" presName="tx1" presStyleLbl="revTx" presStyleIdx="4" presStyleCnt="12"/>
      <dgm:spPr/>
    </dgm:pt>
    <dgm:pt modelId="{19D188A1-803B-4ECA-99C3-DE088001C27D}" type="pres">
      <dgm:prSet presAssocID="{24276167-C8B4-4319-A17E-0C2F31DAAD7B}" presName="vert1" presStyleCnt="0"/>
      <dgm:spPr/>
    </dgm:pt>
    <dgm:pt modelId="{21F7B7CE-E6C3-457D-BF83-59627167211D}" type="pres">
      <dgm:prSet presAssocID="{B54BB914-4F9A-4097-ABF8-2ED4E70ADC3C}" presName="thickLine" presStyleLbl="alignNode1" presStyleIdx="5" presStyleCnt="12"/>
      <dgm:spPr/>
    </dgm:pt>
    <dgm:pt modelId="{C55FDDF3-C2AA-4932-8D89-48F8640527D5}" type="pres">
      <dgm:prSet presAssocID="{B54BB914-4F9A-4097-ABF8-2ED4E70ADC3C}" presName="horz1" presStyleCnt="0"/>
      <dgm:spPr/>
    </dgm:pt>
    <dgm:pt modelId="{14B5FC27-7257-4183-84DF-CA891A18C467}" type="pres">
      <dgm:prSet presAssocID="{B54BB914-4F9A-4097-ABF8-2ED4E70ADC3C}" presName="tx1" presStyleLbl="revTx" presStyleIdx="5" presStyleCnt="12"/>
      <dgm:spPr/>
    </dgm:pt>
    <dgm:pt modelId="{ACAB5B3C-4881-4376-B854-94A4EB704E13}" type="pres">
      <dgm:prSet presAssocID="{B54BB914-4F9A-4097-ABF8-2ED4E70ADC3C}" presName="vert1" presStyleCnt="0"/>
      <dgm:spPr/>
    </dgm:pt>
    <dgm:pt modelId="{181BB9F9-003F-4EE8-B40C-ABA245D052F0}" type="pres">
      <dgm:prSet presAssocID="{2173BA8A-5B33-4F19-BEEC-483D1D7588C8}" presName="thickLine" presStyleLbl="alignNode1" presStyleIdx="6" presStyleCnt="12"/>
      <dgm:spPr/>
    </dgm:pt>
    <dgm:pt modelId="{9FE7323D-358D-4E58-A9B7-8D967F8830C4}" type="pres">
      <dgm:prSet presAssocID="{2173BA8A-5B33-4F19-BEEC-483D1D7588C8}" presName="horz1" presStyleCnt="0"/>
      <dgm:spPr/>
    </dgm:pt>
    <dgm:pt modelId="{5961D9FD-A102-4F81-BDB3-DA7E41941CF0}" type="pres">
      <dgm:prSet presAssocID="{2173BA8A-5B33-4F19-BEEC-483D1D7588C8}" presName="tx1" presStyleLbl="revTx" presStyleIdx="6" presStyleCnt="12"/>
      <dgm:spPr/>
    </dgm:pt>
    <dgm:pt modelId="{048753A4-D026-472C-9C78-C36EEFAA8915}" type="pres">
      <dgm:prSet presAssocID="{2173BA8A-5B33-4F19-BEEC-483D1D7588C8}" presName="vert1" presStyleCnt="0"/>
      <dgm:spPr/>
    </dgm:pt>
    <dgm:pt modelId="{EF6689FF-0F99-48C5-AE73-AC7E6AD02F32}" type="pres">
      <dgm:prSet presAssocID="{B2C30472-37F4-4AEB-873A-2A1E08B79A3D}" presName="thickLine" presStyleLbl="alignNode1" presStyleIdx="7" presStyleCnt="12"/>
      <dgm:spPr/>
    </dgm:pt>
    <dgm:pt modelId="{DE37A953-AECA-4BA1-815A-4BA5DDE81FA3}" type="pres">
      <dgm:prSet presAssocID="{B2C30472-37F4-4AEB-873A-2A1E08B79A3D}" presName="horz1" presStyleCnt="0"/>
      <dgm:spPr/>
    </dgm:pt>
    <dgm:pt modelId="{6F422E45-6E42-414F-9201-6470DA98FE8C}" type="pres">
      <dgm:prSet presAssocID="{B2C30472-37F4-4AEB-873A-2A1E08B79A3D}" presName="tx1" presStyleLbl="revTx" presStyleIdx="7" presStyleCnt="12"/>
      <dgm:spPr/>
    </dgm:pt>
    <dgm:pt modelId="{FF8C9488-D16A-4E68-A32C-6C35F06748AE}" type="pres">
      <dgm:prSet presAssocID="{B2C30472-37F4-4AEB-873A-2A1E08B79A3D}" presName="vert1" presStyleCnt="0"/>
      <dgm:spPr/>
    </dgm:pt>
    <dgm:pt modelId="{7CC23834-CB59-4AB0-AB1A-FEB4FB1BDB03}" type="pres">
      <dgm:prSet presAssocID="{B9C30FA0-1236-4165-B77F-817DB1E774FB}" presName="thickLine" presStyleLbl="alignNode1" presStyleIdx="8" presStyleCnt="12"/>
      <dgm:spPr/>
    </dgm:pt>
    <dgm:pt modelId="{56BA9EAD-F6B9-498D-ADB1-FB24645A757A}" type="pres">
      <dgm:prSet presAssocID="{B9C30FA0-1236-4165-B77F-817DB1E774FB}" presName="horz1" presStyleCnt="0"/>
      <dgm:spPr/>
    </dgm:pt>
    <dgm:pt modelId="{1DA8C9BE-0B90-4903-8633-7EE1C22A65A8}" type="pres">
      <dgm:prSet presAssocID="{B9C30FA0-1236-4165-B77F-817DB1E774FB}" presName="tx1" presStyleLbl="revTx" presStyleIdx="8" presStyleCnt="12"/>
      <dgm:spPr/>
    </dgm:pt>
    <dgm:pt modelId="{6DB3DE11-08D4-4791-860B-BA0FAA3E269B}" type="pres">
      <dgm:prSet presAssocID="{B9C30FA0-1236-4165-B77F-817DB1E774FB}" presName="vert1" presStyleCnt="0"/>
      <dgm:spPr/>
    </dgm:pt>
    <dgm:pt modelId="{AC04F10F-44A7-4CAA-B788-A6EE84D13807}" type="pres">
      <dgm:prSet presAssocID="{F5924586-C9E4-45E1-969E-09AC68553CA5}" presName="thickLine" presStyleLbl="alignNode1" presStyleIdx="9" presStyleCnt="12"/>
      <dgm:spPr/>
    </dgm:pt>
    <dgm:pt modelId="{4AFAF280-013F-4B6A-9915-0F565B403869}" type="pres">
      <dgm:prSet presAssocID="{F5924586-C9E4-45E1-969E-09AC68553CA5}" presName="horz1" presStyleCnt="0"/>
      <dgm:spPr/>
    </dgm:pt>
    <dgm:pt modelId="{6F27FF52-7A65-46AC-A198-75F528A92FF9}" type="pres">
      <dgm:prSet presAssocID="{F5924586-C9E4-45E1-969E-09AC68553CA5}" presName="tx1" presStyleLbl="revTx" presStyleIdx="9" presStyleCnt="12"/>
      <dgm:spPr/>
    </dgm:pt>
    <dgm:pt modelId="{EF405C1F-9128-4BAD-958A-67348CA710C0}" type="pres">
      <dgm:prSet presAssocID="{F5924586-C9E4-45E1-969E-09AC68553CA5}" presName="vert1" presStyleCnt="0"/>
      <dgm:spPr/>
    </dgm:pt>
    <dgm:pt modelId="{3A2C7DD3-1857-4059-A6A9-240C8C19DD5C}" type="pres">
      <dgm:prSet presAssocID="{558C00EF-B9C6-447E-B511-A8FF90B3A397}" presName="thickLine" presStyleLbl="alignNode1" presStyleIdx="10" presStyleCnt="12"/>
      <dgm:spPr/>
    </dgm:pt>
    <dgm:pt modelId="{EC746C6B-E766-404E-BA77-417A51B03228}" type="pres">
      <dgm:prSet presAssocID="{558C00EF-B9C6-447E-B511-A8FF90B3A397}" presName="horz1" presStyleCnt="0"/>
      <dgm:spPr/>
    </dgm:pt>
    <dgm:pt modelId="{F0E41774-7380-4209-A489-72EB1B296FA0}" type="pres">
      <dgm:prSet presAssocID="{558C00EF-B9C6-447E-B511-A8FF90B3A397}" presName="tx1" presStyleLbl="revTx" presStyleIdx="10" presStyleCnt="12"/>
      <dgm:spPr/>
    </dgm:pt>
    <dgm:pt modelId="{2D14A177-FA94-414D-9245-2544BBD3246E}" type="pres">
      <dgm:prSet presAssocID="{558C00EF-B9C6-447E-B511-A8FF90B3A397}" presName="vert1" presStyleCnt="0"/>
      <dgm:spPr/>
    </dgm:pt>
    <dgm:pt modelId="{DD64ABCF-C7CB-4971-B9F8-E1D64C129E29}" type="pres">
      <dgm:prSet presAssocID="{3B658DB8-45E2-4A3C-94A0-9E97FBC4E2DA}" presName="thickLine" presStyleLbl="alignNode1" presStyleIdx="11" presStyleCnt="12"/>
      <dgm:spPr/>
    </dgm:pt>
    <dgm:pt modelId="{93B53C77-9F56-4DE2-82C8-74ECD54589D9}" type="pres">
      <dgm:prSet presAssocID="{3B658DB8-45E2-4A3C-94A0-9E97FBC4E2DA}" presName="horz1" presStyleCnt="0"/>
      <dgm:spPr/>
    </dgm:pt>
    <dgm:pt modelId="{357801D7-2A39-4E5C-AB6C-6A8C10446FF0}" type="pres">
      <dgm:prSet presAssocID="{3B658DB8-45E2-4A3C-94A0-9E97FBC4E2DA}" presName="tx1" presStyleLbl="revTx" presStyleIdx="11" presStyleCnt="12"/>
      <dgm:spPr/>
    </dgm:pt>
    <dgm:pt modelId="{0B4FBF96-318D-480A-BBFF-BF38FF5DB414}" type="pres">
      <dgm:prSet presAssocID="{3B658DB8-45E2-4A3C-94A0-9E97FBC4E2DA}" presName="vert1" presStyleCnt="0"/>
      <dgm:spPr/>
    </dgm:pt>
  </dgm:ptLst>
  <dgm:cxnLst>
    <dgm:cxn modelId="{C73B3C0C-FB97-4311-BF16-7AB0A4153737}" type="presOf" srcId="{36FF0655-1763-4E51-A3D8-FFB18B290F9E}" destId="{465ED252-34E7-41C8-9E16-3929388109B7}" srcOrd="0" destOrd="0" presId="urn:microsoft.com/office/officeart/2008/layout/LinedList"/>
    <dgm:cxn modelId="{C0FF0C12-ED01-49B5-A54F-7CFCFFBEA77D}" srcId="{88BC57AD-7377-4D6B-BD16-26936CD8C862}" destId="{B9C30FA0-1236-4165-B77F-817DB1E774FB}" srcOrd="8" destOrd="0" parTransId="{B87DABBF-8F5B-4E3B-90C9-31C318CECE0F}" sibTransId="{CF090AC1-8E67-400A-8A95-ECE36DF3BD25}"/>
    <dgm:cxn modelId="{65E1E313-F319-4DAF-9DD6-6773FCBFE27F}" type="presOf" srcId="{3B658DB8-45E2-4A3C-94A0-9E97FBC4E2DA}" destId="{357801D7-2A39-4E5C-AB6C-6A8C10446FF0}" srcOrd="0" destOrd="0" presId="urn:microsoft.com/office/officeart/2008/layout/LinedList"/>
    <dgm:cxn modelId="{C3F6DC1E-2FB6-4191-90B3-07E0815F32B2}" type="presOf" srcId="{3B45970B-6DA3-4F63-B7F9-5D4D9E8DCD37}" destId="{9E2AFEC6-1955-4F29-BFC2-5CA2FB077F48}" srcOrd="0" destOrd="0" presId="urn:microsoft.com/office/officeart/2008/layout/LinedList"/>
    <dgm:cxn modelId="{1DA2E41F-62F8-4E5D-896F-93F7184659EB}" srcId="{88BC57AD-7377-4D6B-BD16-26936CD8C862}" destId="{3B658DB8-45E2-4A3C-94A0-9E97FBC4E2DA}" srcOrd="11" destOrd="0" parTransId="{E3E583A8-E682-4FAF-A57C-2D0A73E3CB00}" sibTransId="{99D6A074-3E14-4FEB-BCA5-EEC7CE445840}"/>
    <dgm:cxn modelId="{330ED529-91F7-4C3D-B609-794EA371A336}" srcId="{88BC57AD-7377-4D6B-BD16-26936CD8C862}" destId="{F5924586-C9E4-45E1-969E-09AC68553CA5}" srcOrd="9" destOrd="0" parTransId="{5E763331-F817-4C29-ABBF-EEE3F306CDED}" sibTransId="{1E05CCFC-7FA4-42FF-9019-66B3263220AB}"/>
    <dgm:cxn modelId="{454B352A-5095-4A63-B54E-265CEE937380}" srcId="{88BC57AD-7377-4D6B-BD16-26936CD8C862}" destId="{B54BB914-4F9A-4097-ABF8-2ED4E70ADC3C}" srcOrd="5" destOrd="0" parTransId="{8CBAF4D6-14AC-4173-8CF7-96A322A74E2E}" sibTransId="{4B5B901F-ECB9-4F9D-9E71-E59A649A04D5}"/>
    <dgm:cxn modelId="{C6F09E39-7FC4-411D-9B82-0A98D0048A44}" type="presOf" srcId="{5FADE809-5729-448D-8A49-9D1243B5B731}" destId="{C5D152AE-81C2-4BA6-9E38-A329003E5A7D}" srcOrd="0" destOrd="0" presId="urn:microsoft.com/office/officeart/2008/layout/LinedList"/>
    <dgm:cxn modelId="{09EA2E3C-DC9A-4E1C-AE30-D0594D1AF757}" type="presOf" srcId="{F5924586-C9E4-45E1-969E-09AC68553CA5}" destId="{6F27FF52-7A65-46AC-A198-75F528A92FF9}" srcOrd="0" destOrd="0" presId="urn:microsoft.com/office/officeart/2008/layout/LinedList"/>
    <dgm:cxn modelId="{47C5333C-0A00-4427-A1E5-202D03BB4953}" srcId="{88BC57AD-7377-4D6B-BD16-26936CD8C862}" destId="{B2C30472-37F4-4AEB-873A-2A1E08B79A3D}" srcOrd="7" destOrd="0" parTransId="{99F8B70D-19BB-436D-A183-92C6E79677E1}" sibTransId="{8F636D9F-DE39-4746-B460-6B8D7B1273CA}"/>
    <dgm:cxn modelId="{C6E8CA44-0136-4D56-B8EA-274141A8620C}" srcId="{88BC57AD-7377-4D6B-BD16-26936CD8C862}" destId="{5FADE809-5729-448D-8A49-9D1243B5B731}" srcOrd="0" destOrd="0" parTransId="{1D4537E5-348D-4499-BF76-1F9460D48C52}" sibTransId="{D1B875F5-AD74-4E8B-A1FE-61D62F682FDE}"/>
    <dgm:cxn modelId="{9529774C-2A66-4B82-8CE6-5E29B5A499EC}" type="presOf" srcId="{558C00EF-B9C6-447E-B511-A8FF90B3A397}" destId="{F0E41774-7380-4209-A489-72EB1B296FA0}" srcOrd="0" destOrd="0" presId="urn:microsoft.com/office/officeart/2008/layout/LinedList"/>
    <dgm:cxn modelId="{E72DAF50-9B1F-43E6-B3E4-9A0A2EA417BD}" type="presOf" srcId="{2173BA8A-5B33-4F19-BEEC-483D1D7588C8}" destId="{5961D9FD-A102-4F81-BDB3-DA7E41941CF0}" srcOrd="0" destOrd="0" presId="urn:microsoft.com/office/officeart/2008/layout/LinedList"/>
    <dgm:cxn modelId="{12C32252-1923-4756-B9DE-4211BD1C26E5}" type="presOf" srcId="{88BC57AD-7377-4D6B-BD16-26936CD8C862}" destId="{E0025FB8-BA62-4F68-A054-B59477D5EFDD}" srcOrd="0" destOrd="0" presId="urn:microsoft.com/office/officeart/2008/layout/LinedList"/>
    <dgm:cxn modelId="{B7719574-AF9C-4E6B-810C-27327193207E}" type="presOf" srcId="{24276167-C8B4-4319-A17E-0C2F31DAAD7B}" destId="{EF099EDB-F145-4259-821C-CD990A559B8A}" srcOrd="0" destOrd="0" presId="urn:microsoft.com/office/officeart/2008/layout/LinedList"/>
    <dgm:cxn modelId="{DB049B5A-5EB8-4D8E-B2D2-B319B445582F}" srcId="{88BC57AD-7377-4D6B-BD16-26936CD8C862}" destId="{2173BA8A-5B33-4F19-BEEC-483D1D7588C8}" srcOrd="6" destOrd="0" parTransId="{B1F62514-8071-44A3-A4B3-59D74F9B6415}" sibTransId="{FC2AAB68-9D28-4416-AB6A-0DA719D50A3A}"/>
    <dgm:cxn modelId="{A4F3F286-1E18-4D89-BA20-C85BA784D39D}" type="presOf" srcId="{B2C30472-37F4-4AEB-873A-2A1E08B79A3D}" destId="{6F422E45-6E42-414F-9201-6470DA98FE8C}" srcOrd="0" destOrd="0" presId="urn:microsoft.com/office/officeart/2008/layout/LinedList"/>
    <dgm:cxn modelId="{DAF2288A-5FF3-4C41-87DB-19DE3569D427}" srcId="{88BC57AD-7377-4D6B-BD16-26936CD8C862}" destId="{3B45970B-6DA3-4F63-B7F9-5D4D9E8DCD37}" srcOrd="1" destOrd="0" parTransId="{A4973102-9976-477E-84A6-33A95B1C7A16}" sibTransId="{E8901B78-DAC5-4DF0-96F2-D3B55AB0BF70}"/>
    <dgm:cxn modelId="{8A345892-28C9-485E-AB98-8CFF0344B5EA}" srcId="{88BC57AD-7377-4D6B-BD16-26936CD8C862}" destId="{24276167-C8B4-4319-A17E-0C2F31DAAD7B}" srcOrd="4" destOrd="0" parTransId="{02DF1D47-1DA7-446E-944B-16C0174F8584}" sibTransId="{D8C33724-7C88-4C8C-B9BB-97C77F8601FC}"/>
    <dgm:cxn modelId="{1E38E7A8-1D95-46C1-B38F-6DA566F1CAF8}" type="presOf" srcId="{2C892007-8648-41D4-BB42-6627F233228C}" destId="{88B20AFD-1CD5-4430-A7E3-F7CDD73708B3}" srcOrd="0" destOrd="0" presId="urn:microsoft.com/office/officeart/2008/layout/LinedList"/>
    <dgm:cxn modelId="{DBF559B4-2146-4ECD-A84A-5A96449782F5}" type="presOf" srcId="{B54BB914-4F9A-4097-ABF8-2ED4E70ADC3C}" destId="{14B5FC27-7257-4183-84DF-CA891A18C467}" srcOrd="0" destOrd="0" presId="urn:microsoft.com/office/officeart/2008/layout/LinedList"/>
    <dgm:cxn modelId="{037812C5-B491-4238-9565-995598A07424}" srcId="{88BC57AD-7377-4D6B-BD16-26936CD8C862}" destId="{2C892007-8648-41D4-BB42-6627F233228C}" srcOrd="3" destOrd="0" parTransId="{EEB1C843-155E-4B78-9AC7-6E9331A0A315}" sibTransId="{12787AEF-D4BA-4DF0-9E2E-294F01145B47}"/>
    <dgm:cxn modelId="{C008E1D8-521D-4A41-A90B-FE0269CEF4D1}" type="presOf" srcId="{B9C30FA0-1236-4165-B77F-817DB1E774FB}" destId="{1DA8C9BE-0B90-4903-8633-7EE1C22A65A8}" srcOrd="0" destOrd="0" presId="urn:microsoft.com/office/officeart/2008/layout/LinedList"/>
    <dgm:cxn modelId="{8EB13DE0-0E3A-412E-A41F-7CF828CAE528}" srcId="{88BC57AD-7377-4D6B-BD16-26936CD8C862}" destId="{36FF0655-1763-4E51-A3D8-FFB18B290F9E}" srcOrd="2" destOrd="0" parTransId="{183DA0A0-A468-4304-BC16-3F5616AB94D0}" sibTransId="{AC2ADDF3-F299-4D43-9F38-0A0E17E144DE}"/>
    <dgm:cxn modelId="{191122F0-423F-4560-99BD-B1CC8BDDAE80}" srcId="{88BC57AD-7377-4D6B-BD16-26936CD8C862}" destId="{558C00EF-B9C6-447E-B511-A8FF90B3A397}" srcOrd="10" destOrd="0" parTransId="{FA4050A4-66F1-4BF8-9268-814B988ED2F9}" sibTransId="{9948BFCA-C37A-4BA9-B2FA-BA0AC8DC1208}"/>
    <dgm:cxn modelId="{480496CE-1842-4C43-A651-1E4473479481}" type="presParOf" srcId="{E0025FB8-BA62-4F68-A054-B59477D5EFDD}" destId="{5E83523A-EBDD-4875-940A-57B973B6830A}" srcOrd="0" destOrd="0" presId="urn:microsoft.com/office/officeart/2008/layout/LinedList"/>
    <dgm:cxn modelId="{E2826D2F-27A5-416A-B5EA-EB1FB584041F}" type="presParOf" srcId="{E0025FB8-BA62-4F68-A054-B59477D5EFDD}" destId="{7A8461C8-D944-4FF8-B3D3-8F250AE5510C}" srcOrd="1" destOrd="0" presId="urn:microsoft.com/office/officeart/2008/layout/LinedList"/>
    <dgm:cxn modelId="{BB74FAA5-5D7C-4A41-B39F-6E2558A9C3CA}" type="presParOf" srcId="{7A8461C8-D944-4FF8-B3D3-8F250AE5510C}" destId="{C5D152AE-81C2-4BA6-9E38-A329003E5A7D}" srcOrd="0" destOrd="0" presId="urn:microsoft.com/office/officeart/2008/layout/LinedList"/>
    <dgm:cxn modelId="{F5BF11D1-7524-420D-B0CE-1EB9CA24F443}" type="presParOf" srcId="{7A8461C8-D944-4FF8-B3D3-8F250AE5510C}" destId="{C854277F-2540-4C96-BBC7-8D58CF0C613F}" srcOrd="1" destOrd="0" presId="urn:microsoft.com/office/officeart/2008/layout/LinedList"/>
    <dgm:cxn modelId="{B6DBD739-44F5-43CA-8411-1FD17C76A862}" type="presParOf" srcId="{E0025FB8-BA62-4F68-A054-B59477D5EFDD}" destId="{A7EE8DE1-A8A0-4144-A63E-5B1FD6AC8C7C}" srcOrd="2" destOrd="0" presId="urn:microsoft.com/office/officeart/2008/layout/LinedList"/>
    <dgm:cxn modelId="{61235F18-2528-4923-90DB-2FFA2B32A2C2}" type="presParOf" srcId="{E0025FB8-BA62-4F68-A054-B59477D5EFDD}" destId="{CD730A0A-468F-4A21-B11E-720F74712F90}" srcOrd="3" destOrd="0" presId="urn:microsoft.com/office/officeart/2008/layout/LinedList"/>
    <dgm:cxn modelId="{473C1753-2E7C-49BC-9A89-F62ED3FBDD0F}" type="presParOf" srcId="{CD730A0A-468F-4A21-B11E-720F74712F90}" destId="{9E2AFEC6-1955-4F29-BFC2-5CA2FB077F48}" srcOrd="0" destOrd="0" presId="urn:microsoft.com/office/officeart/2008/layout/LinedList"/>
    <dgm:cxn modelId="{DDD09A7B-B304-41A6-8B07-311951D69A08}" type="presParOf" srcId="{CD730A0A-468F-4A21-B11E-720F74712F90}" destId="{D5CE3A03-B42C-42B8-B76A-CC53225EE7FC}" srcOrd="1" destOrd="0" presId="urn:microsoft.com/office/officeart/2008/layout/LinedList"/>
    <dgm:cxn modelId="{674B3E5F-B97D-49B8-AC07-BE8446EE108B}" type="presParOf" srcId="{E0025FB8-BA62-4F68-A054-B59477D5EFDD}" destId="{51FAB089-AAD6-42DF-A74C-14A7E9BAE12B}" srcOrd="4" destOrd="0" presId="urn:microsoft.com/office/officeart/2008/layout/LinedList"/>
    <dgm:cxn modelId="{A3B12FB1-5B89-4176-90F4-0C2F35BA0666}" type="presParOf" srcId="{E0025FB8-BA62-4F68-A054-B59477D5EFDD}" destId="{46E66B47-37B8-4769-A698-CF340D261407}" srcOrd="5" destOrd="0" presId="urn:microsoft.com/office/officeart/2008/layout/LinedList"/>
    <dgm:cxn modelId="{55AFDDA8-6172-4733-81BA-E460E3A6A4A0}" type="presParOf" srcId="{46E66B47-37B8-4769-A698-CF340D261407}" destId="{465ED252-34E7-41C8-9E16-3929388109B7}" srcOrd="0" destOrd="0" presId="urn:microsoft.com/office/officeart/2008/layout/LinedList"/>
    <dgm:cxn modelId="{8DCF9702-ED50-4130-B68B-9BA597C0641A}" type="presParOf" srcId="{46E66B47-37B8-4769-A698-CF340D261407}" destId="{A7792732-ED8C-48E1-A923-E2E187317037}" srcOrd="1" destOrd="0" presId="urn:microsoft.com/office/officeart/2008/layout/LinedList"/>
    <dgm:cxn modelId="{8C62C7BA-8002-4E00-9680-CBA1D65A1A4C}" type="presParOf" srcId="{E0025FB8-BA62-4F68-A054-B59477D5EFDD}" destId="{C1E99F13-AD51-4C0B-BDF7-1D43C6E47A03}" srcOrd="6" destOrd="0" presId="urn:microsoft.com/office/officeart/2008/layout/LinedList"/>
    <dgm:cxn modelId="{ABB313AA-8CD4-4337-ADE5-75574DD2FB34}" type="presParOf" srcId="{E0025FB8-BA62-4F68-A054-B59477D5EFDD}" destId="{99423570-3F6A-4D7F-9537-D237C7352775}" srcOrd="7" destOrd="0" presId="urn:microsoft.com/office/officeart/2008/layout/LinedList"/>
    <dgm:cxn modelId="{941AD7B2-F431-4823-95D2-F1F377B6719A}" type="presParOf" srcId="{99423570-3F6A-4D7F-9537-D237C7352775}" destId="{88B20AFD-1CD5-4430-A7E3-F7CDD73708B3}" srcOrd="0" destOrd="0" presId="urn:microsoft.com/office/officeart/2008/layout/LinedList"/>
    <dgm:cxn modelId="{FD702D6A-1EE8-467A-9530-32252ED769E1}" type="presParOf" srcId="{99423570-3F6A-4D7F-9537-D237C7352775}" destId="{68196D78-80CE-487E-AE23-26FD4548DD8A}" srcOrd="1" destOrd="0" presId="urn:microsoft.com/office/officeart/2008/layout/LinedList"/>
    <dgm:cxn modelId="{9F131E94-89D6-43FA-901C-73ACE84DFA17}" type="presParOf" srcId="{E0025FB8-BA62-4F68-A054-B59477D5EFDD}" destId="{FE57060F-2024-4245-890F-200EA11D85F0}" srcOrd="8" destOrd="0" presId="urn:microsoft.com/office/officeart/2008/layout/LinedList"/>
    <dgm:cxn modelId="{4B50FF3A-7C83-4BBB-A503-7CA8AEB231A3}" type="presParOf" srcId="{E0025FB8-BA62-4F68-A054-B59477D5EFDD}" destId="{2D3D4D3D-4028-4C0E-94BE-78F983B6CC81}" srcOrd="9" destOrd="0" presId="urn:microsoft.com/office/officeart/2008/layout/LinedList"/>
    <dgm:cxn modelId="{D3FCB35B-E895-415E-81FF-FD08E60923A3}" type="presParOf" srcId="{2D3D4D3D-4028-4C0E-94BE-78F983B6CC81}" destId="{EF099EDB-F145-4259-821C-CD990A559B8A}" srcOrd="0" destOrd="0" presId="urn:microsoft.com/office/officeart/2008/layout/LinedList"/>
    <dgm:cxn modelId="{8C1F10C4-979A-49E6-A799-9C7A7427D36B}" type="presParOf" srcId="{2D3D4D3D-4028-4C0E-94BE-78F983B6CC81}" destId="{19D188A1-803B-4ECA-99C3-DE088001C27D}" srcOrd="1" destOrd="0" presId="urn:microsoft.com/office/officeart/2008/layout/LinedList"/>
    <dgm:cxn modelId="{863034D6-0EAD-40EE-89D9-F9F756FA8C9C}" type="presParOf" srcId="{E0025FB8-BA62-4F68-A054-B59477D5EFDD}" destId="{21F7B7CE-E6C3-457D-BF83-59627167211D}" srcOrd="10" destOrd="0" presId="urn:microsoft.com/office/officeart/2008/layout/LinedList"/>
    <dgm:cxn modelId="{166074FD-9003-4252-998C-03F708CFEFFC}" type="presParOf" srcId="{E0025FB8-BA62-4F68-A054-B59477D5EFDD}" destId="{C55FDDF3-C2AA-4932-8D89-48F8640527D5}" srcOrd="11" destOrd="0" presId="urn:microsoft.com/office/officeart/2008/layout/LinedList"/>
    <dgm:cxn modelId="{F8096027-CA6B-450B-AFB0-E76634F65EF2}" type="presParOf" srcId="{C55FDDF3-C2AA-4932-8D89-48F8640527D5}" destId="{14B5FC27-7257-4183-84DF-CA891A18C467}" srcOrd="0" destOrd="0" presId="urn:microsoft.com/office/officeart/2008/layout/LinedList"/>
    <dgm:cxn modelId="{773E3258-A8F1-4240-B610-B81243F76FCF}" type="presParOf" srcId="{C55FDDF3-C2AA-4932-8D89-48F8640527D5}" destId="{ACAB5B3C-4881-4376-B854-94A4EB704E13}" srcOrd="1" destOrd="0" presId="urn:microsoft.com/office/officeart/2008/layout/LinedList"/>
    <dgm:cxn modelId="{6281FFB6-308C-4452-9BC9-974FA0B8ED28}" type="presParOf" srcId="{E0025FB8-BA62-4F68-A054-B59477D5EFDD}" destId="{181BB9F9-003F-4EE8-B40C-ABA245D052F0}" srcOrd="12" destOrd="0" presId="urn:microsoft.com/office/officeart/2008/layout/LinedList"/>
    <dgm:cxn modelId="{A746EE74-792E-4D08-BC09-ADDEE504AD57}" type="presParOf" srcId="{E0025FB8-BA62-4F68-A054-B59477D5EFDD}" destId="{9FE7323D-358D-4E58-A9B7-8D967F8830C4}" srcOrd="13" destOrd="0" presId="urn:microsoft.com/office/officeart/2008/layout/LinedList"/>
    <dgm:cxn modelId="{58757F16-92F0-47F6-BF43-E334F452E098}" type="presParOf" srcId="{9FE7323D-358D-4E58-A9B7-8D967F8830C4}" destId="{5961D9FD-A102-4F81-BDB3-DA7E41941CF0}" srcOrd="0" destOrd="0" presId="urn:microsoft.com/office/officeart/2008/layout/LinedList"/>
    <dgm:cxn modelId="{BBEBFB75-21BC-4C7A-9901-046CF92095AA}" type="presParOf" srcId="{9FE7323D-358D-4E58-A9B7-8D967F8830C4}" destId="{048753A4-D026-472C-9C78-C36EEFAA8915}" srcOrd="1" destOrd="0" presId="urn:microsoft.com/office/officeart/2008/layout/LinedList"/>
    <dgm:cxn modelId="{C35DE9DF-F2E9-45FE-A112-A7AD1A1DBEC3}" type="presParOf" srcId="{E0025FB8-BA62-4F68-A054-B59477D5EFDD}" destId="{EF6689FF-0F99-48C5-AE73-AC7E6AD02F32}" srcOrd="14" destOrd="0" presId="urn:microsoft.com/office/officeart/2008/layout/LinedList"/>
    <dgm:cxn modelId="{73AB5353-DAB2-439F-A2BB-80B0F17EA29B}" type="presParOf" srcId="{E0025FB8-BA62-4F68-A054-B59477D5EFDD}" destId="{DE37A953-AECA-4BA1-815A-4BA5DDE81FA3}" srcOrd="15" destOrd="0" presId="urn:microsoft.com/office/officeart/2008/layout/LinedList"/>
    <dgm:cxn modelId="{0C2CF2B7-ACC0-418A-8420-581E2EBB2574}" type="presParOf" srcId="{DE37A953-AECA-4BA1-815A-4BA5DDE81FA3}" destId="{6F422E45-6E42-414F-9201-6470DA98FE8C}" srcOrd="0" destOrd="0" presId="urn:microsoft.com/office/officeart/2008/layout/LinedList"/>
    <dgm:cxn modelId="{C9BBD23A-E1C5-470B-9701-1043FD25083C}" type="presParOf" srcId="{DE37A953-AECA-4BA1-815A-4BA5DDE81FA3}" destId="{FF8C9488-D16A-4E68-A32C-6C35F06748AE}" srcOrd="1" destOrd="0" presId="urn:microsoft.com/office/officeart/2008/layout/LinedList"/>
    <dgm:cxn modelId="{5307667B-A645-44A6-90EC-710AD90B1429}" type="presParOf" srcId="{E0025FB8-BA62-4F68-A054-B59477D5EFDD}" destId="{7CC23834-CB59-4AB0-AB1A-FEB4FB1BDB03}" srcOrd="16" destOrd="0" presId="urn:microsoft.com/office/officeart/2008/layout/LinedList"/>
    <dgm:cxn modelId="{FAE7AC2E-10B5-4C12-BDA2-6CB94B4036D2}" type="presParOf" srcId="{E0025FB8-BA62-4F68-A054-B59477D5EFDD}" destId="{56BA9EAD-F6B9-498D-ADB1-FB24645A757A}" srcOrd="17" destOrd="0" presId="urn:microsoft.com/office/officeart/2008/layout/LinedList"/>
    <dgm:cxn modelId="{EF33A498-780B-4347-A781-22A72FF98E83}" type="presParOf" srcId="{56BA9EAD-F6B9-498D-ADB1-FB24645A757A}" destId="{1DA8C9BE-0B90-4903-8633-7EE1C22A65A8}" srcOrd="0" destOrd="0" presId="urn:microsoft.com/office/officeart/2008/layout/LinedList"/>
    <dgm:cxn modelId="{5CF76C1D-7F52-459B-A78A-F5C21BF3781F}" type="presParOf" srcId="{56BA9EAD-F6B9-498D-ADB1-FB24645A757A}" destId="{6DB3DE11-08D4-4791-860B-BA0FAA3E269B}" srcOrd="1" destOrd="0" presId="urn:microsoft.com/office/officeart/2008/layout/LinedList"/>
    <dgm:cxn modelId="{3B944FAB-9E19-4EA9-9CE7-0D3B6714EC2C}" type="presParOf" srcId="{E0025FB8-BA62-4F68-A054-B59477D5EFDD}" destId="{AC04F10F-44A7-4CAA-B788-A6EE84D13807}" srcOrd="18" destOrd="0" presId="urn:microsoft.com/office/officeart/2008/layout/LinedList"/>
    <dgm:cxn modelId="{908634AC-42A7-40C6-A92C-4053556C74A1}" type="presParOf" srcId="{E0025FB8-BA62-4F68-A054-B59477D5EFDD}" destId="{4AFAF280-013F-4B6A-9915-0F565B403869}" srcOrd="19" destOrd="0" presId="urn:microsoft.com/office/officeart/2008/layout/LinedList"/>
    <dgm:cxn modelId="{12142044-D4DA-4017-960C-136FE89F3ACF}" type="presParOf" srcId="{4AFAF280-013F-4B6A-9915-0F565B403869}" destId="{6F27FF52-7A65-46AC-A198-75F528A92FF9}" srcOrd="0" destOrd="0" presId="urn:microsoft.com/office/officeart/2008/layout/LinedList"/>
    <dgm:cxn modelId="{2F7A9B66-9679-49D2-A937-21ACC1448D34}" type="presParOf" srcId="{4AFAF280-013F-4B6A-9915-0F565B403869}" destId="{EF405C1F-9128-4BAD-958A-67348CA710C0}" srcOrd="1" destOrd="0" presId="urn:microsoft.com/office/officeart/2008/layout/LinedList"/>
    <dgm:cxn modelId="{7DD5EDAC-4A05-4257-AACC-5F86AF2B2873}" type="presParOf" srcId="{E0025FB8-BA62-4F68-A054-B59477D5EFDD}" destId="{3A2C7DD3-1857-4059-A6A9-240C8C19DD5C}" srcOrd="20" destOrd="0" presId="urn:microsoft.com/office/officeart/2008/layout/LinedList"/>
    <dgm:cxn modelId="{F8B3AB8C-A4B6-46EC-B611-64C3E564C172}" type="presParOf" srcId="{E0025FB8-BA62-4F68-A054-B59477D5EFDD}" destId="{EC746C6B-E766-404E-BA77-417A51B03228}" srcOrd="21" destOrd="0" presId="urn:microsoft.com/office/officeart/2008/layout/LinedList"/>
    <dgm:cxn modelId="{70BD924D-88D6-4FBE-A670-9F367BB75A2D}" type="presParOf" srcId="{EC746C6B-E766-404E-BA77-417A51B03228}" destId="{F0E41774-7380-4209-A489-72EB1B296FA0}" srcOrd="0" destOrd="0" presId="urn:microsoft.com/office/officeart/2008/layout/LinedList"/>
    <dgm:cxn modelId="{096B4CC3-E46A-415D-B4AB-B6D2FDAC21B8}" type="presParOf" srcId="{EC746C6B-E766-404E-BA77-417A51B03228}" destId="{2D14A177-FA94-414D-9245-2544BBD3246E}" srcOrd="1" destOrd="0" presId="urn:microsoft.com/office/officeart/2008/layout/LinedList"/>
    <dgm:cxn modelId="{D722ADFE-D319-432D-8F48-765505777CB8}" type="presParOf" srcId="{E0025FB8-BA62-4F68-A054-B59477D5EFDD}" destId="{DD64ABCF-C7CB-4971-B9F8-E1D64C129E29}" srcOrd="22" destOrd="0" presId="urn:microsoft.com/office/officeart/2008/layout/LinedList"/>
    <dgm:cxn modelId="{9C325F4D-EBB1-4AC0-AB0D-34460C776181}" type="presParOf" srcId="{E0025FB8-BA62-4F68-A054-B59477D5EFDD}" destId="{93B53C77-9F56-4DE2-82C8-74ECD54589D9}" srcOrd="23" destOrd="0" presId="urn:microsoft.com/office/officeart/2008/layout/LinedList"/>
    <dgm:cxn modelId="{D2AC0ECC-3637-415E-BBBB-042EC241F938}" type="presParOf" srcId="{93B53C77-9F56-4DE2-82C8-74ECD54589D9}" destId="{357801D7-2A39-4E5C-AB6C-6A8C10446FF0}" srcOrd="0" destOrd="0" presId="urn:microsoft.com/office/officeart/2008/layout/LinedList"/>
    <dgm:cxn modelId="{038B2B61-7D32-44C3-A578-6CA1D85DE5E1}" type="presParOf" srcId="{93B53C77-9F56-4DE2-82C8-74ECD54589D9}" destId="{0B4FBF96-318D-480A-BBFF-BF38FF5DB414}"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A1F3FEE-2911-4CC0-8639-13BC03904109}"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US"/>
        </a:p>
      </dgm:t>
    </dgm:pt>
    <dgm:pt modelId="{FDA1B169-A127-421F-AA09-D8E016B849E6}">
      <dgm:prSet phldrT="[Text]" phldr="0"/>
      <dgm:spPr/>
      <dgm:t>
        <a:bodyPr/>
        <a:lstStyle/>
        <a:p>
          <a:pPr rtl="0"/>
          <a:r>
            <a:rPr lang="en-US" dirty="0">
              <a:latin typeface="Seaford Display"/>
            </a:rPr>
            <a:t>Python Plotly</a:t>
          </a:r>
          <a:endParaRPr lang="en-US" dirty="0"/>
        </a:p>
      </dgm:t>
    </dgm:pt>
    <dgm:pt modelId="{B0548BFF-2826-4968-8620-C416EB6CAD28}" type="parTrans" cxnId="{9C38FBED-5A72-4C19-B225-AB2F7F65D417}">
      <dgm:prSet/>
      <dgm:spPr/>
      <dgm:t>
        <a:bodyPr/>
        <a:lstStyle/>
        <a:p>
          <a:endParaRPr lang="en-US"/>
        </a:p>
      </dgm:t>
    </dgm:pt>
    <dgm:pt modelId="{04D57BF3-ED6C-4048-B0E1-65C40EC526BA}" type="sibTrans" cxnId="{9C38FBED-5A72-4C19-B225-AB2F7F65D417}">
      <dgm:prSet/>
      <dgm:spPr/>
      <dgm:t>
        <a:bodyPr/>
        <a:lstStyle/>
        <a:p>
          <a:endParaRPr lang="en-US"/>
        </a:p>
      </dgm:t>
    </dgm:pt>
    <dgm:pt modelId="{5B0D30FD-0301-421B-B649-7BA2B7D06B9A}">
      <dgm:prSet phldrT="[Text]" phldr="0"/>
      <dgm:spPr/>
      <dgm:t>
        <a:bodyPr/>
        <a:lstStyle/>
        <a:p>
          <a:r>
            <a:rPr lang="en-US" dirty="0">
              <a:latin typeface="Seaford Display"/>
            </a:rPr>
            <a:t>matplotlib</a:t>
          </a:r>
          <a:endParaRPr lang="en-US" dirty="0"/>
        </a:p>
      </dgm:t>
    </dgm:pt>
    <dgm:pt modelId="{88B7F7F6-5C01-473B-874E-08C48A3A02AD}" type="parTrans" cxnId="{DF91264B-D2A9-4424-B63E-DDC59190C896}">
      <dgm:prSet/>
      <dgm:spPr/>
      <dgm:t>
        <a:bodyPr/>
        <a:lstStyle/>
        <a:p>
          <a:endParaRPr lang="en-US"/>
        </a:p>
      </dgm:t>
    </dgm:pt>
    <dgm:pt modelId="{CAA33D8D-2F4E-462E-8DD1-40EA2180F80E}" type="sibTrans" cxnId="{DF91264B-D2A9-4424-B63E-DDC59190C896}">
      <dgm:prSet/>
      <dgm:spPr/>
      <dgm:t>
        <a:bodyPr/>
        <a:lstStyle/>
        <a:p>
          <a:endParaRPr lang="en-US"/>
        </a:p>
      </dgm:t>
    </dgm:pt>
    <dgm:pt modelId="{ED390DD3-0680-41C4-A0C5-BA8A4A49E9DF}">
      <dgm:prSet phldrT="[Text]" phldr="0"/>
      <dgm:spPr/>
      <dgm:t>
        <a:bodyPr/>
        <a:lstStyle/>
        <a:p>
          <a:r>
            <a:rPr lang="en-US" dirty="0" err="1">
              <a:latin typeface="Seaford Display"/>
            </a:rPr>
            <a:t>numpy</a:t>
          </a:r>
          <a:endParaRPr lang="en-US" dirty="0"/>
        </a:p>
      </dgm:t>
    </dgm:pt>
    <dgm:pt modelId="{7590A3C3-79B2-4A4F-9327-B5CF99EB8837}" type="parTrans" cxnId="{92FA322D-BBEF-49C5-AEC7-39B1909D0C00}">
      <dgm:prSet/>
      <dgm:spPr/>
      <dgm:t>
        <a:bodyPr/>
        <a:lstStyle/>
        <a:p>
          <a:endParaRPr lang="en-US"/>
        </a:p>
      </dgm:t>
    </dgm:pt>
    <dgm:pt modelId="{64E5B1DB-70A6-493F-944B-4D493949C9E7}" type="sibTrans" cxnId="{92FA322D-BBEF-49C5-AEC7-39B1909D0C00}">
      <dgm:prSet/>
      <dgm:spPr/>
      <dgm:t>
        <a:bodyPr/>
        <a:lstStyle/>
        <a:p>
          <a:endParaRPr lang="en-US"/>
        </a:p>
      </dgm:t>
    </dgm:pt>
    <dgm:pt modelId="{E987646E-180B-48B5-8A3C-2D103B0A491A}">
      <dgm:prSet phldrT="[Text]" phldr="0"/>
      <dgm:spPr/>
      <dgm:t>
        <a:bodyPr/>
        <a:lstStyle/>
        <a:p>
          <a:r>
            <a:rPr lang="en-US" dirty="0" err="1">
              <a:latin typeface="Seaford Display"/>
            </a:rPr>
            <a:t>Sklearn.base</a:t>
          </a:r>
          <a:endParaRPr lang="en-US" dirty="0"/>
        </a:p>
      </dgm:t>
    </dgm:pt>
    <dgm:pt modelId="{2B16BC39-68B9-47D9-82C3-B0F2CDF4EA49}" type="parTrans" cxnId="{72F05955-1337-437E-A398-2627EAC2F6FD}">
      <dgm:prSet/>
      <dgm:spPr/>
      <dgm:t>
        <a:bodyPr/>
        <a:lstStyle/>
        <a:p>
          <a:endParaRPr lang="en-US"/>
        </a:p>
      </dgm:t>
    </dgm:pt>
    <dgm:pt modelId="{52772B2F-0A57-4A48-BD20-68DBA37CB65B}" type="sibTrans" cxnId="{72F05955-1337-437E-A398-2627EAC2F6FD}">
      <dgm:prSet/>
      <dgm:spPr/>
      <dgm:t>
        <a:bodyPr/>
        <a:lstStyle/>
        <a:p>
          <a:endParaRPr lang="en-US"/>
        </a:p>
      </dgm:t>
    </dgm:pt>
    <dgm:pt modelId="{BDAF6627-4084-40AC-88E2-F464426B6FA8}">
      <dgm:prSet phldrT="[Text]" phldr="0"/>
      <dgm:spPr/>
      <dgm:t>
        <a:bodyPr/>
        <a:lstStyle/>
        <a:p>
          <a:r>
            <a:rPr lang="en-US" dirty="0">
              <a:latin typeface="Seaford Display"/>
            </a:rPr>
            <a:t>Sklearn.pipeline</a:t>
          </a:r>
          <a:endParaRPr lang="en-US" dirty="0"/>
        </a:p>
      </dgm:t>
    </dgm:pt>
    <dgm:pt modelId="{00E8D667-C2C3-4152-A181-90C20B6B2329}" type="parTrans" cxnId="{CF126DDF-8F26-4DE7-895D-8F34AACA970C}">
      <dgm:prSet/>
      <dgm:spPr/>
      <dgm:t>
        <a:bodyPr/>
        <a:lstStyle/>
        <a:p>
          <a:endParaRPr lang="en-US"/>
        </a:p>
      </dgm:t>
    </dgm:pt>
    <dgm:pt modelId="{91472324-1404-4FB0-9EC8-9E8049FD6634}" type="sibTrans" cxnId="{CF126DDF-8F26-4DE7-895D-8F34AACA970C}">
      <dgm:prSet/>
      <dgm:spPr/>
      <dgm:t>
        <a:bodyPr/>
        <a:lstStyle/>
        <a:p>
          <a:endParaRPr lang="en-US"/>
        </a:p>
      </dgm:t>
    </dgm:pt>
    <dgm:pt modelId="{51908D16-191D-4B50-AA0C-CDFCCDC14456}">
      <dgm:prSet phldrT="[Text]" phldr="0"/>
      <dgm:spPr/>
      <dgm:t>
        <a:bodyPr/>
        <a:lstStyle/>
        <a:p>
          <a:r>
            <a:rPr lang="en-US" dirty="0" err="1">
              <a:latin typeface="Seaford Display"/>
            </a:rPr>
            <a:t>Sklearn.preprocessing</a:t>
          </a:r>
          <a:endParaRPr lang="en-US" dirty="0"/>
        </a:p>
      </dgm:t>
    </dgm:pt>
    <dgm:pt modelId="{78594014-66D8-4938-BE2C-3BDE8BDBE873}" type="parTrans" cxnId="{DC051A2A-D266-49A1-8CA3-AAD4FE296176}">
      <dgm:prSet/>
      <dgm:spPr/>
      <dgm:t>
        <a:bodyPr/>
        <a:lstStyle/>
        <a:p>
          <a:endParaRPr lang="en-US"/>
        </a:p>
      </dgm:t>
    </dgm:pt>
    <dgm:pt modelId="{CB04C408-57DD-4E67-8499-571639F65B11}" type="sibTrans" cxnId="{DC051A2A-D266-49A1-8CA3-AAD4FE296176}">
      <dgm:prSet/>
      <dgm:spPr/>
      <dgm:t>
        <a:bodyPr/>
        <a:lstStyle/>
        <a:p>
          <a:endParaRPr lang="en-US"/>
        </a:p>
      </dgm:t>
    </dgm:pt>
    <dgm:pt modelId="{91A2C9E8-C8C8-4313-B991-300CE3055C17}">
      <dgm:prSet phldrT="[Text]" phldr="0"/>
      <dgm:spPr/>
      <dgm:t>
        <a:bodyPr/>
        <a:lstStyle/>
        <a:p>
          <a:r>
            <a:rPr lang="en-US" dirty="0">
              <a:latin typeface="Seaford Display"/>
            </a:rPr>
            <a:t>Sklearn.impute</a:t>
          </a:r>
          <a:endParaRPr lang="en-US" dirty="0"/>
        </a:p>
      </dgm:t>
    </dgm:pt>
    <dgm:pt modelId="{B18E518A-F1B0-468E-B94C-23EC54AA2C89}" type="parTrans" cxnId="{E22961F9-415B-49B6-B75A-B77A00B01CE4}">
      <dgm:prSet/>
      <dgm:spPr/>
      <dgm:t>
        <a:bodyPr/>
        <a:lstStyle/>
        <a:p>
          <a:endParaRPr lang="en-US"/>
        </a:p>
      </dgm:t>
    </dgm:pt>
    <dgm:pt modelId="{80E64675-C863-4B91-A1DD-94EB40524C10}" type="sibTrans" cxnId="{E22961F9-415B-49B6-B75A-B77A00B01CE4}">
      <dgm:prSet/>
      <dgm:spPr/>
      <dgm:t>
        <a:bodyPr/>
        <a:lstStyle/>
        <a:p>
          <a:endParaRPr lang="en-US"/>
        </a:p>
      </dgm:t>
    </dgm:pt>
    <dgm:pt modelId="{A4709B05-5E6A-47F8-B6E4-ACD34112653A}">
      <dgm:prSet phldrT="[Text]" phldr="0"/>
      <dgm:spPr/>
      <dgm:t>
        <a:bodyPr/>
        <a:lstStyle/>
        <a:p>
          <a:r>
            <a:rPr lang="en-US" dirty="0">
              <a:latin typeface="Seaford Display"/>
            </a:rPr>
            <a:t>Sklearn.model_selection</a:t>
          </a:r>
          <a:endParaRPr lang="en-US" dirty="0"/>
        </a:p>
      </dgm:t>
    </dgm:pt>
    <dgm:pt modelId="{32FB60F1-4770-4E8F-807F-A72D1703CF35}" type="parTrans" cxnId="{F3896DEC-4567-45D8-AE04-AD17876692B2}">
      <dgm:prSet/>
      <dgm:spPr/>
      <dgm:t>
        <a:bodyPr/>
        <a:lstStyle/>
        <a:p>
          <a:endParaRPr lang="en-US"/>
        </a:p>
      </dgm:t>
    </dgm:pt>
    <dgm:pt modelId="{B8C9FEA1-FDF9-44BB-B8C6-CA5346D5EA25}" type="sibTrans" cxnId="{F3896DEC-4567-45D8-AE04-AD17876692B2}">
      <dgm:prSet/>
      <dgm:spPr/>
      <dgm:t>
        <a:bodyPr/>
        <a:lstStyle/>
        <a:p>
          <a:endParaRPr lang="en-US"/>
        </a:p>
      </dgm:t>
    </dgm:pt>
    <dgm:pt modelId="{C05FC1EC-0F22-465E-BC2B-2D84AA65FAAC}">
      <dgm:prSet phldrT="[Text]" phldr="0"/>
      <dgm:spPr/>
      <dgm:t>
        <a:bodyPr/>
        <a:lstStyle/>
        <a:p>
          <a:r>
            <a:rPr lang="en-US" dirty="0" err="1">
              <a:latin typeface="Seaford Display"/>
            </a:rPr>
            <a:t>Sklearn.linear_model</a:t>
          </a:r>
          <a:endParaRPr lang="en-US" dirty="0"/>
        </a:p>
      </dgm:t>
    </dgm:pt>
    <dgm:pt modelId="{FF91494F-357F-4B7A-9CD0-89E22B40DE77}" type="parTrans" cxnId="{4FC04CC1-6109-4F90-9D01-55A0E4650458}">
      <dgm:prSet/>
      <dgm:spPr/>
      <dgm:t>
        <a:bodyPr/>
        <a:lstStyle/>
        <a:p>
          <a:endParaRPr lang="en-US"/>
        </a:p>
      </dgm:t>
    </dgm:pt>
    <dgm:pt modelId="{B0067BB7-6EA8-4229-82B6-A1A7F7B5599D}" type="sibTrans" cxnId="{4FC04CC1-6109-4F90-9D01-55A0E4650458}">
      <dgm:prSet/>
      <dgm:spPr/>
      <dgm:t>
        <a:bodyPr/>
        <a:lstStyle/>
        <a:p>
          <a:endParaRPr lang="en-US"/>
        </a:p>
      </dgm:t>
    </dgm:pt>
    <dgm:pt modelId="{2DD2764B-1FE2-48C2-86C5-8EFDB96086DB}">
      <dgm:prSet phldr="0"/>
      <dgm:spPr/>
      <dgm:t>
        <a:bodyPr/>
        <a:lstStyle/>
        <a:p>
          <a:r>
            <a:rPr lang="en-US" dirty="0">
              <a:latin typeface="Seaford Display"/>
            </a:rPr>
            <a:t>Sklearn.metrics</a:t>
          </a:r>
        </a:p>
      </dgm:t>
    </dgm:pt>
    <dgm:pt modelId="{9F092E7A-8CC9-4439-BF41-8F2ACC44C352}" type="parTrans" cxnId="{3362AEBF-9C64-456B-A4FE-58E3991C3B85}">
      <dgm:prSet/>
      <dgm:spPr/>
    </dgm:pt>
    <dgm:pt modelId="{6201EC65-1529-4CA1-B569-86968C64BAE6}" type="sibTrans" cxnId="{3362AEBF-9C64-456B-A4FE-58E3991C3B85}">
      <dgm:prSet/>
      <dgm:spPr/>
    </dgm:pt>
    <dgm:pt modelId="{1E01360C-8A3C-479B-8F10-9EF5DB506D06}" type="pres">
      <dgm:prSet presAssocID="{AA1F3FEE-2911-4CC0-8639-13BC03904109}" presName="diagram" presStyleCnt="0">
        <dgm:presLayoutVars>
          <dgm:dir/>
          <dgm:resizeHandles val="exact"/>
        </dgm:presLayoutVars>
      </dgm:prSet>
      <dgm:spPr/>
    </dgm:pt>
    <dgm:pt modelId="{EA2C0FDB-A8A0-430A-A111-3A6601631691}" type="pres">
      <dgm:prSet presAssocID="{FDA1B169-A127-421F-AA09-D8E016B849E6}" presName="node" presStyleLbl="node1" presStyleIdx="0" presStyleCnt="10">
        <dgm:presLayoutVars>
          <dgm:bulletEnabled val="1"/>
        </dgm:presLayoutVars>
      </dgm:prSet>
      <dgm:spPr/>
    </dgm:pt>
    <dgm:pt modelId="{D2A9A38B-D377-4EBF-9A7C-5EF2AF4AF308}" type="pres">
      <dgm:prSet presAssocID="{04D57BF3-ED6C-4048-B0E1-65C40EC526BA}" presName="sibTrans" presStyleCnt="0"/>
      <dgm:spPr/>
    </dgm:pt>
    <dgm:pt modelId="{7D1D3E61-60E1-4C10-AE05-D3C238300196}" type="pres">
      <dgm:prSet presAssocID="{5B0D30FD-0301-421B-B649-7BA2B7D06B9A}" presName="node" presStyleLbl="node1" presStyleIdx="1" presStyleCnt="10">
        <dgm:presLayoutVars>
          <dgm:bulletEnabled val="1"/>
        </dgm:presLayoutVars>
      </dgm:prSet>
      <dgm:spPr/>
    </dgm:pt>
    <dgm:pt modelId="{058D1EAB-C7A7-469B-9EAF-2AAFAAB73E40}" type="pres">
      <dgm:prSet presAssocID="{CAA33D8D-2F4E-462E-8DD1-40EA2180F80E}" presName="sibTrans" presStyleCnt="0"/>
      <dgm:spPr/>
    </dgm:pt>
    <dgm:pt modelId="{6B3994AE-06A5-4369-9219-AE05C8829B12}" type="pres">
      <dgm:prSet presAssocID="{ED390DD3-0680-41C4-A0C5-BA8A4A49E9DF}" presName="node" presStyleLbl="node1" presStyleIdx="2" presStyleCnt="10">
        <dgm:presLayoutVars>
          <dgm:bulletEnabled val="1"/>
        </dgm:presLayoutVars>
      </dgm:prSet>
      <dgm:spPr/>
    </dgm:pt>
    <dgm:pt modelId="{808010D7-188A-4F7D-9FA8-14DEFACD564C}" type="pres">
      <dgm:prSet presAssocID="{64E5B1DB-70A6-493F-944B-4D493949C9E7}" presName="sibTrans" presStyleCnt="0"/>
      <dgm:spPr/>
    </dgm:pt>
    <dgm:pt modelId="{1EBF16C8-6067-434B-BADC-625E8FC1A717}" type="pres">
      <dgm:prSet presAssocID="{E987646E-180B-48B5-8A3C-2D103B0A491A}" presName="node" presStyleLbl="node1" presStyleIdx="3" presStyleCnt="10">
        <dgm:presLayoutVars>
          <dgm:bulletEnabled val="1"/>
        </dgm:presLayoutVars>
      </dgm:prSet>
      <dgm:spPr/>
    </dgm:pt>
    <dgm:pt modelId="{EAE8EC27-27E7-4B8D-AEF7-2F3B66FD5E3B}" type="pres">
      <dgm:prSet presAssocID="{52772B2F-0A57-4A48-BD20-68DBA37CB65B}" presName="sibTrans" presStyleCnt="0"/>
      <dgm:spPr/>
    </dgm:pt>
    <dgm:pt modelId="{AADAB810-3C96-4933-AFEF-52ED8A1CA5ED}" type="pres">
      <dgm:prSet presAssocID="{BDAF6627-4084-40AC-88E2-F464426B6FA8}" presName="node" presStyleLbl="node1" presStyleIdx="4" presStyleCnt="10">
        <dgm:presLayoutVars>
          <dgm:bulletEnabled val="1"/>
        </dgm:presLayoutVars>
      </dgm:prSet>
      <dgm:spPr/>
    </dgm:pt>
    <dgm:pt modelId="{E3F48BA2-A0B3-45DD-9F1E-4F4B1C136189}" type="pres">
      <dgm:prSet presAssocID="{91472324-1404-4FB0-9EC8-9E8049FD6634}" presName="sibTrans" presStyleCnt="0"/>
      <dgm:spPr/>
    </dgm:pt>
    <dgm:pt modelId="{C9C458DA-0133-4045-8EC3-F95A05B672CD}" type="pres">
      <dgm:prSet presAssocID="{51908D16-191D-4B50-AA0C-CDFCCDC14456}" presName="node" presStyleLbl="node1" presStyleIdx="5" presStyleCnt="10">
        <dgm:presLayoutVars>
          <dgm:bulletEnabled val="1"/>
        </dgm:presLayoutVars>
      </dgm:prSet>
      <dgm:spPr/>
    </dgm:pt>
    <dgm:pt modelId="{1D8D3846-08C4-4C59-8F4F-060394761756}" type="pres">
      <dgm:prSet presAssocID="{CB04C408-57DD-4E67-8499-571639F65B11}" presName="sibTrans" presStyleCnt="0"/>
      <dgm:spPr/>
    </dgm:pt>
    <dgm:pt modelId="{2399F92D-8D92-4404-AFFF-5F2C67CD8323}" type="pres">
      <dgm:prSet presAssocID="{91A2C9E8-C8C8-4313-B991-300CE3055C17}" presName="node" presStyleLbl="node1" presStyleIdx="6" presStyleCnt="10">
        <dgm:presLayoutVars>
          <dgm:bulletEnabled val="1"/>
        </dgm:presLayoutVars>
      </dgm:prSet>
      <dgm:spPr/>
    </dgm:pt>
    <dgm:pt modelId="{576DF712-5FE1-441C-8EE2-F820E71B98DF}" type="pres">
      <dgm:prSet presAssocID="{80E64675-C863-4B91-A1DD-94EB40524C10}" presName="sibTrans" presStyleCnt="0"/>
      <dgm:spPr/>
    </dgm:pt>
    <dgm:pt modelId="{6DCCE897-B132-41B7-89AA-C191AE9DB395}" type="pres">
      <dgm:prSet presAssocID="{A4709B05-5E6A-47F8-B6E4-ACD34112653A}" presName="node" presStyleLbl="node1" presStyleIdx="7" presStyleCnt="10">
        <dgm:presLayoutVars>
          <dgm:bulletEnabled val="1"/>
        </dgm:presLayoutVars>
      </dgm:prSet>
      <dgm:spPr/>
    </dgm:pt>
    <dgm:pt modelId="{6B99AD15-5A34-4E78-BC75-7FD9899A20D2}" type="pres">
      <dgm:prSet presAssocID="{B8C9FEA1-FDF9-44BB-B8C6-CA5346D5EA25}" presName="sibTrans" presStyleCnt="0"/>
      <dgm:spPr/>
    </dgm:pt>
    <dgm:pt modelId="{8036767D-4443-4DC8-ADBB-8681D34A897D}" type="pres">
      <dgm:prSet presAssocID="{C05FC1EC-0F22-465E-BC2B-2D84AA65FAAC}" presName="node" presStyleLbl="node1" presStyleIdx="8" presStyleCnt="10">
        <dgm:presLayoutVars>
          <dgm:bulletEnabled val="1"/>
        </dgm:presLayoutVars>
      </dgm:prSet>
      <dgm:spPr/>
    </dgm:pt>
    <dgm:pt modelId="{13762412-E9E7-4DBA-AAC6-ADA110F7299A}" type="pres">
      <dgm:prSet presAssocID="{B0067BB7-6EA8-4229-82B6-A1A7F7B5599D}" presName="sibTrans" presStyleCnt="0"/>
      <dgm:spPr/>
    </dgm:pt>
    <dgm:pt modelId="{F1945DD2-730C-48A9-99EE-B1FAFE3D6890}" type="pres">
      <dgm:prSet presAssocID="{2DD2764B-1FE2-48C2-86C5-8EFDB96086DB}" presName="node" presStyleLbl="node1" presStyleIdx="9" presStyleCnt="10">
        <dgm:presLayoutVars>
          <dgm:bulletEnabled val="1"/>
        </dgm:presLayoutVars>
      </dgm:prSet>
      <dgm:spPr/>
    </dgm:pt>
  </dgm:ptLst>
  <dgm:cxnLst>
    <dgm:cxn modelId="{9C06920B-B25E-4727-BF9B-B9B7488F2C55}" type="presOf" srcId="{5B0D30FD-0301-421B-B649-7BA2B7D06B9A}" destId="{7D1D3E61-60E1-4C10-AE05-D3C238300196}" srcOrd="0" destOrd="0" presId="urn:microsoft.com/office/officeart/2005/8/layout/default"/>
    <dgm:cxn modelId="{21B00227-8834-4BFB-9AF4-F3DEEC921AE6}" type="presOf" srcId="{E987646E-180B-48B5-8A3C-2D103B0A491A}" destId="{1EBF16C8-6067-434B-BADC-625E8FC1A717}" srcOrd="0" destOrd="0" presId="urn:microsoft.com/office/officeart/2005/8/layout/default"/>
    <dgm:cxn modelId="{DC051A2A-D266-49A1-8CA3-AAD4FE296176}" srcId="{AA1F3FEE-2911-4CC0-8639-13BC03904109}" destId="{51908D16-191D-4B50-AA0C-CDFCCDC14456}" srcOrd="5" destOrd="0" parTransId="{78594014-66D8-4938-BE2C-3BDE8BDBE873}" sibTransId="{CB04C408-57DD-4E67-8499-571639F65B11}"/>
    <dgm:cxn modelId="{92FA322D-BBEF-49C5-AEC7-39B1909D0C00}" srcId="{AA1F3FEE-2911-4CC0-8639-13BC03904109}" destId="{ED390DD3-0680-41C4-A0C5-BA8A4A49E9DF}" srcOrd="2" destOrd="0" parTransId="{7590A3C3-79B2-4A4F-9327-B5CF99EB8837}" sibTransId="{64E5B1DB-70A6-493F-944B-4D493949C9E7}"/>
    <dgm:cxn modelId="{895FBE5B-4D77-4F53-941A-52694EB24D21}" type="presOf" srcId="{BDAF6627-4084-40AC-88E2-F464426B6FA8}" destId="{AADAB810-3C96-4933-AFEF-52ED8A1CA5ED}" srcOrd="0" destOrd="0" presId="urn:microsoft.com/office/officeart/2005/8/layout/default"/>
    <dgm:cxn modelId="{DF91264B-D2A9-4424-B63E-DDC59190C896}" srcId="{AA1F3FEE-2911-4CC0-8639-13BC03904109}" destId="{5B0D30FD-0301-421B-B649-7BA2B7D06B9A}" srcOrd="1" destOrd="0" parTransId="{88B7F7F6-5C01-473B-874E-08C48A3A02AD}" sibTransId="{CAA33D8D-2F4E-462E-8DD1-40EA2180F80E}"/>
    <dgm:cxn modelId="{72F05955-1337-437E-A398-2627EAC2F6FD}" srcId="{AA1F3FEE-2911-4CC0-8639-13BC03904109}" destId="{E987646E-180B-48B5-8A3C-2D103B0A491A}" srcOrd="3" destOrd="0" parTransId="{2B16BC39-68B9-47D9-82C3-B0F2CDF4EA49}" sibTransId="{52772B2F-0A57-4A48-BD20-68DBA37CB65B}"/>
    <dgm:cxn modelId="{6C859781-F4EF-4E53-BE0C-65C159E4DF15}" type="presOf" srcId="{AA1F3FEE-2911-4CC0-8639-13BC03904109}" destId="{1E01360C-8A3C-479B-8F10-9EF5DB506D06}" srcOrd="0" destOrd="0" presId="urn:microsoft.com/office/officeart/2005/8/layout/default"/>
    <dgm:cxn modelId="{E2C8F685-1A17-469B-8EEC-D3DDC2F15D72}" type="presOf" srcId="{ED390DD3-0680-41C4-A0C5-BA8A4A49E9DF}" destId="{6B3994AE-06A5-4369-9219-AE05C8829B12}" srcOrd="0" destOrd="0" presId="urn:microsoft.com/office/officeart/2005/8/layout/default"/>
    <dgm:cxn modelId="{533FEF93-149C-48FE-9B52-78055F931904}" type="presOf" srcId="{2DD2764B-1FE2-48C2-86C5-8EFDB96086DB}" destId="{F1945DD2-730C-48A9-99EE-B1FAFE3D6890}" srcOrd="0" destOrd="0" presId="urn:microsoft.com/office/officeart/2005/8/layout/default"/>
    <dgm:cxn modelId="{8738059C-7633-479C-9D00-1A7F80051B56}" type="presOf" srcId="{91A2C9E8-C8C8-4313-B991-300CE3055C17}" destId="{2399F92D-8D92-4404-AFFF-5F2C67CD8323}" srcOrd="0" destOrd="0" presId="urn:microsoft.com/office/officeart/2005/8/layout/default"/>
    <dgm:cxn modelId="{22B5079F-4A7A-4B31-836C-B49E1E47F03D}" type="presOf" srcId="{FDA1B169-A127-421F-AA09-D8E016B849E6}" destId="{EA2C0FDB-A8A0-430A-A111-3A6601631691}" srcOrd="0" destOrd="0" presId="urn:microsoft.com/office/officeart/2005/8/layout/default"/>
    <dgm:cxn modelId="{4FA171B4-DB00-4E1B-A69B-D4BF412C501B}" type="presOf" srcId="{C05FC1EC-0F22-465E-BC2B-2D84AA65FAAC}" destId="{8036767D-4443-4DC8-ADBB-8681D34A897D}" srcOrd="0" destOrd="0" presId="urn:microsoft.com/office/officeart/2005/8/layout/default"/>
    <dgm:cxn modelId="{3362AEBF-9C64-456B-A4FE-58E3991C3B85}" srcId="{AA1F3FEE-2911-4CC0-8639-13BC03904109}" destId="{2DD2764B-1FE2-48C2-86C5-8EFDB96086DB}" srcOrd="9" destOrd="0" parTransId="{9F092E7A-8CC9-4439-BF41-8F2ACC44C352}" sibTransId="{6201EC65-1529-4CA1-B569-86968C64BAE6}"/>
    <dgm:cxn modelId="{4FC04CC1-6109-4F90-9D01-55A0E4650458}" srcId="{AA1F3FEE-2911-4CC0-8639-13BC03904109}" destId="{C05FC1EC-0F22-465E-BC2B-2D84AA65FAAC}" srcOrd="8" destOrd="0" parTransId="{FF91494F-357F-4B7A-9CD0-89E22B40DE77}" sibTransId="{B0067BB7-6EA8-4229-82B6-A1A7F7B5599D}"/>
    <dgm:cxn modelId="{B1D9FEC9-3BC7-405E-BF36-00298993FAC5}" type="presOf" srcId="{51908D16-191D-4B50-AA0C-CDFCCDC14456}" destId="{C9C458DA-0133-4045-8EC3-F95A05B672CD}" srcOrd="0" destOrd="0" presId="urn:microsoft.com/office/officeart/2005/8/layout/default"/>
    <dgm:cxn modelId="{CF126DDF-8F26-4DE7-895D-8F34AACA970C}" srcId="{AA1F3FEE-2911-4CC0-8639-13BC03904109}" destId="{BDAF6627-4084-40AC-88E2-F464426B6FA8}" srcOrd="4" destOrd="0" parTransId="{00E8D667-C2C3-4152-A181-90C20B6B2329}" sibTransId="{91472324-1404-4FB0-9EC8-9E8049FD6634}"/>
    <dgm:cxn modelId="{F3896DEC-4567-45D8-AE04-AD17876692B2}" srcId="{AA1F3FEE-2911-4CC0-8639-13BC03904109}" destId="{A4709B05-5E6A-47F8-B6E4-ACD34112653A}" srcOrd="7" destOrd="0" parTransId="{32FB60F1-4770-4E8F-807F-A72D1703CF35}" sibTransId="{B8C9FEA1-FDF9-44BB-B8C6-CA5346D5EA25}"/>
    <dgm:cxn modelId="{9C38FBED-5A72-4C19-B225-AB2F7F65D417}" srcId="{AA1F3FEE-2911-4CC0-8639-13BC03904109}" destId="{FDA1B169-A127-421F-AA09-D8E016B849E6}" srcOrd="0" destOrd="0" parTransId="{B0548BFF-2826-4968-8620-C416EB6CAD28}" sibTransId="{04D57BF3-ED6C-4048-B0E1-65C40EC526BA}"/>
    <dgm:cxn modelId="{E22961F9-415B-49B6-B75A-B77A00B01CE4}" srcId="{AA1F3FEE-2911-4CC0-8639-13BC03904109}" destId="{91A2C9E8-C8C8-4313-B991-300CE3055C17}" srcOrd="6" destOrd="0" parTransId="{B18E518A-F1B0-468E-B94C-23EC54AA2C89}" sibTransId="{80E64675-C863-4B91-A1DD-94EB40524C10}"/>
    <dgm:cxn modelId="{33660EFC-8D1F-4C82-BBD2-DA1083BD841B}" type="presOf" srcId="{A4709B05-5E6A-47F8-B6E4-ACD34112653A}" destId="{6DCCE897-B132-41B7-89AA-C191AE9DB395}" srcOrd="0" destOrd="0" presId="urn:microsoft.com/office/officeart/2005/8/layout/default"/>
    <dgm:cxn modelId="{DE0C189E-13AC-4BF3-9E3D-45E46E9E5C90}" type="presParOf" srcId="{1E01360C-8A3C-479B-8F10-9EF5DB506D06}" destId="{EA2C0FDB-A8A0-430A-A111-3A6601631691}" srcOrd="0" destOrd="0" presId="urn:microsoft.com/office/officeart/2005/8/layout/default"/>
    <dgm:cxn modelId="{E414F768-0782-47D9-B4DB-2A7AD143DAA2}" type="presParOf" srcId="{1E01360C-8A3C-479B-8F10-9EF5DB506D06}" destId="{D2A9A38B-D377-4EBF-9A7C-5EF2AF4AF308}" srcOrd="1" destOrd="0" presId="urn:microsoft.com/office/officeart/2005/8/layout/default"/>
    <dgm:cxn modelId="{2AB9D969-87EA-4CCA-95A6-2167FFB82EDD}" type="presParOf" srcId="{1E01360C-8A3C-479B-8F10-9EF5DB506D06}" destId="{7D1D3E61-60E1-4C10-AE05-D3C238300196}" srcOrd="2" destOrd="0" presId="urn:microsoft.com/office/officeart/2005/8/layout/default"/>
    <dgm:cxn modelId="{0639BD25-6DE4-4746-8833-5144561BD7F6}" type="presParOf" srcId="{1E01360C-8A3C-479B-8F10-9EF5DB506D06}" destId="{058D1EAB-C7A7-469B-9EAF-2AAFAAB73E40}" srcOrd="3" destOrd="0" presId="urn:microsoft.com/office/officeart/2005/8/layout/default"/>
    <dgm:cxn modelId="{1AC9DAA4-04A7-4200-9D5E-416CA98FFFBB}" type="presParOf" srcId="{1E01360C-8A3C-479B-8F10-9EF5DB506D06}" destId="{6B3994AE-06A5-4369-9219-AE05C8829B12}" srcOrd="4" destOrd="0" presId="urn:microsoft.com/office/officeart/2005/8/layout/default"/>
    <dgm:cxn modelId="{492C1341-7F44-436E-9B9B-18B0C1FE8756}" type="presParOf" srcId="{1E01360C-8A3C-479B-8F10-9EF5DB506D06}" destId="{808010D7-188A-4F7D-9FA8-14DEFACD564C}" srcOrd="5" destOrd="0" presId="urn:microsoft.com/office/officeart/2005/8/layout/default"/>
    <dgm:cxn modelId="{F795022B-5F1B-4265-8E87-551546F364E3}" type="presParOf" srcId="{1E01360C-8A3C-479B-8F10-9EF5DB506D06}" destId="{1EBF16C8-6067-434B-BADC-625E8FC1A717}" srcOrd="6" destOrd="0" presId="urn:microsoft.com/office/officeart/2005/8/layout/default"/>
    <dgm:cxn modelId="{E8374575-6858-4F64-BA3C-00C0C4FFB595}" type="presParOf" srcId="{1E01360C-8A3C-479B-8F10-9EF5DB506D06}" destId="{EAE8EC27-27E7-4B8D-AEF7-2F3B66FD5E3B}" srcOrd="7" destOrd="0" presId="urn:microsoft.com/office/officeart/2005/8/layout/default"/>
    <dgm:cxn modelId="{89CB2B1E-26A7-4C95-BAAF-52700EC89611}" type="presParOf" srcId="{1E01360C-8A3C-479B-8F10-9EF5DB506D06}" destId="{AADAB810-3C96-4933-AFEF-52ED8A1CA5ED}" srcOrd="8" destOrd="0" presId="urn:microsoft.com/office/officeart/2005/8/layout/default"/>
    <dgm:cxn modelId="{56DA78A4-67FE-418F-957D-0C7BFEE385D0}" type="presParOf" srcId="{1E01360C-8A3C-479B-8F10-9EF5DB506D06}" destId="{E3F48BA2-A0B3-45DD-9F1E-4F4B1C136189}" srcOrd="9" destOrd="0" presId="urn:microsoft.com/office/officeart/2005/8/layout/default"/>
    <dgm:cxn modelId="{B0B9BCC9-518D-4A59-8239-DD53DCC48F6B}" type="presParOf" srcId="{1E01360C-8A3C-479B-8F10-9EF5DB506D06}" destId="{C9C458DA-0133-4045-8EC3-F95A05B672CD}" srcOrd="10" destOrd="0" presId="urn:microsoft.com/office/officeart/2005/8/layout/default"/>
    <dgm:cxn modelId="{CE775A8C-2741-4E2E-8142-9343EEC83AD5}" type="presParOf" srcId="{1E01360C-8A3C-479B-8F10-9EF5DB506D06}" destId="{1D8D3846-08C4-4C59-8F4F-060394761756}" srcOrd="11" destOrd="0" presId="urn:microsoft.com/office/officeart/2005/8/layout/default"/>
    <dgm:cxn modelId="{3745B8AD-145D-4D3F-BBF1-1CFF8C8CE412}" type="presParOf" srcId="{1E01360C-8A3C-479B-8F10-9EF5DB506D06}" destId="{2399F92D-8D92-4404-AFFF-5F2C67CD8323}" srcOrd="12" destOrd="0" presId="urn:microsoft.com/office/officeart/2005/8/layout/default"/>
    <dgm:cxn modelId="{E10CE380-EF96-4AF2-B8D9-0DFC4CA760D1}" type="presParOf" srcId="{1E01360C-8A3C-479B-8F10-9EF5DB506D06}" destId="{576DF712-5FE1-441C-8EE2-F820E71B98DF}" srcOrd="13" destOrd="0" presId="urn:microsoft.com/office/officeart/2005/8/layout/default"/>
    <dgm:cxn modelId="{324868BC-0D1F-47F0-8B10-CAA3D8DAD516}" type="presParOf" srcId="{1E01360C-8A3C-479B-8F10-9EF5DB506D06}" destId="{6DCCE897-B132-41B7-89AA-C191AE9DB395}" srcOrd="14" destOrd="0" presId="urn:microsoft.com/office/officeart/2005/8/layout/default"/>
    <dgm:cxn modelId="{C8348AB2-B54E-4F29-A46D-F3A3E889D6A4}" type="presParOf" srcId="{1E01360C-8A3C-479B-8F10-9EF5DB506D06}" destId="{6B99AD15-5A34-4E78-BC75-7FD9899A20D2}" srcOrd="15" destOrd="0" presId="urn:microsoft.com/office/officeart/2005/8/layout/default"/>
    <dgm:cxn modelId="{5CDE40D9-0A11-4DAA-9379-03BC46A6FCFB}" type="presParOf" srcId="{1E01360C-8A3C-479B-8F10-9EF5DB506D06}" destId="{8036767D-4443-4DC8-ADBB-8681D34A897D}" srcOrd="16" destOrd="0" presId="urn:microsoft.com/office/officeart/2005/8/layout/default"/>
    <dgm:cxn modelId="{DD309CA1-45C6-4620-80A9-140440E2A376}" type="presParOf" srcId="{1E01360C-8A3C-479B-8F10-9EF5DB506D06}" destId="{13762412-E9E7-4DBA-AAC6-ADA110F7299A}" srcOrd="17" destOrd="0" presId="urn:microsoft.com/office/officeart/2005/8/layout/default"/>
    <dgm:cxn modelId="{9B5B8BB0-3F83-4B33-BEF8-A6B629E82EAF}" type="presParOf" srcId="{1E01360C-8A3C-479B-8F10-9EF5DB506D06}" destId="{F1945DD2-730C-48A9-99EE-B1FAFE3D6890}" srcOrd="1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605CA38-CDD8-417E-8C94-6114F2079021}" type="doc">
      <dgm:prSet loTypeId="urn:microsoft.com/office/officeart/2016/7/layout/BasicTimeline" loCatId="timeline" qsTypeId="urn:microsoft.com/office/officeart/2005/8/quickstyle/simple1" qsCatId="simple" csTypeId="urn:microsoft.com/office/officeart/2005/8/colors/colorful5" csCatId="colorful" phldr="1"/>
      <dgm:spPr/>
      <dgm:t>
        <a:bodyPr/>
        <a:lstStyle/>
        <a:p>
          <a:endParaRPr lang="en-US"/>
        </a:p>
      </dgm:t>
    </dgm:pt>
    <dgm:pt modelId="{77A39F51-5BDB-4185-871E-C90981478961}">
      <dgm:prSet phldrT="[Text]" phldr="0"/>
      <dgm:spPr/>
      <dgm:t>
        <a:bodyPr/>
        <a:lstStyle/>
        <a:p>
          <a:pPr>
            <a:defRPr b="1"/>
          </a:pPr>
          <a:r>
            <a:rPr lang="en-US" dirty="0">
              <a:latin typeface="Seaford Display"/>
            </a:rPr>
            <a:t>Exploratory data Analysis</a:t>
          </a:r>
          <a:endParaRPr lang="en-US" dirty="0"/>
        </a:p>
      </dgm:t>
    </dgm:pt>
    <dgm:pt modelId="{BEE39233-C8FB-4C19-B336-4074AF67F46C}" type="parTrans" cxnId="{76974EA7-9E52-471A-A487-CB34DD3C4102}">
      <dgm:prSet/>
      <dgm:spPr/>
      <dgm:t>
        <a:bodyPr/>
        <a:lstStyle/>
        <a:p>
          <a:endParaRPr lang="en-US"/>
        </a:p>
      </dgm:t>
    </dgm:pt>
    <dgm:pt modelId="{71BA4D70-8CC7-4A00-9794-E085A2B73A3C}" type="sibTrans" cxnId="{76974EA7-9E52-471A-A487-CB34DD3C4102}">
      <dgm:prSet/>
      <dgm:spPr/>
      <dgm:t>
        <a:bodyPr/>
        <a:lstStyle/>
        <a:p>
          <a:endParaRPr lang="en-US"/>
        </a:p>
      </dgm:t>
    </dgm:pt>
    <dgm:pt modelId="{71175D8D-F122-4181-A9C5-37B4202349A9}">
      <dgm:prSet phldrT="[Text]" phldr="0"/>
      <dgm:spPr/>
      <dgm:t>
        <a:bodyPr/>
        <a:lstStyle/>
        <a:p>
          <a:pPr>
            <a:defRPr b="1"/>
          </a:pPr>
          <a:r>
            <a:rPr lang="en-US" dirty="0">
              <a:latin typeface="Seaford Display"/>
            </a:rPr>
            <a:t>Model Building </a:t>
          </a:r>
          <a:endParaRPr lang="en-US" dirty="0"/>
        </a:p>
      </dgm:t>
    </dgm:pt>
    <dgm:pt modelId="{39981AA1-85FD-401D-A462-92971ACB38AD}" type="parTrans" cxnId="{B8E0387C-85F2-48AC-B81F-9304D152BA4F}">
      <dgm:prSet/>
      <dgm:spPr/>
      <dgm:t>
        <a:bodyPr/>
        <a:lstStyle/>
        <a:p>
          <a:endParaRPr lang="en-US"/>
        </a:p>
      </dgm:t>
    </dgm:pt>
    <dgm:pt modelId="{8F91C968-080B-4D33-942B-1C7ED909BD1A}" type="sibTrans" cxnId="{B8E0387C-85F2-48AC-B81F-9304D152BA4F}">
      <dgm:prSet/>
      <dgm:spPr/>
      <dgm:t>
        <a:bodyPr/>
        <a:lstStyle/>
        <a:p>
          <a:endParaRPr lang="en-US"/>
        </a:p>
      </dgm:t>
    </dgm:pt>
    <dgm:pt modelId="{22228A39-1AB5-4AA4-A86D-E1FEAFEBA05B}">
      <dgm:prSet phldrT="[Text]" phldr="0"/>
      <dgm:spPr/>
      <dgm:t>
        <a:bodyPr/>
        <a:lstStyle/>
        <a:p>
          <a:pPr>
            <a:defRPr b="1"/>
          </a:pPr>
          <a:r>
            <a:rPr lang="en-US" dirty="0">
              <a:latin typeface="Seaford Display"/>
            </a:rPr>
            <a:t>Model Prediction</a:t>
          </a:r>
          <a:endParaRPr lang="en-US" dirty="0"/>
        </a:p>
      </dgm:t>
    </dgm:pt>
    <dgm:pt modelId="{CB483EE8-8028-4897-A6D2-69F05B1BD4CC}" type="parTrans" cxnId="{C0A92C2E-8E68-498A-A2A2-10B0F7985EFB}">
      <dgm:prSet/>
      <dgm:spPr/>
      <dgm:t>
        <a:bodyPr/>
        <a:lstStyle/>
        <a:p>
          <a:endParaRPr lang="en-US"/>
        </a:p>
      </dgm:t>
    </dgm:pt>
    <dgm:pt modelId="{59014499-808B-4312-BFBD-AE33D8008723}" type="sibTrans" cxnId="{C0A92C2E-8E68-498A-A2A2-10B0F7985EFB}">
      <dgm:prSet/>
      <dgm:spPr/>
      <dgm:t>
        <a:bodyPr/>
        <a:lstStyle/>
        <a:p>
          <a:endParaRPr lang="en-US"/>
        </a:p>
      </dgm:t>
    </dgm:pt>
    <dgm:pt modelId="{70CA2FFC-ED44-4F6B-90FE-FD6201C10DD1}">
      <dgm:prSet phldr="0"/>
      <dgm:spPr/>
      <dgm:t>
        <a:bodyPr/>
        <a:lstStyle/>
        <a:p>
          <a:pPr>
            <a:defRPr b="1"/>
          </a:pPr>
          <a:r>
            <a:rPr lang="en-US" dirty="0">
              <a:latin typeface="Seaford Display"/>
            </a:rPr>
            <a:t>Algorithms: Linear Regression &amp; Random Forest </a:t>
          </a:r>
        </a:p>
      </dgm:t>
    </dgm:pt>
    <dgm:pt modelId="{50BB1146-A252-4D23-B037-846CBDC9AB37}" type="parTrans" cxnId="{E92E13EA-BD57-4B78-BF52-CC50A2F77219}">
      <dgm:prSet/>
      <dgm:spPr/>
    </dgm:pt>
    <dgm:pt modelId="{A3C8B81A-B2E8-4A2D-920F-BFF344AFAA3B}" type="sibTrans" cxnId="{E92E13EA-BD57-4B78-BF52-CC50A2F77219}">
      <dgm:prSet/>
      <dgm:spPr/>
    </dgm:pt>
    <dgm:pt modelId="{F12CB765-CEE5-454E-B8D3-A6EBB55B5E63}">
      <dgm:prSet phldr="0"/>
      <dgm:spPr/>
      <dgm:t>
        <a:bodyPr/>
        <a:lstStyle/>
        <a:p>
          <a:pPr>
            <a:defRPr b="1"/>
          </a:pPr>
          <a:r>
            <a:rPr lang="en-US" dirty="0">
              <a:latin typeface="Seaford Display"/>
            </a:rPr>
            <a:t>Cross Validation</a:t>
          </a:r>
        </a:p>
      </dgm:t>
    </dgm:pt>
    <dgm:pt modelId="{AA6CD7E0-10F9-4CE1-BAE7-7F4B9B7E1EE2}" type="parTrans" cxnId="{F3A43D9C-C3BC-4D45-A2FA-7CE17F4AB2FC}">
      <dgm:prSet/>
      <dgm:spPr/>
    </dgm:pt>
    <dgm:pt modelId="{B55C8447-B634-47BB-A069-3EA5467C34A3}" type="sibTrans" cxnId="{F3A43D9C-C3BC-4D45-A2FA-7CE17F4AB2FC}">
      <dgm:prSet/>
      <dgm:spPr/>
    </dgm:pt>
    <dgm:pt modelId="{52EABB2B-2CA0-4244-BED0-3C43FA4F3125}">
      <dgm:prSet phldr="0"/>
      <dgm:spPr/>
      <dgm:t>
        <a:bodyPr/>
        <a:lstStyle/>
        <a:p>
          <a:pPr>
            <a:defRPr b="1"/>
          </a:pPr>
          <a:r>
            <a:rPr lang="en-US" b="0" dirty="0"/>
            <a:t>Feature engineering</a:t>
          </a:r>
        </a:p>
      </dgm:t>
    </dgm:pt>
    <dgm:pt modelId="{E5EF4F6A-30DC-418D-BAB3-7E77699DBE2F}" type="parTrans" cxnId="{3A23949A-8AC2-4B5D-A1FB-853BA40A3468}">
      <dgm:prSet/>
      <dgm:spPr/>
    </dgm:pt>
    <dgm:pt modelId="{8E14E14B-49C1-42EF-9260-AF4A4DA45429}" type="sibTrans" cxnId="{3A23949A-8AC2-4B5D-A1FB-853BA40A3468}">
      <dgm:prSet/>
      <dgm:spPr/>
    </dgm:pt>
    <dgm:pt modelId="{EDEF5003-78B7-4E0F-B937-AF0B11827309}" type="pres">
      <dgm:prSet presAssocID="{C605CA38-CDD8-417E-8C94-6114F2079021}" presName="root" presStyleCnt="0">
        <dgm:presLayoutVars>
          <dgm:chMax/>
          <dgm:chPref/>
          <dgm:animLvl val="lvl"/>
        </dgm:presLayoutVars>
      </dgm:prSet>
      <dgm:spPr/>
    </dgm:pt>
    <dgm:pt modelId="{791AC246-EADF-49FB-9EF4-B215FDE0C590}" type="pres">
      <dgm:prSet presAssocID="{C605CA38-CDD8-417E-8C94-6114F2079021}" presName="divider" presStyleLbl="fgAccFollowNode1" presStyleIdx="0" presStyleCnt="1"/>
      <dgm:spPr>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tailEnd type="triangle" w="lg" len="lg"/>
        </a:ln>
        <a:effectLst/>
      </dgm:spPr>
    </dgm:pt>
    <dgm:pt modelId="{50D762B2-3059-4B02-9DBD-E1E9B9B9B9C1}" type="pres">
      <dgm:prSet presAssocID="{C605CA38-CDD8-417E-8C94-6114F2079021}" presName="nodes" presStyleCnt="0">
        <dgm:presLayoutVars>
          <dgm:chMax/>
          <dgm:chPref/>
          <dgm:animLvl val="lvl"/>
        </dgm:presLayoutVars>
      </dgm:prSet>
      <dgm:spPr/>
    </dgm:pt>
    <dgm:pt modelId="{E536E6F2-8338-4670-8F01-F62BB855579E}" type="pres">
      <dgm:prSet presAssocID="{77A39F51-5BDB-4185-871E-C90981478961}" presName="composite" presStyleCnt="0"/>
      <dgm:spPr/>
    </dgm:pt>
    <dgm:pt modelId="{1D05C526-B371-418E-B31D-08387FAE6A97}" type="pres">
      <dgm:prSet presAssocID="{77A39F51-5BDB-4185-871E-C90981478961}" presName="L1TextContainer" presStyleLbl="revTx" presStyleIdx="0" presStyleCnt="6">
        <dgm:presLayoutVars>
          <dgm:chMax val="1"/>
          <dgm:chPref val="1"/>
          <dgm:bulletEnabled val="1"/>
        </dgm:presLayoutVars>
      </dgm:prSet>
      <dgm:spPr/>
    </dgm:pt>
    <dgm:pt modelId="{436DF4C1-BDB5-4985-9093-E2CD764113BB}" type="pres">
      <dgm:prSet presAssocID="{77A39F51-5BDB-4185-871E-C90981478961}" presName="L2TextContainerWrapper" presStyleCnt="0">
        <dgm:presLayoutVars>
          <dgm:chMax val="0"/>
          <dgm:chPref val="0"/>
          <dgm:bulletEnabled val="1"/>
        </dgm:presLayoutVars>
      </dgm:prSet>
      <dgm:spPr/>
    </dgm:pt>
    <dgm:pt modelId="{BAA72D0D-B600-410D-9561-7C96F301B19F}" type="pres">
      <dgm:prSet presAssocID="{77A39F51-5BDB-4185-871E-C90981478961}" presName="L2TextContainer" presStyleLbl="bgAcc1" presStyleIdx="0" presStyleCnt="6"/>
      <dgm:spPr/>
    </dgm:pt>
    <dgm:pt modelId="{782A177C-FB5A-4776-9FFF-087A9CC92D96}" type="pres">
      <dgm:prSet presAssocID="{77A39F51-5BDB-4185-871E-C90981478961}" presName="FlexibleEmptyPlaceHolder" presStyleCnt="0"/>
      <dgm:spPr/>
    </dgm:pt>
    <dgm:pt modelId="{9CA1862B-0C51-49D6-B3CE-809633ED5C19}" type="pres">
      <dgm:prSet presAssocID="{77A39F51-5BDB-4185-871E-C90981478961}" presName="ConnectLine" presStyleLbl="sibTrans1D1" presStyleIdx="0" presStyleCnt="6"/>
      <dgm:spPr>
        <a:noFill/>
        <a:ln w="6350" cap="flat" cmpd="sng" algn="ctr">
          <a:solidFill>
            <a:schemeClr val="accent5">
              <a:hueOff val="0"/>
              <a:satOff val="0"/>
              <a:lumOff val="0"/>
              <a:alphaOff val="0"/>
            </a:schemeClr>
          </a:solidFill>
          <a:prstDash val="dash"/>
          <a:miter lim="800000"/>
        </a:ln>
        <a:effectLst/>
      </dgm:spPr>
    </dgm:pt>
    <dgm:pt modelId="{2A33560A-CD5C-42B2-A06D-10EAAB3FA7E6}" type="pres">
      <dgm:prSet presAssocID="{77A39F51-5BDB-4185-871E-C90981478961}" presName="ConnectorPoint" presStyleLbl="alignNode1" presStyleIdx="0" presStyleCnt="6"/>
      <dgm:spPr/>
    </dgm:pt>
    <dgm:pt modelId="{328E5CF2-2AD7-414E-8E0F-67C2AD43ABE0}" type="pres">
      <dgm:prSet presAssocID="{77A39F51-5BDB-4185-871E-C90981478961}" presName="EmptyPlaceHolder" presStyleCnt="0"/>
      <dgm:spPr/>
    </dgm:pt>
    <dgm:pt modelId="{3962F6D8-CB92-41CB-8066-445B8AB9FBBD}" type="pres">
      <dgm:prSet presAssocID="{71BA4D70-8CC7-4A00-9794-E085A2B73A3C}" presName="spaceBetweenRectangles" presStyleCnt="0"/>
      <dgm:spPr/>
    </dgm:pt>
    <dgm:pt modelId="{E50CADAC-1950-4AD7-8BB0-CB4760C6A084}" type="pres">
      <dgm:prSet presAssocID="{52EABB2B-2CA0-4244-BED0-3C43FA4F3125}" presName="composite" presStyleCnt="0"/>
      <dgm:spPr/>
    </dgm:pt>
    <dgm:pt modelId="{9D6B3CC3-9829-431B-919B-D15265166DBC}" type="pres">
      <dgm:prSet presAssocID="{52EABB2B-2CA0-4244-BED0-3C43FA4F3125}" presName="L1TextContainer" presStyleLbl="revTx" presStyleIdx="1" presStyleCnt="6">
        <dgm:presLayoutVars>
          <dgm:chMax val="1"/>
          <dgm:chPref val="1"/>
          <dgm:bulletEnabled val="1"/>
        </dgm:presLayoutVars>
      </dgm:prSet>
      <dgm:spPr/>
    </dgm:pt>
    <dgm:pt modelId="{05A82AFE-8799-4AF1-9C93-C786F4BB5910}" type="pres">
      <dgm:prSet presAssocID="{52EABB2B-2CA0-4244-BED0-3C43FA4F3125}" presName="L2TextContainerWrapper" presStyleCnt="0">
        <dgm:presLayoutVars>
          <dgm:chMax val="0"/>
          <dgm:chPref val="0"/>
          <dgm:bulletEnabled val="1"/>
        </dgm:presLayoutVars>
      </dgm:prSet>
      <dgm:spPr/>
    </dgm:pt>
    <dgm:pt modelId="{5861F91A-2078-4359-B0F2-E843A5C9DF0A}" type="pres">
      <dgm:prSet presAssocID="{52EABB2B-2CA0-4244-BED0-3C43FA4F3125}" presName="L2TextContainer" presStyleLbl="bgAcc1" presStyleIdx="1" presStyleCnt="6"/>
      <dgm:spPr/>
    </dgm:pt>
    <dgm:pt modelId="{76518444-A9C4-4675-BADE-143C6DED44A1}" type="pres">
      <dgm:prSet presAssocID="{52EABB2B-2CA0-4244-BED0-3C43FA4F3125}" presName="FlexibleEmptyPlaceHolder" presStyleCnt="0"/>
      <dgm:spPr/>
    </dgm:pt>
    <dgm:pt modelId="{B22D8C52-54FE-486F-AD1C-5D3D82442684}" type="pres">
      <dgm:prSet presAssocID="{52EABB2B-2CA0-4244-BED0-3C43FA4F3125}" presName="ConnectLine" presStyleLbl="sibTrans1D1" presStyleIdx="1" presStyleCnt="6"/>
      <dgm:spPr>
        <a:noFill/>
        <a:ln w="6350" cap="flat" cmpd="sng" algn="ctr">
          <a:solidFill>
            <a:schemeClr val="accent5">
              <a:hueOff val="599504"/>
              <a:satOff val="28"/>
              <a:lumOff val="-56"/>
              <a:alphaOff val="0"/>
            </a:schemeClr>
          </a:solidFill>
          <a:prstDash val="dash"/>
          <a:miter lim="800000"/>
        </a:ln>
        <a:effectLst/>
      </dgm:spPr>
    </dgm:pt>
    <dgm:pt modelId="{EE7CB53A-8436-4D29-B832-886132B8943E}" type="pres">
      <dgm:prSet presAssocID="{52EABB2B-2CA0-4244-BED0-3C43FA4F3125}" presName="ConnectorPoint" presStyleLbl="alignNode1" presStyleIdx="1" presStyleCnt="6"/>
      <dgm:spPr/>
    </dgm:pt>
    <dgm:pt modelId="{618C6BC7-ECD9-4AE1-89CB-787F7E78B470}" type="pres">
      <dgm:prSet presAssocID="{52EABB2B-2CA0-4244-BED0-3C43FA4F3125}" presName="EmptyPlaceHolder" presStyleCnt="0"/>
      <dgm:spPr/>
    </dgm:pt>
    <dgm:pt modelId="{5A67082D-3EB1-4862-92A5-F141572BDEB8}" type="pres">
      <dgm:prSet presAssocID="{8E14E14B-49C1-42EF-9260-AF4A4DA45429}" presName="spaceBetweenRectangles" presStyleCnt="0"/>
      <dgm:spPr/>
    </dgm:pt>
    <dgm:pt modelId="{3C44EB6D-2B87-4FF5-B083-0CCDE000DB6F}" type="pres">
      <dgm:prSet presAssocID="{71175D8D-F122-4181-A9C5-37B4202349A9}" presName="composite" presStyleCnt="0"/>
      <dgm:spPr/>
    </dgm:pt>
    <dgm:pt modelId="{D63CB5FB-AC04-4BB9-8CE8-2885FFE34F93}" type="pres">
      <dgm:prSet presAssocID="{71175D8D-F122-4181-A9C5-37B4202349A9}" presName="L1TextContainer" presStyleLbl="revTx" presStyleIdx="2" presStyleCnt="6">
        <dgm:presLayoutVars>
          <dgm:chMax val="1"/>
          <dgm:chPref val="1"/>
          <dgm:bulletEnabled val="1"/>
        </dgm:presLayoutVars>
      </dgm:prSet>
      <dgm:spPr/>
    </dgm:pt>
    <dgm:pt modelId="{14860762-F953-41D6-9AC9-A272A772DEFC}" type="pres">
      <dgm:prSet presAssocID="{71175D8D-F122-4181-A9C5-37B4202349A9}" presName="L2TextContainerWrapper" presStyleCnt="0">
        <dgm:presLayoutVars>
          <dgm:chMax val="0"/>
          <dgm:chPref val="0"/>
          <dgm:bulletEnabled val="1"/>
        </dgm:presLayoutVars>
      </dgm:prSet>
      <dgm:spPr/>
    </dgm:pt>
    <dgm:pt modelId="{E2A8332E-4751-4C02-85B4-77F8FCA8B14D}" type="pres">
      <dgm:prSet presAssocID="{71175D8D-F122-4181-A9C5-37B4202349A9}" presName="L2TextContainer" presStyleLbl="bgAcc1" presStyleIdx="2" presStyleCnt="6"/>
      <dgm:spPr/>
    </dgm:pt>
    <dgm:pt modelId="{693987E6-315A-4418-8EAD-0631104DB093}" type="pres">
      <dgm:prSet presAssocID="{71175D8D-F122-4181-A9C5-37B4202349A9}" presName="FlexibleEmptyPlaceHolder" presStyleCnt="0"/>
      <dgm:spPr/>
    </dgm:pt>
    <dgm:pt modelId="{DEB27D0C-3BE2-49F3-9858-4A8FA86F381F}" type="pres">
      <dgm:prSet presAssocID="{71175D8D-F122-4181-A9C5-37B4202349A9}" presName="ConnectLine" presStyleLbl="sibTrans1D1" presStyleIdx="2" presStyleCnt="6"/>
      <dgm:spPr>
        <a:noFill/>
        <a:ln w="6350" cap="flat" cmpd="sng" algn="ctr">
          <a:solidFill>
            <a:schemeClr val="accent5">
              <a:hueOff val="599504"/>
              <a:satOff val="28"/>
              <a:lumOff val="-56"/>
              <a:alphaOff val="0"/>
            </a:schemeClr>
          </a:solidFill>
          <a:prstDash val="dash"/>
          <a:miter lim="800000"/>
        </a:ln>
        <a:effectLst/>
      </dgm:spPr>
    </dgm:pt>
    <dgm:pt modelId="{E7DA5128-1186-4492-8C3A-188C38B1E2F3}" type="pres">
      <dgm:prSet presAssocID="{71175D8D-F122-4181-A9C5-37B4202349A9}" presName="ConnectorPoint" presStyleLbl="alignNode1" presStyleIdx="2" presStyleCnt="6"/>
      <dgm:spPr/>
    </dgm:pt>
    <dgm:pt modelId="{015F00A0-2BD6-4FAC-A49E-2D78A19EFEB5}" type="pres">
      <dgm:prSet presAssocID="{71175D8D-F122-4181-A9C5-37B4202349A9}" presName="EmptyPlaceHolder" presStyleCnt="0"/>
      <dgm:spPr/>
    </dgm:pt>
    <dgm:pt modelId="{87ED764A-40D7-4447-9B79-B345E17D62F2}" type="pres">
      <dgm:prSet presAssocID="{8F91C968-080B-4D33-942B-1C7ED909BD1A}" presName="spaceBetweenRectangles" presStyleCnt="0"/>
      <dgm:spPr/>
    </dgm:pt>
    <dgm:pt modelId="{DAB076DC-DE47-4630-8EAA-9089E6D86B61}" type="pres">
      <dgm:prSet presAssocID="{22228A39-1AB5-4AA4-A86D-E1FEAFEBA05B}" presName="composite" presStyleCnt="0"/>
      <dgm:spPr/>
    </dgm:pt>
    <dgm:pt modelId="{A9491A76-F4B7-449B-B9CA-241F533212CB}" type="pres">
      <dgm:prSet presAssocID="{22228A39-1AB5-4AA4-A86D-E1FEAFEBA05B}" presName="L1TextContainer" presStyleLbl="revTx" presStyleIdx="3" presStyleCnt="6">
        <dgm:presLayoutVars>
          <dgm:chMax val="1"/>
          <dgm:chPref val="1"/>
          <dgm:bulletEnabled val="1"/>
        </dgm:presLayoutVars>
      </dgm:prSet>
      <dgm:spPr/>
    </dgm:pt>
    <dgm:pt modelId="{FDFFA00F-A2B6-407B-A038-BB37D9F5E3E8}" type="pres">
      <dgm:prSet presAssocID="{22228A39-1AB5-4AA4-A86D-E1FEAFEBA05B}" presName="L2TextContainerWrapper" presStyleCnt="0">
        <dgm:presLayoutVars>
          <dgm:chMax val="0"/>
          <dgm:chPref val="0"/>
          <dgm:bulletEnabled val="1"/>
        </dgm:presLayoutVars>
      </dgm:prSet>
      <dgm:spPr/>
    </dgm:pt>
    <dgm:pt modelId="{0392E2C4-AC8D-4BF7-BA63-639E6B4082B4}" type="pres">
      <dgm:prSet presAssocID="{22228A39-1AB5-4AA4-A86D-E1FEAFEBA05B}" presName="L2TextContainer" presStyleLbl="bgAcc1" presStyleIdx="3" presStyleCnt="6"/>
      <dgm:spPr/>
    </dgm:pt>
    <dgm:pt modelId="{CFEA7D47-0F8D-413B-B1C6-E1C4ADF83CE8}" type="pres">
      <dgm:prSet presAssocID="{22228A39-1AB5-4AA4-A86D-E1FEAFEBA05B}" presName="FlexibleEmptyPlaceHolder" presStyleCnt="0"/>
      <dgm:spPr/>
    </dgm:pt>
    <dgm:pt modelId="{58DF7292-D5AB-4FD5-8470-8E2575597A9A}" type="pres">
      <dgm:prSet presAssocID="{22228A39-1AB5-4AA4-A86D-E1FEAFEBA05B}" presName="ConnectLine" presStyleLbl="sibTrans1D1" presStyleIdx="3" presStyleCnt="6"/>
      <dgm:spPr>
        <a:noFill/>
        <a:ln w="6350" cap="flat" cmpd="sng" algn="ctr">
          <a:solidFill>
            <a:schemeClr val="accent5">
              <a:hueOff val="1199008"/>
              <a:satOff val="55"/>
              <a:lumOff val="-112"/>
              <a:alphaOff val="0"/>
            </a:schemeClr>
          </a:solidFill>
          <a:prstDash val="dash"/>
          <a:miter lim="800000"/>
        </a:ln>
        <a:effectLst/>
      </dgm:spPr>
    </dgm:pt>
    <dgm:pt modelId="{49F2BA0E-B2FA-46A5-8D5F-9AAFF2B44A62}" type="pres">
      <dgm:prSet presAssocID="{22228A39-1AB5-4AA4-A86D-E1FEAFEBA05B}" presName="ConnectorPoint" presStyleLbl="alignNode1" presStyleIdx="3" presStyleCnt="6"/>
      <dgm:spPr/>
    </dgm:pt>
    <dgm:pt modelId="{2182B3AD-0AB9-4FB5-9C65-E46BDC631A68}" type="pres">
      <dgm:prSet presAssocID="{22228A39-1AB5-4AA4-A86D-E1FEAFEBA05B}" presName="EmptyPlaceHolder" presStyleCnt="0"/>
      <dgm:spPr/>
    </dgm:pt>
    <dgm:pt modelId="{B4B0D591-4FBE-49EB-892F-AB63AB3A898C}" type="pres">
      <dgm:prSet presAssocID="{59014499-808B-4312-BFBD-AE33D8008723}" presName="spaceBetweenRectangles" presStyleCnt="0"/>
      <dgm:spPr/>
    </dgm:pt>
    <dgm:pt modelId="{A5EB858B-1637-4E1D-B8BC-29A38C21366A}" type="pres">
      <dgm:prSet presAssocID="{70CA2FFC-ED44-4F6B-90FE-FD6201C10DD1}" presName="composite" presStyleCnt="0"/>
      <dgm:spPr/>
    </dgm:pt>
    <dgm:pt modelId="{AD7696CB-E9D7-47CB-B1EE-278499138D74}" type="pres">
      <dgm:prSet presAssocID="{70CA2FFC-ED44-4F6B-90FE-FD6201C10DD1}" presName="L1TextContainer" presStyleLbl="revTx" presStyleIdx="4" presStyleCnt="6">
        <dgm:presLayoutVars>
          <dgm:chMax val="1"/>
          <dgm:chPref val="1"/>
          <dgm:bulletEnabled val="1"/>
        </dgm:presLayoutVars>
      </dgm:prSet>
      <dgm:spPr/>
    </dgm:pt>
    <dgm:pt modelId="{9CB74B83-0F93-4722-BB80-03E7C7F9B13D}" type="pres">
      <dgm:prSet presAssocID="{70CA2FFC-ED44-4F6B-90FE-FD6201C10DD1}" presName="L2TextContainerWrapper" presStyleCnt="0">
        <dgm:presLayoutVars>
          <dgm:chMax val="0"/>
          <dgm:chPref val="0"/>
          <dgm:bulletEnabled val="1"/>
        </dgm:presLayoutVars>
      </dgm:prSet>
      <dgm:spPr/>
    </dgm:pt>
    <dgm:pt modelId="{B1F41B72-CAFE-41F8-91E1-19B43AEC0AD8}" type="pres">
      <dgm:prSet presAssocID="{70CA2FFC-ED44-4F6B-90FE-FD6201C10DD1}" presName="L2TextContainer" presStyleLbl="bgAcc1" presStyleIdx="4" presStyleCnt="6"/>
      <dgm:spPr/>
    </dgm:pt>
    <dgm:pt modelId="{69B64D1B-C638-4154-87BE-5289D4C85BDA}" type="pres">
      <dgm:prSet presAssocID="{70CA2FFC-ED44-4F6B-90FE-FD6201C10DD1}" presName="FlexibleEmptyPlaceHolder" presStyleCnt="0"/>
      <dgm:spPr/>
    </dgm:pt>
    <dgm:pt modelId="{7DB70A18-5DCA-4C28-AD0D-320F00EDFBFA}" type="pres">
      <dgm:prSet presAssocID="{70CA2FFC-ED44-4F6B-90FE-FD6201C10DD1}" presName="ConnectLine" presStyleLbl="sibTrans1D1" presStyleIdx="4" presStyleCnt="6"/>
      <dgm:spPr>
        <a:noFill/>
        <a:ln w="6350" cap="flat" cmpd="sng" algn="ctr">
          <a:solidFill>
            <a:schemeClr val="accent5">
              <a:hueOff val="1798512"/>
              <a:satOff val="83"/>
              <a:lumOff val="-168"/>
              <a:alphaOff val="0"/>
            </a:schemeClr>
          </a:solidFill>
          <a:prstDash val="dash"/>
          <a:miter lim="800000"/>
        </a:ln>
        <a:effectLst/>
      </dgm:spPr>
    </dgm:pt>
    <dgm:pt modelId="{1688D8CC-6894-45C2-87DE-1185BEFED93A}" type="pres">
      <dgm:prSet presAssocID="{70CA2FFC-ED44-4F6B-90FE-FD6201C10DD1}" presName="ConnectorPoint" presStyleLbl="alignNode1" presStyleIdx="4" presStyleCnt="6"/>
      <dgm:spPr/>
    </dgm:pt>
    <dgm:pt modelId="{E755633D-8EE8-4477-8F39-F82D1D9563EC}" type="pres">
      <dgm:prSet presAssocID="{70CA2FFC-ED44-4F6B-90FE-FD6201C10DD1}" presName="EmptyPlaceHolder" presStyleCnt="0"/>
      <dgm:spPr/>
    </dgm:pt>
    <dgm:pt modelId="{CF337B04-56C9-49CB-A632-23898830816D}" type="pres">
      <dgm:prSet presAssocID="{A3C8B81A-B2E8-4A2D-920F-BFF344AFAA3B}" presName="spaceBetweenRectangles" presStyleCnt="0"/>
      <dgm:spPr/>
    </dgm:pt>
    <dgm:pt modelId="{80034C2F-84BD-46A9-A49F-1EC83337292E}" type="pres">
      <dgm:prSet presAssocID="{F12CB765-CEE5-454E-B8D3-A6EBB55B5E63}" presName="composite" presStyleCnt="0"/>
      <dgm:spPr/>
    </dgm:pt>
    <dgm:pt modelId="{6F7CE6F1-EF04-40B3-B0AC-0BA3D71C2545}" type="pres">
      <dgm:prSet presAssocID="{F12CB765-CEE5-454E-B8D3-A6EBB55B5E63}" presName="L1TextContainer" presStyleLbl="revTx" presStyleIdx="5" presStyleCnt="6">
        <dgm:presLayoutVars>
          <dgm:chMax val="1"/>
          <dgm:chPref val="1"/>
          <dgm:bulletEnabled val="1"/>
        </dgm:presLayoutVars>
      </dgm:prSet>
      <dgm:spPr/>
    </dgm:pt>
    <dgm:pt modelId="{FB51F202-CF42-4165-8E22-AC3946A28698}" type="pres">
      <dgm:prSet presAssocID="{F12CB765-CEE5-454E-B8D3-A6EBB55B5E63}" presName="L2TextContainerWrapper" presStyleCnt="0">
        <dgm:presLayoutVars>
          <dgm:chMax val="0"/>
          <dgm:chPref val="0"/>
          <dgm:bulletEnabled val="1"/>
        </dgm:presLayoutVars>
      </dgm:prSet>
      <dgm:spPr/>
    </dgm:pt>
    <dgm:pt modelId="{A11C9F60-C66E-438C-83B1-E4A92DA4AAAE}" type="pres">
      <dgm:prSet presAssocID="{F12CB765-CEE5-454E-B8D3-A6EBB55B5E63}" presName="L2TextContainer" presStyleLbl="bgAcc1" presStyleIdx="5" presStyleCnt="6"/>
      <dgm:spPr/>
    </dgm:pt>
    <dgm:pt modelId="{3B637B10-6EC1-40CE-BF44-62F9989C9C4A}" type="pres">
      <dgm:prSet presAssocID="{F12CB765-CEE5-454E-B8D3-A6EBB55B5E63}" presName="FlexibleEmptyPlaceHolder" presStyleCnt="0"/>
      <dgm:spPr/>
    </dgm:pt>
    <dgm:pt modelId="{01BDBA90-3FBD-4BD9-A03C-612B0BC1AE22}" type="pres">
      <dgm:prSet presAssocID="{F12CB765-CEE5-454E-B8D3-A6EBB55B5E63}" presName="ConnectLine" presStyleLbl="sibTrans1D1" presStyleIdx="5" presStyleCnt="6"/>
      <dgm:spPr>
        <a:noFill/>
        <a:ln w="6350" cap="flat" cmpd="sng" algn="ctr">
          <a:solidFill>
            <a:schemeClr val="accent5">
              <a:hueOff val="2098264"/>
              <a:satOff val="97"/>
              <a:lumOff val="-196"/>
              <a:alphaOff val="0"/>
            </a:schemeClr>
          </a:solidFill>
          <a:prstDash val="dash"/>
          <a:miter lim="800000"/>
        </a:ln>
        <a:effectLst/>
      </dgm:spPr>
    </dgm:pt>
    <dgm:pt modelId="{EFF2BC33-17E5-45B1-B403-B56FDCFFA420}" type="pres">
      <dgm:prSet presAssocID="{F12CB765-CEE5-454E-B8D3-A6EBB55B5E63}" presName="ConnectorPoint" presStyleLbl="alignNode1" presStyleIdx="5" presStyleCnt="6"/>
      <dgm:spPr/>
    </dgm:pt>
    <dgm:pt modelId="{7757E5D1-408F-42BA-B9D8-597E20A3A87B}" type="pres">
      <dgm:prSet presAssocID="{F12CB765-CEE5-454E-B8D3-A6EBB55B5E63}" presName="EmptyPlaceHolder" presStyleCnt="0"/>
      <dgm:spPr/>
    </dgm:pt>
  </dgm:ptLst>
  <dgm:cxnLst>
    <dgm:cxn modelId="{C86C9A00-6A80-4B85-9C66-C300271615DD}" type="presOf" srcId="{52EABB2B-2CA0-4244-BED0-3C43FA4F3125}" destId="{9D6B3CC3-9829-431B-919B-D15265166DBC}" srcOrd="0" destOrd="0" presId="urn:microsoft.com/office/officeart/2016/7/layout/BasicTimeline"/>
    <dgm:cxn modelId="{FB06FE08-6585-444F-9175-7BBD72E3360E}" type="presOf" srcId="{77A39F51-5BDB-4185-871E-C90981478961}" destId="{1D05C526-B371-418E-B31D-08387FAE6A97}" srcOrd="0" destOrd="0" presId="urn:microsoft.com/office/officeart/2016/7/layout/BasicTimeline"/>
    <dgm:cxn modelId="{C0A92C2E-8E68-498A-A2A2-10B0F7985EFB}" srcId="{C605CA38-CDD8-417E-8C94-6114F2079021}" destId="{22228A39-1AB5-4AA4-A86D-E1FEAFEBA05B}" srcOrd="3" destOrd="0" parTransId="{CB483EE8-8028-4897-A6D2-69F05B1BD4CC}" sibTransId="{59014499-808B-4312-BFBD-AE33D8008723}"/>
    <dgm:cxn modelId="{DC8E703A-1B7A-4522-8AD9-91C4102006C0}" type="presOf" srcId="{71175D8D-F122-4181-A9C5-37B4202349A9}" destId="{D63CB5FB-AC04-4BB9-8CE8-2885FFE34F93}" srcOrd="0" destOrd="0" presId="urn:microsoft.com/office/officeart/2016/7/layout/BasicTimeline"/>
    <dgm:cxn modelId="{2D0B2068-05F1-45B7-9FFB-40E4142E6E01}" type="presOf" srcId="{22228A39-1AB5-4AA4-A86D-E1FEAFEBA05B}" destId="{A9491A76-F4B7-449B-B9CA-241F533212CB}" srcOrd="0" destOrd="0" presId="urn:microsoft.com/office/officeart/2016/7/layout/BasicTimeline"/>
    <dgm:cxn modelId="{B8E0387C-85F2-48AC-B81F-9304D152BA4F}" srcId="{C605CA38-CDD8-417E-8C94-6114F2079021}" destId="{71175D8D-F122-4181-A9C5-37B4202349A9}" srcOrd="2" destOrd="0" parTransId="{39981AA1-85FD-401D-A462-92971ACB38AD}" sibTransId="{8F91C968-080B-4D33-942B-1C7ED909BD1A}"/>
    <dgm:cxn modelId="{3E640F97-D662-467C-B707-0723F3212E1E}" type="presOf" srcId="{F12CB765-CEE5-454E-B8D3-A6EBB55B5E63}" destId="{6F7CE6F1-EF04-40B3-B0AC-0BA3D71C2545}" srcOrd="0" destOrd="0" presId="urn:microsoft.com/office/officeart/2016/7/layout/BasicTimeline"/>
    <dgm:cxn modelId="{3A23949A-8AC2-4B5D-A1FB-853BA40A3468}" srcId="{C605CA38-CDD8-417E-8C94-6114F2079021}" destId="{52EABB2B-2CA0-4244-BED0-3C43FA4F3125}" srcOrd="1" destOrd="0" parTransId="{E5EF4F6A-30DC-418D-BAB3-7E77699DBE2F}" sibTransId="{8E14E14B-49C1-42EF-9260-AF4A4DA45429}"/>
    <dgm:cxn modelId="{F3A43D9C-C3BC-4D45-A2FA-7CE17F4AB2FC}" srcId="{C605CA38-CDD8-417E-8C94-6114F2079021}" destId="{F12CB765-CEE5-454E-B8D3-A6EBB55B5E63}" srcOrd="5" destOrd="0" parTransId="{AA6CD7E0-10F9-4CE1-BAE7-7F4B9B7E1EE2}" sibTransId="{B55C8447-B634-47BB-A069-3EA5467C34A3}"/>
    <dgm:cxn modelId="{76974EA7-9E52-471A-A487-CB34DD3C4102}" srcId="{C605CA38-CDD8-417E-8C94-6114F2079021}" destId="{77A39F51-5BDB-4185-871E-C90981478961}" srcOrd="0" destOrd="0" parTransId="{BEE39233-C8FB-4C19-B336-4074AF67F46C}" sibTransId="{71BA4D70-8CC7-4A00-9794-E085A2B73A3C}"/>
    <dgm:cxn modelId="{7308B7B2-D88B-4EA0-BCEC-5834996D5C0E}" type="presOf" srcId="{C605CA38-CDD8-417E-8C94-6114F2079021}" destId="{EDEF5003-78B7-4E0F-B937-AF0B11827309}" srcOrd="0" destOrd="0" presId="urn:microsoft.com/office/officeart/2016/7/layout/BasicTimeline"/>
    <dgm:cxn modelId="{E92E13EA-BD57-4B78-BF52-CC50A2F77219}" srcId="{C605CA38-CDD8-417E-8C94-6114F2079021}" destId="{70CA2FFC-ED44-4F6B-90FE-FD6201C10DD1}" srcOrd="4" destOrd="0" parTransId="{50BB1146-A252-4D23-B037-846CBDC9AB37}" sibTransId="{A3C8B81A-B2E8-4A2D-920F-BFF344AFAA3B}"/>
    <dgm:cxn modelId="{0BA6DAFF-647C-4E5F-9B04-845171AF0439}" type="presOf" srcId="{70CA2FFC-ED44-4F6B-90FE-FD6201C10DD1}" destId="{AD7696CB-E9D7-47CB-B1EE-278499138D74}" srcOrd="0" destOrd="0" presId="urn:microsoft.com/office/officeart/2016/7/layout/BasicTimeline"/>
    <dgm:cxn modelId="{56D8737E-0284-48D4-A98A-E57427457F13}" type="presParOf" srcId="{EDEF5003-78B7-4E0F-B937-AF0B11827309}" destId="{791AC246-EADF-49FB-9EF4-B215FDE0C590}" srcOrd="0" destOrd="0" presId="urn:microsoft.com/office/officeart/2016/7/layout/BasicTimeline"/>
    <dgm:cxn modelId="{AE40852E-302E-4079-927F-F724E777B07A}" type="presParOf" srcId="{EDEF5003-78B7-4E0F-B937-AF0B11827309}" destId="{50D762B2-3059-4B02-9DBD-E1E9B9B9B9C1}" srcOrd="1" destOrd="0" presId="urn:microsoft.com/office/officeart/2016/7/layout/BasicTimeline"/>
    <dgm:cxn modelId="{4D2A590A-E5FC-4A23-BB34-B2E60789F4BB}" type="presParOf" srcId="{50D762B2-3059-4B02-9DBD-E1E9B9B9B9C1}" destId="{E536E6F2-8338-4670-8F01-F62BB855579E}" srcOrd="0" destOrd="0" presId="urn:microsoft.com/office/officeart/2016/7/layout/BasicTimeline"/>
    <dgm:cxn modelId="{F9E14058-6EF0-4FB5-B351-256165AB6C44}" type="presParOf" srcId="{E536E6F2-8338-4670-8F01-F62BB855579E}" destId="{1D05C526-B371-418E-B31D-08387FAE6A97}" srcOrd="0" destOrd="0" presId="urn:microsoft.com/office/officeart/2016/7/layout/BasicTimeline"/>
    <dgm:cxn modelId="{A8C6B418-24FE-4A75-A5FB-82CB171E34ED}" type="presParOf" srcId="{E536E6F2-8338-4670-8F01-F62BB855579E}" destId="{436DF4C1-BDB5-4985-9093-E2CD764113BB}" srcOrd="1" destOrd="0" presId="urn:microsoft.com/office/officeart/2016/7/layout/BasicTimeline"/>
    <dgm:cxn modelId="{D190C763-137C-4921-9A1B-50078974A050}" type="presParOf" srcId="{436DF4C1-BDB5-4985-9093-E2CD764113BB}" destId="{BAA72D0D-B600-410D-9561-7C96F301B19F}" srcOrd="0" destOrd="0" presId="urn:microsoft.com/office/officeart/2016/7/layout/BasicTimeline"/>
    <dgm:cxn modelId="{A54CEE3F-BEC6-4983-853E-50FDD552E4EC}" type="presParOf" srcId="{436DF4C1-BDB5-4985-9093-E2CD764113BB}" destId="{782A177C-FB5A-4776-9FFF-087A9CC92D96}" srcOrd="1" destOrd="0" presId="urn:microsoft.com/office/officeart/2016/7/layout/BasicTimeline"/>
    <dgm:cxn modelId="{11349B36-C87C-43EB-8DE8-05974557FE3E}" type="presParOf" srcId="{E536E6F2-8338-4670-8F01-F62BB855579E}" destId="{9CA1862B-0C51-49D6-B3CE-809633ED5C19}" srcOrd="2" destOrd="0" presId="urn:microsoft.com/office/officeart/2016/7/layout/BasicTimeline"/>
    <dgm:cxn modelId="{1F34AAC6-C914-40DC-B8DB-94EB67B3D6DE}" type="presParOf" srcId="{E536E6F2-8338-4670-8F01-F62BB855579E}" destId="{2A33560A-CD5C-42B2-A06D-10EAAB3FA7E6}" srcOrd="3" destOrd="0" presId="urn:microsoft.com/office/officeart/2016/7/layout/BasicTimeline"/>
    <dgm:cxn modelId="{4C10CAA2-6745-4086-AE43-67949417341C}" type="presParOf" srcId="{E536E6F2-8338-4670-8F01-F62BB855579E}" destId="{328E5CF2-2AD7-414E-8E0F-67C2AD43ABE0}" srcOrd="4" destOrd="0" presId="urn:microsoft.com/office/officeart/2016/7/layout/BasicTimeline"/>
    <dgm:cxn modelId="{C85A801D-8EFE-4056-AADA-AE28BD84121F}" type="presParOf" srcId="{50D762B2-3059-4B02-9DBD-E1E9B9B9B9C1}" destId="{3962F6D8-CB92-41CB-8066-445B8AB9FBBD}" srcOrd="1" destOrd="0" presId="urn:microsoft.com/office/officeart/2016/7/layout/BasicTimeline"/>
    <dgm:cxn modelId="{09DD4893-6CAD-48F6-9539-8295E5F516CE}" type="presParOf" srcId="{50D762B2-3059-4B02-9DBD-E1E9B9B9B9C1}" destId="{E50CADAC-1950-4AD7-8BB0-CB4760C6A084}" srcOrd="2" destOrd="0" presId="urn:microsoft.com/office/officeart/2016/7/layout/BasicTimeline"/>
    <dgm:cxn modelId="{F4EB680D-E449-4594-9A38-312D2B8E79D2}" type="presParOf" srcId="{E50CADAC-1950-4AD7-8BB0-CB4760C6A084}" destId="{9D6B3CC3-9829-431B-919B-D15265166DBC}" srcOrd="0" destOrd="0" presId="urn:microsoft.com/office/officeart/2016/7/layout/BasicTimeline"/>
    <dgm:cxn modelId="{6DFC79F0-E107-4D24-9EB2-6C335035D77F}" type="presParOf" srcId="{E50CADAC-1950-4AD7-8BB0-CB4760C6A084}" destId="{05A82AFE-8799-4AF1-9C93-C786F4BB5910}" srcOrd="1" destOrd="0" presId="urn:microsoft.com/office/officeart/2016/7/layout/BasicTimeline"/>
    <dgm:cxn modelId="{93FAEFC1-87BC-427E-96A7-76DAD0FB2DF5}" type="presParOf" srcId="{05A82AFE-8799-4AF1-9C93-C786F4BB5910}" destId="{5861F91A-2078-4359-B0F2-E843A5C9DF0A}" srcOrd="0" destOrd="0" presId="urn:microsoft.com/office/officeart/2016/7/layout/BasicTimeline"/>
    <dgm:cxn modelId="{FFB20DD9-EDA7-428A-AD93-2D31A4AAD05D}" type="presParOf" srcId="{05A82AFE-8799-4AF1-9C93-C786F4BB5910}" destId="{76518444-A9C4-4675-BADE-143C6DED44A1}" srcOrd="1" destOrd="0" presId="urn:microsoft.com/office/officeart/2016/7/layout/BasicTimeline"/>
    <dgm:cxn modelId="{33947F66-53B6-42C0-A1DE-583F2043E0DF}" type="presParOf" srcId="{E50CADAC-1950-4AD7-8BB0-CB4760C6A084}" destId="{B22D8C52-54FE-486F-AD1C-5D3D82442684}" srcOrd="2" destOrd="0" presId="urn:microsoft.com/office/officeart/2016/7/layout/BasicTimeline"/>
    <dgm:cxn modelId="{9DEDABDA-11DB-467F-A376-DA65354B6E66}" type="presParOf" srcId="{E50CADAC-1950-4AD7-8BB0-CB4760C6A084}" destId="{EE7CB53A-8436-4D29-B832-886132B8943E}" srcOrd="3" destOrd="0" presId="urn:microsoft.com/office/officeart/2016/7/layout/BasicTimeline"/>
    <dgm:cxn modelId="{2DB97651-3A42-4DD6-B980-B1B8C5E2092F}" type="presParOf" srcId="{E50CADAC-1950-4AD7-8BB0-CB4760C6A084}" destId="{618C6BC7-ECD9-4AE1-89CB-787F7E78B470}" srcOrd="4" destOrd="0" presId="urn:microsoft.com/office/officeart/2016/7/layout/BasicTimeline"/>
    <dgm:cxn modelId="{135BA67E-7BB7-4253-BCE6-80ACA5064907}" type="presParOf" srcId="{50D762B2-3059-4B02-9DBD-E1E9B9B9B9C1}" destId="{5A67082D-3EB1-4862-92A5-F141572BDEB8}" srcOrd="3" destOrd="0" presId="urn:microsoft.com/office/officeart/2016/7/layout/BasicTimeline"/>
    <dgm:cxn modelId="{EA74B66E-A67C-4216-95C7-FA056857975D}" type="presParOf" srcId="{50D762B2-3059-4B02-9DBD-E1E9B9B9B9C1}" destId="{3C44EB6D-2B87-4FF5-B083-0CCDE000DB6F}" srcOrd="4" destOrd="0" presId="urn:microsoft.com/office/officeart/2016/7/layout/BasicTimeline"/>
    <dgm:cxn modelId="{A5A9490E-087E-4490-8CB8-6E533EA312D1}" type="presParOf" srcId="{3C44EB6D-2B87-4FF5-B083-0CCDE000DB6F}" destId="{D63CB5FB-AC04-4BB9-8CE8-2885FFE34F93}" srcOrd="0" destOrd="0" presId="urn:microsoft.com/office/officeart/2016/7/layout/BasicTimeline"/>
    <dgm:cxn modelId="{6AEA7BFD-0F80-44CF-BEB0-FC9AEF200A36}" type="presParOf" srcId="{3C44EB6D-2B87-4FF5-B083-0CCDE000DB6F}" destId="{14860762-F953-41D6-9AC9-A272A772DEFC}" srcOrd="1" destOrd="0" presId="urn:microsoft.com/office/officeart/2016/7/layout/BasicTimeline"/>
    <dgm:cxn modelId="{BB98B931-3EF1-42F6-ACD4-C0E54A73F6C7}" type="presParOf" srcId="{14860762-F953-41D6-9AC9-A272A772DEFC}" destId="{E2A8332E-4751-4C02-85B4-77F8FCA8B14D}" srcOrd="0" destOrd="0" presId="urn:microsoft.com/office/officeart/2016/7/layout/BasicTimeline"/>
    <dgm:cxn modelId="{B0C0E77B-9049-4F4F-B5FE-C4750A07CB22}" type="presParOf" srcId="{14860762-F953-41D6-9AC9-A272A772DEFC}" destId="{693987E6-315A-4418-8EAD-0631104DB093}" srcOrd="1" destOrd="0" presId="urn:microsoft.com/office/officeart/2016/7/layout/BasicTimeline"/>
    <dgm:cxn modelId="{C1FF8A52-A889-4CF6-A8A8-FB32872CA99D}" type="presParOf" srcId="{3C44EB6D-2B87-4FF5-B083-0CCDE000DB6F}" destId="{DEB27D0C-3BE2-49F3-9858-4A8FA86F381F}" srcOrd="2" destOrd="0" presId="urn:microsoft.com/office/officeart/2016/7/layout/BasicTimeline"/>
    <dgm:cxn modelId="{A625BE25-57CF-4FD8-A9C9-9F2F8EB0E6EF}" type="presParOf" srcId="{3C44EB6D-2B87-4FF5-B083-0CCDE000DB6F}" destId="{E7DA5128-1186-4492-8C3A-188C38B1E2F3}" srcOrd="3" destOrd="0" presId="urn:microsoft.com/office/officeart/2016/7/layout/BasicTimeline"/>
    <dgm:cxn modelId="{ABE2A7B0-29A2-403C-98AF-EB4C07511F4F}" type="presParOf" srcId="{3C44EB6D-2B87-4FF5-B083-0CCDE000DB6F}" destId="{015F00A0-2BD6-4FAC-A49E-2D78A19EFEB5}" srcOrd="4" destOrd="0" presId="urn:microsoft.com/office/officeart/2016/7/layout/BasicTimeline"/>
    <dgm:cxn modelId="{858FEFF1-2104-418B-9357-AD744537E538}" type="presParOf" srcId="{50D762B2-3059-4B02-9DBD-E1E9B9B9B9C1}" destId="{87ED764A-40D7-4447-9B79-B345E17D62F2}" srcOrd="5" destOrd="0" presId="urn:microsoft.com/office/officeart/2016/7/layout/BasicTimeline"/>
    <dgm:cxn modelId="{831FB5EB-686D-4C54-A088-F3AACFE124EC}" type="presParOf" srcId="{50D762B2-3059-4B02-9DBD-E1E9B9B9B9C1}" destId="{DAB076DC-DE47-4630-8EAA-9089E6D86B61}" srcOrd="6" destOrd="0" presId="urn:microsoft.com/office/officeart/2016/7/layout/BasicTimeline"/>
    <dgm:cxn modelId="{ADF143DC-3B5D-46D0-8FA9-5891F827679F}" type="presParOf" srcId="{DAB076DC-DE47-4630-8EAA-9089E6D86B61}" destId="{A9491A76-F4B7-449B-B9CA-241F533212CB}" srcOrd="0" destOrd="0" presId="urn:microsoft.com/office/officeart/2016/7/layout/BasicTimeline"/>
    <dgm:cxn modelId="{7E278837-36C3-47E8-B7D2-754ECE15ED94}" type="presParOf" srcId="{DAB076DC-DE47-4630-8EAA-9089E6D86B61}" destId="{FDFFA00F-A2B6-407B-A038-BB37D9F5E3E8}" srcOrd="1" destOrd="0" presId="urn:microsoft.com/office/officeart/2016/7/layout/BasicTimeline"/>
    <dgm:cxn modelId="{705E42D0-08A8-4D10-B975-749D4F4D6A77}" type="presParOf" srcId="{FDFFA00F-A2B6-407B-A038-BB37D9F5E3E8}" destId="{0392E2C4-AC8D-4BF7-BA63-639E6B4082B4}" srcOrd="0" destOrd="0" presId="urn:microsoft.com/office/officeart/2016/7/layout/BasicTimeline"/>
    <dgm:cxn modelId="{8DC640C2-19AF-49F4-89BE-EAC0052E36B1}" type="presParOf" srcId="{FDFFA00F-A2B6-407B-A038-BB37D9F5E3E8}" destId="{CFEA7D47-0F8D-413B-B1C6-E1C4ADF83CE8}" srcOrd="1" destOrd="0" presId="urn:microsoft.com/office/officeart/2016/7/layout/BasicTimeline"/>
    <dgm:cxn modelId="{9A949EE6-CE4E-47BF-8CAB-94C3747F0447}" type="presParOf" srcId="{DAB076DC-DE47-4630-8EAA-9089E6D86B61}" destId="{58DF7292-D5AB-4FD5-8470-8E2575597A9A}" srcOrd="2" destOrd="0" presId="urn:microsoft.com/office/officeart/2016/7/layout/BasicTimeline"/>
    <dgm:cxn modelId="{F95F9164-3FA2-407A-AA46-0E03036C777C}" type="presParOf" srcId="{DAB076DC-DE47-4630-8EAA-9089E6D86B61}" destId="{49F2BA0E-B2FA-46A5-8D5F-9AAFF2B44A62}" srcOrd="3" destOrd="0" presId="urn:microsoft.com/office/officeart/2016/7/layout/BasicTimeline"/>
    <dgm:cxn modelId="{0A1C524C-17B8-4110-9FF4-12FB258744C5}" type="presParOf" srcId="{DAB076DC-DE47-4630-8EAA-9089E6D86B61}" destId="{2182B3AD-0AB9-4FB5-9C65-E46BDC631A68}" srcOrd="4" destOrd="0" presId="urn:microsoft.com/office/officeart/2016/7/layout/BasicTimeline"/>
    <dgm:cxn modelId="{A7792651-6E04-4409-A117-5E0AE5E13D21}" type="presParOf" srcId="{50D762B2-3059-4B02-9DBD-E1E9B9B9B9C1}" destId="{B4B0D591-4FBE-49EB-892F-AB63AB3A898C}" srcOrd="7" destOrd="0" presId="urn:microsoft.com/office/officeart/2016/7/layout/BasicTimeline"/>
    <dgm:cxn modelId="{DC822271-52AA-4635-A363-B782C2CBA02D}" type="presParOf" srcId="{50D762B2-3059-4B02-9DBD-E1E9B9B9B9C1}" destId="{A5EB858B-1637-4E1D-B8BC-29A38C21366A}" srcOrd="8" destOrd="0" presId="urn:microsoft.com/office/officeart/2016/7/layout/BasicTimeline"/>
    <dgm:cxn modelId="{E566AA87-B04B-463A-AE52-BAA7E6329854}" type="presParOf" srcId="{A5EB858B-1637-4E1D-B8BC-29A38C21366A}" destId="{AD7696CB-E9D7-47CB-B1EE-278499138D74}" srcOrd="0" destOrd="0" presId="urn:microsoft.com/office/officeart/2016/7/layout/BasicTimeline"/>
    <dgm:cxn modelId="{7B2A8C39-2E87-4D98-A0CF-4B436DD95AFE}" type="presParOf" srcId="{A5EB858B-1637-4E1D-B8BC-29A38C21366A}" destId="{9CB74B83-0F93-4722-BB80-03E7C7F9B13D}" srcOrd="1" destOrd="0" presId="urn:microsoft.com/office/officeart/2016/7/layout/BasicTimeline"/>
    <dgm:cxn modelId="{9BD9727B-8495-46A1-A6DD-532307A3C59F}" type="presParOf" srcId="{9CB74B83-0F93-4722-BB80-03E7C7F9B13D}" destId="{B1F41B72-CAFE-41F8-91E1-19B43AEC0AD8}" srcOrd="0" destOrd="0" presId="urn:microsoft.com/office/officeart/2016/7/layout/BasicTimeline"/>
    <dgm:cxn modelId="{DB00E40E-5455-487E-B101-835D50668FAA}" type="presParOf" srcId="{9CB74B83-0F93-4722-BB80-03E7C7F9B13D}" destId="{69B64D1B-C638-4154-87BE-5289D4C85BDA}" srcOrd="1" destOrd="0" presId="urn:microsoft.com/office/officeart/2016/7/layout/BasicTimeline"/>
    <dgm:cxn modelId="{06801DFE-EDFB-446F-9163-285D35CEBCD9}" type="presParOf" srcId="{A5EB858B-1637-4E1D-B8BC-29A38C21366A}" destId="{7DB70A18-5DCA-4C28-AD0D-320F00EDFBFA}" srcOrd="2" destOrd="0" presId="urn:microsoft.com/office/officeart/2016/7/layout/BasicTimeline"/>
    <dgm:cxn modelId="{0F39545D-EE35-4AE0-B6C6-166C413A9328}" type="presParOf" srcId="{A5EB858B-1637-4E1D-B8BC-29A38C21366A}" destId="{1688D8CC-6894-45C2-87DE-1185BEFED93A}" srcOrd="3" destOrd="0" presId="urn:microsoft.com/office/officeart/2016/7/layout/BasicTimeline"/>
    <dgm:cxn modelId="{107281C9-692F-4AA7-9E93-50DF453B62A0}" type="presParOf" srcId="{A5EB858B-1637-4E1D-B8BC-29A38C21366A}" destId="{E755633D-8EE8-4477-8F39-F82D1D9563EC}" srcOrd="4" destOrd="0" presId="urn:microsoft.com/office/officeart/2016/7/layout/BasicTimeline"/>
    <dgm:cxn modelId="{BB702E3A-3405-457C-B2E3-83A1ADC47266}" type="presParOf" srcId="{50D762B2-3059-4B02-9DBD-E1E9B9B9B9C1}" destId="{CF337B04-56C9-49CB-A632-23898830816D}" srcOrd="9" destOrd="0" presId="urn:microsoft.com/office/officeart/2016/7/layout/BasicTimeline"/>
    <dgm:cxn modelId="{DEA10737-2099-4762-A2FA-7F2FA04EC8F2}" type="presParOf" srcId="{50D762B2-3059-4B02-9DBD-E1E9B9B9B9C1}" destId="{80034C2F-84BD-46A9-A49F-1EC83337292E}" srcOrd="10" destOrd="0" presId="urn:microsoft.com/office/officeart/2016/7/layout/BasicTimeline"/>
    <dgm:cxn modelId="{CACC389B-2AAD-4856-A802-E847ACA6A363}" type="presParOf" srcId="{80034C2F-84BD-46A9-A49F-1EC83337292E}" destId="{6F7CE6F1-EF04-40B3-B0AC-0BA3D71C2545}" srcOrd="0" destOrd="0" presId="urn:microsoft.com/office/officeart/2016/7/layout/BasicTimeline"/>
    <dgm:cxn modelId="{E5A97B40-3AF8-47B0-ABD0-828E34AEA8D2}" type="presParOf" srcId="{80034C2F-84BD-46A9-A49F-1EC83337292E}" destId="{FB51F202-CF42-4165-8E22-AC3946A28698}" srcOrd="1" destOrd="0" presId="urn:microsoft.com/office/officeart/2016/7/layout/BasicTimeline"/>
    <dgm:cxn modelId="{1BE83B6D-0954-4612-89A5-00717DA4F1AF}" type="presParOf" srcId="{FB51F202-CF42-4165-8E22-AC3946A28698}" destId="{A11C9F60-C66E-438C-83B1-E4A92DA4AAAE}" srcOrd="0" destOrd="0" presId="urn:microsoft.com/office/officeart/2016/7/layout/BasicTimeline"/>
    <dgm:cxn modelId="{F9EDEE76-CE11-432B-99D5-0985F149DED4}" type="presParOf" srcId="{FB51F202-CF42-4165-8E22-AC3946A28698}" destId="{3B637B10-6EC1-40CE-BF44-62F9989C9C4A}" srcOrd="1" destOrd="0" presId="urn:microsoft.com/office/officeart/2016/7/layout/BasicTimeline"/>
    <dgm:cxn modelId="{2DB051AB-70DA-4010-8B04-9CD7536D88C7}" type="presParOf" srcId="{80034C2F-84BD-46A9-A49F-1EC83337292E}" destId="{01BDBA90-3FBD-4BD9-A03C-612B0BC1AE22}" srcOrd="2" destOrd="0" presId="urn:microsoft.com/office/officeart/2016/7/layout/BasicTimeline"/>
    <dgm:cxn modelId="{7C99F1AA-4E84-41C5-B67D-CD4001FAEE40}" type="presParOf" srcId="{80034C2F-84BD-46A9-A49F-1EC83337292E}" destId="{EFF2BC33-17E5-45B1-B403-B56FDCFFA420}" srcOrd="3" destOrd="0" presId="urn:microsoft.com/office/officeart/2016/7/layout/BasicTimeline"/>
    <dgm:cxn modelId="{994413D7-6054-4861-ACAF-F55E5ED3525E}" type="presParOf" srcId="{80034C2F-84BD-46A9-A49F-1EC83337292E}" destId="{7757E5D1-408F-42BA-B9D8-597E20A3A87B}" srcOrd="4" destOrd="0" presId="urn:microsoft.com/office/officeart/2016/7/layout/Basic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C35B3BD-7289-4939-8540-ED02CDF4D231}"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8A096396-2108-4253-8F40-604EE9A3F70B}">
      <dgm:prSet/>
      <dgm:spPr/>
      <dgm:t>
        <a:bodyPr/>
        <a:lstStyle/>
        <a:p>
          <a:r>
            <a:rPr lang="en-US" b="0" i="0"/>
            <a:t>Univariate analysis using histograms and boxplots</a:t>
          </a:r>
          <a:endParaRPr lang="en-US"/>
        </a:p>
      </dgm:t>
    </dgm:pt>
    <dgm:pt modelId="{14313AF4-B971-47A5-B962-3F67B67C200B}" type="parTrans" cxnId="{CF04FE1D-92D5-4E8E-BBB5-BCD7A30C090E}">
      <dgm:prSet/>
      <dgm:spPr/>
      <dgm:t>
        <a:bodyPr/>
        <a:lstStyle/>
        <a:p>
          <a:endParaRPr lang="en-US"/>
        </a:p>
      </dgm:t>
    </dgm:pt>
    <dgm:pt modelId="{BDA0BADE-A2EB-4A25-9882-98C555A65C74}" type="sibTrans" cxnId="{CF04FE1D-92D5-4E8E-BBB5-BCD7A30C090E}">
      <dgm:prSet/>
      <dgm:spPr/>
      <dgm:t>
        <a:bodyPr/>
        <a:lstStyle/>
        <a:p>
          <a:endParaRPr lang="en-US"/>
        </a:p>
      </dgm:t>
    </dgm:pt>
    <dgm:pt modelId="{75E70F83-CA4C-4DAC-AC1E-542E2EE3E56D}">
      <dgm:prSet/>
      <dgm:spPr/>
      <dgm:t>
        <a:bodyPr/>
        <a:lstStyle/>
        <a:p>
          <a:r>
            <a:rPr lang="en-US" b="0" i="0"/>
            <a:t>Bivariate analysis using Scatter plot matrix </a:t>
          </a:r>
          <a:endParaRPr lang="en-US"/>
        </a:p>
      </dgm:t>
    </dgm:pt>
    <dgm:pt modelId="{C7402ECA-8660-46AF-B3C4-DE78E5EEF344}" type="parTrans" cxnId="{BF0165B0-69AE-4226-8D0C-2ED3EEBFD6AD}">
      <dgm:prSet/>
      <dgm:spPr/>
      <dgm:t>
        <a:bodyPr/>
        <a:lstStyle/>
        <a:p>
          <a:endParaRPr lang="en-US"/>
        </a:p>
      </dgm:t>
    </dgm:pt>
    <dgm:pt modelId="{E7AB8306-3932-4B09-969C-0472A695CEF8}" type="sibTrans" cxnId="{BF0165B0-69AE-4226-8D0C-2ED3EEBFD6AD}">
      <dgm:prSet/>
      <dgm:spPr/>
      <dgm:t>
        <a:bodyPr/>
        <a:lstStyle/>
        <a:p>
          <a:endParaRPr lang="en-US"/>
        </a:p>
      </dgm:t>
    </dgm:pt>
    <dgm:pt modelId="{70DE5F5E-D1FB-4CA0-B6DE-D6A2CE86D5B6}" type="pres">
      <dgm:prSet presAssocID="{FC35B3BD-7289-4939-8540-ED02CDF4D231}" presName="root" presStyleCnt="0">
        <dgm:presLayoutVars>
          <dgm:dir/>
          <dgm:resizeHandles val="exact"/>
        </dgm:presLayoutVars>
      </dgm:prSet>
      <dgm:spPr/>
    </dgm:pt>
    <dgm:pt modelId="{951D817F-B50D-4C95-B7EF-F53A40CAEA8F}" type="pres">
      <dgm:prSet presAssocID="{8A096396-2108-4253-8F40-604EE9A3F70B}" presName="compNode" presStyleCnt="0"/>
      <dgm:spPr/>
    </dgm:pt>
    <dgm:pt modelId="{C3ED209A-83EE-4C52-94F6-263872DD26BB}" type="pres">
      <dgm:prSet presAssocID="{8A096396-2108-4253-8F40-604EE9A3F70B}" presName="bgRect" presStyleLbl="bgShp" presStyleIdx="0" presStyleCnt="2"/>
      <dgm:spPr/>
    </dgm:pt>
    <dgm:pt modelId="{95696992-8F55-42A2-B4BE-62EEBF5D60E3}" type="pres">
      <dgm:prSet presAssocID="{8A096396-2108-4253-8F40-604EE9A3F70B}"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ie chart"/>
        </a:ext>
      </dgm:extLst>
    </dgm:pt>
    <dgm:pt modelId="{B998F9BF-FAE3-4997-9A58-A51806065994}" type="pres">
      <dgm:prSet presAssocID="{8A096396-2108-4253-8F40-604EE9A3F70B}" presName="spaceRect" presStyleCnt="0"/>
      <dgm:spPr/>
    </dgm:pt>
    <dgm:pt modelId="{D09FA88A-F183-481D-A8CE-0BBF50B7F1DC}" type="pres">
      <dgm:prSet presAssocID="{8A096396-2108-4253-8F40-604EE9A3F70B}" presName="parTx" presStyleLbl="revTx" presStyleIdx="0" presStyleCnt="2">
        <dgm:presLayoutVars>
          <dgm:chMax val="0"/>
          <dgm:chPref val="0"/>
        </dgm:presLayoutVars>
      </dgm:prSet>
      <dgm:spPr/>
    </dgm:pt>
    <dgm:pt modelId="{29F9A409-85A0-4148-9061-CD7D53FF8E4D}" type="pres">
      <dgm:prSet presAssocID="{BDA0BADE-A2EB-4A25-9882-98C555A65C74}" presName="sibTrans" presStyleCnt="0"/>
      <dgm:spPr/>
    </dgm:pt>
    <dgm:pt modelId="{CD81DEAA-DD1C-4820-9FED-D15103CDB77B}" type="pres">
      <dgm:prSet presAssocID="{75E70F83-CA4C-4DAC-AC1E-542E2EE3E56D}" presName="compNode" presStyleCnt="0"/>
      <dgm:spPr/>
    </dgm:pt>
    <dgm:pt modelId="{F69983F9-958C-421C-9649-0116B833C1CC}" type="pres">
      <dgm:prSet presAssocID="{75E70F83-CA4C-4DAC-AC1E-542E2EE3E56D}" presName="bgRect" presStyleLbl="bgShp" presStyleIdx="1" presStyleCnt="2"/>
      <dgm:spPr/>
    </dgm:pt>
    <dgm:pt modelId="{0947B527-52D0-456E-994F-A6745C4AFCE9}" type="pres">
      <dgm:prSet presAssocID="{75E70F83-CA4C-4DAC-AC1E-542E2EE3E56D}"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r chart"/>
        </a:ext>
      </dgm:extLst>
    </dgm:pt>
    <dgm:pt modelId="{AA5DA285-EFFC-4CAF-890B-B77F6638AA8F}" type="pres">
      <dgm:prSet presAssocID="{75E70F83-CA4C-4DAC-AC1E-542E2EE3E56D}" presName="spaceRect" presStyleCnt="0"/>
      <dgm:spPr/>
    </dgm:pt>
    <dgm:pt modelId="{5F4C4EEE-9351-46A5-851A-5B3962D210E9}" type="pres">
      <dgm:prSet presAssocID="{75E70F83-CA4C-4DAC-AC1E-542E2EE3E56D}" presName="parTx" presStyleLbl="revTx" presStyleIdx="1" presStyleCnt="2">
        <dgm:presLayoutVars>
          <dgm:chMax val="0"/>
          <dgm:chPref val="0"/>
        </dgm:presLayoutVars>
      </dgm:prSet>
      <dgm:spPr/>
    </dgm:pt>
  </dgm:ptLst>
  <dgm:cxnLst>
    <dgm:cxn modelId="{CF04FE1D-92D5-4E8E-BBB5-BCD7A30C090E}" srcId="{FC35B3BD-7289-4939-8540-ED02CDF4D231}" destId="{8A096396-2108-4253-8F40-604EE9A3F70B}" srcOrd="0" destOrd="0" parTransId="{14313AF4-B971-47A5-B962-3F67B67C200B}" sibTransId="{BDA0BADE-A2EB-4A25-9882-98C555A65C74}"/>
    <dgm:cxn modelId="{18A59558-C5B7-47DD-85CD-D7ADCE9D229A}" type="presOf" srcId="{FC35B3BD-7289-4939-8540-ED02CDF4D231}" destId="{70DE5F5E-D1FB-4CA0-B6DE-D6A2CE86D5B6}" srcOrd="0" destOrd="0" presId="urn:microsoft.com/office/officeart/2018/2/layout/IconVerticalSolidList"/>
    <dgm:cxn modelId="{BD59677D-70EC-4E21-A6BE-539BA945B477}" type="presOf" srcId="{75E70F83-CA4C-4DAC-AC1E-542E2EE3E56D}" destId="{5F4C4EEE-9351-46A5-851A-5B3962D210E9}" srcOrd="0" destOrd="0" presId="urn:microsoft.com/office/officeart/2018/2/layout/IconVerticalSolidList"/>
    <dgm:cxn modelId="{BF0165B0-69AE-4226-8D0C-2ED3EEBFD6AD}" srcId="{FC35B3BD-7289-4939-8540-ED02CDF4D231}" destId="{75E70F83-CA4C-4DAC-AC1E-542E2EE3E56D}" srcOrd="1" destOrd="0" parTransId="{C7402ECA-8660-46AF-B3C4-DE78E5EEF344}" sibTransId="{E7AB8306-3932-4B09-969C-0472A695CEF8}"/>
    <dgm:cxn modelId="{24C459DB-D3CD-4B74-8815-D93DAB2ADF70}" type="presOf" srcId="{8A096396-2108-4253-8F40-604EE9A3F70B}" destId="{D09FA88A-F183-481D-A8CE-0BBF50B7F1DC}" srcOrd="0" destOrd="0" presId="urn:microsoft.com/office/officeart/2018/2/layout/IconVerticalSolidList"/>
    <dgm:cxn modelId="{5F51B101-FD4C-4448-BC85-02C59F7E60C7}" type="presParOf" srcId="{70DE5F5E-D1FB-4CA0-B6DE-D6A2CE86D5B6}" destId="{951D817F-B50D-4C95-B7EF-F53A40CAEA8F}" srcOrd="0" destOrd="0" presId="urn:microsoft.com/office/officeart/2018/2/layout/IconVerticalSolidList"/>
    <dgm:cxn modelId="{36BD0428-B90C-4195-8690-5C678082C56E}" type="presParOf" srcId="{951D817F-B50D-4C95-B7EF-F53A40CAEA8F}" destId="{C3ED209A-83EE-4C52-94F6-263872DD26BB}" srcOrd="0" destOrd="0" presId="urn:microsoft.com/office/officeart/2018/2/layout/IconVerticalSolidList"/>
    <dgm:cxn modelId="{00B2D7B3-25B6-4638-B1E0-82E3BD26FE71}" type="presParOf" srcId="{951D817F-B50D-4C95-B7EF-F53A40CAEA8F}" destId="{95696992-8F55-42A2-B4BE-62EEBF5D60E3}" srcOrd="1" destOrd="0" presId="urn:microsoft.com/office/officeart/2018/2/layout/IconVerticalSolidList"/>
    <dgm:cxn modelId="{382751E0-CF89-4620-BD3A-1DF454447915}" type="presParOf" srcId="{951D817F-B50D-4C95-B7EF-F53A40CAEA8F}" destId="{B998F9BF-FAE3-4997-9A58-A51806065994}" srcOrd="2" destOrd="0" presId="urn:microsoft.com/office/officeart/2018/2/layout/IconVerticalSolidList"/>
    <dgm:cxn modelId="{F367245D-818D-4F0E-996F-D3616AB13BEE}" type="presParOf" srcId="{951D817F-B50D-4C95-B7EF-F53A40CAEA8F}" destId="{D09FA88A-F183-481D-A8CE-0BBF50B7F1DC}" srcOrd="3" destOrd="0" presId="urn:microsoft.com/office/officeart/2018/2/layout/IconVerticalSolidList"/>
    <dgm:cxn modelId="{B7F59148-24FA-44DC-BDFB-D7C264CDE216}" type="presParOf" srcId="{70DE5F5E-D1FB-4CA0-B6DE-D6A2CE86D5B6}" destId="{29F9A409-85A0-4148-9061-CD7D53FF8E4D}" srcOrd="1" destOrd="0" presId="urn:microsoft.com/office/officeart/2018/2/layout/IconVerticalSolidList"/>
    <dgm:cxn modelId="{8E214284-5E03-4C90-9EFB-5AAE71BABC3D}" type="presParOf" srcId="{70DE5F5E-D1FB-4CA0-B6DE-D6A2CE86D5B6}" destId="{CD81DEAA-DD1C-4820-9FED-D15103CDB77B}" srcOrd="2" destOrd="0" presId="urn:microsoft.com/office/officeart/2018/2/layout/IconVerticalSolidList"/>
    <dgm:cxn modelId="{30B370AF-9B63-4BC0-BE5A-3FF14E125F3E}" type="presParOf" srcId="{CD81DEAA-DD1C-4820-9FED-D15103CDB77B}" destId="{F69983F9-958C-421C-9649-0116B833C1CC}" srcOrd="0" destOrd="0" presId="urn:microsoft.com/office/officeart/2018/2/layout/IconVerticalSolidList"/>
    <dgm:cxn modelId="{DE856B24-EBE9-43FB-8534-6225AFA7DA91}" type="presParOf" srcId="{CD81DEAA-DD1C-4820-9FED-D15103CDB77B}" destId="{0947B527-52D0-456E-994F-A6745C4AFCE9}" srcOrd="1" destOrd="0" presId="urn:microsoft.com/office/officeart/2018/2/layout/IconVerticalSolidList"/>
    <dgm:cxn modelId="{91C52363-E188-43DB-B7F4-49BE40F2363C}" type="presParOf" srcId="{CD81DEAA-DD1C-4820-9FED-D15103CDB77B}" destId="{AA5DA285-EFFC-4CAF-890B-B77F6638AA8F}" srcOrd="2" destOrd="0" presId="urn:microsoft.com/office/officeart/2018/2/layout/IconVerticalSolidList"/>
    <dgm:cxn modelId="{F7D22A74-EA5D-4B4E-BCC5-3E011450AF18}" type="presParOf" srcId="{CD81DEAA-DD1C-4820-9FED-D15103CDB77B}" destId="{5F4C4EEE-9351-46A5-851A-5B3962D210E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053475F-18A3-4DD0-82FB-822706C8A33E}" type="doc">
      <dgm:prSet loTypeId="urn:microsoft.com/office/officeart/2018/2/layout/IconLabelList" loCatId="icon" qsTypeId="urn:microsoft.com/office/officeart/2005/8/quickstyle/simple1" qsCatId="simple" csTypeId="urn:microsoft.com/office/officeart/2018/5/colors/Iconchunking_neutralbg_accent0_3" csCatId="mainScheme" phldr="1"/>
      <dgm:spPr/>
      <dgm:t>
        <a:bodyPr/>
        <a:lstStyle/>
        <a:p>
          <a:endParaRPr lang="en-US"/>
        </a:p>
      </dgm:t>
    </dgm:pt>
    <dgm:pt modelId="{B4E25486-FCEC-44B7-A2E7-04EE60E08BED}">
      <dgm:prSet/>
      <dgm:spPr/>
      <dgm:t>
        <a:bodyPr/>
        <a:lstStyle/>
        <a:p>
          <a:pPr>
            <a:lnSpc>
              <a:spcPct val="100000"/>
            </a:lnSpc>
          </a:pPr>
          <a:r>
            <a:rPr lang="en-US" b="0" i="0"/>
            <a:t>Create an ML pipeline using scikit-learn to pre-process the training data.</a:t>
          </a:r>
          <a:endParaRPr lang="en-US"/>
        </a:p>
      </dgm:t>
    </dgm:pt>
    <dgm:pt modelId="{282A9433-EBC0-4DFB-9761-08A5A650095C}" type="parTrans" cxnId="{6A524F12-50F9-495E-8074-4541E52096E7}">
      <dgm:prSet/>
      <dgm:spPr/>
      <dgm:t>
        <a:bodyPr/>
        <a:lstStyle/>
        <a:p>
          <a:endParaRPr lang="en-US"/>
        </a:p>
      </dgm:t>
    </dgm:pt>
    <dgm:pt modelId="{570F2235-097A-45F7-A7FA-2801A6BA1B84}" type="sibTrans" cxnId="{6A524F12-50F9-495E-8074-4541E52096E7}">
      <dgm:prSet/>
      <dgm:spPr/>
      <dgm:t>
        <a:bodyPr/>
        <a:lstStyle/>
        <a:p>
          <a:endParaRPr lang="en-US"/>
        </a:p>
      </dgm:t>
    </dgm:pt>
    <dgm:pt modelId="{7F76E6ED-D37F-41AD-8F21-73B209B92D50}">
      <dgm:prSet/>
      <dgm:spPr/>
      <dgm:t>
        <a:bodyPr/>
        <a:lstStyle/>
        <a:p>
          <a:pPr>
            <a:lnSpc>
              <a:spcPct val="100000"/>
            </a:lnSpc>
          </a:pPr>
          <a:r>
            <a:rPr lang="en-US" b="0" i="0"/>
            <a:t>The data we have in the dataset is all numerical. So, first we will check which columns have the missing data and act accordingly. </a:t>
          </a:r>
          <a:endParaRPr lang="en-US"/>
        </a:p>
      </dgm:t>
    </dgm:pt>
    <dgm:pt modelId="{C9690BCB-7DEB-4BDF-85DB-6DF018E363E9}" type="parTrans" cxnId="{B65539F1-E057-4E3D-8EE4-4A36B5EABB31}">
      <dgm:prSet/>
      <dgm:spPr/>
      <dgm:t>
        <a:bodyPr/>
        <a:lstStyle/>
        <a:p>
          <a:endParaRPr lang="en-US"/>
        </a:p>
      </dgm:t>
    </dgm:pt>
    <dgm:pt modelId="{C28F22B4-1EBF-4756-9C9E-C0C6930FC7D6}" type="sibTrans" cxnId="{B65539F1-E057-4E3D-8EE4-4A36B5EABB31}">
      <dgm:prSet/>
      <dgm:spPr/>
      <dgm:t>
        <a:bodyPr/>
        <a:lstStyle/>
        <a:p>
          <a:endParaRPr lang="en-US"/>
        </a:p>
      </dgm:t>
    </dgm:pt>
    <dgm:pt modelId="{68CFC168-380A-4FEA-A50D-F8D0C4988865}" type="pres">
      <dgm:prSet presAssocID="{0053475F-18A3-4DD0-82FB-822706C8A33E}" presName="root" presStyleCnt="0">
        <dgm:presLayoutVars>
          <dgm:dir/>
          <dgm:resizeHandles val="exact"/>
        </dgm:presLayoutVars>
      </dgm:prSet>
      <dgm:spPr/>
    </dgm:pt>
    <dgm:pt modelId="{54024E51-4477-4C9D-B686-1A8CB735D95C}" type="pres">
      <dgm:prSet presAssocID="{B4E25486-FCEC-44B7-A2E7-04EE60E08BED}" presName="compNode" presStyleCnt="0"/>
      <dgm:spPr/>
    </dgm:pt>
    <dgm:pt modelId="{1BC246AD-CEE6-466E-9FFB-F8D2B0474B5C}" type="pres">
      <dgm:prSet presAssocID="{B4E25486-FCEC-44B7-A2E7-04EE60E08BED}"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d with Gears"/>
        </a:ext>
      </dgm:extLst>
    </dgm:pt>
    <dgm:pt modelId="{80D1759D-F6B5-4D41-81D2-3C55160A00A8}" type="pres">
      <dgm:prSet presAssocID="{B4E25486-FCEC-44B7-A2E7-04EE60E08BED}" presName="spaceRect" presStyleCnt="0"/>
      <dgm:spPr/>
    </dgm:pt>
    <dgm:pt modelId="{B6F51A44-2A3B-4B1A-9E7C-AD4F120184CB}" type="pres">
      <dgm:prSet presAssocID="{B4E25486-FCEC-44B7-A2E7-04EE60E08BED}" presName="textRect" presStyleLbl="revTx" presStyleIdx="0" presStyleCnt="2">
        <dgm:presLayoutVars>
          <dgm:chMax val="1"/>
          <dgm:chPref val="1"/>
        </dgm:presLayoutVars>
      </dgm:prSet>
      <dgm:spPr/>
    </dgm:pt>
    <dgm:pt modelId="{565F83A3-599A-4D9D-9A1F-484506A36BFB}" type="pres">
      <dgm:prSet presAssocID="{570F2235-097A-45F7-A7FA-2801A6BA1B84}" presName="sibTrans" presStyleCnt="0"/>
      <dgm:spPr/>
    </dgm:pt>
    <dgm:pt modelId="{473AA241-558A-45B0-B278-B6B3E84E4755}" type="pres">
      <dgm:prSet presAssocID="{7F76E6ED-D37F-41AD-8F21-73B209B92D50}" presName="compNode" presStyleCnt="0"/>
      <dgm:spPr/>
    </dgm:pt>
    <dgm:pt modelId="{A464C121-C4F4-4491-A750-87AE4B37CF83}" type="pres">
      <dgm:prSet presAssocID="{7F76E6ED-D37F-41AD-8F21-73B209B92D50}"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able"/>
        </a:ext>
      </dgm:extLst>
    </dgm:pt>
    <dgm:pt modelId="{3A054EEE-9A93-423C-B03E-9585809F2E09}" type="pres">
      <dgm:prSet presAssocID="{7F76E6ED-D37F-41AD-8F21-73B209B92D50}" presName="spaceRect" presStyleCnt="0"/>
      <dgm:spPr/>
    </dgm:pt>
    <dgm:pt modelId="{EFC09B96-F45D-47AA-9F19-2434024415B6}" type="pres">
      <dgm:prSet presAssocID="{7F76E6ED-D37F-41AD-8F21-73B209B92D50}" presName="textRect" presStyleLbl="revTx" presStyleIdx="1" presStyleCnt="2">
        <dgm:presLayoutVars>
          <dgm:chMax val="1"/>
          <dgm:chPref val="1"/>
        </dgm:presLayoutVars>
      </dgm:prSet>
      <dgm:spPr/>
    </dgm:pt>
  </dgm:ptLst>
  <dgm:cxnLst>
    <dgm:cxn modelId="{6A524F12-50F9-495E-8074-4541E52096E7}" srcId="{0053475F-18A3-4DD0-82FB-822706C8A33E}" destId="{B4E25486-FCEC-44B7-A2E7-04EE60E08BED}" srcOrd="0" destOrd="0" parTransId="{282A9433-EBC0-4DFB-9761-08A5A650095C}" sibTransId="{570F2235-097A-45F7-A7FA-2801A6BA1B84}"/>
    <dgm:cxn modelId="{0AF62C18-ACCA-4D8C-9AD9-1583A53514A7}" type="presOf" srcId="{B4E25486-FCEC-44B7-A2E7-04EE60E08BED}" destId="{B6F51A44-2A3B-4B1A-9E7C-AD4F120184CB}" srcOrd="0" destOrd="0" presId="urn:microsoft.com/office/officeart/2018/2/layout/IconLabelList"/>
    <dgm:cxn modelId="{78C335CD-437F-4C5B-9A0D-04B65E508F36}" type="presOf" srcId="{7F76E6ED-D37F-41AD-8F21-73B209B92D50}" destId="{EFC09B96-F45D-47AA-9F19-2434024415B6}" srcOrd="0" destOrd="0" presId="urn:microsoft.com/office/officeart/2018/2/layout/IconLabelList"/>
    <dgm:cxn modelId="{B65539F1-E057-4E3D-8EE4-4A36B5EABB31}" srcId="{0053475F-18A3-4DD0-82FB-822706C8A33E}" destId="{7F76E6ED-D37F-41AD-8F21-73B209B92D50}" srcOrd="1" destOrd="0" parTransId="{C9690BCB-7DEB-4BDF-85DB-6DF018E363E9}" sibTransId="{C28F22B4-1EBF-4756-9C9E-C0C6930FC7D6}"/>
    <dgm:cxn modelId="{0755AFFB-07ED-49CC-8181-775B5A613F44}" type="presOf" srcId="{0053475F-18A3-4DD0-82FB-822706C8A33E}" destId="{68CFC168-380A-4FEA-A50D-F8D0C4988865}" srcOrd="0" destOrd="0" presId="urn:microsoft.com/office/officeart/2018/2/layout/IconLabelList"/>
    <dgm:cxn modelId="{9B39D971-8D21-4076-891C-4A7DA6440A63}" type="presParOf" srcId="{68CFC168-380A-4FEA-A50D-F8D0C4988865}" destId="{54024E51-4477-4C9D-B686-1A8CB735D95C}" srcOrd="0" destOrd="0" presId="urn:microsoft.com/office/officeart/2018/2/layout/IconLabelList"/>
    <dgm:cxn modelId="{50FA55B6-0531-4A23-99AD-372D091BAF92}" type="presParOf" srcId="{54024E51-4477-4C9D-B686-1A8CB735D95C}" destId="{1BC246AD-CEE6-466E-9FFB-F8D2B0474B5C}" srcOrd="0" destOrd="0" presId="urn:microsoft.com/office/officeart/2018/2/layout/IconLabelList"/>
    <dgm:cxn modelId="{40517E17-14A5-40C5-A764-704F775C813F}" type="presParOf" srcId="{54024E51-4477-4C9D-B686-1A8CB735D95C}" destId="{80D1759D-F6B5-4D41-81D2-3C55160A00A8}" srcOrd="1" destOrd="0" presId="urn:microsoft.com/office/officeart/2018/2/layout/IconLabelList"/>
    <dgm:cxn modelId="{CAD20C29-AAD9-4A18-BA3C-05E2EB12B8D1}" type="presParOf" srcId="{54024E51-4477-4C9D-B686-1A8CB735D95C}" destId="{B6F51A44-2A3B-4B1A-9E7C-AD4F120184CB}" srcOrd="2" destOrd="0" presId="urn:microsoft.com/office/officeart/2018/2/layout/IconLabelList"/>
    <dgm:cxn modelId="{77F9AB71-4C8B-4C7B-B2FC-E1910A906DF0}" type="presParOf" srcId="{68CFC168-380A-4FEA-A50D-F8D0C4988865}" destId="{565F83A3-599A-4D9D-9A1F-484506A36BFB}" srcOrd="1" destOrd="0" presId="urn:microsoft.com/office/officeart/2018/2/layout/IconLabelList"/>
    <dgm:cxn modelId="{0418CFA2-58FC-4273-82C8-D0210F88AC8E}" type="presParOf" srcId="{68CFC168-380A-4FEA-A50D-F8D0C4988865}" destId="{473AA241-558A-45B0-B278-B6B3E84E4755}" srcOrd="2" destOrd="0" presId="urn:microsoft.com/office/officeart/2018/2/layout/IconLabelList"/>
    <dgm:cxn modelId="{843E797A-718F-4E10-891F-EA8465EED14B}" type="presParOf" srcId="{473AA241-558A-45B0-B278-B6B3E84E4755}" destId="{A464C121-C4F4-4491-A750-87AE4B37CF83}" srcOrd="0" destOrd="0" presId="urn:microsoft.com/office/officeart/2018/2/layout/IconLabelList"/>
    <dgm:cxn modelId="{0A9A02C4-E0F4-4161-9F92-BFDD700FEB4A}" type="presParOf" srcId="{473AA241-558A-45B0-B278-B6B3E84E4755}" destId="{3A054EEE-9A93-423C-B03E-9585809F2E09}" srcOrd="1" destOrd="0" presId="urn:microsoft.com/office/officeart/2018/2/layout/IconLabelList"/>
    <dgm:cxn modelId="{ED240462-A8AF-49A1-8681-B4A9E9ED840D}" type="presParOf" srcId="{473AA241-558A-45B0-B278-B6B3E84E4755}" destId="{EFC09B96-F45D-47AA-9F19-2434024415B6}"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F24592E-76FC-4694-9424-FCDEE3443BAD}"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BB9BE278-17EB-4085-A517-FA1D28AFAB6C}">
      <dgm:prSet/>
      <dgm:spPr/>
      <dgm:t>
        <a:bodyPr/>
        <a:lstStyle/>
        <a:p>
          <a:pPr rtl="0">
            <a:defRPr cap="all"/>
          </a:pPr>
          <a:r>
            <a:rPr lang="en-US" b="0" i="0" dirty="0">
              <a:latin typeface="Seaford Display"/>
            </a:rPr>
            <a:t>Linear Regression</a:t>
          </a:r>
        </a:p>
      </dgm:t>
    </dgm:pt>
    <dgm:pt modelId="{4528B250-CF14-4353-BF9D-1AD18C0EE2A7}" type="parTrans" cxnId="{58175008-9D2F-47D3-AEC0-C07AAD91A10A}">
      <dgm:prSet/>
      <dgm:spPr/>
      <dgm:t>
        <a:bodyPr/>
        <a:lstStyle/>
        <a:p>
          <a:endParaRPr lang="en-US"/>
        </a:p>
      </dgm:t>
    </dgm:pt>
    <dgm:pt modelId="{13B444BF-FA8D-4D8B-8EB8-4FD09486FFB3}" type="sibTrans" cxnId="{58175008-9D2F-47D3-AEC0-C07AAD91A10A}">
      <dgm:prSet/>
      <dgm:spPr/>
      <dgm:t>
        <a:bodyPr/>
        <a:lstStyle/>
        <a:p>
          <a:endParaRPr lang="en-US"/>
        </a:p>
      </dgm:t>
    </dgm:pt>
    <dgm:pt modelId="{EA64158B-E65B-48B9-A835-0684A9F54F0F}">
      <dgm:prSet/>
      <dgm:spPr/>
      <dgm:t>
        <a:bodyPr/>
        <a:lstStyle/>
        <a:p>
          <a:pPr>
            <a:lnSpc>
              <a:spcPct val="100000"/>
            </a:lnSpc>
            <a:defRPr cap="all"/>
          </a:pPr>
          <a:r>
            <a:rPr lang="en-US" b="0" i="0" dirty="0"/>
            <a:t>Random Forest </a:t>
          </a:r>
          <a:endParaRPr lang="en-US" dirty="0"/>
        </a:p>
      </dgm:t>
    </dgm:pt>
    <dgm:pt modelId="{A8E0958A-824A-41E6-B368-93D7982DE910}" type="parTrans" cxnId="{AB53FFA9-9BC5-4392-9238-73FA87830D42}">
      <dgm:prSet/>
      <dgm:spPr/>
      <dgm:t>
        <a:bodyPr/>
        <a:lstStyle/>
        <a:p>
          <a:endParaRPr lang="en-US"/>
        </a:p>
      </dgm:t>
    </dgm:pt>
    <dgm:pt modelId="{2314EE14-3ECF-4DE8-B0C3-872794D087F4}" type="sibTrans" cxnId="{AB53FFA9-9BC5-4392-9238-73FA87830D42}">
      <dgm:prSet/>
      <dgm:spPr/>
      <dgm:t>
        <a:bodyPr/>
        <a:lstStyle/>
        <a:p>
          <a:endParaRPr lang="en-US"/>
        </a:p>
      </dgm:t>
    </dgm:pt>
    <dgm:pt modelId="{87FE2BCB-8778-4278-A322-44BABAFD1395}">
      <dgm:prSet phldr="0"/>
      <dgm:spPr/>
      <dgm:t>
        <a:bodyPr/>
        <a:lstStyle/>
        <a:p>
          <a:pPr rtl="0">
            <a:lnSpc>
              <a:spcPct val="100000"/>
            </a:lnSpc>
            <a:defRPr cap="all"/>
          </a:pPr>
          <a:r>
            <a:rPr lang="en-US" dirty="0">
              <a:latin typeface="Seaford Display"/>
            </a:rPr>
            <a:t>Support Vector Machines</a:t>
          </a:r>
          <a:endParaRPr lang="en-US" dirty="0"/>
        </a:p>
      </dgm:t>
    </dgm:pt>
    <dgm:pt modelId="{8406B7D1-AE66-4D44-B89E-3252A3769C6D}" type="parTrans" cxnId="{FB3568B4-D80D-4ED1-963F-6CD363137544}">
      <dgm:prSet/>
      <dgm:spPr/>
    </dgm:pt>
    <dgm:pt modelId="{885BE262-C3F0-4411-A1F5-BD76DF20AD3C}" type="sibTrans" cxnId="{FB3568B4-D80D-4ED1-963F-6CD363137544}">
      <dgm:prSet/>
      <dgm:spPr/>
    </dgm:pt>
    <dgm:pt modelId="{22E69A9C-16AD-4BFC-9EB3-8939C0B53E97}" type="pres">
      <dgm:prSet presAssocID="{6F24592E-76FC-4694-9424-FCDEE3443BAD}" presName="root" presStyleCnt="0">
        <dgm:presLayoutVars>
          <dgm:dir/>
          <dgm:resizeHandles val="exact"/>
        </dgm:presLayoutVars>
      </dgm:prSet>
      <dgm:spPr/>
    </dgm:pt>
    <dgm:pt modelId="{240C7784-2984-476F-91EE-AE7103B5A213}" type="pres">
      <dgm:prSet presAssocID="{BB9BE278-17EB-4085-A517-FA1D28AFAB6C}" presName="compNode" presStyleCnt="0"/>
      <dgm:spPr/>
    </dgm:pt>
    <dgm:pt modelId="{B17CA6CE-8354-434C-A69E-55B16F6BC2A6}" type="pres">
      <dgm:prSet presAssocID="{BB9BE278-17EB-4085-A517-FA1D28AFAB6C}" presName="iconBgRect" presStyleLbl="bgShp" presStyleIdx="0" presStyleCnt="3"/>
      <dgm:spPr/>
    </dgm:pt>
    <dgm:pt modelId="{EF7A20F0-B506-4C5C-B5C8-82766E32990C}" type="pres">
      <dgm:prSet presAssocID="{BB9BE278-17EB-4085-A517-FA1D28AFAB6C}"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ocument"/>
        </a:ext>
      </dgm:extLst>
    </dgm:pt>
    <dgm:pt modelId="{6CF2613D-58E3-4491-803D-5F8E26A4C187}" type="pres">
      <dgm:prSet presAssocID="{BB9BE278-17EB-4085-A517-FA1D28AFAB6C}" presName="spaceRect" presStyleCnt="0"/>
      <dgm:spPr/>
    </dgm:pt>
    <dgm:pt modelId="{6329A453-A703-47FE-82EF-E2D27A022E1F}" type="pres">
      <dgm:prSet presAssocID="{BB9BE278-17EB-4085-A517-FA1D28AFAB6C}" presName="textRect" presStyleLbl="revTx" presStyleIdx="0" presStyleCnt="3">
        <dgm:presLayoutVars>
          <dgm:chMax val="1"/>
          <dgm:chPref val="1"/>
        </dgm:presLayoutVars>
      </dgm:prSet>
      <dgm:spPr/>
    </dgm:pt>
    <dgm:pt modelId="{D7E8C022-3F30-434E-940F-526E636EB43A}" type="pres">
      <dgm:prSet presAssocID="{13B444BF-FA8D-4D8B-8EB8-4FD09486FFB3}" presName="sibTrans" presStyleCnt="0"/>
      <dgm:spPr/>
    </dgm:pt>
    <dgm:pt modelId="{1518000B-D6B5-4B96-B472-7A5F93DE3801}" type="pres">
      <dgm:prSet presAssocID="{87FE2BCB-8778-4278-A322-44BABAFD1395}" presName="compNode" presStyleCnt="0"/>
      <dgm:spPr/>
    </dgm:pt>
    <dgm:pt modelId="{BC8D5640-BA6B-4CE3-A273-3EEC8CB745C5}" type="pres">
      <dgm:prSet presAssocID="{87FE2BCB-8778-4278-A322-44BABAFD1395}" presName="iconBgRect" presStyleLbl="bgShp" presStyleIdx="1" presStyleCnt="3"/>
      <dgm:spPr/>
    </dgm:pt>
    <dgm:pt modelId="{B4E62C43-F58D-4941-96A5-529BD310786E}" type="pres">
      <dgm:prSet presAssocID="{87FE2BCB-8778-4278-A322-44BABAFD1395}" presName="iconRect" presStyleLbl="node1" presStyleIdx="1" presStyleCnt="3"/>
      <dgm:spPr/>
    </dgm:pt>
    <dgm:pt modelId="{47EA059E-5382-4208-97AB-CC1CC9BC6E5A}" type="pres">
      <dgm:prSet presAssocID="{87FE2BCB-8778-4278-A322-44BABAFD1395}" presName="spaceRect" presStyleCnt="0"/>
      <dgm:spPr/>
    </dgm:pt>
    <dgm:pt modelId="{7E09D4C7-6098-4316-BD26-D00152A8677F}" type="pres">
      <dgm:prSet presAssocID="{87FE2BCB-8778-4278-A322-44BABAFD1395}" presName="textRect" presStyleLbl="revTx" presStyleIdx="1" presStyleCnt="3">
        <dgm:presLayoutVars>
          <dgm:chMax val="1"/>
          <dgm:chPref val="1"/>
        </dgm:presLayoutVars>
      </dgm:prSet>
      <dgm:spPr/>
    </dgm:pt>
    <dgm:pt modelId="{3B1F7729-27A8-4461-B064-4172B59922DA}" type="pres">
      <dgm:prSet presAssocID="{885BE262-C3F0-4411-A1F5-BD76DF20AD3C}" presName="sibTrans" presStyleCnt="0"/>
      <dgm:spPr/>
    </dgm:pt>
    <dgm:pt modelId="{B58106A7-470E-4A3E-93AF-3A546D8D5ED1}" type="pres">
      <dgm:prSet presAssocID="{EA64158B-E65B-48B9-A835-0684A9F54F0F}" presName="compNode" presStyleCnt="0"/>
      <dgm:spPr/>
    </dgm:pt>
    <dgm:pt modelId="{041F8333-6B19-493D-B762-7A643F892E0B}" type="pres">
      <dgm:prSet presAssocID="{EA64158B-E65B-48B9-A835-0684A9F54F0F}" presName="iconBgRect" presStyleLbl="bgShp" presStyleIdx="2" presStyleCnt="3"/>
      <dgm:spPr/>
    </dgm:pt>
    <dgm:pt modelId="{DAD5A372-0E24-46BB-B0E5-8C17AA818A5F}" type="pres">
      <dgm:prSet presAssocID="{EA64158B-E65B-48B9-A835-0684A9F54F0F}" presName="iconRect" presStyleLbl="node1" presStyleIdx="2"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eciduous tree"/>
        </a:ext>
      </dgm:extLst>
    </dgm:pt>
    <dgm:pt modelId="{248AD747-A688-419D-8355-36693510C52B}" type="pres">
      <dgm:prSet presAssocID="{EA64158B-E65B-48B9-A835-0684A9F54F0F}" presName="spaceRect" presStyleCnt="0"/>
      <dgm:spPr/>
    </dgm:pt>
    <dgm:pt modelId="{5A1D3B13-10EA-46B2-8483-D68B4CB32C66}" type="pres">
      <dgm:prSet presAssocID="{EA64158B-E65B-48B9-A835-0684A9F54F0F}" presName="textRect" presStyleLbl="revTx" presStyleIdx="2" presStyleCnt="3">
        <dgm:presLayoutVars>
          <dgm:chMax val="1"/>
          <dgm:chPref val="1"/>
        </dgm:presLayoutVars>
      </dgm:prSet>
      <dgm:spPr/>
    </dgm:pt>
  </dgm:ptLst>
  <dgm:cxnLst>
    <dgm:cxn modelId="{58175008-9D2F-47D3-AEC0-C07AAD91A10A}" srcId="{6F24592E-76FC-4694-9424-FCDEE3443BAD}" destId="{BB9BE278-17EB-4085-A517-FA1D28AFAB6C}" srcOrd="0" destOrd="0" parTransId="{4528B250-CF14-4353-BF9D-1AD18C0EE2A7}" sibTransId="{13B444BF-FA8D-4D8B-8EB8-4FD09486FFB3}"/>
    <dgm:cxn modelId="{7117B20C-DA1A-4287-82D6-79141F68785F}" type="presOf" srcId="{87FE2BCB-8778-4278-A322-44BABAFD1395}" destId="{7E09D4C7-6098-4316-BD26-D00152A8677F}" srcOrd="0" destOrd="0" presId="urn:microsoft.com/office/officeart/2018/5/layout/IconCircleLabelList"/>
    <dgm:cxn modelId="{ADBCEC1B-0854-45F2-9B34-A6EE21633751}" type="presOf" srcId="{BB9BE278-17EB-4085-A517-FA1D28AFAB6C}" destId="{6329A453-A703-47FE-82EF-E2D27A022E1F}" srcOrd="0" destOrd="0" presId="urn:microsoft.com/office/officeart/2018/5/layout/IconCircleLabelList"/>
    <dgm:cxn modelId="{7B4EA66A-7D34-45C7-9407-B5DD7C480A8A}" type="presOf" srcId="{EA64158B-E65B-48B9-A835-0684A9F54F0F}" destId="{5A1D3B13-10EA-46B2-8483-D68B4CB32C66}" srcOrd="0" destOrd="0" presId="urn:microsoft.com/office/officeart/2018/5/layout/IconCircleLabelList"/>
    <dgm:cxn modelId="{AB53FFA9-9BC5-4392-9238-73FA87830D42}" srcId="{6F24592E-76FC-4694-9424-FCDEE3443BAD}" destId="{EA64158B-E65B-48B9-A835-0684A9F54F0F}" srcOrd="2" destOrd="0" parTransId="{A8E0958A-824A-41E6-B368-93D7982DE910}" sibTransId="{2314EE14-3ECF-4DE8-B0C3-872794D087F4}"/>
    <dgm:cxn modelId="{FB3568B4-D80D-4ED1-963F-6CD363137544}" srcId="{6F24592E-76FC-4694-9424-FCDEE3443BAD}" destId="{87FE2BCB-8778-4278-A322-44BABAFD1395}" srcOrd="1" destOrd="0" parTransId="{8406B7D1-AE66-4D44-B89E-3252A3769C6D}" sibTransId="{885BE262-C3F0-4411-A1F5-BD76DF20AD3C}"/>
    <dgm:cxn modelId="{CB1F94CC-98B9-4D26-A653-1FD0B87FCD7B}" type="presOf" srcId="{6F24592E-76FC-4694-9424-FCDEE3443BAD}" destId="{22E69A9C-16AD-4BFC-9EB3-8939C0B53E97}" srcOrd="0" destOrd="0" presId="urn:microsoft.com/office/officeart/2018/5/layout/IconCircleLabelList"/>
    <dgm:cxn modelId="{D4BDF45A-BEAD-437D-96AC-35EEFF16E503}" type="presParOf" srcId="{22E69A9C-16AD-4BFC-9EB3-8939C0B53E97}" destId="{240C7784-2984-476F-91EE-AE7103B5A213}" srcOrd="0" destOrd="0" presId="urn:microsoft.com/office/officeart/2018/5/layout/IconCircleLabelList"/>
    <dgm:cxn modelId="{555B8F6F-2503-4C85-8972-737F532EF0C5}" type="presParOf" srcId="{240C7784-2984-476F-91EE-AE7103B5A213}" destId="{B17CA6CE-8354-434C-A69E-55B16F6BC2A6}" srcOrd="0" destOrd="0" presId="urn:microsoft.com/office/officeart/2018/5/layout/IconCircleLabelList"/>
    <dgm:cxn modelId="{840AD624-5718-4769-A0D5-1CA7F69E2AE8}" type="presParOf" srcId="{240C7784-2984-476F-91EE-AE7103B5A213}" destId="{EF7A20F0-B506-4C5C-B5C8-82766E32990C}" srcOrd="1" destOrd="0" presId="urn:microsoft.com/office/officeart/2018/5/layout/IconCircleLabelList"/>
    <dgm:cxn modelId="{05D57DAD-9479-447A-B6DA-994C8E42D57F}" type="presParOf" srcId="{240C7784-2984-476F-91EE-AE7103B5A213}" destId="{6CF2613D-58E3-4491-803D-5F8E26A4C187}" srcOrd="2" destOrd="0" presId="urn:microsoft.com/office/officeart/2018/5/layout/IconCircleLabelList"/>
    <dgm:cxn modelId="{373B3E3E-5C1E-4F2D-9357-1AE0C6F5467B}" type="presParOf" srcId="{240C7784-2984-476F-91EE-AE7103B5A213}" destId="{6329A453-A703-47FE-82EF-E2D27A022E1F}" srcOrd="3" destOrd="0" presId="urn:microsoft.com/office/officeart/2018/5/layout/IconCircleLabelList"/>
    <dgm:cxn modelId="{FF8E0DC3-CAAA-454F-82B5-B761B7CAE84C}" type="presParOf" srcId="{22E69A9C-16AD-4BFC-9EB3-8939C0B53E97}" destId="{D7E8C022-3F30-434E-940F-526E636EB43A}" srcOrd="1" destOrd="0" presId="urn:microsoft.com/office/officeart/2018/5/layout/IconCircleLabelList"/>
    <dgm:cxn modelId="{7B781788-CD6B-4428-90A3-4906B1ECF92B}" type="presParOf" srcId="{22E69A9C-16AD-4BFC-9EB3-8939C0B53E97}" destId="{1518000B-D6B5-4B96-B472-7A5F93DE3801}" srcOrd="2" destOrd="0" presId="urn:microsoft.com/office/officeart/2018/5/layout/IconCircleLabelList"/>
    <dgm:cxn modelId="{33126DA2-A9A4-4F5F-A256-7011B1933058}" type="presParOf" srcId="{1518000B-D6B5-4B96-B472-7A5F93DE3801}" destId="{BC8D5640-BA6B-4CE3-A273-3EEC8CB745C5}" srcOrd="0" destOrd="0" presId="urn:microsoft.com/office/officeart/2018/5/layout/IconCircleLabelList"/>
    <dgm:cxn modelId="{BFCB1A7C-DF1C-40D9-BFC4-365A628E139F}" type="presParOf" srcId="{1518000B-D6B5-4B96-B472-7A5F93DE3801}" destId="{B4E62C43-F58D-4941-96A5-529BD310786E}" srcOrd="1" destOrd="0" presId="urn:microsoft.com/office/officeart/2018/5/layout/IconCircleLabelList"/>
    <dgm:cxn modelId="{C693F6AA-B9DF-44C3-A050-AF33D2751729}" type="presParOf" srcId="{1518000B-D6B5-4B96-B472-7A5F93DE3801}" destId="{47EA059E-5382-4208-97AB-CC1CC9BC6E5A}" srcOrd="2" destOrd="0" presId="urn:microsoft.com/office/officeart/2018/5/layout/IconCircleLabelList"/>
    <dgm:cxn modelId="{8FB31F8D-CEFF-4BEE-80B4-AE86246260ED}" type="presParOf" srcId="{1518000B-D6B5-4B96-B472-7A5F93DE3801}" destId="{7E09D4C7-6098-4316-BD26-D00152A8677F}" srcOrd="3" destOrd="0" presId="urn:microsoft.com/office/officeart/2018/5/layout/IconCircleLabelList"/>
    <dgm:cxn modelId="{9C334BA3-2D53-43AD-8A1D-415AB0F6626C}" type="presParOf" srcId="{22E69A9C-16AD-4BFC-9EB3-8939C0B53E97}" destId="{3B1F7729-27A8-4461-B064-4172B59922DA}" srcOrd="3" destOrd="0" presId="urn:microsoft.com/office/officeart/2018/5/layout/IconCircleLabelList"/>
    <dgm:cxn modelId="{5633AC3B-8CB6-4077-B39F-04C18AE42F48}" type="presParOf" srcId="{22E69A9C-16AD-4BFC-9EB3-8939C0B53E97}" destId="{B58106A7-470E-4A3E-93AF-3A546D8D5ED1}" srcOrd="4" destOrd="0" presId="urn:microsoft.com/office/officeart/2018/5/layout/IconCircleLabelList"/>
    <dgm:cxn modelId="{A9FF688A-8B86-442F-A35F-B7A2E26D533A}" type="presParOf" srcId="{B58106A7-470E-4A3E-93AF-3A546D8D5ED1}" destId="{041F8333-6B19-493D-B762-7A643F892E0B}" srcOrd="0" destOrd="0" presId="urn:microsoft.com/office/officeart/2018/5/layout/IconCircleLabelList"/>
    <dgm:cxn modelId="{B6ADE3C2-942A-4341-9837-5177976B1629}" type="presParOf" srcId="{B58106A7-470E-4A3E-93AF-3A546D8D5ED1}" destId="{DAD5A372-0E24-46BB-B0E5-8C17AA818A5F}" srcOrd="1" destOrd="0" presId="urn:microsoft.com/office/officeart/2018/5/layout/IconCircleLabelList"/>
    <dgm:cxn modelId="{B291A8FA-11F5-474E-A8E7-817DFA1BAB99}" type="presParOf" srcId="{B58106A7-470E-4A3E-93AF-3A546D8D5ED1}" destId="{248AD747-A688-419D-8355-36693510C52B}" srcOrd="2" destOrd="0" presId="urn:microsoft.com/office/officeart/2018/5/layout/IconCircleLabelList"/>
    <dgm:cxn modelId="{F617F2B0-AE9D-4D16-9A7D-24795189C919}" type="presParOf" srcId="{B58106A7-470E-4A3E-93AF-3A546D8D5ED1}" destId="{5A1D3B13-10EA-46B2-8483-D68B4CB32C66}"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9CB256E9-C19F-4347-923F-203513520235}"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8970B435-96F5-4BFD-9AA6-83EF2085E9E6}">
      <dgm:prSet/>
      <dgm:spPr/>
      <dgm:t>
        <a:bodyPr/>
        <a:lstStyle/>
        <a:p>
          <a:r>
            <a:rPr lang="en-US" dirty="0"/>
            <a:t>The advantage of the LOOCV method is that we make use all data points reducing potential bias. However, the process is repeated as many times as there are data points, resulting in a higher execution time when n is extremely large. Additionally, we test the model performance against one data point at each iteration.</a:t>
          </a:r>
        </a:p>
      </dgm:t>
    </dgm:pt>
    <dgm:pt modelId="{EE079B5E-345A-4E58-9DA2-4902DD2B2BB7}" type="parTrans" cxnId="{DD911CE2-1D7B-4F50-95A5-298CD61A7E29}">
      <dgm:prSet/>
      <dgm:spPr/>
      <dgm:t>
        <a:bodyPr/>
        <a:lstStyle/>
        <a:p>
          <a:endParaRPr lang="en-US"/>
        </a:p>
      </dgm:t>
    </dgm:pt>
    <dgm:pt modelId="{67AF6FCE-667D-4F66-9776-1BFB950FDA05}" type="sibTrans" cxnId="{DD911CE2-1D7B-4F50-95A5-298CD61A7E29}">
      <dgm:prSet/>
      <dgm:spPr/>
      <dgm:t>
        <a:bodyPr/>
        <a:lstStyle/>
        <a:p>
          <a:endParaRPr lang="en-US"/>
        </a:p>
      </dgm:t>
    </dgm:pt>
    <dgm:pt modelId="{43586A28-043F-430D-8305-D9D07F3C7F9F}">
      <dgm:prSet/>
      <dgm:spPr/>
      <dgm:t>
        <a:bodyPr/>
        <a:lstStyle/>
        <a:p>
          <a:r>
            <a:rPr lang="en-US" dirty="0"/>
            <a:t>This is the simplest cross validation technique First re-train the chosen regression model using all of the provided training data and test your predictions on the provided example test data.</a:t>
          </a:r>
        </a:p>
      </dgm:t>
    </dgm:pt>
    <dgm:pt modelId="{A88C0F6D-305D-4D5D-B12B-0B8393EDFC8C}" type="parTrans" cxnId="{064B90B4-16D1-4B66-A978-2F149AE5AEDA}">
      <dgm:prSet/>
      <dgm:spPr/>
      <dgm:t>
        <a:bodyPr/>
        <a:lstStyle/>
        <a:p>
          <a:endParaRPr lang="en-US"/>
        </a:p>
      </dgm:t>
    </dgm:pt>
    <dgm:pt modelId="{5C09EEDD-4048-4019-8AC5-A27AF8D28F21}" type="sibTrans" cxnId="{064B90B4-16D1-4B66-A978-2F149AE5AEDA}">
      <dgm:prSet/>
      <dgm:spPr/>
      <dgm:t>
        <a:bodyPr/>
        <a:lstStyle/>
        <a:p>
          <a:endParaRPr lang="en-US"/>
        </a:p>
      </dgm:t>
    </dgm:pt>
    <dgm:pt modelId="{53420E48-F76E-4C2B-AAEE-F96F4C724311}">
      <dgm:prSet/>
      <dgm:spPr/>
      <dgm:t>
        <a:bodyPr/>
        <a:lstStyle/>
        <a:p>
          <a:pPr rtl="0"/>
          <a:r>
            <a:rPr lang="en-US" dirty="0"/>
            <a:t>This approach leaves p data points out of training data, i.e. if there are n data points in the original sample then, n-p samples are used to train the model and p points are used as the validation set. This is repeated for all combinations in which </a:t>
          </a:r>
          <a:r>
            <a:rPr lang="en-US" dirty="0">
              <a:latin typeface="Seaford Display"/>
            </a:rPr>
            <a:t>the </a:t>
          </a:r>
          <a:r>
            <a:rPr lang="en-US" dirty="0"/>
            <a:t>original sample can be separated this way, and then the error is averaged for all trials, to give overall effectiveness.</a:t>
          </a:r>
        </a:p>
      </dgm:t>
    </dgm:pt>
    <dgm:pt modelId="{FBFFB552-E2C5-4CB3-B22A-638135355AC3}" type="parTrans" cxnId="{A90C9FAB-05B8-480C-B0C5-43C193CB14F8}">
      <dgm:prSet/>
      <dgm:spPr/>
      <dgm:t>
        <a:bodyPr/>
        <a:lstStyle/>
        <a:p>
          <a:endParaRPr lang="en-US"/>
        </a:p>
      </dgm:t>
    </dgm:pt>
    <dgm:pt modelId="{FC0B2924-138F-4160-B197-A45C358DB728}" type="sibTrans" cxnId="{A90C9FAB-05B8-480C-B0C5-43C193CB14F8}">
      <dgm:prSet/>
      <dgm:spPr/>
      <dgm:t>
        <a:bodyPr/>
        <a:lstStyle/>
        <a:p>
          <a:endParaRPr lang="en-US"/>
        </a:p>
      </dgm:t>
    </dgm:pt>
    <dgm:pt modelId="{F1FA0B31-54DD-4BC7-B1CC-164B9E600F6B}" type="pres">
      <dgm:prSet presAssocID="{9CB256E9-C19F-4347-923F-203513520235}" presName="vert0" presStyleCnt="0">
        <dgm:presLayoutVars>
          <dgm:dir/>
          <dgm:animOne val="branch"/>
          <dgm:animLvl val="lvl"/>
        </dgm:presLayoutVars>
      </dgm:prSet>
      <dgm:spPr/>
    </dgm:pt>
    <dgm:pt modelId="{4F0D9196-847F-40CD-B33E-2F80FE29BCA3}" type="pres">
      <dgm:prSet presAssocID="{8970B435-96F5-4BFD-9AA6-83EF2085E9E6}" presName="thickLine" presStyleLbl="alignNode1" presStyleIdx="0" presStyleCnt="3"/>
      <dgm:spPr/>
    </dgm:pt>
    <dgm:pt modelId="{2BABC154-68A7-493A-8DF8-D0131ACBB8E6}" type="pres">
      <dgm:prSet presAssocID="{8970B435-96F5-4BFD-9AA6-83EF2085E9E6}" presName="horz1" presStyleCnt="0"/>
      <dgm:spPr/>
    </dgm:pt>
    <dgm:pt modelId="{C2A6207B-2D9F-4FA6-93B6-A2E4564B0FE4}" type="pres">
      <dgm:prSet presAssocID="{8970B435-96F5-4BFD-9AA6-83EF2085E9E6}" presName="tx1" presStyleLbl="revTx" presStyleIdx="0" presStyleCnt="3"/>
      <dgm:spPr/>
    </dgm:pt>
    <dgm:pt modelId="{02913B9D-7E9A-4BDE-858C-B29FD506ABAB}" type="pres">
      <dgm:prSet presAssocID="{8970B435-96F5-4BFD-9AA6-83EF2085E9E6}" presName="vert1" presStyleCnt="0"/>
      <dgm:spPr/>
    </dgm:pt>
    <dgm:pt modelId="{190D96FF-3148-472F-A6D2-7D31B12ECAD0}" type="pres">
      <dgm:prSet presAssocID="{43586A28-043F-430D-8305-D9D07F3C7F9F}" presName="thickLine" presStyleLbl="alignNode1" presStyleIdx="1" presStyleCnt="3"/>
      <dgm:spPr/>
    </dgm:pt>
    <dgm:pt modelId="{2C0AA7FC-A37D-42D2-ACB4-3EA53D03DA4D}" type="pres">
      <dgm:prSet presAssocID="{43586A28-043F-430D-8305-D9D07F3C7F9F}" presName="horz1" presStyleCnt="0"/>
      <dgm:spPr/>
    </dgm:pt>
    <dgm:pt modelId="{76060117-305D-4FC8-9CCE-84A26ED2E58E}" type="pres">
      <dgm:prSet presAssocID="{43586A28-043F-430D-8305-D9D07F3C7F9F}" presName="tx1" presStyleLbl="revTx" presStyleIdx="1" presStyleCnt="3"/>
      <dgm:spPr/>
    </dgm:pt>
    <dgm:pt modelId="{5659064F-9B60-4B8A-89C2-93F66856C70A}" type="pres">
      <dgm:prSet presAssocID="{43586A28-043F-430D-8305-D9D07F3C7F9F}" presName="vert1" presStyleCnt="0"/>
      <dgm:spPr/>
    </dgm:pt>
    <dgm:pt modelId="{EC7A6C8F-667E-4294-B2EE-CDD112080FB6}" type="pres">
      <dgm:prSet presAssocID="{53420E48-F76E-4C2B-AAEE-F96F4C724311}" presName="thickLine" presStyleLbl="alignNode1" presStyleIdx="2" presStyleCnt="3"/>
      <dgm:spPr/>
    </dgm:pt>
    <dgm:pt modelId="{DF0E7CDD-7FFC-4F5D-BBE6-7A86FEA70D43}" type="pres">
      <dgm:prSet presAssocID="{53420E48-F76E-4C2B-AAEE-F96F4C724311}" presName="horz1" presStyleCnt="0"/>
      <dgm:spPr/>
    </dgm:pt>
    <dgm:pt modelId="{506B2E22-6E9D-4731-989A-1FF49E086852}" type="pres">
      <dgm:prSet presAssocID="{53420E48-F76E-4C2B-AAEE-F96F4C724311}" presName="tx1" presStyleLbl="revTx" presStyleIdx="2" presStyleCnt="3"/>
      <dgm:spPr/>
    </dgm:pt>
    <dgm:pt modelId="{6895A512-257E-48AE-8998-6877F65FE798}" type="pres">
      <dgm:prSet presAssocID="{53420E48-F76E-4C2B-AAEE-F96F4C724311}" presName="vert1" presStyleCnt="0"/>
      <dgm:spPr/>
    </dgm:pt>
  </dgm:ptLst>
  <dgm:cxnLst>
    <dgm:cxn modelId="{D8386838-4D4D-44D5-A4A8-7AE22E9CFA1C}" type="presOf" srcId="{53420E48-F76E-4C2B-AAEE-F96F4C724311}" destId="{506B2E22-6E9D-4731-989A-1FF49E086852}" srcOrd="0" destOrd="0" presId="urn:microsoft.com/office/officeart/2008/layout/LinedList"/>
    <dgm:cxn modelId="{725A5975-172F-4588-90FA-708D67FD9F78}" type="presOf" srcId="{43586A28-043F-430D-8305-D9D07F3C7F9F}" destId="{76060117-305D-4FC8-9CCE-84A26ED2E58E}" srcOrd="0" destOrd="0" presId="urn:microsoft.com/office/officeart/2008/layout/LinedList"/>
    <dgm:cxn modelId="{E99F007C-30A2-41E7-A84B-4EA3E20BB3E7}" type="presOf" srcId="{8970B435-96F5-4BFD-9AA6-83EF2085E9E6}" destId="{C2A6207B-2D9F-4FA6-93B6-A2E4564B0FE4}" srcOrd="0" destOrd="0" presId="urn:microsoft.com/office/officeart/2008/layout/LinedList"/>
    <dgm:cxn modelId="{A90C9FAB-05B8-480C-B0C5-43C193CB14F8}" srcId="{9CB256E9-C19F-4347-923F-203513520235}" destId="{53420E48-F76E-4C2B-AAEE-F96F4C724311}" srcOrd="2" destOrd="0" parTransId="{FBFFB552-E2C5-4CB3-B22A-638135355AC3}" sibTransId="{FC0B2924-138F-4160-B197-A45C358DB728}"/>
    <dgm:cxn modelId="{064B90B4-16D1-4B66-A978-2F149AE5AEDA}" srcId="{9CB256E9-C19F-4347-923F-203513520235}" destId="{43586A28-043F-430D-8305-D9D07F3C7F9F}" srcOrd="1" destOrd="0" parTransId="{A88C0F6D-305D-4D5D-B12B-0B8393EDFC8C}" sibTransId="{5C09EEDD-4048-4019-8AC5-A27AF8D28F21}"/>
    <dgm:cxn modelId="{52BDA4D7-B717-421F-B7CC-B4E27EAA1F01}" type="presOf" srcId="{9CB256E9-C19F-4347-923F-203513520235}" destId="{F1FA0B31-54DD-4BC7-B1CC-164B9E600F6B}" srcOrd="0" destOrd="0" presId="urn:microsoft.com/office/officeart/2008/layout/LinedList"/>
    <dgm:cxn modelId="{DD911CE2-1D7B-4F50-95A5-298CD61A7E29}" srcId="{9CB256E9-C19F-4347-923F-203513520235}" destId="{8970B435-96F5-4BFD-9AA6-83EF2085E9E6}" srcOrd="0" destOrd="0" parTransId="{EE079B5E-345A-4E58-9DA2-4902DD2B2BB7}" sibTransId="{67AF6FCE-667D-4F66-9776-1BFB950FDA05}"/>
    <dgm:cxn modelId="{4E7F3878-4F5E-4DF8-B5A0-89F72DE77E75}" type="presParOf" srcId="{F1FA0B31-54DD-4BC7-B1CC-164B9E600F6B}" destId="{4F0D9196-847F-40CD-B33E-2F80FE29BCA3}" srcOrd="0" destOrd="0" presId="urn:microsoft.com/office/officeart/2008/layout/LinedList"/>
    <dgm:cxn modelId="{ECA6FAB7-0470-44E5-BE7D-B48101852010}" type="presParOf" srcId="{F1FA0B31-54DD-4BC7-B1CC-164B9E600F6B}" destId="{2BABC154-68A7-493A-8DF8-D0131ACBB8E6}" srcOrd="1" destOrd="0" presId="urn:microsoft.com/office/officeart/2008/layout/LinedList"/>
    <dgm:cxn modelId="{3913EC64-DE66-4AD5-8660-FDC9C56B608E}" type="presParOf" srcId="{2BABC154-68A7-493A-8DF8-D0131ACBB8E6}" destId="{C2A6207B-2D9F-4FA6-93B6-A2E4564B0FE4}" srcOrd="0" destOrd="0" presId="urn:microsoft.com/office/officeart/2008/layout/LinedList"/>
    <dgm:cxn modelId="{6B49F042-CB73-493E-9018-B1830C9B233D}" type="presParOf" srcId="{2BABC154-68A7-493A-8DF8-D0131ACBB8E6}" destId="{02913B9D-7E9A-4BDE-858C-B29FD506ABAB}" srcOrd="1" destOrd="0" presId="urn:microsoft.com/office/officeart/2008/layout/LinedList"/>
    <dgm:cxn modelId="{24498EAF-7924-4A58-AAD0-382F529A457C}" type="presParOf" srcId="{F1FA0B31-54DD-4BC7-B1CC-164B9E600F6B}" destId="{190D96FF-3148-472F-A6D2-7D31B12ECAD0}" srcOrd="2" destOrd="0" presId="urn:microsoft.com/office/officeart/2008/layout/LinedList"/>
    <dgm:cxn modelId="{B2A7B6C0-E522-4ACC-B1B6-649FB2D59072}" type="presParOf" srcId="{F1FA0B31-54DD-4BC7-B1CC-164B9E600F6B}" destId="{2C0AA7FC-A37D-42D2-ACB4-3EA53D03DA4D}" srcOrd="3" destOrd="0" presId="urn:microsoft.com/office/officeart/2008/layout/LinedList"/>
    <dgm:cxn modelId="{062C1948-1DCA-444B-B2AD-7153A1BFF303}" type="presParOf" srcId="{2C0AA7FC-A37D-42D2-ACB4-3EA53D03DA4D}" destId="{76060117-305D-4FC8-9CCE-84A26ED2E58E}" srcOrd="0" destOrd="0" presId="urn:microsoft.com/office/officeart/2008/layout/LinedList"/>
    <dgm:cxn modelId="{85D2EFE8-E5E9-4A18-838D-BC01C6660AC2}" type="presParOf" srcId="{2C0AA7FC-A37D-42D2-ACB4-3EA53D03DA4D}" destId="{5659064F-9B60-4B8A-89C2-93F66856C70A}" srcOrd="1" destOrd="0" presId="urn:microsoft.com/office/officeart/2008/layout/LinedList"/>
    <dgm:cxn modelId="{026558EA-307D-40E0-B977-19C2DAA8BA05}" type="presParOf" srcId="{F1FA0B31-54DD-4BC7-B1CC-164B9E600F6B}" destId="{EC7A6C8F-667E-4294-B2EE-CDD112080FB6}" srcOrd="4" destOrd="0" presId="urn:microsoft.com/office/officeart/2008/layout/LinedList"/>
    <dgm:cxn modelId="{CE419EF8-CAEB-4D16-BBD6-2F21BB57D14E}" type="presParOf" srcId="{F1FA0B31-54DD-4BC7-B1CC-164B9E600F6B}" destId="{DF0E7CDD-7FFC-4F5D-BBE6-7A86FEA70D43}" srcOrd="5" destOrd="0" presId="urn:microsoft.com/office/officeart/2008/layout/LinedList"/>
    <dgm:cxn modelId="{E5FD853B-620B-46BC-9685-01B8B5939FA1}" type="presParOf" srcId="{DF0E7CDD-7FFC-4F5D-BBE6-7A86FEA70D43}" destId="{506B2E22-6E9D-4731-989A-1FF49E086852}" srcOrd="0" destOrd="0" presId="urn:microsoft.com/office/officeart/2008/layout/LinedList"/>
    <dgm:cxn modelId="{3FD5566E-FE14-4FBD-B472-92833FB198DA}" type="presParOf" srcId="{DF0E7CDD-7FFC-4F5D-BBE6-7A86FEA70D43}" destId="{6895A512-257E-48AE-8998-6877F65FE798}"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1CDBEFE6-6324-49BF-9D81-BA44D321FDE7}" type="doc">
      <dgm:prSet loTypeId="urn:microsoft.com/office/officeart/2018/2/layout/IconVerticalSolidList" loCatId="icon" qsTypeId="urn:microsoft.com/office/officeart/2005/8/quickstyle/simple1" qsCatId="simple" csTypeId="urn:microsoft.com/office/officeart/2018/5/colors/Iconchunking_neutralbg_accent6_2" csCatId="accent6" phldr="1"/>
      <dgm:spPr/>
      <dgm:t>
        <a:bodyPr/>
        <a:lstStyle/>
        <a:p>
          <a:endParaRPr lang="en-US"/>
        </a:p>
      </dgm:t>
    </dgm:pt>
    <dgm:pt modelId="{FD18B84D-468C-4FF2-8CD7-ABA6E8133CA4}">
      <dgm:prSet/>
      <dgm:spPr/>
      <dgm:t>
        <a:bodyPr/>
        <a:lstStyle/>
        <a:p>
          <a:r>
            <a:rPr lang="en-US" dirty="0"/>
            <a:t>Comparative study on machine learning algorithms </a:t>
          </a:r>
        </a:p>
      </dgm:t>
    </dgm:pt>
    <dgm:pt modelId="{A94E076F-0701-4C36-9AA0-76B9DEC9AB01}" type="parTrans" cxnId="{D796C637-9339-4E3C-8E2A-44097BF6882C}">
      <dgm:prSet/>
      <dgm:spPr/>
      <dgm:t>
        <a:bodyPr/>
        <a:lstStyle/>
        <a:p>
          <a:endParaRPr lang="en-US"/>
        </a:p>
      </dgm:t>
    </dgm:pt>
    <dgm:pt modelId="{3612118A-0E89-487E-BF5F-59526E855ABD}" type="sibTrans" cxnId="{D796C637-9339-4E3C-8E2A-44097BF6882C}">
      <dgm:prSet/>
      <dgm:spPr/>
      <dgm:t>
        <a:bodyPr/>
        <a:lstStyle/>
        <a:p>
          <a:endParaRPr lang="en-US"/>
        </a:p>
      </dgm:t>
    </dgm:pt>
    <dgm:pt modelId="{B73FEB3E-AD61-43BB-B351-E6D48F523ABA}">
      <dgm:prSet/>
      <dgm:spPr/>
      <dgm:t>
        <a:bodyPr/>
        <a:lstStyle/>
        <a:p>
          <a:r>
            <a:rPr lang="en-US" dirty="0">
              <a:hlinkClick xmlns:r="http://schemas.openxmlformats.org/officeDocument/2006/relationships" r:id="rId1"/>
            </a:rPr>
            <a:t>https://towardsdatascience.com/comparative-study-on-classic-machine-learning-algorithms-24f9ff6ab222#:~:text=When%20there%20are%20large%20number,are%20better%20than%20linear%20regression</a:t>
          </a:r>
          <a:r>
            <a:rPr lang="en-US" dirty="0"/>
            <a:t>.</a:t>
          </a:r>
        </a:p>
      </dgm:t>
    </dgm:pt>
    <dgm:pt modelId="{4F4B5C08-7946-4DC2-9C92-C7697F567DDC}" type="parTrans" cxnId="{BE343C08-7BF4-42CF-A12D-CB4EDF122576}">
      <dgm:prSet/>
      <dgm:spPr/>
      <dgm:t>
        <a:bodyPr/>
        <a:lstStyle/>
        <a:p>
          <a:endParaRPr lang="en-US"/>
        </a:p>
      </dgm:t>
    </dgm:pt>
    <dgm:pt modelId="{9B8A5C7E-6C15-40DC-9CE5-3B43680BA179}" type="sibTrans" cxnId="{BE343C08-7BF4-42CF-A12D-CB4EDF122576}">
      <dgm:prSet/>
      <dgm:spPr/>
      <dgm:t>
        <a:bodyPr/>
        <a:lstStyle/>
        <a:p>
          <a:endParaRPr lang="en-US"/>
        </a:p>
      </dgm:t>
    </dgm:pt>
    <dgm:pt modelId="{C82388EA-0D60-43FB-B6E1-81CCF6713C3B}">
      <dgm:prSet/>
      <dgm:spPr/>
      <dgm:t>
        <a:bodyPr/>
        <a:lstStyle/>
        <a:p>
          <a:r>
            <a:rPr lang="en-US" dirty="0"/>
            <a:t>Cross Validation Techniques </a:t>
          </a:r>
        </a:p>
      </dgm:t>
    </dgm:pt>
    <dgm:pt modelId="{01A32DD7-79A7-4429-BED7-78E3090CF9EA}" type="parTrans" cxnId="{94DB08E3-C543-47D6-8EC7-7CD5A1CA7693}">
      <dgm:prSet/>
      <dgm:spPr/>
      <dgm:t>
        <a:bodyPr/>
        <a:lstStyle/>
        <a:p>
          <a:endParaRPr lang="en-US"/>
        </a:p>
      </dgm:t>
    </dgm:pt>
    <dgm:pt modelId="{4C25D038-2008-4AB4-AF0E-B66AFDD63C8C}" type="sibTrans" cxnId="{94DB08E3-C543-47D6-8EC7-7CD5A1CA7693}">
      <dgm:prSet/>
      <dgm:spPr/>
      <dgm:t>
        <a:bodyPr/>
        <a:lstStyle/>
        <a:p>
          <a:endParaRPr lang="en-US"/>
        </a:p>
      </dgm:t>
    </dgm:pt>
    <dgm:pt modelId="{92847F83-72A6-474F-8532-1A33D83B6EB6}">
      <dgm:prSet/>
      <dgm:spPr/>
      <dgm:t>
        <a:bodyPr/>
        <a:lstStyle/>
        <a:p>
          <a:r>
            <a:rPr lang="en-US" dirty="0">
              <a:hlinkClick xmlns:r="http://schemas.openxmlformats.org/officeDocument/2006/relationships" r:id="rId2"/>
            </a:rPr>
            <a:t>https://towardsdatascience.com/cross-validation-in-machine-learning-72924a69872f</a:t>
          </a:r>
          <a:endParaRPr lang="en-US" dirty="0"/>
        </a:p>
      </dgm:t>
    </dgm:pt>
    <dgm:pt modelId="{D28D5330-731F-4844-AB57-55BBF1B1B70B}" type="parTrans" cxnId="{DAFF5F13-7E61-4E83-A0FF-90BA2C32232A}">
      <dgm:prSet/>
      <dgm:spPr/>
      <dgm:t>
        <a:bodyPr/>
        <a:lstStyle/>
        <a:p>
          <a:endParaRPr lang="en-US"/>
        </a:p>
      </dgm:t>
    </dgm:pt>
    <dgm:pt modelId="{9094DB04-4E3A-4404-8693-B40F41236D26}" type="sibTrans" cxnId="{DAFF5F13-7E61-4E83-A0FF-90BA2C32232A}">
      <dgm:prSet/>
      <dgm:spPr/>
      <dgm:t>
        <a:bodyPr/>
        <a:lstStyle/>
        <a:p>
          <a:endParaRPr lang="en-US"/>
        </a:p>
      </dgm:t>
    </dgm:pt>
    <dgm:pt modelId="{FDAAE83B-2751-432A-9F58-6CE8386B2F88}">
      <dgm:prSet/>
      <dgm:spPr/>
      <dgm:t>
        <a:bodyPr/>
        <a:lstStyle/>
        <a:p>
          <a:r>
            <a:rPr lang="en-US" dirty="0"/>
            <a:t>Step-wise linear Regression </a:t>
          </a:r>
        </a:p>
      </dgm:t>
    </dgm:pt>
    <dgm:pt modelId="{739C3D09-E2EA-4BEC-BBC8-0E368B179938}" type="parTrans" cxnId="{B418DBDE-0FCB-4FA6-9E67-8438305E11BA}">
      <dgm:prSet/>
      <dgm:spPr/>
      <dgm:t>
        <a:bodyPr/>
        <a:lstStyle/>
        <a:p>
          <a:endParaRPr lang="en-US"/>
        </a:p>
      </dgm:t>
    </dgm:pt>
    <dgm:pt modelId="{DBD0CAAE-E082-49DE-B5C1-67544A4717FB}" type="sibTrans" cxnId="{B418DBDE-0FCB-4FA6-9E67-8438305E11BA}">
      <dgm:prSet/>
      <dgm:spPr/>
      <dgm:t>
        <a:bodyPr/>
        <a:lstStyle/>
        <a:p>
          <a:endParaRPr lang="en-US"/>
        </a:p>
      </dgm:t>
    </dgm:pt>
    <dgm:pt modelId="{55F2EE61-DC8D-4CF7-A3BE-17AAE56775F2}">
      <dgm:prSet/>
      <dgm:spPr/>
      <dgm:t>
        <a:bodyPr/>
        <a:lstStyle/>
        <a:p>
          <a:r>
            <a:rPr lang="en-US" dirty="0">
              <a:hlinkClick xmlns:r="http://schemas.openxmlformats.org/officeDocument/2006/relationships" r:id="rId3"/>
            </a:rPr>
            <a:t>https://towardsdatascience.com/stepwise-regression-tutorial-in-python-ebf7c782c922#:~:text=In%20simple%20terms%2C%20stepwise%20regression,the%20accuracy%20of%20our%20prediction</a:t>
          </a:r>
          <a:r>
            <a:rPr lang="en-US" dirty="0"/>
            <a:t>.</a:t>
          </a:r>
        </a:p>
      </dgm:t>
    </dgm:pt>
    <dgm:pt modelId="{42884165-6D49-4D62-99B1-E94D6DE8E87B}" type="parTrans" cxnId="{D9288C85-DAE9-4394-BB54-31224695F0A6}">
      <dgm:prSet/>
      <dgm:spPr/>
      <dgm:t>
        <a:bodyPr/>
        <a:lstStyle/>
        <a:p>
          <a:endParaRPr lang="en-US"/>
        </a:p>
      </dgm:t>
    </dgm:pt>
    <dgm:pt modelId="{83AD5B36-EC08-438A-A3A3-CB8F92651697}" type="sibTrans" cxnId="{D9288C85-DAE9-4394-BB54-31224695F0A6}">
      <dgm:prSet/>
      <dgm:spPr/>
      <dgm:t>
        <a:bodyPr/>
        <a:lstStyle/>
        <a:p>
          <a:endParaRPr lang="en-US"/>
        </a:p>
      </dgm:t>
    </dgm:pt>
    <dgm:pt modelId="{9F6C6E18-3E83-47D5-924D-B4275CB479C6}">
      <dgm:prSet phldr="0"/>
      <dgm:spPr/>
      <dgm:t>
        <a:bodyPr/>
        <a:lstStyle/>
        <a:p>
          <a:r>
            <a:rPr lang="en-US" dirty="0">
              <a:latin typeface="Seaford Display"/>
            </a:rPr>
            <a:t>GitHub References </a:t>
          </a:r>
        </a:p>
      </dgm:t>
    </dgm:pt>
    <dgm:pt modelId="{01157A1D-02F0-4CE8-A96B-1AD2987DFF25}" type="parTrans" cxnId="{AEF51BB3-BF3D-4CB6-A564-64EABD6B7528}">
      <dgm:prSet/>
      <dgm:spPr/>
    </dgm:pt>
    <dgm:pt modelId="{081E5CF9-BED9-4FDC-A7B6-741C38FF6503}" type="sibTrans" cxnId="{AEF51BB3-BF3D-4CB6-A564-64EABD6B7528}">
      <dgm:prSet/>
      <dgm:spPr/>
      <dgm:t>
        <a:bodyPr/>
        <a:lstStyle/>
        <a:p>
          <a:endParaRPr lang="en-US"/>
        </a:p>
      </dgm:t>
    </dgm:pt>
    <dgm:pt modelId="{3C5ACD09-0A89-4299-89B9-94182A02AF80}">
      <dgm:prSet phldr="0"/>
      <dgm:spPr/>
      <dgm:t>
        <a:bodyPr/>
        <a:lstStyle/>
        <a:p>
          <a:endParaRPr lang="en-US">
            <a:latin typeface="Seaford Display"/>
          </a:endParaRPr>
        </a:p>
        <a:p>
          <a:r>
            <a:rPr lang="en-US" dirty="0"/>
            <a:t>ttps://github.com/shubham199408/Predicting-Cancer-mortality-rate-in-US-with-R#predicting-cancer-mortality-rate-in-us-county</a:t>
          </a:r>
          <a:endParaRPr lang="en-US" dirty="0">
            <a:latin typeface="Seaford Display"/>
          </a:endParaRPr>
        </a:p>
      </dgm:t>
    </dgm:pt>
    <dgm:pt modelId="{FA50BAFF-F41E-4D19-8F8E-6AB9AFAAB8C0}" type="parTrans" cxnId="{A5F40799-D308-4202-9B25-6A941025E564}">
      <dgm:prSet/>
      <dgm:spPr/>
    </dgm:pt>
    <dgm:pt modelId="{B9B38400-3AF4-4160-88CD-9CDFC4C4AE04}" type="sibTrans" cxnId="{A5F40799-D308-4202-9B25-6A941025E564}">
      <dgm:prSet/>
      <dgm:spPr/>
      <dgm:t>
        <a:bodyPr/>
        <a:lstStyle/>
        <a:p>
          <a:endParaRPr lang="en-US"/>
        </a:p>
      </dgm:t>
    </dgm:pt>
    <dgm:pt modelId="{31A10111-A53F-4087-B55E-02CEAB173C66}" type="pres">
      <dgm:prSet presAssocID="{1CDBEFE6-6324-49BF-9D81-BA44D321FDE7}" presName="root" presStyleCnt="0">
        <dgm:presLayoutVars>
          <dgm:dir/>
          <dgm:resizeHandles val="exact"/>
        </dgm:presLayoutVars>
      </dgm:prSet>
      <dgm:spPr/>
    </dgm:pt>
    <dgm:pt modelId="{91B11809-4FC6-4703-8A07-903391AF8FA6}" type="pres">
      <dgm:prSet presAssocID="{FD18B84D-468C-4FF2-8CD7-ABA6E8133CA4}" presName="compNode" presStyleCnt="0"/>
      <dgm:spPr/>
    </dgm:pt>
    <dgm:pt modelId="{542EDEB4-6BA8-48F6-9DE7-54F52A4178BD}" type="pres">
      <dgm:prSet presAssocID="{FD18B84D-468C-4FF2-8CD7-ABA6E8133CA4}" presName="bgRect" presStyleLbl="bgShp" presStyleIdx="0" presStyleCnt="4"/>
      <dgm:spPr/>
    </dgm:pt>
    <dgm:pt modelId="{6E9C6CE2-FD60-4BEC-BC1C-FB9426C8BDCF}" type="pres">
      <dgm:prSet presAssocID="{FD18B84D-468C-4FF2-8CD7-ABA6E8133CA4}" presName="iconRect" presStyleLbl="node1" presStyleIdx="0" presStyleCnt="4"/>
      <dgm:spPr>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dgm:spPr>
      <dgm:extLst>
        <a:ext uri="{E40237B7-FDA0-4F09-8148-C483321AD2D9}">
          <dgm14:cNvPr xmlns:dgm14="http://schemas.microsoft.com/office/drawing/2010/diagram" id="0" name="" descr="Head with Gears"/>
        </a:ext>
      </dgm:extLst>
    </dgm:pt>
    <dgm:pt modelId="{7A91C56A-7E39-4904-B43C-7DAAC6CE344E}" type="pres">
      <dgm:prSet presAssocID="{FD18B84D-468C-4FF2-8CD7-ABA6E8133CA4}" presName="spaceRect" presStyleCnt="0"/>
      <dgm:spPr/>
    </dgm:pt>
    <dgm:pt modelId="{BE52D283-21CB-41E1-9911-72A70D205938}" type="pres">
      <dgm:prSet presAssocID="{FD18B84D-468C-4FF2-8CD7-ABA6E8133CA4}" presName="parTx" presStyleLbl="revTx" presStyleIdx="0" presStyleCnt="8">
        <dgm:presLayoutVars>
          <dgm:chMax val="0"/>
          <dgm:chPref val="0"/>
        </dgm:presLayoutVars>
      </dgm:prSet>
      <dgm:spPr/>
    </dgm:pt>
    <dgm:pt modelId="{A0A191C5-0679-497D-A5EB-F9D7147F7C21}" type="pres">
      <dgm:prSet presAssocID="{FD18B84D-468C-4FF2-8CD7-ABA6E8133CA4}" presName="desTx" presStyleLbl="revTx" presStyleIdx="1" presStyleCnt="8">
        <dgm:presLayoutVars/>
      </dgm:prSet>
      <dgm:spPr/>
    </dgm:pt>
    <dgm:pt modelId="{7D41F368-6B8F-4887-8FAD-68CF6984F658}" type="pres">
      <dgm:prSet presAssocID="{3612118A-0E89-487E-BF5F-59526E855ABD}" presName="sibTrans" presStyleCnt="0"/>
      <dgm:spPr/>
    </dgm:pt>
    <dgm:pt modelId="{EC3DC906-7BCF-492B-8D06-235A1D61CEB2}" type="pres">
      <dgm:prSet presAssocID="{C82388EA-0D60-43FB-B6E1-81CCF6713C3B}" presName="compNode" presStyleCnt="0"/>
      <dgm:spPr/>
    </dgm:pt>
    <dgm:pt modelId="{B6BB5A30-9480-456F-9557-DF241789D140}" type="pres">
      <dgm:prSet presAssocID="{C82388EA-0D60-43FB-B6E1-81CCF6713C3B}" presName="bgRect" presStyleLbl="bgShp" presStyleIdx="1" presStyleCnt="4"/>
      <dgm:spPr/>
    </dgm:pt>
    <dgm:pt modelId="{9D884097-DBD1-4195-86FF-57FE99255773}" type="pres">
      <dgm:prSet presAssocID="{C82388EA-0D60-43FB-B6E1-81CCF6713C3B}" presName="iconRect" presStyleLbl="node1" presStyleIdx="1" presStyleCnt="4"/>
      <dgm:spPr>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a:noFill/>
        </a:ln>
      </dgm:spPr>
      <dgm:extLst>
        <a:ext uri="{E40237B7-FDA0-4F09-8148-C483321AD2D9}">
          <dgm14:cNvPr xmlns:dgm14="http://schemas.microsoft.com/office/drawing/2010/diagram" id="0" name="" descr="Marker"/>
        </a:ext>
      </dgm:extLst>
    </dgm:pt>
    <dgm:pt modelId="{640CC65E-C585-4C02-AA94-5F442B9FEEB3}" type="pres">
      <dgm:prSet presAssocID="{C82388EA-0D60-43FB-B6E1-81CCF6713C3B}" presName="spaceRect" presStyleCnt="0"/>
      <dgm:spPr/>
    </dgm:pt>
    <dgm:pt modelId="{FF3A99D4-ECF7-49C1-B442-7B25F910A6D5}" type="pres">
      <dgm:prSet presAssocID="{C82388EA-0D60-43FB-B6E1-81CCF6713C3B}" presName="parTx" presStyleLbl="revTx" presStyleIdx="2" presStyleCnt="8">
        <dgm:presLayoutVars>
          <dgm:chMax val="0"/>
          <dgm:chPref val="0"/>
        </dgm:presLayoutVars>
      </dgm:prSet>
      <dgm:spPr/>
    </dgm:pt>
    <dgm:pt modelId="{2EC14930-CA05-44DE-8694-0323AD3E589F}" type="pres">
      <dgm:prSet presAssocID="{C82388EA-0D60-43FB-B6E1-81CCF6713C3B}" presName="desTx" presStyleLbl="revTx" presStyleIdx="3" presStyleCnt="8">
        <dgm:presLayoutVars/>
      </dgm:prSet>
      <dgm:spPr/>
    </dgm:pt>
    <dgm:pt modelId="{84713F84-FBDC-4A31-9AAD-80AE23FDDDC6}" type="pres">
      <dgm:prSet presAssocID="{4C25D038-2008-4AB4-AF0E-B66AFDD63C8C}" presName="sibTrans" presStyleCnt="0"/>
      <dgm:spPr/>
    </dgm:pt>
    <dgm:pt modelId="{19B94D0E-CC45-4918-8B18-C190FD6FC905}" type="pres">
      <dgm:prSet presAssocID="{FDAAE83B-2751-432A-9F58-6CE8386B2F88}" presName="compNode" presStyleCnt="0"/>
      <dgm:spPr/>
    </dgm:pt>
    <dgm:pt modelId="{A0550CC6-BAE0-43AF-938D-66595006701F}" type="pres">
      <dgm:prSet presAssocID="{FDAAE83B-2751-432A-9F58-6CE8386B2F88}" presName="bgRect" presStyleLbl="bgShp" presStyleIdx="2" presStyleCnt="4"/>
      <dgm:spPr/>
    </dgm:pt>
    <dgm:pt modelId="{6E27D6B7-A3A2-47BC-931D-EBD3D5079842}" type="pres">
      <dgm:prSet presAssocID="{FDAAE83B-2751-432A-9F58-6CE8386B2F88}" presName="iconRect" presStyleLbl="node1" presStyleIdx="2" presStyleCnt="4"/>
      <dgm:spPr>
        <a:blipFill>
          <a:blip xmlns:r="http://schemas.openxmlformats.org/officeDocument/2006/relationships"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a:ln>
          <a:noFill/>
        </a:ln>
      </dgm:spPr>
      <dgm:extLst>
        <a:ext uri="{E40237B7-FDA0-4F09-8148-C483321AD2D9}">
          <dgm14:cNvPr xmlns:dgm14="http://schemas.microsoft.com/office/drawing/2010/diagram" id="0" name="" descr="Workflow"/>
        </a:ext>
      </dgm:extLst>
    </dgm:pt>
    <dgm:pt modelId="{766A32C5-525F-40B0-B966-F91ABF67D6C4}" type="pres">
      <dgm:prSet presAssocID="{FDAAE83B-2751-432A-9F58-6CE8386B2F88}" presName="spaceRect" presStyleCnt="0"/>
      <dgm:spPr/>
    </dgm:pt>
    <dgm:pt modelId="{45FC96FB-0298-458C-A69F-8157E7062504}" type="pres">
      <dgm:prSet presAssocID="{FDAAE83B-2751-432A-9F58-6CE8386B2F88}" presName="parTx" presStyleLbl="revTx" presStyleIdx="4" presStyleCnt="8">
        <dgm:presLayoutVars>
          <dgm:chMax val="0"/>
          <dgm:chPref val="0"/>
        </dgm:presLayoutVars>
      </dgm:prSet>
      <dgm:spPr/>
    </dgm:pt>
    <dgm:pt modelId="{A68E0718-8909-492F-843A-78975D4C375F}" type="pres">
      <dgm:prSet presAssocID="{FDAAE83B-2751-432A-9F58-6CE8386B2F88}" presName="desTx" presStyleLbl="revTx" presStyleIdx="5" presStyleCnt="8">
        <dgm:presLayoutVars/>
      </dgm:prSet>
      <dgm:spPr/>
    </dgm:pt>
    <dgm:pt modelId="{6CD04986-2988-4FB3-9E1E-881BE753499A}" type="pres">
      <dgm:prSet presAssocID="{DBD0CAAE-E082-49DE-B5C1-67544A4717FB}" presName="sibTrans" presStyleCnt="0"/>
      <dgm:spPr/>
    </dgm:pt>
    <dgm:pt modelId="{8594DC52-606D-48F1-AFA1-A68FED36BB54}" type="pres">
      <dgm:prSet presAssocID="{9F6C6E18-3E83-47D5-924D-B4275CB479C6}" presName="compNode" presStyleCnt="0"/>
      <dgm:spPr/>
    </dgm:pt>
    <dgm:pt modelId="{6EEE65BA-6C23-442C-BB32-203833824B15}" type="pres">
      <dgm:prSet presAssocID="{9F6C6E18-3E83-47D5-924D-B4275CB479C6}" presName="bgRect" presStyleLbl="bgShp" presStyleIdx="3" presStyleCnt="4"/>
      <dgm:spPr/>
    </dgm:pt>
    <dgm:pt modelId="{29F2C1B9-8104-4A03-AD70-C988221AC935}" type="pres">
      <dgm:prSet presAssocID="{9F6C6E18-3E83-47D5-924D-B4275CB479C6}" presName="iconRect" presStyleLbl="node1" presStyleIdx="3" presStyleCnt="4"/>
      <dgm:spPr>
        <a:ln>
          <a:noFill/>
        </a:ln>
      </dgm:spPr>
    </dgm:pt>
    <dgm:pt modelId="{6C516395-7611-464B-A08E-8493A3A884B6}" type="pres">
      <dgm:prSet presAssocID="{9F6C6E18-3E83-47D5-924D-B4275CB479C6}" presName="spaceRect" presStyleCnt="0"/>
      <dgm:spPr/>
    </dgm:pt>
    <dgm:pt modelId="{E5F82B6A-347C-48CC-BCD1-15DDD3477679}" type="pres">
      <dgm:prSet presAssocID="{9F6C6E18-3E83-47D5-924D-B4275CB479C6}" presName="parTx" presStyleLbl="revTx" presStyleIdx="6" presStyleCnt="8">
        <dgm:presLayoutVars>
          <dgm:chMax val="0"/>
          <dgm:chPref val="0"/>
        </dgm:presLayoutVars>
      </dgm:prSet>
      <dgm:spPr/>
    </dgm:pt>
    <dgm:pt modelId="{3C5EB29A-3ACE-4283-87F6-55B29090B40E}" type="pres">
      <dgm:prSet presAssocID="{9F6C6E18-3E83-47D5-924D-B4275CB479C6}" presName="desTx" presStyleLbl="revTx" presStyleIdx="7" presStyleCnt="8">
        <dgm:presLayoutVars/>
      </dgm:prSet>
      <dgm:spPr/>
    </dgm:pt>
  </dgm:ptLst>
  <dgm:cxnLst>
    <dgm:cxn modelId="{BE343C08-7BF4-42CF-A12D-CB4EDF122576}" srcId="{FD18B84D-468C-4FF2-8CD7-ABA6E8133CA4}" destId="{B73FEB3E-AD61-43BB-B351-E6D48F523ABA}" srcOrd="0" destOrd="0" parTransId="{4F4B5C08-7946-4DC2-9C92-C7697F567DDC}" sibTransId="{9B8A5C7E-6C15-40DC-9CE5-3B43680BA179}"/>
    <dgm:cxn modelId="{DAFF5F13-7E61-4E83-A0FF-90BA2C32232A}" srcId="{C82388EA-0D60-43FB-B6E1-81CCF6713C3B}" destId="{92847F83-72A6-474F-8532-1A33D83B6EB6}" srcOrd="0" destOrd="0" parTransId="{D28D5330-731F-4844-AB57-55BBF1B1B70B}" sibTransId="{9094DB04-4E3A-4404-8693-B40F41236D26}"/>
    <dgm:cxn modelId="{16536733-8945-4836-B210-2CDCACA48847}" type="presOf" srcId="{FD18B84D-468C-4FF2-8CD7-ABA6E8133CA4}" destId="{BE52D283-21CB-41E1-9911-72A70D205938}" srcOrd="0" destOrd="0" presId="urn:microsoft.com/office/officeart/2018/2/layout/IconVerticalSolidList"/>
    <dgm:cxn modelId="{D796C637-9339-4E3C-8E2A-44097BF6882C}" srcId="{1CDBEFE6-6324-49BF-9D81-BA44D321FDE7}" destId="{FD18B84D-468C-4FF2-8CD7-ABA6E8133CA4}" srcOrd="0" destOrd="0" parTransId="{A94E076F-0701-4C36-9AA0-76B9DEC9AB01}" sibTransId="{3612118A-0E89-487E-BF5F-59526E855ABD}"/>
    <dgm:cxn modelId="{FC45BE67-F5B2-4FCC-952F-F200206B670F}" type="presOf" srcId="{FDAAE83B-2751-432A-9F58-6CE8386B2F88}" destId="{45FC96FB-0298-458C-A69F-8157E7062504}" srcOrd="0" destOrd="0" presId="urn:microsoft.com/office/officeart/2018/2/layout/IconVerticalSolidList"/>
    <dgm:cxn modelId="{CE53BD6D-F929-496C-A64F-4F2072C8B206}" type="presOf" srcId="{9F6C6E18-3E83-47D5-924D-B4275CB479C6}" destId="{E5F82B6A-347C-48CC-BCD1-15DDD3477679}" srcOrd="0" destOrd="0" presId="urn:microsoft.com/office/officeart/2018/2/layout/IconVerticalSolidList"/>
    <dgm:cxn modelId="{CA465177-DE0A-48B2-8C78-198238E83147}" type="presOf" srcId="{C82388EA-0D60-43FB-B6E1-81CCF6713C3B}" destId="{FF3A99D4-ECF7-49C1-B442-7B25F910A6D5}" srcOrd="0" destOrd="0" presId="urn:microsoft.com/office/officeart/2018/2/layout/IconVerticalSolidList"/>
    <dgm:cxn modelId="{D9288C85-DAE9-4394-BB54-31224695F0A6}" srcId="{FDAAE83B-2751-432A-9F58-6CE8386B2F88}" destId="{55F2EE61-DC8D-4CF7-A3BE-17AAE56775F2}" srcOrd="0" destOrd="0" parTransId="{42884165-6D49-4D62-99B1-E94D6DE8E87B}" sibTransId="{83AD5B36-EC08-438A-A3A3-CB8F92651697}"/>
    <dgm:cxn modelId="{A5F40799-D308-4202-9B25-6A941025E564}" srcId="{9F6C6E18-3E83-47D5-924D-B4275CB479C6}" destId="{3C5ACD09-0A89-4299-89B9-94182A02AF80}" srcOrd="0" destOrd="0" parTransId="{FA50BAFF-F41E-4D19-8F8E-6AB9AFAAB8C0}" sibTransId="{B9B38400-3AF4-4160-88CD-9CDFC4C4AE04}"/>
    <dgm:cxn modelId="{7791F79D-DB53-4436-B5D2-C342F7436543}" type="presOf" srcId="{B73FEB3E-AD61-43BB-B351-E6D48F523ABA}" destId="{A0A191C5-0679-497D-A5EB-F9D7147F7C21}" srcOrd="0" destOrd="0" presId="urn:microsoft.com/office/officeart/2018/2/layout/IconVerticalSolidList"/>
    <dgm:cxn modelId="{293BFD9D-1685-46F4-AD2C-D8AECAC7E1AE}" type="presOf" srcId="{1CDBEFE6-6324-49BF-9D81-BA44D321FDE7}" destId="{31A10111-A53F-4087-B55E-02CEAB173C66}" srcOrd="0" destOrd="0" presId="urn:microsoft.com/office/officeart/2018/2/layout/IconVerticalSolidList"/>
    <dgm:cxn modelId="{05C6A09F-6F69-4C26-A0E8-84C0FB966639}" type="presOf" srcId="{92847F83-72A6-474F-8532-1A33D83B6EB6}" destId="{2EC14930-CA05-44DE-8694-0323AD3E589F}" srcOrd="0" destOrd="0" presId="urn:microsoft.com/office/officeart/2018/2/layout/IconVerticalSolidList"/>
    <dgm:cxn modelId="{AEF51BB3-BF3D-4CB6-A564-64EABD6B7528}" srcId="{1CDBEFE6-6324-49BF-9D81-BA44D321FDE7}" destId="{9F6C6E18-3E83-47D5-924D-B4275CB479C6}" srcOrd="3" destOrd="0" parTransId="{01157A1D-02F0-4CE8-A96B-1AD2987DFF25}" sibTransId="{081E5CF9-BED9-4FDC-A7B6-741C38FF6503}"/>
    <dgm:cxn modelId="{1025CBCA-7FF7-4AC5-A04F-E137FE4A7B7A}" type="presOf" srcId="{55F2EE61-DC8D-4CF7-A3BE-17AAE56775F2}" destId="{A68E0718-8909-492F-843A-78975D4C375F}" srcOrd="0" destOrd="0" presId="urn:microsoft.com/office/officeart/2018/2/layout/IconVerticalSolidList"/>
    <dgm:cxn modelId="{B418DBDE-0FCB-4FA6-9E67-8438305E11BA}" srcId="{1CDBEFE6-6324-49BF-9D81-BA44D321FDE7}" destId="{FDAAE83B-2751-432A-9F58-6CE8386B2F88}" srcOrd="2" destOrd="0" parTransId="{739C3D09-E2EA-4BEC-BBC8-0E368B179938}" sibTransId="{DBD0CAAE-E082-49DE-B5C1-67544A4717FB}"/>
    <dgm:cxn modelId="{EC1228E1-6A3E-418E-863E-E45B6156D066}" type="presOf" srcId="{3C5ACD09-0A89-4299-89B9-94182A02AF80}" destId="{3C5EB29A-3ACE-4283-87F6-55B29090B40E}" srcOrd="0" destOrd="0" presId="urn:microsoft.com/office/officeart/2018/2/layout/IconVerticalSolidList"/>
    <dgm:cxn modelId="{94DB08E3-C543-47D6-8EC7-7CD5A1CA7693}" srcId="{1CDBEFE6-6324-49BF-9D81-BA44D321FDE7}" destId="{C82388EA-0D60-43FB-B6E1-81CCF6713C3B}" srcOrd="1" destOrd="0" parTransId="{01A32DD7-79A7-4429-BED7-78E3090CF9EA}" sibTransId="{4C25D038-2008-4AB4-AF0E-B66AFDD63C8C}"/>
    <dgm:cxn modelId="{FC035DE3-BCC7-44F6-9775-ABFD5AF391ED}" type="presParOf" srcId="{31A10111-A53F-4087-B55E-02CEAB173C66}" destId="{91B11809-4FC6-4703-8A07-903391AF8FA6}" srcOrd="0" destOrd="0" presId="urn:microsoft.com/office/officeart/2018/2/layout/IconVerticalSolidList"/>
    <dgm:cxn modelId="{F20B7BCB-CA30-43DA-B603-1EF3602FC703}" type="presParOf" srcId="{91B11809-4FC6-4703-8A07-903391AF8FA6}" destId="{542EDEB4-6BA8-48F6-9DE7-54F52A4178BD}" srcOrd="0" destOrd="0" presId="urn:microsoft.com/office/officeart/2018/2/layout/IconVerticalSolidList"/>
    <dgm:cxn modelId="{538FC979-D438-4BA0-896D-CA3CACCB1814}" type="presParOf" srcId="{91B11809-4FC6-4703-8A07-903391AF8FA6}" destId="{6E9C6CE2-FD60-4BEC-BC1C-FB9426C8BDCF}" srcOrd="1" destOrd="0" presId="urn:microsoft.com/office/officeart/2018/2/layout/IconVerticalSolidList"/>
    <dgm:cxn modelId="{05B60F50-6CEF-4DCC-878D-25A30C784EF6}" type="presParOf" srcId="{91B11809-4FC6-4703-8A07-903391AF8FA6}" destId="{7A91C56A-7E39-4904-B43C-7DAAC6CE344E}" srcOrd="2" destOrd="0" presId="urn:microsoft.com/office/officeart/2018/2/layout/IconVerticalSolidList"/>
    <dgm:cxn modelId="{229231DE-6055-4A9C-B03C-DCA82EB36F6F}" type="presParOf" srcId="{91B11809-4FC6-4703-8A07-903391AF8FA6}" destId="{BE52D283-21CB-41E1-9911-72A70D205938}" srcOrd="3" destOrd="0" presId="urn:microsoft.com/office/officeart/2018/2/layout/IconVerticalSolidList"/>
    <dgm:cxn modelId="{616835EE-6FB0-4261-B21C-1A7B381B9326}" type="presParOf" srcId="{91B11809-4FC6-4703-8A07-903391AF8FA6}" destId="{A0A191C5-0679-497D-A5EB-F9D7147F7C21}" srcOrd="4" destOrd="0" presId="urn:microsoft.com/office/officeart/2018/2/layout/IconVerticalSolidList"/>
    <dgm:cxn modelId="{AB8A8384-CA9C-4BF9-93B8-43FE8FDF0C54}" type="presParOf" srcId="{31A10111-A53F-4087-B55E-02CEAB173C66}" destId="{7D41F368-6B8F-4887-8FAD-68CF6984F658}" srcOrd="1" destOrd="0" presId="urn:microsoft.com/office/officeart/2018/2/layout/IconVerticalSolidList"/>
    <dgm:cxn modelId="{0B7FDD41-8A76-44B6-83DC-1D68FE5939F5}" type="presParOf" srcId="{31A10111-A53F-4087-B55E-02CEAB173C66}" destId="{EC3DC906-7BCF-492B-8D06-235A1D61CEB2}" srcOrd="2" destOrd="0" presId="urn:microsoft.com/office/officeart/2018/2/layout/IconVerticalSolidList"/>
    <dgm:cxn modelId="{2B23DB88-C71D-4D17-85B4-881F43E46C2F}" type="presParOf" srcId="{EC3DC906-7BCF-492B-8D06-235A1D61CEB2}" destId="{B6BB5A30-9480-456F-9557-DF241789D140}" srcOrd="0" destOrd="0" presId="urn:microsoft.com/office/officeart/2018/2/layout/IconVerticalSolidList"/>
    <dgm:cxn modelId="{4EF75F39-6AE9-42C3-95D4-F1DE71480DD7}" type="presParOf" srcId="{EC3DC906-7BCF-492B-8D06-235A1D61CEB2}" destId="{9D884097-DBD1-4195-86FF-57FE99255773}" srcOrd="1" destOrd="0" presId="urn:microsoft.com/office/officeart/2018/2/layout/IconVerticalSolidList"/>
    <dgm:cxn modelId="{7BC129E8-392C-48D9-88B2-195C18D4EBD2}" type="presParOf" srcId="{EC3DC906-7BCF-492B-8D06-235A1D61CEB2}" destId="{640CC65E-C585-4C02-AA94-5F442B9FEEB3}" srcOrd="2" destOrd="0" presId="urn:microsoft.com/office/officeart/2018/2/layout/IconVerticalSolidList"/>
    <dgm:cxn modelId="{9C0A1F31-AC20-4BD2-9B70-330BEB5FA8D6}" type="presParOf" srcId="{EC3DC906-7BCF-492B-8D06-235A1D61CEB2}" destId="{FF3A99D4-ECF7-49C1-B442-7B25F910A6D5}" srcOrd="3" destOrd="0" presId="urn:microsoft.com/office/officeart/2018/2/layout/IconVerticalSolidList"/>
    <dgm:cxn modelId="{58D2755F-9F69-4A18-B520-469FC206CBD3}" type="presParOf" srcId="{EC3DC906-7BCF-492B-8D06-235A1D61CEB2}" destId="{2EC14930-CA05-44DE-8694-0323AD3E589F}" srcOrd="4" destOrd="0" presId="urn:microsoft.com/office/officeart/2018/2/layout/IconVerticalSolidList"/>
    <dgm:cxn modelId="{4839E4E1-D327-4640-8A4E-711AD4255A5F}" type="presParOf" srcId="{31A10111-A53F-4087-B55E-02CEAB173C66}" destId="{84713F84-FBDC-4A31-9AAD-80AE23FDDDC6}" srcOrd="3" destOrd="0" presId="urn:microsoft.com/office/officeart/2018/2/layout/IconVerticalSolidList"/>
    <dgm:cxn modelId="{C1038AB2-502D-486E-AB9A-A96628678B23}" type="presParOf" srcId="{31A10111-A53F-4087-B55E-02CEAB173C66}" destId="{19B94D0E-CC45-4918-8B18-C190FD6FC905}" srcOrd="4" destOrd="0" presId="urn:microsoft.com/office/officeart/2018/2/layout/IconVerticalSolidList"/>
    <dgm:cxn modelId="{BF72314C-4153-4A64-8624-1936C7FDE34B}" type="presParOf" srcId="{19B94D0E-CC45-4918-8B18-C190FD6FC905}" destId="{A0550CC6-BAE0-43AF-938D-66595006701F}" srcOrd="0" destOrd="0" presId="urn:microsoft.com/office/officeart/2018/2/layout/IconVerticalSolidList"/>
    <dgm:cxn modelId="{1A77A53A-9FD4-43DE-83B3-513BB60DE9C0}" type="presParOf" srcId="{19B94D0E-CC45-4918-8B18-C190FD6FC905}" destId="{6E27D6B7-A3A2-47BC-931D-EBD3D5079842}" srcOrd="1" destOrd="0" presId="urn:microsoft.com/office/officeart/2018/2/layout/IconVerticalSolidList"/>
    <dgm:cxn modelId="{1B5455B3-563E-4045-B886-B53F08079E3A}" type="presParOf" srcId="{19B94D0E-CC45-4918-8B18-C190FD6FC905}" destId="{766A32C5-525F-40B0-B966-F91ABF67D6C4}" srcOrd="2" destOrd="0" presId="urn:microsoft.com/office/officeart/2018/2/layout/IconVerticalSolidList"/>
    <dgm:cxn modelId="{114AC7A0-4E4A-4FFD-8FE5-F408C1617182}" type="presParOf" srcId="{19B94D0E-CC45-4918-8B18-C190FD6FC905}" destId="{45FC96FB-0298-458C-A69F-8157E7062504}" srcOrd="3" destOrd="0" presId="urn:microsoft.com/office/officeart/2018/2/layout/IconVerticalSolidList"/>
    <dgm:cxn modelId="{A8552836-60C4-4985-A859-0CA0324B6E2D}" type="presParOf" srcId="{19B94D0E-CC45-4918-8B18-C190FD6FC905}" destId="{A68E0718-8909-492F-843A-78975D4C375F}" srcOrd="4" destOrd="0" presId="urn:microsoft.com/office/officeart/2018/2/layout/IconVerticalSolidList"/>
    <dgm:cxn modelId="{229B6D39-65B6-4991-ACE2-8B82F4B0A730}" type="presParOf" srcId="{31A10111-A53F-4087-B55E-02CEAB173C66}" destId="{6CD04986-2988-4FB3-9E1E-881BE753499A}" srcOrd="5" destOrd="0" presId="urn:microsoft.com/office/officeart/2018/2/layout/IconVerticalSolidList"/>
    <dgm:cxn modelId="{55366C0E-8701-4509-98A0-E81DFE770343}" type="presParOf" srcId="{31A10111-A53F-4087-B55E-02CEAB173C66}" destId="{8594DC52-606D-48F1-AFA1-A68FED36BB54}" srcOrd="6" destOrd="0" presId="urn:microsoft.com/office/officeart/2018/2/layout/IconVerticalSolidList"/>
    <dgm:cxn modelId="{4CE2E418-2BD0-4B7A-AB6F-C24564702281}" type="presParOf" srcId="{8594DC52-606D-48F1-AFA1-A68FED36BB54}" destId="{6EEE65BA-6C23-442C-BB32-203833824B15}" srcOrd="0" destOrd="0" presId="urn:microsoft.com/office/officeart/2018/2/layout/IconVerticalSolidList"/>
    <dgm:cxn modelId="{218D41A0-5F83-4584-B55C-751A54E793B2}" type="presParOf" srcId="{8594DC52-606D-48F1-AFA1-A68FED36BB54}" destId="{29F2C1B9-8104-4A03-AD70-C988221AC935}" srcOrd="1" destOrd="0" presId="urn:microsoft.com/office/officeart/2018/2/layout/IconVerticalSolidList"/>
    <dgm:cxn modelId="{20ECC32B-66F4-4F71-A5E5-194C595BB94E}" type="presParOf" srcId="{8594DC52-606D-48F1-AFA1-A68FED36BB54}" destId="{6C516395-7611-464B-A08E-8493A3A884B6}" srcOrd="2" destOrd="0" presId="urn:microsoft.com/office/officeart/2018/2/layout/IconVerticalSolidList"/>
    <dgm:cxn modelId="{FB8493C6-10C0-4F2E-A767-73D1FD4D4A09}" type="presParOf" srcId="{8594DC52-606D-48F1-AFA1-A68FED36BB54}" destId="{E5F82B6A-347C-48CC-BCD1-15DDD3477679}" srcOrd="3" destOrd="0" presId="urn:microsoft.com/office/officeart/2018/2/layout/IconVerticalSolidList"/>
    <dgm:cxn modelId="{E1FD6E2C-FB95-463D-8CA8-D2D5CA122077}" type="presParOf" srcId="{8594DC52-606D-48F1-AFA1-A68FED36BB54}" destId="{3C5EB29A-3ACE-4283-87F6-55B29090B40E}"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83523A-EBDD-4875-940A-57B973B6830A}">
      <dsp:nvSpPr>
        <dsp:cNvPr id="0" name=""/>
        <dsp:cNvSpPr/>
      </dsp:nvSpPr>
      <dsp:spPr>
        <a:xfrm>
          <a:off x="0" y="2134"/>
          <a:ext cx="6728905"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5D152AE-81C2-4BA6-9E38-A329003E5A7D}">
      <dsp:nvSpPr>
        <dsp:cNvPr id="0" name=""/>
        <dsp:cNvSpPr/>
      </dsp:nvSpPr>
      <dsp:spPr>
        <a:xfrm>
          <a:off x="0" y="2134"/>
          <a:ext cx="6728905" cy="3639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a:t>Importance of Mortality statistics</a:t>
          </a:r>
        </a:p>
      </dsp:txBody>
      <dsp:txXfrm>
        <a:off x="0" y="2134"/>
        <a:ext cx="6728905" cy="363975"/>
      </dsp:txXfrm>
    </dsp:sp>
    <dsp:sp modelId="{A7EE8DE1-A8A0-4144-A63E-5B1FD6AC8C7C}">
      <dsp:nvSpPr>
        <dsp:cNvPr id="0" name=""/>
        <dsp:cNvSpPr/>
      </dsp:nvSpPr>
      <dsp:spPr>
        <a:xfrm>
          <a:off x="0" y="366110"/>
          <a:ext cx="6728905" cy="0"/>
        </a:xfrm>
        <a:prstGeom prst="line">
          <a:avLst/>
        </a:prstGeom>
        <a:solidFill>
          <a:schemeClr val="accent2">
            <a:hueOff val="245990"/>
            <a:satOff val="-4214"/>
            <a:lumOff val="-178"/>
            <a:alphaOff val="0"/>
          </a:schemeClr>
        </a:solidFill>
        <a:ln w="12700" cap="flat" cmpd="sng" algn="ctr">
          <a:solidFill>
            <a:schemeClr val="accent2">
              <a:hueOff val="245990"/>
              <a:satOff val="-4214"/>
              <a:lumOff val="-17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E2AFEC6-1955-4F29-BFC2-5CA2FB077F48}">
      <dsp:nvSpPr>
        <dsp:cNvPr id="0" name=""/>
        <dsp:cNvSpPr/>
      </dsp:nvSpPr>
      <dsp:spPr>
        <a:xfrm>
          <a:off x="0" y="366110"/>
          <a:ext cx="6728905" cy="3639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a:t>Libraries required to implement this project</a:t>
          </a:r>
        </a:p>
      </dsp:txBody>
      <dsp:txXfrm>
        <a:off x="0" y="366110"/>
        <a:ext cx="6728905" cy="363975"/>
      </dsp:txXfrm>
    </dsp:sp>
    <dsp:sp modelId="{51FAB089-AAD6-42DF-A74C-14A7E9BAE12B}">
      <dsp:nvSpPr>
        <dsp:cNvPr id="0" name=""/>
        <dsp:cNvSpPr/>
      </dsp:nvSpPr>
      <dsp:spPr>
        <a:xfrm>
          <a:off x="0" y="730085"/>
          <a:ext cx="6728905" cy="0"/>
        </a:xfrm>
        <a:prstGeom prst="line">
          <a:avLst/>
        </a:prstGeom>
        <a:solidFill>
          <a:schemeClr val="accent2">
            <a:hueOff val="491981"/>
            <a:satOff val="-8428"/>
            <a:lumOff val="-356"/>
            <a:alphaOff val="0"/>
          </a:schemeClr>
        </a:solidFill>
        <a:ln w="12700" cap="flat" cmpd="sng" algn="ctr">
          <a:solidFill>
            <a:schemeClr val="accent2">
              <a:hueOff val="491981"/>
              <a:satOff val="-8428"/>
              <a:lumOff val="-35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65ED252-34E7-41C8-9E16-3929388109B7}">
      <dsp:nvSpPr>
        <dsp:cNvPr id="0" name=""/>
        <dsp:cNvSpPr/>
      </dsp:nvSpPr>
      <dsp:spPr>
        <a:xfrm>
          <a:off x="0" y="730085"/>
          <a:ext cx="6728905" cy="3639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a:t>Step by step Implementation </a:t>
          </a:r>
        </a:p>
      </dsp:txBody>
      <dsp:txXfrm>
        <a:off x="0" y="730085"/>
        <a:ext cx="6728905" cy="363975"/>
      </dsp:txXfrm>
    </dsp:sp>
    <dsp:sp modelId="{C1E99F13-AD51-4C0B-BDF7-1D43C6E47A03}">
      <dsp:nvSpPr>
        <dsp:cNvPr id="0" name=""/>
        <dsp:cNvSpPr/>
      </dsp:nvSpPr>
      <dsp:spPr>
        <a:xfrm>
          <a:off x="0" y="1094060"/>
          <a:ext cx="6728905" cy="0"/>
        </a:xfrm>
        <a:prstGeom prst="line">
          <a:avLst/>
        </a:prstGeom>
        <a:solidFill>
          <a:schemeClr val="accent2">
            <a:hueOff val="737971"/>
            <a:satOff val="-12641"/>
            <a:lumOff val="-535"/>
            <a:alphaOff val="0"/>
          </a:schemeClr>
        </a:solidFill>
        <a:ln w="12700" cap="flat" cmpd="sng" algn="ctr">
          <a:solidFill>
            <a:schemeClr val="accent2">
              <a:hueOff val="737971"/>
              <a:satOff val="-12641"/>
              <a:lumOff val="-53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8B20AFD-1CD5-4430-A7E3-F7CDD73708B3}">
      <dsp:nvSpPr>
        <dsp:cNvPr id="0" name=""/>
        <dsp:cNvSpPr/>
      </dsp:nvSpPr>
      <dsp:spPr>
        <a:xfrm>
          <a:off x="0" y="1094060"/>
          <a:ext cx="6728905" cy="3639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a:t>Exploratory data analysis </a:t>
          </a:r>
        </a:p>
      </dsp:txBody>
      <dsp:txXfrm>
        <a:off x="0" y="1094060"/>
        <a:ext cx="6728905" cy="363975"/>
      </dsp:txXfrm>
    </dsp:sp>
    <dsp:sp modelId="{FE57060F-2024-4245-890F-200EA11D85F0}">
      <dsp:nvSpPr>
        <dsp:cNvPr id="0" name=""/>
        <dsp:cNvSpPr/>
      </dsp:nvSpPr>
      <dsp:spPr>
        <a:xfrm>
          <a:off x="0" y="1458035"/>
          <a:ext cx="6728905" cy="0"/>
        </a:xfrm>
        <a:prstGeom prst="line">
          <a:avLst/>
        </a:prstGeom>
        <a:solidFill>
          <a:schemeClr val="accent2">
            <a:hueOff val="983962"/>
            <a:satOff val="-16855"/>
            <a:lumOff val="-713"/>
            <a:alphaOff val="0"/>
          </a:schemeClr>
        </a:solidFill>
        <a:ln w="12700" cap="flat" cmpd="sng" algn="ctr">
          <a:solidFill>
            <a:schemeClr val="accent2">
              <a:hueOff val="983962"/>
              <a:satOff val="-16855"/>
              <a:lumOff val="-71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F099EDB-F145-4259-821C-CD990A559B8A}">
      <dsp:nvSpPr>
        <dsp:cNvPr id="0" name=""/>
        <dsp:cNvSpPr/>
      </dsp:nvSpPr>
      <dsp:spPr>
        <a:xfrm>
          <a:off x="0" y="1458035"/>
          <a:ext cx="6728905" cy="3639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a:t>Feature engineering </a:t>
          </a:r>
        </a:p>
      </dsp:txBody>
      <dsp:txXfrm>
        <a:off x="0" y="1458035"/>
        <a:ext cx="6728905" cy="363975"/>
      </dsp:txXfrm>
    </dsp:sp>
    <dsp:sp modelId="{21F7B7CE-E6C3-457D-BF83-59627167211D}">
      <dsp:nvSpPr>
        <dsp:cNvPr id="0" name=""/>
        <dsp:cNvSpPr/>
      </dsp:nvSpPr>
      <dsp:spPr>
        <a:xfrm>
          <a:off x="0" y="1822011"/>
          <a:ext cx="6728905" cy="0"/>
        </a:xfrm>
        <a:prstGeom prst="line">
          <a:avLst/>
        </a:prstGeom>
        <a:solidFill>
          <a:schemeClr val="accent2">
            <a:hueOff val="1229952"/>
            <a:satOff val="-21069"/>
            <a:lumOff val="-891"/>
            <a:alphaOff val="0"/>
          </a:schemeClr>
        </a:solidFill>
        <a:ln w="12700" cap="flat" cmpd="sng" algn="ctr">
          <a:solidFill>
            <a:schemeClr val="accent2">
              <a:hueOff val="1229952"/>
              <a:satOff val="-21069"/>
              <a:lumOff val="-89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4B5FC27-7257-4183-84DF-CA891A18C467}">
      <dsp:nvSpPr>
        <dsp:cNvPr id="0" name=""/>
        <dsp:cNvSpPr/>
      </dsp:nvSpPr>
      <dsp:spPr>
        <a:xfrm>
          <a:off x="0" y="1822011"/>
          <a:ext cx="6728905" cy="3639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a:t>Model Building </a:t>
          </a:r>
        </a:p>
      </dsp:txBody>
      <dsp:txXfrm>
        <a:off x="0" y="1822011"/>
        <a:ext cx="6728905" cy="363975"/>
      </dsp:txXfrm>
    </dsp:sp>
    <dsp:sp modelId="{181BB9F9-003F-4EE8-B40C-ABA245D052F0}">
      <dsp:nvSpPr>
        <dsp:cNvPr id="0" name=""/>
        <dsp:cNvSpPr/>
      </dsp:nvSpPr>
      <dsp:spPr>
        <a:xfrm>
          <a:off x="0" y="2185986"/>
          <a:ext cx="6728905" cy="0"/>
        </a:xfrm>
        <a:prstGeom prst="line">
          <a:avLst/>
        </a:prstGeom>
        <a:solidFill>
          <a:schemeClr val="accent2">
            <a:hueOff val="1475943"/>
            <a:satOff val="-25283"/>
            <a:lumOff val="-1069"/>
            <a:alphaOff val="0"/>
          </a:schemeClr>
        </a:solidFill>
        <a:ln w="12700" cap="flat" cmpd="sng" algn="ctr">
          <a:solidFill>
            <a:schemeClr val="accent2">
              <a:hueOff val="1475943"/>
              <a:satOff val="-25283"/>
              <a:lumOff val="-106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961D9FD-A102-4F81-BDB3-DA7E41941CF0}">
      <dsp:nvSpPr>
        <dsp:cNvPr id="0" name=""/>
        <dsp:cNvSpPr/>
      </dsp:nvSpPr>
      <dsp:spPr>
        <a:xfrm>
          <a:off x="0" y="2185986"/>
          <a:ext cx="6728905" cy="3639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a:t>Choosing the supervised learning model for the project </a:t>
          </a:r>
        </a:p>
      </dsp:txBody>
      <dsp:txXfrm>
        <a:off x="0" y="2185986"/>
        <a:ext cx="6728905" cy="363975"/>
      </dsp:txXfrm>
    </dsp:sp>
    <dsp:sp modelId="{EF6689FF-0F99-48C5-AE73-AC7E6AD02F32}">
      <dsp:nvSpPr>
        <dsp:cNvPr id="0" name=""/>
        <dsp:cNvSpPr/>
      </dsp:nvSpPr>
      <dsp:spPr>
        <a:xfrm>
          <a:off x="0" y="2549961"/>
          <a:ext cx="6728905" cy="0"/>
        </a:xfrm>
        <a:prstGeom prst="line">
          <a:avLst/>
        </a:prstGeom>
        <a:solidFill>
          <a:schemeClr val="accent2">
            <a:hueOff val="1721933"/>
            <a:satOff val="-29497"/>
            <a:lumOff val="-1247"/>
            <a:alphaOff val="0"/>
          </a:schemeClr>
        </a:solidFill>
        <a:ln w="12700" cap="flat" cmpd="sng" algn="ctr">
          <a:solidFill>
            <a:schemeClr val="accent2">
              <a:hueOff val="1721933"/>
              <a:satOff val="-29497"/>
              <a:lumOff val="-124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F422E45-6E42-414F-9201-6470DA98FE8C}">
      <dsp:nvSpPr>
        <dsp:cNvPr id="0" name=""/>
        <dsp:cNvSpPr/>
      </dsp:nvSpPr>
      <dsp:spPr>
        <a:xfrm>
          <a:off x="0" y="2549961"/>
          <a:ext cx="6728905" cy="3639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rtl="0">
            <a:lnSpc>
              <a:spcPct val="90000"/>
            </a:lnSpc>
            <a:spcBef>
              <a:spcPct val="0"/>
            </a:spcBef>
            <a:spcAft>
              <a:spcPct val="35000"/>
            </a:spcAft>
            <a:buNone/>
          </a:pPr>
          <a:r>
            <a:rPr lang="en-US" sz="1600" kern="1200" dirty="0">
              <a:latin typeface="Seaford Display"/>
            </a:rPr>
            <a:t>Supervised Learning Models</a:t>
          </a:r>
        </a:p>
      </dsp:txBody>
      <dsp:txXfrm>
        <a:off x="0" y="2549961"/>
        <a:ext cx="6728905" cy="363975"/>
      </dsp:txXfrm>
    </dsp:sp>
    <dsp:sp modelId="{7CC23834-CB59-4AB0-AB1A-FEB4FB1BDB03}">
      <dsp:nvSpPr>
        <dsp:cNvPr id="0" name=""/>
        <dsp:cNvSpPr/>
      </dsp:nvSpPr>
      <dsp:spPr>
        <a:xfrm>
          <a:off x="0" y="2913937"/>
          <a:ext cx="6728905" cy="0"/>
        </a:xfrm>
        <a:prstGeom prst="line">
          <a:avLst/>
        </a:prstGeom>
        <a:solidFill>
          <a:schemeClr val="accent2">
            <a:hueOff val="1967924"/>
            <a:satOff val="-33711"/>
            <a:lumOff val="-1425"/>
            <a:alphaOff val="0"/>
          </a:schemeClr>
        </a:solidFill>
        <a:ln w="12700" cap="flat" cmpd="sng" algn="ctr">
          <a:solidFill>
            <a:schemeClr val="accent2">
              <a:hueOff val="1967924"/>
              <a:satOff val="-33711"/>
              <a:lumOff val="-142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DA8C9BE-0B90-4903-8633-7EE1C22A65A8}">
      <dsp:nvSpPr>
        <dsp:cNvPr id="0" name=""/>
        <dsp:cNvSpPr/>
      </dsp:nvSpPr>
      <dsp:spPr>
        <a:xfrm>
          <a:off x="0" y="2913937"/>
          <a:ext cx="6728905" cy="3639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rtl="0">
            <a:lnSpc>
              <a:spcPct val="90000"/>
            </a:lnSpc>
            <a:spcBef>
              <a:spcPct val="0"/>
            </a:spcBef>
            <a:spcAft>
              <a:spcPct val="35000"/>
            </a:spcAft>
            <a:buNone/>
          </a:pPr>
          <a:r>
            <a:rPr lang="en-US" sz="1600" kern="1200" dirty="0">
              <a:latin typeface="Seaford Display"/>
            </a:rPr>
            <a:t>Pros and Cons of each Supervised learning model </a:t>
          </a:r>
        </a:p>
      </dsp:txBody>
      <dsp:txXfrm>
        <a:off x="0" y="2913937"/>
        <a:ext cx="6728905" cy="363975"/>
      </dsp:txXfrm>
    </dsp:sp>
    <dsp:sp modelId="{AC04F10F-44A7-4CAA-B788-A6EE84D13807}">
      <dsp:nvSpPr>
        <dsp:cNvPr id="0" name=""/>
        <dsp:cNvSpPr/>
      </dsp:nvSpPr>
      <dsp:spPr>
        <a:xfrm>
          <a:off x="0" y="3277912"/>
          <a:ext cx="6728905" cy="0"/>
        </a:xfrm>
        <a:prstGeom prst="line">
          <a:avLst/>
        </a:prstGeom>
        <a:solidFill>
          <a:schemeClr val="accent2">
            <a:hueOff val="2213914"/>
            <a:satOff val="-37924"/>
            <a:lumOff val="-1604"/>
            <a:alphaOff val="0"/>
          </a:schemeClr>
        </a:solidFill>
        <a:ln w="12700" cap="flat" cmpd="sng" algn="ctr">
          <a:solidFill>
            <a:schemeClr val="accent2">
              <a:hueOff val="2213914"/>
              <a:satOff val="-37924"/>
              <a:lumOff val="-160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F27FF52-7A65-46AC-A198-75F528A92FF9}">
      <dsp:nvSpPr>
        <dsp:cNvPr id="0" name=""/>
        <dsp:cNvSpPr/>
      </dsp:nvSpPr>
      <dsp:spPr>
        <a:xfrm>
          <a:off x="0" y="3277912"/>
          <a:ext cx="6728905" cy="3639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rtl="0">
            <a:lnSpc>
              <a:spcPct val="90000"/>
            </a:lnSpc>
            <a:spcBef>
              <a:spcPct val="0"/>
            </a:spcBef>
            <a:spcAft>
              <a:spcPct val="35000"/>
            </a:spcAft>
            <a:buNone/>
          </a:pPr>
          <a:r>
            <a:rPr lang="en-US" sz="1600" kern="1200" dirty="0">
              <a:latin typeface="Seaford Display"/>
            </a:rPr>
            <a:t>Cross validation techniques </a:t>
          </a:r>
        </a:p>
      </dsp:txBody>
      <dsp:txXfrm>
        <a:off x="0" y="3277912"/>
        <a:ext cx="6728905" cy="363975"/>
      </dsp:txXfrm>
    </dsp:sp>
    <dsp:sp modelId="{3A2C7DD3-1857-4059-A6A9-240C8C19DD5C}">
      <dsp:nvSpPr>
        <dsp:cNvPr id="0" name=""/>
        <dsp:cNvSpPr/>
      </dsp:nvSpPr>
      <dsp:spPr>
        <a:xfrm>
          <a:off x="0" y="3641887"/>
          <a:ext cx="6728905" cy="0"/>
        </a:xfrm>
        <a:prstGeom prst="line">
          <a:avLst/>
        </a:prstGeom>
        <a:solidFill>
          <a:schemeClr val="accent2">
            <a:hueOff val="2459905"/>
            <a:satOff val="-42138"/>
            <a:lumOff val="-1782"/>
            <a:alphaOff val="0"/>
          </a:schemeClr>
        </a:solidFill>
        <a:ln w="12700" cap="flat" cmpd="sng" algn="ctr">
          <a:solidFill>
            <a:schemeClr val="accent2">
              <a:hueOff val="2459905"/>
              <a:satOff val="-42138"/>
              <a:lumOff val="-178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0E41774-7380-4209-A489-72EB1B296FA0}">
      <dsp:nvSpPr>
        <dsp:cNvPr id="0" name=""/>
        <dsp:cNvSpPr/>
      </dsp:nvSpPr>
      <dsp:spPr>
        <a:xfrm>
          <a:off x="0" y="3641887"/>
          <a:ext cx="6728905" cy="3639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rtl="0">
            <a:lnSpc>
              <a:spcPct val="90000"/>
            </a:lnSpc>
            <a:spcBef>
              <a:spcPct val="0"/>
            </a:spcBef>
            <a:spcAft>
              <a:spcPct val="35000"/>
            </a:spcAft>
            <a:buNone/>
          </a:pPr>
          <a:r>
            <a:rPr lang="en-US" sz="1600" kern="1200" dirty="0">
              <a:latin typeface="Seaford Display"/>
            </a:rPr>
            <a:t>Conclusion </a:t>
          </a:r>
        </a:p>
      </dsp:txBody>
      <dsp:txXfrm>
        <a:off x="0" y="3641887"/>
        <a:ext cx="6728905" cy="363975"/>
      </dsp:txXfrm>
    </dsp:sp>
    <dsp:sp modelId="{DD64ABCF-C7CB-4971-B9F8-E1D64C129E29}">
      <dsp:nvSpPr>
        <dsp:cNvPr id="0" name=""/>
        <dsp:cNvSpPr/>
      </dsp:nvSpPr>
      <dsp:spPr>
        <a:xfrm>
          <a:off x="0" y="4005862"/>
          <a:ext cx="6728905" cy="0"/>
        </a:xfrm>
        <a:prstGeom prst="line">
          <a:avLst/>
        </a:prstGeom>
        <a:solidFill>
          <a:schemeClr val="accent2">
            <a:hueOff val="2705895"/>
            <a:satOff val="-46352"/>
            <a:lumOff val="-1960"/>
            <a:alphaOff val="0"/>
          </a:schemeClr>
        </a:solidFill>
        <a:ln w="12700" cap="flat" cmpd="sng" algn="ctr">
          <a:solidFill>
            <a:schemeClr val="accent2">
              <a:hueOff val="2705895"/>
              <a:satOff val="-46352"/>
              <a:lumOff val="-196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57801D7-2A39-4E5C-AB6C-6A8C10446FF0}">
      <dsp:nvSpPr>
        <dsp:cNvPr id="0" name=""/>
        <dsp:cNvSpPr/>
      </dsp:nvSpPr>
      <dsp:spPr>
        <a:xfrm>
          <a:off x="0" y="4005862"/>
          <a:ext cx="6728905" cy="3639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rtl="0">
            <a:lnSpc>
              <a:spcPct val="90000"/>
            </a:lnSpc>
            <a:spcBef>
              <a:spcPct val="0"/>
            </a:spcBef>
            <a:spcAft>
              <a:spcPct val="35000"/>
            </a:spcAft>
            <a:buNone/>
          </a:pPr>
          <a:r>
            <a:rPr lang="en-US" sz="1600" kern="1200" dirty="0">
              <a:latin typeface="Seaford Display"/>
            </a:rPr>
            <a:t>References</a:t>
          </a:r>
        </a:p>
      </dsp:txBody>
      <dsp:txXfrm>
        <a:off x="0" y="4005862"/>
        <a:ext cx="6728905" cy="36397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2C0FDB-A8A0-430A-A111-3A6601631691}">
      <dsp:nvSpPr>
        <dsp:cNvPr id="0" name=""/>
        <dsp:cNvSpPr/>
      </dsp:nvSpPr>
      <dsp:spPr>
        <a:xfrm>
          <a:off x="3166" y="6857"/>
          <a:ext cx="2511832" cy="1507099"/>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rtl="0">
            <a:lnSpc>
              <a:spcPct val="90000"/>
            </a:lnSpc>
            <a:spcBef>
              <a:spcPct val="0"/>
            </a:spcBef>
            <a:spcAft>
              <a:spcPct val="35000"/>
            </a:spcAft>
            <a:buNone/>
          </a:pPr>
          <a:r>
            <a:rPr lang="en-US" sz="1900" kern="1200" dirty="0">
              <a:latin typeface="Seaford Display"/>
            </a:rPr>
            <a:t>Python Plotly</a:t>
          </a:r>
          <a:endParaRPr lang="en-US" sz="1900" kern="1200" dirty="0"/>
        </a:p>
      </dsp:txBody>
      <dsp:txXfrm>
        <a:off x="3166" y="6857"/>
        <a:ext cx="2511832" cy="1507099"/>
      </dsp:txXfrm>
    </dsp:sp>
    <dsp:sp modelId="{7D1D3E61-60E1-4C10-AE05-D3C238300196}">
      <dsp:nvSpPr>
        <dsp:cNvPr id="0" name=""/>
        <dsp:cNvSpPr/>
      </dsp:nvSpPr>
      <dsp:spPr>
        <a:xfrm>
          <a:off x="2766182" y="6857"/>
          <a:ext cx="2511832" cy="1507099"/>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latin typeface="Seaford Display"/>
            </a:rPr>
            <a:t>matplotlib</a:t>
          </a:r>
          <a:endParaRPr lang="en-US" sz="1900" kern="1200" dirty="0"/>
        </a:p>
      </dsp:txBody>
      <dsp:txXfrm>
        <a:off x="2766182" y="6857"/>
        <a:ext cx="2511832" cy="1507099"/>
      </dsp:txXfrm>
    </dsp:sp>
    <dsp:sp modelId="{6B3994AE-06A5-4369-9219-AE05C8829B12}">
      <dsp:nvSpPr>
        <dsp:cNvPr id="0" name=""/>
        <dsp:cNvSpPr/>
      </dsp:nvSpPr>
      <dsp:spPr>
        <a:xfrm>
          <a:off x="5529198" y="6857"/>
          <a:ext cx="2511832" cy="1507099"/>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err="1">
              <a:latin typeface="Seaford Display"/>
            </a:rPr>
            <a:t>numpy</a:t>
          </a:r>
          <a:endParaRPr lang="en-US" sz="1900" kern="1200" dirty="0"/>
        </a:p>
      </dsp:txBody>
      <dsp:txXfrm>
        <a:off x="5529198" y="6857"/>
        <a:ext cx="2511832" cy="1507099"/>
      </dsp:txXfrm>
    </dsp:sp>
    <dsp:sp modelId="{1EBF16C8-6067-434B-BADC-625E8FC1A717}">
      <dsp:nvSpPr>
        <dsp:cNvPr id="0" name=""/>
        <dsp:cNvSpPr/>
      </dsp:nvSpPr>
      <dsp:spPr>
        <a:xfrm>
          <a:off x="8292214" y="6857"/>
          <a:ext cx="2511832" cy="1507099"/>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err="1">
              <a:latin typeface="Seaford Display"/>
            </a:rPr>
            <a:t>Sklearn.base</a:t>
          </a:r>
          <a:endParaRPr lang="en-US" sz="1900" kern="1200" dirty="0"/>
        </a:p>
      </dsp:txBody>
      <dsp:txXfrm>
        <a:off x="8292214" y="6857"/>
        <a:ext cx="2511832" cy="1507099"/>
      </dsp:txXfrm>
    </dsp:sp>
    <dsp:sp modelId="{AADAB810-3C96-4933-AFEF-52ED8A1CA5ED}">
      <dsp:nvSpPr>
        <dsp:cNvPr id="0" name=""/>
        <dsp:cNvSpPr/>
      </dsp:nvSpPr>
      <dsp:spPr>
        <a:xfrm>
          <a:off x="3166" y="1765140"/>
          <a:ext cx="2511832" cy="1507099"/>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latin typeface="Seaford Display"/>
            </a:rPr>
            <a:t>Sklearn.pipeline</a:t>
          </a:r>
          <a:endParaRPr lang="en-US" sz="1900" kern="1200" dirty="0"/>
        </a:p>
      </dsp:txBody>
      <dsp:txXfrm>
        <a:off x="3166" y="1765140"/>
        <a:ext cx="2511832" cy="1507099"/>
      </dsp:txXfrm>
    </dsp:sp>
    <dsp:sp modelId="{C9C458DA-0133-4045-8EC3-F95A05B672CD}">
      <dsp:nvSpPr>
        <dsp:cNvPr id="0" name=""/>
        <dsp:cNvSpPr/>
      </dsp:nvSpPr>
      <dsp:spPr>
        <a:xfrm>
          <a:off x="2766182" y="1765140"/>
          <a:ext cx="2511832" cy="1507099"/>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err="1">
              <a:latin typeface="Seaford Display"/>
            </a:rPr>
            <a:t>Sklearn.preprocessing</a:t>
          </a:r>
          <a:endParaRPr lang="en-US" sz="1900" kern="1200" dirty="0"/>
        </a:p>
      </dsp:txBody>
      <dsp:txXfrm>
        <a:off x="2766182" y="1765140"/>
        <a:ext cx="2511832" cy="1507099"/>
      </dsp:txXfrm>
    </dsp:sp>
    <dsp:sp modelId="{2399F92D-8D92-4404-AFFF-5F2C67CD8323}">
      <dsp:nvSpPr>
        <dsp:cNvPr id="0" name=""/>
        <dsp:cNvSpPr/>
      </dsp:nvSpPr>
      <dsp:spPr>
        <a:xfrm>
          <a:off x="5529198" y="1765140"/>
          <a:ext cx="2511832" cy="1507099"/>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latin typeface="Seaford Display"/>
            </a:rPr>
            <a:t>Sklearn.impute</a:t>
          </a:r>
          <a:endParaRPr lang="en-US" sz="1900" kern="1200" dirty="0"/>
        </a:p>
      </dsp:txBody>
      <dsp:txXfrm>
        <a:off x="5529198" y="1765140"/>
        <a:ext cx="2511832" cy="1507099"/>
      </dsp:txXfrm>
    </dsp:sp>
    <dsp:sp modelId="{6DCCE897-B132-41B7-89AA-C191AE9DB395}">
      <dsp:nvSpPr>
        <dsp:cNvPr id="0" name=""/>
        <dsp:cNvSpPr/>
      </dsp:nvSpPr>
      <dsp:spPr>
        <a:xfrm>
          <a:off x="8292214" y="1765140"/>
          <a:ext cx="2511832" cy="1507099"/>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latin typeface="Seaford Display"/>
            </a:rPr>
            <a:t>Sklearn.model_selection</a:t>
          </a:r>
          <a:endParaRPr lang="en-US" sz="1900" kern="1200" dirty="0"/>
        </a:p>
      </dsp:txBody>
      <dsp:txXfrm>
        <a:off x="8292214" y="1765140"/>
        <a:ext cx="2511832" cy="1507099"/>
      </dsp:txXfrm>
    </dsp:sp>
    <dsp:sp modelId="{8036767D-4443-4DC8-ADBB-8681D34A897D}">
      <dsp:nvSpPr>
        <dsp:cNvPr id="0" name=""/>
        <dsp:cNvSpPr/>
      </dsp:nvSpPr>
      <dsp:spPr>
        <a:xfrm>
          <a:off x="2766182" y="3523423"/>
          <a:ext cx="2511832" cy="1507099"/>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err="1">
              <a:latin typeface="Seaford Display"/>
            </a:rPr>
            <a:t>Sklearn.linear_model</a:t>
          </a:r>
          <a:endParaRPr lang="en-US" sz="1900" kern="1200" dirty="0"/>
        </a:p>
      </dsp:txBody>
      <dsp:txXfrm>
        <a:off x="2766182" y="3523423"/>
        <a:ext cx="2511832" cy="1507099"/>
      </dsp:txXfrm>
    </dsp:sp>
    <dsp:sp modelId="{F1945DD2-730C-48A9-99EE-B1FAFE3D6890}">
      <dsp:nvSpPr>
        <dsp:cNvPr id="0" name=""/>
        <dsp:cNvSpPr/>
      </dsp:nvSpPr>
      <dsp:spPr>
        <a:xfrm>
          <a:off x="5529198" y="3523423"/>
          <a:ext cx="2511832" cy="1507099"/>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latin typeface="Seaford Display"/>
            </a:rPr>
            <a:t>Sklearn.metrics</a:t>
          </a:r>
        </a:p>
      </dsp:txBody>
      <dsp:txXfrm>
        <a:off x="5529198" y="3523423"/>
        <a:ext cx="2511832" cy="150709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1AC246-EADF-49FB-9EF4-B215FDE0C590}">
      <dsp:nvSpPr>
        <dsp:cNvPr id="0" name=""/>
        <dsp:cNvSpPr/>
      </dsp:nvSpPr>
      <dsp:spPr>
        <a:xfrm>
          <a:off x="0" y="1784349"/>
          <a:ext cx="10816469" cy="0"/>
        </a:xfrm>
        <a:prstGeom prst="line">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tailEnd type="triangle" w="lg" len="lg"/>
        </a:ln>
        <a:effectLst/>
      </dsp:spPr>
      <dsp:style>
        <a:lnRef idx="2">
          <a:scrgbClr r="0" g="0" b="0"/>
        </a:lnRef>
        <a:fillRef idx="1">
          <a:scrgbClr r="0" g="0" b="0"/>
        </a:fillRef>
        <a:effectRef idx="0">
          <a:scrgbClr r="0" g="0" b="0"/>
        </a:effectRef>
        <a:fontRef idx="minor"/>
      </dsp:style>
    </dsp:sp>
    <dsp:sp modelId="{1D05C526-B371-418E-B31D-08387FAE6A97}">
      <dsp:nvSpPr>
        <dsp:cNvPr id="0" name=""/>
        <dsp:cNvSpPr/>
      </dsp:nvSpPr>
      <dsp:spPr>
        <a:xfrm>
          <a:off x="167686" y="1916391"/>
          <a:ext cx="2440043" cy="4032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622300">
            <a:lnSpc>
              <a:spcPct val="90000"/>
            </a:lnSpc>
            <a:spcBef>
              <a:spcPct val="0"/>
            </a:spcBef>
            <a:spcAft>
              <a:spcPct val="35000"/>
            </a:spcAft>
            <a:buNone/>
            <a:defRPr b="1"/>
          </a:pPr>
          <a:r>
            <a:rPr lang="en-US" sz="1400" kern="1200" dirty="0">
              <a:latin typeface="Seaford Display"/>
            </a:rPr>
            <a:t>Exploratory data Analysis</a:t>
          </a:r>
          <a:endParaRPr lang="en-US" sz="1400" kern="1200" dirty="0"/>
        </a:p>
      </dsp:txBody>
      <dsp:txXfrm>
        <a:off x="167686" y="1916391"/>
        <a:ext cx="2440043" cy="403262"/>
      </dsp:txXfrm>
    </dsp:sp>
    <dsp:sp modelId="{BAA72D0D-B600-410D-9561-7C96F301B19F}">
      <dsp:nvSpPr>
        <dsp:cNvPr id="0" name=""/>
        <dsp:cNvSpPr/>
      </dsp:nvSpPr>
      <dsp:spPr>
        <a:xfrm>
          <a:off x="1320" y="497833"/>
          <a:ext cx="2772776" cy="608463"/>
        </a:xfrm>
        <a:prstGeom prst="round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CA1862B-0C51-49D6-B3CE-809633ED5C19}">
      <dsp:nvSpPr>
        <dsp:cNvPr id="0" name=""/>
        <dsp:cNvSpPr/>
      </dsp:nvSpPr>
      <dsp:spPr>
        <a:xfrm>
          <a:off x="1387708" y="1106296"/>
          <a:ext cx="0" cy="678052"/>
        </a:xfrm>
        <a:prstGeom prst="line">
          <a:avLst/>
        </a:prstGeom>
        <a:noFill/>
        <a:ln w="6350" cap="flat" cmpd="sng" algn="ctr">
          <a:solidFill>
            <a:schemeClr val="accent5">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9D6B3CC3-9829-431B-919B-D15265166DBC}">
      <dsp:nvSpPr>
        <dsp:cNvPr id="0" name=""/>
        <dsp:cNvSpPr/>
      </dsp:nvSpPr>
      <dsp:spPr>
        <a:xfrm>
          <a:off x="1775897" y="1249044"/>
          <a:ext cx="2440043" cy="4032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622300">
            <a:lnSpc>
              <a:spcPct val="90000"/>
            </a:lnSpc>
            <a:spcBef>
              <a:spcPct val="0"/>
            </a:spcBef>
            <a:spcAft>
              <a:spcPct val="35000"/>
            </a:spcAft>
            <a:buNone/>
            <a:defRPr b="1"/>
          </a:pPr>
          <a:r>
            <a:rPr lang="en-US" sz="1400" b="0" kern="1200" dirty="0"/>
            <a:t>Feature engineering</a:t>
          </a:r>
        </a:p>
      </dsp:txBody>
      <dsp:txXfrm>
        <a:off x="1775897" y="1249044"/>
        <a:ext cx="2440043" cy="403262"/>
      </dsp:txXfrm>
    </dsp:sp>
    <dsp:sp modelId="{2A33560A-CD5C-42B2-A06D-10EAAB3FA7E6}">
      <dsp:nvSpPr>
        <dsp:cNvPr id="0" name=""/>
        <dsp:cNvSpPr/>
      </dsp:nvSpPr>
      <dsp:spPr>
        <a:xfrm>
          <a:off x="1360943" y="1757584"/>
          <a:ext cx="53530" cy="53530"/>
        </a:xfrm>
        <a:prstGeom prst="ellips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861F91A-2078-4359-B0F2-E843A5C9DF0A}">
      <dsp:nvSpPr>
        <dsp:cNvPr id="0" name=""/>
        <dsp:cNvSpPr/>
      </dsp:nvSpPr>
      <dsp:spPr>
        <a:xfrm>
          <a:off x="1609530" y="2462402"/>
          <a:ext cx="2772776" cy="608463"/>
        </a:xfrm>
        <a:prstGeom prst="roundRect">
          <a:avLst/>
        </a:prstGeom>
        <a:solidFill>
          <a:schemeClr val="lt1">
            <a:alpha val="90000"/>
            <a:hueOff val="0"/>
            <a:satOff val="0"/>
            <a:lumOff val="0"/>
            <a:alphaOff val="0"/>
          </a:schemeClr>
        </a:solidFill>
        <a:ln w="12700" cap="flat" cmpd="sng" algn="ctr">
          <a:solidFill>
            <a:schemeClr val="accent5">
              <a:hueOff val="419653"/>
              <a:satOff val="19"/>
              <a:lumOff val="-39"/>
              <a:alphaOff val="0"/>
            </a:schemeClr>
          </a:solidFill>
          <a:prstDash val="solid"/>
          <a:miter lim="800000"/>
        </a:ln>
        <a:effectLst/>
      </dsp:spPr>
      <dsp:style>
        <a:lnRef idx="2">
          <a:scrgbClr r="0" g="0" b="0"/>
        </a:lnRef>
        <a:fillRef idx="1">
          <a:scrgbClr r="0" g="0" b="0"/>
        </a:fillRef>
        <a:effectRef idx="0">
          <a:scrgbClr r="0" g="0" b="0"/>
        </a:effectRef>
        <a:fontRef idx="minor"/>
      </dsp:style>
    </dsp:sp>
    <dsp:sp modelId="{B22D8C52-54FE-486F-AD1C-5D3D82442684}">
      <dsp:nvSpPr>
        <dsp:cNvPr id="0" name=""/>
        <dsp:cNvSpPr/>
      </dsp:nvSpPr>
      <dsp:spPr>
        <a:xfrm>
          <a:off x="2995918" y="1784349"/>
          <a:ext cx="0" cy="678052"/>
        </a:xfrm>
        <a:prstGeom prst="line">
          <a:avLst/>
        </a:prstGeom>
        <a:noFill/>
        <a:ln w="6350" cap="flat" cmpd="sng" algn="ctr">
          <a:solidFill>
            <a:schemeClr val="accent5">
              <a:hueOff val="599504"/>
              <a:satOff val="28"/>
              <a:lumOff val="-56"/>
              <a:alphaOff val="0"/>
            </a:schemeClr>
          </a:solidFill>
          <a:prstDash val="dash"/>
          <a:miter lim="800000"/>
        </a:ln>
        <a:effectLst/>
      </dsp:spPr>
      <dsp:style>
        <a:lnRef idx="1">
          <a:scrgbClr r="0" g="0" b="0"/>
        </a:lnRef>
        <a:fillRef idx="0">
          <a:scrgbClr r="0" g="0" b="0"/>
        </a:fillRef>
        <a:effectRef idx="0">
          <a:scrgbClr r="0" g="0" b="0"/>
        </a:effectRef>
        <a:fontRef idx="minor"/>
      </dsp:style>
    </dsp:sp>
    <dsp:sp modelId="{D63CB5FB-AC04-4BB9-8CE8-2885FFE34F93}">
      <dsp:nvSpPr>
        <dsp:cNvPr id="0" name=""/>
        <dsp:cNvSpPr/>
      </dsp:nvSpPr>
      <dsp:spPr>
        <a:xfrm>
          <a:off x="3384107" y="1916391"/>
          <a:ext cx="2440043" cy="4032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622300">
            <a:lnSpc>
              <a:spcPct val="90000"/>
            </a:lnSpc>
            <a:spcBef>
              <a:spcPct val="0"/>
            </a:spcBef>
            <a:spcAft>
              <a:spcPct val="35000"/>
            </a:spcAft>
            <a:buNone/>
            <a:defRPr b="1"/>
          </a:pPr>
          <a:r>
            <a:rPr lang="en-US" sz="1400" kern="1200" dirty="0">
              <a:latin typeface="Seaford Display"/>
            </a:rPr>
            <a:t>Model Building </a:t>
          </a:r>
          <a:endParaRPr lang="en-US" sz="1400" kern="1200" dirty="0"/>
        </a:p>
      </dsp:txBody>
      <dsp:txXfrm>
        <a:off x="3384107" y="1916391"/>
        <a:ext cx="2440043" cy="403262"/>
      </dsp:txXfrm>
    </dsp:sp>
    <dsp:sp modelId="{EE7CB53A-8436-4D29-B832-886132B8943E}">
      <dsp:nvSpPr>
        <dsp:cNvPr id="0" name=""/>
        <dsp:cNvSpPr/>
      </dsp:nvSpPr>
      <dsp:spPr>
        <a:xfrm>
          <a:off x="2969153" y="1757584"/>
          <a:ext cx="53530" cy="53530"/>
        </a:xfrm>
        <a:prstGeom prst="ellipse">
          <a:avLst/>
        </a:prstGeom>
        <a:solidFill>
          <a:schemeClr val="accent5">
            <a:hueOff val="419653"/>
            <a:satOff val="19"/>
            <a:lumOff val="-39"/>
            <a:alphaOff val="0"/>
          </a:schemeClr>
        </a:solidFill>
        <a:ln w="12700" cap="flat" cmpd="sng" algn="ctr">
          <a:solidFill>
            <a:schemeClr val="accent5">
              <a:hueOff val="419653"/>
              <a:satOff val="19"/>
              <a:lumOff val="-3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2A8332E-4751-4C02-85B4-77F8FCA8B14D}">
      <dsp:nvSpPr>
        <dsp:cNvPr id="0" name=""/>
        <dsp:cNvSpPr/>
      </dsp:nvSpPr>
      <dsp:spPr>
        <a:xfrm>
          <a:off x="3217741" y="497833"/>
          <a:ext cx="2772776" cy="608463"/>
        </a:xfrm>
        <a:prstGeom prst="roundRect">
          <a:avLst/>
        </a:prstGeom>
        <a:solidFill>
          <a:schemeClr val="lt1">
            <a:alpha val="90000"/>
            <a:hueOff val="0"/>
            <a:satOff val="0"/>
            <a:lumOff val="0"/>
            <a:alphaOff val="0"/>
          </a:schemeClr>
        </a:solidFill>
        <a:ln w="12700" cap="flat" cmpd="sng" algn="ctr">
          <a:solidFill>
            <a:schemeClr val="accent5">
              <a:hueOff val="839306"/>
              <a:satOff val="39"/>
              <a:lumOff val="-78"/>
              <a:alphaOff val="0"/>
            </a:schemeClr>
          </a:solidFill>
          <a:prstDash val="solid"/>
          <a:miter lim="800000"/>
        </a:ln>
        <a:effectLst/>
      </dsp:spPr>
      <dsp:style>
        <a:lnRef idx="2">
          <a:scrgbClr r="0" g="0" b="0"/>
        </a:lnRef>
        <a:fillRef idx="1">
          <a:scrgbClr r="0" g="0" b="0"/>
        </a:fillRef>
        <a:effectRef idx="0">
          <a:scrgbClr r="0" g="0" b="0"/>
        </a:effectRef>
        <a:fontRef idx="minor"/>
      </dsp:style>
    </dsp:sp>
    <dsp:sp modelId="{DEB27D0C-3BE2-49F3-9858-4A8FA86F381F}">
      <dsp:nvSpPr>
        <dsp:cNvPr id="0" name=""/>
        <dsp:cNvSpPr/>
      </dsp:nvSpPr>
      <dsp:spPr>
        <a:xfrm>
          <a:off x="4604129" y="1106296"/>
          <a:ext cx="0" cy="678052"/>
        </a:xfrm>
        <a:prstGeom prst="line">
          <a:avLst/>
        </a:prstGeom>
        <a:noFill/>
        <a:ln w="6350" cap="flat" cmpd="sng" algn="ctr">
          <a:solidFill>
            <a:schemeClr val="accent5">
              <a:hueOff val="599504"/>
              <a:satOff val="28"/>
              <a:lumOff val="-56"/>
              <a:alphaOff val="0"/>
            </a:schemeClr>
          </a:solidFill>
          <a:prstDash val="dash"/>
          <a:miter lim="800000"/>
        </a:ln>
        <a:effectLst/>
      </dsp:spPr>
      <dsp:style>
        <a:lnRef idx="1">
          <a:scrgbClr r="0" g="0" b="0"/>
        </a:lnRef>
        <a:fillRef idx="0">
          <a:scrgbClr r="0" g="0" b="0"/>
        </a:fillRef>
        <a:effectRef idx="0">
          <a:scrgbClr r="0" g="0" b="0"/>
        </a:effectRef>
        <a:fontRef idx="minor"/>
      </dsp:style>
    </dsp:sp>
    <dsp:sp modelId="{A9491A76-F4B7-449B-B9CA-241F533212CB}">
      <dsp:nvSpPr>
        <dsp:cNvPr id="0" name=""/>
        <dsp:cNvSpPr/>
      </dsp:nvSpPr>
      <dsp:spPr>
        <a:xfrm>
          <a:off x="4992318" y="1249044"/>
          <a:ext cx="2440043" cy="4032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622300">
            <a:lnSpc>
              <a:spcPct val="90000"/>
            </a:lnSpc>
            <a:spcBef>
              <a:spcPct val="0"/>
            </a:spcBef>
            <a:spcAft>
              <a:spcPct val="35000"/>
            </a:spcAft>
            <a:buNone/>
            <a:defRPr b="1"/>
          </a:pPr>
          <a:r>
            <a:rPr lang="en-US" sz="1400" kern="1200" dirty="0">
              <a:latin typeface="Seaford Display"/>
            </a:rPr>
            <a:t>Model Prediction</a:t>
          </a:r>
          <a:endParaRPr lang="en-US" sz="1400" kern="1200" dirty="0"/>
        </a:p>
      </dsp:txBody>
      <dsp:txXfrm>
        <a:off x="4992318" y="1249044"/>
        <a:ext cx="2440043" cy="403262"/>
      </dsp:txXfrm>
    </dsp:sp>
    <dsp:sp modelId="{E7DA5128-1186-4492-8C3A-188C38B1E2F3}">
      <dsp:nvSpPr>
        <dsp:cNvPr id="0" name=""/>
        <dsp:cNvSpPr/>
      </dsp:nvSpPr>
      <dsp:spPr>
        <a:xfrm>
          <a:off x="4577364" y="1757584"/>
          <a:ext cx="53530" cy="53530"/>
        </a:xfrm>
        <a:prstGeom prst="ellipse">
          <a:avLst/>
        </a:prstGeom>
        <a:solidFill>
          <a:schemeClr val="accent5">
            <a:hueOff val="839306"/>
            <a:satOff val="39"/>
            <a:lumOff val="-78"/>
            <a:alphaOff val="0"/>
          </a:schemeClr>
        </a:solidFill>
        <a:ln w="12700" cap="flat" cmpd="sng" algn="ctr">
          <a:solidFill>
            <a:schemeClr val="accent5">
              <a:hueOff val="839306"/>
              <a:satOff val="39"/>
              <a:lumOff val="-7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392E2C4-AC8D-4BF7-BA63-639E6B4082B4}">
      <dsp:nvSpPr>
        <dsp:cNvPr id="0" name=""/>
        <dsp:cNvSpPr/>
      </dsp:nvSpPr>
      <dsp:spPr>
        <a:xfrm>
          <a:off x="4825951" y="2462402"/>
          <a:ext cx="2772776" cy="608463"/>
        </a:xfrm>
        <a:prstGeom prst="roundRect">
          <a:avLst/>
        </a:prstGeom>
        <a:solidFill>
          <a:schemeClr val="lt1">
            <a:alpha val="90000"/>
            <a:hueOff val="0"/>
            <a:satOff val="0"/>
            <a:lumOff val="0"/>
            <a:alphaOff val="0"/>
          </a:schemeClr>
        </a:solidFill>
        <a:ln w="12700" cap="flat" cmpd="sng" algn="ctr">
          <a:solidFill>
            <a:schemeClr val="accent5">
              <a:hueOff val="1258959"/>
              <a:satOff val="58"/>
              <a:lumOff val="-118"/>
              <a:alphaOff val="0"/>
            </a:schemeClr>
          </a:solidFill>
          <a:prstDash val="solid"/>
          <a:miter lim="800000"/>
        </a:ln>
        <a:effectLst/>
      </dsp:spPr>
      <dsp:style>
        <a:lnRef idx="2">
          <a:scrgbClr r="0" g="0" b="0"/>
        </a:lnRef>
        <a:fillRef idx="1">
          <a:scrgbClr r="0" g="0" b="0"/>
        </a:fillRef>
        <a:effectRef idx="0">
          <a:scrgbClr r="0" g="0" b="0"/>
        </a:effectRef>
        <a:fontRef idx="minor"/>
      </dsp:style>
    </dsp:sp>
    <dsp:sp modelId="{58DF7292-D5AB-4FD5-8470-8E2575597A9A}">
      <dsp:nvSpPr>
        <dsp:cNvPr id="0" name=""/>
        <dsp:cNvSpPr/>
      </dsp:nvSpPr>
      <dsp:spPr>
        <a:xfrm>
          <a:off x="6212339" y="1784349"/>
          <a:ext cx="0" cy="678052"/>
        </a:xfrm>
        <a:prstGeom prst="line">
          <a:avLst/>
        </a:prstGeom>
        <a:noFill/>
        <a:ln w="6350" cap="flat" cmpd="sng" algn="ctr">
          <a:solidFill>
            <a:schemeClr val="accent5">
              <a:hueOff val="1199008"/>
              <a:satOff val="55"/>
              <a:lumOff val="-112"/>
              <a:alphaOff val="0"/>
            </a:schemeClr>
          </a:solidFill>
          <a:prstDash val="dash"/>
          <a:miter lim="800000"/>
        </a:ln>
        <a:effectLst/>
      </dsp:spPr>
      <dsp:style>
        <a:lnRef idx="1">
          <a:scrgbClr r="0" g="0" b="0"/>
        </a:lnRef>
        <a:fillRef idx="0">
          <a:scrgbClr r="0" g="0" b="0"/>
        </a:fillRef>
        <a:effectRef idx="0">
          <a:scrgbClr r="0" g="0" b="0"/>
        </a:effectRef>
        <a:fontRef idx="minor"/>
      </dsp:style>
    </dsp:sp>
    <dsp:sp modelId="{AD7696CB-E9D7-47CB-B1EE-278499138D74}">
      <dsp:nvSpPr>
        <dsp:cNvPr id="0" name=""/>
        <dsp:cNvSpPr/>
      </dsp:nvSpPr>
      <dsp:spPr>
        <a:xfrm>
          <a:off x="6600528" y="1916391"/>
          <a:ext cx="2440043" cy="4032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622300">
            <a:lnSpc>
              <a:spcPct val="90000"/>
            </a:lnSpc>
            <a:spcBef>
              <a:spcPct val="0"/>
            </a:spcBef>
            <a:spcAft>
              <a:spcPct val="35000"/>
            </a:spcAft>
            <a:buNone/>
            <a:defRPr b="1"/>
          </a:pPr>
          <a:r>
            <a:rPr lang="en-US" sz="1400" kern="1200" dirty="0">
              <a:latin typeface="Seaford Display"/>
            </a:rPr>
            <a:t>Algorithms: Linear Regression &amp; Random Forest </a:t>
          </a:r>
        </a:p>
      </dsp:txBody>
      <dsp:txXfrm>
        <a:off x="6600528" y="1916391"/>
        <a:ext cx="2440043" cy="403262"/>
      </dsp:txXfrm>
    </dsp:sp>
    <dsp:sp modelId="{49F2BA0E-B2FA-46A5-8D5F-9AAFF2B44A62}">
      <dsp:nvSpPr>
        <dsp:cNvPr id="0" name=""/>
        <dsp:cNvSpPr/>
      </dsp:nvSpPr>
      <dsp:spPr>
        <a:xfrm>
          <a:off x="6185574" y="1757584"/>
          <a:ext cx="53530" cy="53530"/>
        </a:xfrm>
        <a:prstGeom prst="ellipse">
          <a:avLst/>
        </a:prstGeom>
        <a:solidFill>
          <a:schemeClr val="accent5">
            <a:hueOff val="1258959"/>
            <a:satOff val="58"/>
            <a:lumOff val="-118"/>
            <a:alphaOff val="0"/>
          </a:schemeClr>
        </a:solidFill>
        <a:ln w="12700" cap="flat" cmpd="sng" algn="ctr">
          <a:solidFill>
            <a:schemeClr val="accent5">
              <a:hueOff val="1258959"/>
              <a:satOff val="58"/>
              <a:lumOff val="-11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1F41B72-CAFE-41F8-91E1-19B43AEC0AD8}">
      <dsp:nvSpPr>
        <dsp:cNvPr id="0" name=""/>
        <dsp:cNvSpPr/>
      </dsp:nvSpPr>
      <dsp:spPr>
        <a:xfrm>
          <a:off x="6434161" y="497833"/>
          <a:ext cx="2772776" cy="608463"/>
        </a:xfrm>
        <a:prstGeom prst="roundRect">
          <a:avLst/>
        </a:prstGeom>
        <a:solidFill>
          <a:schemeClr val="lt1">
            <a:alpha val="90000"/>
            <a:hueOff val="0"/>
            <a:satOff val="0"/>
            <a:lumOff val="0"/>
            <a:alphaOff val="0"/>
          </a:schemeClr>
        </a:solidFill>
        <a:ln w="12700" cap="flat" cmpd="sng" algn="ctr">
          <a:solidFill>
            <a:schemeClr val="accent5">
              <a:hueOff val="1678611"/>
              <a:satOff val="78"/>
              <a:lumOff val="-157"/>
              <a:alphaOff val="0"/>
            </a:schemeClr>
          </a:solidFill>
          <a:prstDash val="solid"/>
          <a:miter lim="800000"/>
        </a:ln>
        <a:effectLst/>
      </dsp:spPr>
      <dsp:style>
        <a:lnRef idx="2">
          <a:scrgbClr r="0" g="0" b="0"/>
        </a:lnRef>
        <a:fillRef idx="1">
          <a:scrgbClr r="0" g="0" b="0"/>
        </a:fillRef>
        <a:effectRef idx="0">
          <a:scrgbClr r="0" g="0" b="0"/>
        </a:effectRef>
        <a:fontRef idx="minor"/>
      </dsp:style>
    </dsp:sp>
    <dsp:sp modelId="{7DB70A18-5DCA-4C28-AD0D-320F00EDFBFA}">
      <dsp:nvSpPr>
        <dsp:cNvPr id="0" name=""/>
        <dsp:cNvSpPr/>
      </dsp:nvSpPr>
      <dsp:spPr>
        <a:xfrm>
          <a:off x="7820550" y="1106296"/>
          <a:ext cx="0" cy="678052"/>
        </a:xfrm>
        <a:prstGeom prst="line">
          <a:avLst/>
        </a:prstGeom>
        <a:noFill/>
        <a:ln w="6350" cap="flat" cmpd="sng" algn="ctr">
          <a:solidFill>
            <a:schemeClr val="accent5">
              <a:hueOff val="1798512"/>
              <a:satOff val="83"/>
              <a:lumOff val="-168"/>
              <a:alphaOff val="0"/>
            </a:schemeClr>
          </a:solidFill>
          <a:prstDash val="dash"/>
          <a:miter lim="800000"/>
        </a:ln>
        <a:effectLst/>
      </dsp:spPr>
      <dsp:style>
        <a:lnRef idx="1">
          <a:scrgbClr r="0" g="0" b="0"/>
        </a:lnRef>
        <a:fillRef idx="0">
          <a:scrgbClr r="0" g="0" b="0"/>
        </a:fillRef>
        <a:effectRef idx="0">
          <a:scrgbClr r="0" g="0" b="0"/>
        </a:effectRef>
        <a:fontRef idx="minor"/>
      </dsp:style>
    </dsp:sp>
    <dsp:sp modelId="{6F7CE6F1-EF04-40B3-B0AC-0BA3D71C2545}">
      <dsp:nvSpPr>
        <dsp:cNvPr id="0" name=""/>
        <dsp:cNvSpPr/>
      </dsp:nvSpPr>
      <dsp:spPr>
        <a:xfrm>
          <a:off x="8208738" y="1249044"/>
          <a:ext cx="2440043" cy="4032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622300">
            <a:lnSpc>
              <a:spcPct val="90000"/>
            </a:lnSpc>
            <a:spcBef>
              <a:spcPct val="0"/>
            </a:spcBef>
            <a:spcAft>
              <a:spcPct val="35000"/>
            </a:spcAft>
            <a:buNone/>
            <a:defRPr b="1"/>
          </a:pPr>
          <a:r>
            <a:rPr lang="en-US" sz="1400" kern="1200" dirty="0">
              <a:latin typeface="Seaford Display"/>
            </a:rPr>
            <a:t>Cross Validation</a:t>
          </a:r>
        </a:p>
      </dsp:txBody>
      <dsp:txXfrm>
        <a:off x="8208738" y="1249044"/>
        <a:ext cx="2440043" cy="403262"/>
      </dsp:txXfrm>
    </dsp:sp>
    <dsp:sp modelId="{1688D8CC-6894-45C2-87DE-1185BEFED93A}">
      <dsp:nvSpPr>
        <dsp:cNvPr id="0" name=""/>
        <dsp:cNvSpPr/>
      </dsp:nvSpPr>
      <dsp:spPr>
        <a:xfrm>
          <a:off x="7793784" y="1757584"/>
          <a:ext cx="53530" cy="53530"/>
        </a:xfrm>
        <a:prstGeom prst="ellipse">
          <a:avLst/>
        </a:prstGeom>
        <a:solidFill>
          <a:schemeClr val="accent5">
            <a:hueOff val="1678611"/>
            <a:satOff val="78"/>
            <a:lumOff val="-157"/>
            <a:alphaOff val="0"/>
          </a:schemeClr>
        </a:solidFill>
        <a:ln w="12700" cap="flat" cmpd="sng" algn="ctr">
          <a:solidFill>
            <a:schemeClr val="accent5">
              <a:hueOff val="1678611"/>
              <a:satOff val="78"/>
              <a:lumOff val="-15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11C9F60-C66E-438C-83B1-E4A92DA4AAAE}">
      <dsp:nvSpPr>
        <dsp:cNvPr id="0" name=""/>
        <dsp:cNvSpPr/>
      </dsp:nvSpPr>
      <dsp:spPr>
        <a:xfrm>
          <a:off x="8042372" y="2462402"/>
          <a:ext cx="2772776" cy="608463"/>
        </a:xfrm>
        <a:prstGeom prst="roundRect">
          <a:avLst/>
        </a:prstGeom>
        <a:solidFill>
          <a:schemeClr val="lt1">
            <a:alpha val="90000"/>
            <a:hueOff val="0"/>
            <a:satOff val="0"/>
            <a:lumOff val="0"/>
            <a:alphaOff val="0"/>
          </a:schemeClr>
        </a:solidFill>
        <a:ln w="12700" cap="flat" cmpd="sng" algn="ctr">
          <a:solidFill>
            <a:schemeClr val="accent5">
              <a:hueOff val="2098264"/>
              <a:satOff val="97"/>
              <a:lumOff val="-196"/>
              <a:alphaOff val="0"/>
            </a:schemeClr>
          </a:solidFill>
          <a:prstDash val="solid"/>
          <a:miter lim="800000"/>
        </a:ln>
        <a:effectLst/>
      </dsp:spPr>
      <dsp:style>
        <a:lnRef idx="2">
          <a:scrgbClr r="0" g="0" b="0"/>
        </a:lnRef>
        <a:fillRef idx="1">
          <a:scrgbClr r="0" g="0" b="0"/>
        </a:fillRef>
        <a:effectRef idx="0">
          <a:scrgbClr r="0" g="0" b="0"/>
        </a:effectRef>
        <a:fontRef idx="minor"/>
      </dsp:style>
    </dsp:sp>
    <dsp:sp modelId="{01BDBA90-3FBD-4BD9-A03C-612B0BC1AE22}">
      <dsp:nvSpPr>
        <dsp:cNvPr id="0" name=""/>
        <dsp:cNvSpPr/>
      </dsp:nvSpPr>
      <dsp:spPr>
        <a:xfrm>
          <a:off x="9428760" y="1784349"/>
          <a:ext cx="0" cy="678052"/>
        </a:xfrm>
        <a:prstGeom prst="line">
          <a:avLst/>
        </a:prstGeom>
        <a:noFill/>
        <a:ln w="6350" cap="flat" cmpd="sng" algn="ctr">
          <a:solidFill>
            <a:schemeClr val="accent5">
              <a:hueOff val="2098264"/>
              <a:satOff val="97"/>
              <a:lumOff val="-196"/>
              <a:alphaOff val="0"/>
            </a:schemeClr>
          </a:solidFill>
          <a:prstDash val="dash"/>
          <a:miter lim="800000"/>
        </a:ln>
        <a:effectLst/>
      </dsp:spPr>
      <dsp:style>
        <a:lnRef idx="1">
          <a:scrgbClr r="0" g="0" b="0"/>
        </a:lnRef>
        <a:fillRef idx="0">
          <a:scrgbClr r="0" g="0" b="0"/>
        </a:fillRef>
        <a:effectRef idx="0">
          <a:scrgbClr r="0" g="0" b="0"/>
        </a:effectRef>
        <a:fontRef idx="minor"/>
      </dsp:style>
    </dsp:sp>
    <dsp:sp modelId="{EFF2BC33-17E5-45B1-B403-B56FDCFFA420}">
      <dsp:nvSpPr>
        <dsp:cNvPr id="0" name=""/>
        <dsp:cNvSpPr/>
      </dsp:nvSpPr>
      <dsp:spPr>
        <a:xfrm>
          <a:off x="9401995" y="1757584"/>
          <a:ext cx="53530" cy="53530"/>
        </a:xfrm>
        <a:prstGeom prst="ellipse">
          <a:avLst/>
        </a:prstGeom>
        <a:solidFill>
          <a:schemeClr val="accent5">
            <a:hueOff val="2098264"/>
            <a:satOff val="97"/>
            <a:lumOff val="-196"/>
            <a:alphaOff val="0"/>
          </a:schemeClr>
        </a:solidFill>
        <a:ln w="12700" cap="flat" cmpd="sng" algn="ctr">
          <a:solidFill>
            <a:schemeClr val="accent5">
              <a:hueOff val="2098264"/>
              <a:satOff val="97"/>
              <a:lumOff val="-19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ED209A-83EE-4C52-94F6-263872DD26BB}">
      <dsp:nvSpPr>
        <dsp:cNvPr id="0" name=""/>
        <dsp:cNvSpPr/>
      </dsp:nvSpPr>
      <dsp:spPr>
        <a:xfrm>
          <a:off x="0" y="710631"/>
          <a:ext cx="6111737" cy="131193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5696992-8F55-42A2-B4BE-62EEBF5D60E3}">
      <dsp:nvSpPr>
        <dsp:cNvPr id="0" name=""/>
        <dsp:cNvSpPr/>
      </dsp:nvSpPr>
      <dsp:spPr>
        <a:xfrm>
          <a:off x="396860" y="1005817"/>
          <a:ext cx="721564" cy="72156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09FA88A-F183-481D-A8CE-0BBF50B7F1DC}">
      <dsp:nvSpPr>
        <dsp:cNvPr id="0" name=""/>
        <dsp:cNvSpPr/>
      </dsp:nvSpPr>
      <dsp:spPr>
        <a:xfrm>
          <a:off x="1515285" y="710631"/>
          <a:ext cx="4596451" cy="1311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847" tIns="138847" rIns="138847" bIns="138847" numCol="1" spcCol="1270" anchor="ctr" anchorCtr="0">
          <a:noAutofit/>
        </a:bodyPr>
        <a:lstStyle/>
        <a:p>
          <a:pPr marL="0" lvl="0" indent="0" algn="l" defTabSz="1111250">
            <a:lnSpc>
              <a:spcPct val="90000"/>
            </a:lnSpc>
            <a:spcBef>
              <a:spcPct val="0"/>
            </a:spcBef>
            <a:spcAft>
              <a:spcPct val="35000"/>
            </a:spcAft>
            <a:buNone/>
          </a:pPr>
          <a:r>
            <a:rPr lang="en-US" sz="2500" b="0" i="0" kern="1200"/>
            <a:t>Univariate analysis using histograms and boxplots</a:t>
          </a:r>
          <a:endParaRPr lang="en-US" sz="2500" kern="1200"/>
        </a:p>
      </dsp:txBody>
      <dsp:txXfrm>
        <a:off x="1515285" y="710631"/>
        <a:ext cx="4596451" cy="1311935"/>
      </dsp:txXfrm>
    </dsp:sp>
    <dsp:sp modelId="{F69983F9-958C-421C-9649-0116B833C1CC}">
      <dsp:nvSpPr>
        <dsp:cNvPr id="0" name=""/>
        <dsp:cNvSpPr/>
      </dsp:nvSpPr>
      <dsp:spPr>
        <a:xfrm>
          <a:off x="0" y="2350551"/>
          <a:ext cx="6111737" cy="131193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947B527-52D0-456E-994F-A6745C4AFCE9}">
      <dsp:nvSpPr>
        <dsp:cNvPr id="0" name=""/>
        <dsp:cNvSpPr/>
      </dsp:nvSpPr>
      <dsp:spPr>
        <a:xfrm>
          <a:off x="396860" y="2645736"/>
          <a:ext cx="721564" cy="72156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F4C4EEE-9351-46A5-851A-5B3962D210E9}">
      <dsp:nvSpPr>
        <dsp:cNvPr id="0" name=""/>
        <dsp:cNvSpPr/>
      </dsp:nvSpPr>
      <dsp:spPr>
        <a:xfrm>
          <a:off x="1515285" y="2350551"/>
          <a:ext cx="4596451" cy="1311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847" tIns="138847" rIns="138847" bIns="138847" numCol="1" spcCol="1270" anchor="ctr" anchorCtr="0">
          <a:noAutofit/>
        </a:bodyPr>
        <a:lstStyle/>
        <a:p>
          <a:pPr marL="0" lvl="0" indent="0" algn="l" defTabSz="1111250">
            <a:lnSpc>
              <a:spcPct val="90000"/>
            </a:lnSpc>
            <a:spcBef>
              <a:spcPct val="0"/>
            </a:spcBef>
            <a:spcAft>
              <a:spcPct val="35000"/>
            </a:spcAft>
            <a:buNone/>
          </a:pPr>
          <a:r>
            <a:rPr lang="en-US" sz="2500" b="0" i="0" kern="1200"/>
            <a:t>Bivariate analysis using Scatter plot matrix </a:t>
          </a:r>
          <a:endParaRPr lang="en-US" sz="2500" kern="1200"/>
        </a:p>
      </dsp:txBody>
      <dsp:txXfrm>
        <a:off x="1515285" y="2350551"/>
        <a:ext cx="4596451" cy="131193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C246AD-CEE6-466E-9FFB-F8D2B0474B5C}">
      <dsp:nvSpPr>
        <dsp:cNvPr id="0" name=""/>
        <dsp:cNvSpPr/>
      </dsp:nvSpPr>
      <dsp:spPr>
        <a:xfrm>
          <a:off x="1816592" y="26694"/>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6F51A44-2A3B-4B1A-9E7C-AD4F120184CB}">
      <dsp:nvSpPr>
        <dsp:cNvPr id="0" name=""/>
        <dsp:cNvSpPr/>
      </dsp:nvSpPr>
      <dsp:spPr>
        <a:xfrm>
          <a:off x="628592" y="2441005"/>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b="0" i="0" kern="1200"/>
            <a:t>Create an ML pipeline using scikit-learn to pre-process the training data.</a:t>
          </a:r>
          <a:endParaRPr lang="en-US" sz="1500" kern="1200"/>
        </a:p>
      </dsp:txBody>
      <dsp:txXfrm>
        <a:off x="628592" y="2441005"/>
        <a:ext cx="4320000" cy="720000"/>
      </dsp:txXfrm>
    </dsp:sp>
    <dsp:sp modelId="{A464C121-C4F4-4491-A750-87AE4B37CF83}">
      <dsp:nvSpPr>
        <dsp:cNvPr id="0" name=""/>
        <dsp:cNvSpPr/>
      </dsp:nvSpPr>
      <dsp:spPr>
        <a:xfrm>
          <a:off x="6892592" y="26694"/>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FC09B96-F45D-47AA-9F19-2434024415B6}">
      <dsp:nvSpPr>
        <dsp:cNvPr id="0" name=""/>
        <dsp:cNvSpPr/>
      </dsp:nvSpPr>
      <dsp:spPr>
        <a:xfrm>
          <a:off x="5704592" y="2441005"/>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b="0" i="0" kern="1200"/>
            <a:t>The data we have in the dataset is all numerical. So, first we will check which columns have the missing data and act accordingly. </a:t>
          </a:r>
          <a:endParaRPr lang="en-US" sz="1500" kern="1200"/>
        </a:p>
      </dsp:txBody>
      <dsp:txXfrm>
        <a:off x="5704592" y="2441005"/>
        <a:ext cx="4320000" cy="72000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7CA6CE-8354-434C-A69E-55B16F6BC2A6}">
      <dsp:nvSpPr>
        <dsp:cNvPr id="0" name=""/>
        <dsp:cNvSpPr/>
      </dsp:nvSpPr>
      <dsp:spPr>
        <a:xfrm>
          <a:off x="831091" y="18849"/>
          <a:ext cx="1852875" cy="1852875"/>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F7A20F0-B506-4C5C-B5C8-82766E32990C}">
      <dsp:nvSpPr>
        <dsp:cNvPr id="0" name=""/>
        <dsp:cNvSpPr/>
      </dsp:nvSpPr>
      <dsp:spPr>
        <a:xfrm>
          <a:off x="1225967" y="413724"/>
          <a:ext cx="1063125" cy="106312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329A453-A703-47FE-82EF-E2D27A022E1F}">
      <dsp:nvSpPr>
        <dsp:cNvPr id="0" name=""/>
        <dsp:cNvSpPr/>
      </dsp:nvSpPr>
      <dsp:spPr>
        <a:xfrm>
          <a:off x="238779" y="2448850"/>
          <a:ext cx="3037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rtl="0">
            <a:lnSpc>
              <a:spcPct val="90000"/>
            </a:lnSpc>
            <a:spcBef>
              <a:spcPct val="0"/>
            </a:spcBef>
            <a:spcAft>
              <a:spcPct val="35000"/>
            </a:spcAft>
            <a:buNone/>
            <a:defRPr cap="all"/>
          </a:pPr>
          <a:r>
            <a:rPr lang="en-US" sz="2200" b="0" i="0" kern="1200" dirty="0">
              <a:latin typeface="Seaford Display"/>
            </a:rPr>
            <a:t>Linear Regression</a:t>
          </a:r>
        </a:p>
      </dsp:txBody>
      <dsp:txXfrm>
        <a:off x="238779" y="2448850"/>
        <a:ext cx="3037500" cy="720000"/>
      </dsp:txXfrm>
    </dsp:sp>
    <dsp:sp modelId="{BC8D5640-BA6B-4CE3-A273-3EEC8CB745C5}">
      <dsp:nvSpPr>
        <dsp:cNvPr id="0" name=""/>
        <dsp:cNvSpPr/>
      </dsp:nvSpPr>
      <dsp:spPr>
        <a:xfrm>
          <a:off x="4400154" y="18849"/>
          <a:ext cx="1852875" cy="1852875"/>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4E62C43-F58D-4941-96A5-529BD310786E}">
      <dsp:nvSpPr>
        <dsp:cNvPr id="0" name=""/>
        <dsp:cNvSpPr/>
      </dsp:nvSpPr>
      <dsp:spPr>
        <a:xfrm>
          <a:off x="4795029" y="413724"/>
          <a:ext cx="1063125" cy="1063125"/>
        </a:xfrm>
        <a:prstGeom prst="rect">
          <a:avLst/>
        </a:prstGeom>
        <a:solidFill>
          <a:schemeClr val="bg1">
            <a:hueOff val="0"/>
            <a:satOff val="0"/>
            <a:lumOff val="0"/>
            <a:alphaOff val="0"/>
          </a:schemeClr>
        </a:solid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E09D4C7-6098-4316-BD26-D00152A8677F}">
      <dsp:nvSpPr>
        <dsp:cNvPr id="0" name=""/>
        <dsp:cNvSpPr/>
      </dsp:nvSpPr>
      <dsp:spPr>
        <a:xfrm>
          <a:off x="3807842" y="2448850"/>
          <a:ext cx="3037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rtl="0">
            <a:lnSpc>
              <a:spcPct val="100000"/>
            </a:lnSpc>
            <a:spcBef>
              <a:spcPct val="0"/>
            </a:spcBef>
            <a:spcAft>
              <a:spcPct val="35000"/>
            </a:spcAft>
            <a:buNone/>
            <a:defRPr cap="all"/>
          </a:pPr>
          <a:r>
            <a:rPr lang="en-US" sz="2200" kern="1200" dirty="0">
              <a:latin typeface="Seaford Display"/>
            </a:rPr>
            <a:t>Support Vector Machines</a:t>
          </a:r>
          <a:endParaRPr lang="en-US" sz="2200" kern="1200" dirty="0"/>
        </a:p>
      </dsp:txBody>
      <dsp:txXfrm>
        <a:off x="3807842" y="2448850"/>
        <a:ext cx="3037500" cy="720000"/>
      </dsp:txXfrm>
    </dsp:sp>
    <dsp:sp modelId="{041F8333-6B19-493D-B762-7A643F892E0B}">
      <dsp:nvSpPr>
        <dsp:cNvPr id="0" name=""/>
        <dsp:cNvSpPr/>
      </dsp:nvSpPr>
      <dsp:spPr>
        <a:xfrm>
          <a:off x="7969217" y="18849"/>
          <a:ext cx="1852875" cy="1852875"/>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AD5A372-0E24-46BB-B0E5-8C17AA818A5F}">
      <dsp:nvSpPr>
        <dsp:cNvPr id="0" name=""/>
        <dsp:cNvSpPr/>
      </dsp:nvSpPr>
      <dsp:spPr>
        <a:xfrm>
          <a:off x="8364092" y="413724"/>
          <a:ext cx="1063125" cy="106312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A1D3B13-10EA-46B2-8483-D68B4CB32C66}">
      <dsp:nvSpPr>
        <dsp:cNvPr id="0" name=""/>
        <dsp:cNvSpPr/>
      </dsp:nvSpPr>
      <dsp:spPr>
        <a:xfrm>
          <a:off x="7376904" y="2448850"/>
          <a:ext cx="3037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100000"/>
            </a:lnSpc>
            <a:spcBef>
              <a:spcPct val="0"/>
            </a:spcBef>
            <a:spcAft>
              <a:spcPct val="35000"/>
            </a:spcAft>
            <a:buNone/>
            <a:defRPr cap="all"/>
          </a:pPr>
          <a:r>
            <a:rPr lang="en-US" sz="2200" b="0" i="0" kern="1200" dirty="0"/>
            <a:t>Random Forest </a:t>
          </a:r>
          <a:endParaRPr lang="en-US" sz="2200" kern="1200" dirty="0"/>
        </a:p>
      </dsp:txBody>
      <dsp:txXfrm>
        <a:off x="7376904" y="2448850"/>
        <a:ext cx="3037500" cy="72000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0D9196-847F-40CD-B33E-2F80FE29BCA3}">
      <dsp:nvSpPr>
        <dsp:cNvPr id="0" name=""/>
        <dsp:cNvSpPr/>
      </dsp:nvSpPr>
      <dsp:spPr>
        <a:xfrm>
          <a:off x="0" y="2134"/>
          <a:ext cx="6728905"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2A6207B-2D9F-4FA6-93B6-A2E4564B0FE4}">
      <dsp:nvSpPr>
        <dsp:cNvPr id="0" name=""/>
        <dsp:cNvSpPr/>
      </dsp:nvSpPr>
      <dsp:spPr>
        <a:xfrm>
          <a:off x="0" y="2134"/>
          <a:ext cx="6728905" cy="14559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a:t>The advantage of the LOOCV method is that we make use all data points reducing potential bias. However, the process is repeated as many times as there are data points, resulting in a higher execution time when n is extremely large. Additionally, we test the model performance against one data point at each iteration.</a:t>
          </a:r>
        </a:p>
      </dsp:txBody>
      <dsp:txXfrm>
        <a:off x="0" y="2134"/>
        <a:ext cx="6728905" cy="1455901"/>
      </dsp:txXfrm>
    </dsp:sp>
    <dsp:sp modelId="{190D96FF-3148-472F-A6D2-7D31B12ECAD0}">
      <dsp:nvSpPr>
        <dsp:cNvPr id="0" name=""/>
        <dsp:cNvSpPr/>
      </dsp:nvSpPr>
      <dsp:spPr>
        <a:xfrm>
          <a:off x="0" y="1458035"/>
          <a:ext cx="6728905" cy="0"/>
        </a:xfrm>
        <a:prstGeom prst="line">
          <a:avLst/>
        </a:prstGeom>
        <a:solidFill>
          <a:schemeClr val="accent2">
            <a:hueOff val="1352948"/>
            <a:satOff val="-23176"/>
            <a:lumOff val="-980"/>
            <a:alphaOff val="0"/>
          </a:schemeClr>
        </a:solidFill>
        <a:ln w="12700" cap="flat" cmpd="sng" algn="ctr">
          <a:solidFill>
            <a:schemeClr val="accent2">
              <a:hueOff val="1352948"/>
              <a:satOff val="-23176"/>
              <a:lumOff val="-98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6060117-305D-4FC8-9CCE-84A26ED2E58E}">
      <dsp:nvSpPr>
        <dsp:cNvPr id="0" name=""/>
        <dsp:cNvSpPr/>
      </dsp:nvSpPr>
      <dsp:spPr>
        <a:xfrm>
          <a:off x="0" y="1458035"/>
          <a:ext cx="6728905" cy="14559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a:t>This is the simplest cross validation technique First re-train the chosen regression model using all of the provided training data and test your predictions on the provided example test data.</a:t>
          </a:r>
        </a:p>
      </dsp:txBody>
      <dsp:txXfrm>
        <a:off x="0" y="1458035"/>
        <a:ext cx="6728905" cy="1455901"/>
      </dsp:txXfrm>
    </dsp:sp>
    <dsp:sp modelId="{EC7A6C8F-667E-4294-B2EE-CDD112080FB6}">
      <dsp:nvSpPr>
        <dsp:cNvPr id="0" name=""/>
        <dsp:cNvSpPr/>
      </dsp:nvSpPr>
      <dsp:spPr>
        <a:xfrm>
          <a:off x="0" y="2913937"/>
          <a:ext cx="6728905" cy="0"/>
        </a:xfrm>
        <a:prstGeom prst="line">
          <a:avLst/>
        </a:prstGeom>
        <a:solidFill>
          <a:schemeClr val="accent2">
            <a:hueOff val="2705895"/>
            <a:satOff val="-46352"/>
            <a:lumOff val="-1960"/>
            <a:alphaOff val="0"/>
          </a:schemeClr>
        </a:solidFill>
        <a:ln w="12700" cap="flat" cmpd="sng" algn="ctr">
          <a:solidFill>
            <a:schemeClr val="accent2">
              <a:hueOff val="2705895"/>
              <a:satOff val="-46352"/>
              <a:lumOff val="-196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06B2E22-6E9D-4731-989A-1FF49E086852}">
      <dsp:nvSpPr>
        <dsp:cNvPr id="0" name=""/>
        <dsp:cNvSpPr/>
      </dsp:nvSpPr>
      <dsp:spPr>
        <a:xfrm>
          <a:off x="0" y="2913937"/>
          <a:ext cx="6728905" cy="14559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rtl="0">
            <a:lnSpc>
              <a:spcPct val="90000"/>
            </a:lnSpc>
            <a:spcBef>
              <a:spcPct val="0"/>
            </a:spcBef>
            <a:spcAft>
              <a:spcPct val="35000"/>
            </a:spcAft>
            <a:buNone/>
          </a:pPr>
          <a:r>
            <a:rPr lang="en-US" sz="1600" kern="1200" dirty="0"/>
            <a:t>This approach leaves p data points out of training data, i.e. if there are n data points in the original sample then, n-p samples are used to train the model and p points are used as the validation set. This is repeated for all combinations in which </a:t>
          </a:r>
          <a:r>
            <a:rPr lang="en-US" sz="1600" kern="1200" dirty="0">
              <a:latin typeface="Seaford Display"/>
            </a:rPr>
            <a:t>the </a:t>
          </a:r>
          <a:r>
            <a:rPr lang="en-US" sz="1600" kern="1200" dirty="0"/>
            <a:t>original sample can be separated this way, and then the error is averaged for all trials, to give overall effectiveness.</a:t>
          </a:r>
        </a:p>
      </dsp:txBody>
      <dsp:txXfrm>
        <a:off x="0" y="2913937"/>
        <a:ext cx="6728905" cy="1455901"/>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2EDEB4-6BA8-48F6-9DE7-54F52A4178BD}">
      <dsp:nvSpPr>
        <dsp:cNvPr id="0" name=""/>
        <dsp:cNvSpPr/>
      </dsp:nvSpPr>
      <dsp:spPr>
        <a:xfrm>
          <a:off x="0" y="3218"/>
          <a:ext cx="9879643" cy="74897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E9C6CE2-FD60-4BEC-BC1C-FB9426C8BDCF}">
      <dsp:nvSpPr>
        <dsp:cNvPr id="0" name=""/>
        <dsp:cNvSpPr/>
      </dsp:nvSpPr>
      <dsp:spPr>
        <a:xfrm>
          <a:off x="226564" y="171737"/>
          <a:ext cx="411935" cy="41193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E52D283-21CB-41E1-9911-72A70D205938}">
      <dsp:nvSpPr>
        <dsp:cNvPr id="0" name=""/>
        <dsp:cNvSpPr/>
      </dsp:nvSpPr>
      <dsp:spPr>
        <a:xfrm>
          <a:off x="865065" y="3218"/>
          <a:ext cx="4445839" cy="7489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9266" tIns="79266" rIns="79266" bIns="79266" numCol="1" spcCol="1270" anchor="ctr" anchorCtr="0">
          <a:noAutofit/>
        </a:bodyPr>
        <a:lstStyle/>
        <a:p>
          <a:pPr marL="0" lvl="0" indent="0" algn="l" defTabSz="933450">
            <a:lnSpc>
              <a:spcPct val="90000"/>
            </a:lnSpc>
            <a:spcBef>
              <a:spcPct val="0"/>
            </a:spcBef>
            <a:spcAft>
              <a:spcPct val="35000"/>
            </a:spcAft>
            <a:buNone/>
          </a:pPr>
          <a:r>
            <a:rPr lang="en-US" sz="2100" kern="1200" dirty="0"/>
            <a:t>Comparative study on machine learning algorithms </a:t>
          </a:r>
        </a:p>
      </dsp:txBody>
      <dsp:txXfrm>
        <a:off x="865065" y="3218"/>
        <a:ext cx="4445839" cy="748974"/>
      </dsp:txXfrm>
    </dsp:sp>
    <dsp:sp modelId="{A0A191C5-0679-497D-A5EB-F9D7147F7C21}">
      <dsp:nvSpPr>
        <dsp:cNvPr id="0" name=""/>
        <dsp:cNvSpPr/>
      </dsp:nvSpPr>
      <dsp:spPr>
        <a:xfrm>
          <a:off x="5310904" y="3218"/>
          <a:ext cx="4567892" cy="7489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9266" tIns="79266" rIns="79266" bIns="79266" numCol="1" spcCol="1270" anchor="ctr" anchorCtr="0">
          <a:noAutofit/>
        </a:bodyPr>
        <a:lstStyle/>
        <a:p>
          <a:pPr marL="0" lvl="0" indent="0" algn="l" defTabSz="488950">
            <a:lnSpc>
              <a:spcPct val="90000"/>
            </a:lnSpc>
            <a:spcBef>
              <a:spcPct val="0"/>
            </a:spcBef>
            <a:spcAft>
              <a:spcPct val="35000"/>
            </a:spcAft>
            <a:buNone/>
          </a:pPr>
          <a:r>
            <a:rPr lang="en-US" sz="1100" kern="1200" dirty="0">
              <a:hlinkClick xmlns:r="http://schemas.openxmlformats.org/officeDocument/2006/relationships" r:id="rId3"/>
            </a:rPr>
            <a:t>https://towardsdatascience.com/comparative-study-on-classic-machine-learning-algorithms-24f9ff6ab222#:~:text=When%20there%20are%20large%20number,are%20better%20than%20linear%20regression</a:t>
          </a:r>
          <a:r>
            <a:rPr lang="en-US" sz="1100" kern="1200" dirty="0"/>
            <a:t>.</a:t>
          </a:r>
        </a:p>
      </dsp:txBody>
      <dsp:txXfrm>
        <a:off x="5310904" y="3218"/>
        <a:ext cx="4567892" cy="748974"/>
      </dsp:txXfrm>
    </dsp:sp>
    <dsp:sp modelId="{B6BB5A30-9480-456F-9557-DF241789D140}">
      <dsp:nvSpPr>
        <dsp:cNvPr id="0" name=""/>
        <dsp:cNvSpPr/>
      </dsp:nvSpPr>
      <dsp:spPr>
        <a:xfrm>
          <a:off x="0" y="939435"/>
          <a:ext cx="9879643" cy="74897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D884097-DBD1-4195-86FF-57FE99255773}">
      <dsp:nvSpPr>
        <dsp:cNvPr id="0" name=""/>
        <dsp:cNvSpPr/>
      </dsp:nvSpPr>
      <dsp:spPr>
        <a:xfrm>
          <a:off x="226564" y="1107955"/>
          <a:ext cx="411935" cy="411935"/>
        </a:xfrm>
        <a:prstGeom prst="rect">
          <a:avLst/>
        </a:prstGeom>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F3A99D4-ECF7-49C1-B442-7B25F910A6D5}">
      <dsp:nvSpPr>
        <dsp:cNvPr id="0" name=""/>
        <dsp:cNvSpPr/>
      </dsp:nvSpPr>
      <dsp:spPr>
        <a:xfrm>
          <a:off x="865065" y="939435"/>
          <a:ext cx="4445839" cy="7489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9266" tIns="79266" rIns="79266" bIns="79266" numCol="1" spcCol="1270" anchor="ctr" anchorCtr="0">
          <a:noAutofit/>
        </a:bodyPr>
        <a:lstStyle/>
        <a:p>
          <a:pPr marL="0" lvl="0" indent="0" algn="l" defTabSz="933450">
            <a:lnSpc>
              <a:spcPct val="90000"/>
            </a:lnSpc>
            <a:spcBef>
              <a:spcPct val="0"/>
            </a:spcBef>
            <a:spcAft>
              <a:spcPct val="35000"/>
            </a:spcAft>
            <a:buNone/>
          </a:pPr>
          <a:r>
            <a:rPr lang="en-US" sz="2100" kern="1200" dirty="0"/>
            <a:t>Cross Validation Techniques </a:t>
          </a:r>
        </a:p>
      </dsp:txBody>
      <dsp:txXfrm>
        <a:off x="865065" y="939435"/>
        <a:ext cx="4445839" cy="748974"/>
      </dsp:txXfrm>
    </dsp:sp>
    <dsp:sp modelId="{2EC14930-CA05-44DE-8694-0323AD3E589F}">
      <dsp:nvSpPr>
        <dsp:cNvPr id="0" name=""/>
        <dsp:cNvSpPr/>
      </dsp:nvSpPr>
      <dsp:spPr>
        <a:xfrm>
          <a:off x="5310904" y="939435"/>
          <a:ext cx="4567892" cy="7489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9266" tIns="79266" rIns="79266" bIns="79266" numCol="1" spcCol="1270" anchor="ctr" anchorCtr="0">
          <a:noAutofit/>
        </a:bodyPr>
        <a:lstStyle/>
        <a:p>
          <a:pPr marL="0" lvl="0" indent="0" algn="l" defTabSz="488950">
            <a:lnSpc>
              <a:spcPct val="90000"/>
            </a:lnSpc>
            <a:spcBef>
              <a:spcPct val="0"/>
            </a:spcBef>
            <a:spcAft>
              <a:spcPct val="35000"/>
            </a:spcAft>
            <a:buNone/>
          </a:pPr>
          <a:r>
            <a:rPr lang="en-US" sz="1100" kern="1200" dirty="0">
              <a:hlinkClick xmlns:r="http://schemas.openxmlformats.org/officeDocument/2006/relationships" r:id="rId6"/>
            </a:rPr>
            <a:t>https://towardsdatascience.com/cross-validation-in-machine-learning-72924a69872f</a:t>
          </a:r>
          <a:endParaRPr lang="en-US" sz="1100" kern="1200" dirty="0"/>
        </a:p>
      </dsp:txBody>
      <dsp:txXfrm>
        <a:off x="5310904" y="939435"/>
        <a:ext cx="4567892" cy="748974"/>
      </dsp:txXfrm>
    </dsp:sp>
    <dsp:sp modelId="{A0550CC6-BAE0-43AF-938D-66595006701F}">
      <dsp:nvSpPr>
        <dsp:cNvPr id="0" name=""/>
        <dsp:cNvSpPr/>
      </dsp:nvSpPr>
      <dsp:spPr>
        <a:xfrm>
          <a:off x="0" y="1875653"/>
          <a:ext cx="9879643" cy="74897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E27D6B7-A3A2-47BC-931D-EBD3D5079842}">
      <dsp:nvSpPr>
        <dsp:cNvPr id="0" name=""/>
        <dsp:cNvSpPr/>
      </dsp:nvSpPr>
      <dsp:spPr>
        <a:xfrm>
          <a:off x="226564" y="2044173"/>
          <a:ext cx="411935" cy="41193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5FC96FB-0298-458C-A69F-8157E7062504}">
      <dsp:nvSpPr>
        <dsp:cNvPr id="0" name=""/>
        <dsp:cNvSpPr/>
      </dsp:nvSpPr>
      <dsp:spPr>
        <a:xfrm>
          <a:off x="865065" y="1875653"/>
          <a:ext cx="4445839" cy="7489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9266" tIns="79266" rIns="79266" bIns="79266" numCol="1" spcCol="1270" anchor="ctr" anchorCtr="0">
          <a:noAutofit/>
        </a:bodyPr>
        <a:lstStyle/>
        <a:p>
          <a:pPr marL="0" lvl="0" indent="0" algn="l" defTabSz="933450">
            <a:lnSpc>
              <a:spcPct val="90000"/>
            </a:lnSpc>
            <a:spcBef>
              <a:spcPct val="0"/>
            </a:spcBef>
            <a:spcAft>
              <a:spcPct val="35000"/>
            </a:spcAft>
            <a:buNone/>
          </a:pPr>
          <a:r>
            <a:rPr lang="en-US" sz="2100" kern="1200" dirty="0"/>
            <a:t>Step-wise linear Regression </a:t>
          </a:r>
        </a:p>
      </dsp:txBody>
      <dsp:txXfrm>
        <a:off x="865065" y="1875653"/>
        <a:ext cx="4445839" cy="748974"/>
      </dsp:txXfrm>
    </dsp:sp>
    <dsp:sp modelId="{A68E0718-8909-492F-843A-78975D4C375F}">
      <dsp:nvSpPr>
        <dsp:cNvPr id="0" name=""/>
        <dsp:cNvSpPr/>
      </dsp:nvSpPr>
      <dsp:spPr>
        <a:xfrm>
          <a:off x="5310904" y="1875653"/>
          <a:ext cx="4567892" cy="7489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9266" tIns="79266" rIns="79266" bIns="79266" numCol="1" spcCol="1270" anchor="ctr" anchorCtr="0">
          <a:noAutofit/>
        </a:bodyPr>
        <a:lstStyle/>
        <a:p>
          <a:pPr marL="0" lvl="0" indent="0" algn="l" defTabSz="488950">
            <a:lnSpc>
              <a:spcPct val="90000"/>
            </a:lnSpc>
            <a:spcBef>
              <a:spcPct val="0"/>
            </a:spcBef>
            <a:spcAft>
              <a:spcPct val="35000"/>
            </a:spcAft>
            <a:buNone/>
          </a:pPr>
          <a:r>
            <a:rPr lang="en-US" sz="1100" kern="1200" dirty="0">
              <a:hlinkClick xmlns:r="http://schemas.openxmlformats.org/officeDocument/2006/relationships" r:id="rId9"/>
            </a:rPr>
            <a:t>https://towardsdatascience.com/stepwise-regression-tutorial-in-python-ebf7c782c922#:~:text=In%20simple%20terms%2C%20stepwise%20regression,the%20accuracy%20of%20our%20prediction</a:t>
          </a:r>
          <a:r>
            <a:rPr lang="en-US" sz="1100" kern="1200" dirty="0"/>
            <a:t>.</a:t>
          </a:r>
        </a:p>
      </dsp:txBody>
      <dsp:txXfrm>
        <a:off x="5310904" y="1875653"/>
        <a:ext cx="4567892" cy="748974"/>
      </dsp:txXfrm>
    </dsp:sp>
    <dsp:sp modelId="{6EEE65BA-6C23-442C-BB32-203833824B15}">
      <dsp:nvSpPr>
        <dsp:cNvPr id="0" name=""/>
        <dsp:cNvSpPr/>
      </dsp:nvSpPr>
      <dsp:spPr>
        <a:xfrm>
          <a:off x="0" y="2811871"/>
          <a:ext cx="9879643" cy="74897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9F2C1B9-8104-4A03-AD70-C988221AC935}">
      <dsp:nvSpPr>
        <dsp:cNvPr id="0" name=""/>
        <dsp:cNvSpPr/>
      </dsp:nvSpPr>
      <dsp:spPr>
        <a:xfrm>
          <a:off x="226564" y="2980390"/>
          <a:ext cx="411935" cy="411935"/>
        </a:xfrm>
        <a:prstGeom prst="rect">
          <a:avLst/>
        </a:prstGeom>
        <a:solidFill>
          <a:schemeClr val="accent6">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5F82B6A-347C-48CC-BCD1-15DDD3477679}">
      <dsp:nvSpPr>
        <dsp:cNvPr id="0" name=""/>
        <dsp:cNvSpPr/>
      </dsp:nvSpPr>
      <dsp:spPr>
        <a:xfrm>
          <a:off x="865065" y="2811871"/>
          <a:ext cx="4445839" cy="7489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9266" tIns="79266" rIns="79266" bIns="79266" numCol="1" spcCol="1270" anchor="ctr" anchorCtr="0">
          <a:noAutofit/>
        </a:bodyPr>
        <a:lstStyle/>
        <a:p>
          <a:pPr marL="0" lvl="0" indent="0" algn="l" defTabSz="933450">
            <a:lnSpc>
              <a:spcPct val="90000"/>
            </a:lnSpc>
            <a:spcBef>
              <a:spcPct val="0"/>
            </a:spcBef>
            <a:spcAft>
              <a:spcPct val="35000"/>
            </a:spcAft>
            <a:buNone/>
          </a:pPr>
          <a:r>
            <a:rPr lang="en-US" sz="2100" kern="1200" dirty="0">
              <a:latin typeface="Seaford Display"/>
            </a:rPr>
            <a:t>GitHub References </a:t>
          </a:r>
        </a:p>
      </dsp:txBody>
      <dsp:txXfrm>
        <a:off x="865065" y="2811871"/>
        <a:ext cx="4445839" cy="748974"/>
      </dsp:txXfrm>
    </dsp:sp>
    <dsp:sp modelId="{3C5EB29A-3ACE-4283-87F6-55B29090B40E}">
      <dsp:nvSpPr>
        <dsp:cNvPr id="0" name=""/>
        <dsp:cNvSpPr/>
      </dsp:nvSpPr>
      <dsp:spPr>
        <a:xfrm>
          <a:off x="5310904" y="2811871"/>
          <a:ext cx="4567892" cy="7489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9266" tIns="79266" rIns="79266" bIns="79266" numCol="1" spcCol="1270" anchor="ctr" anchorCtr="0">
          <a:noAutofit/>
        </a:bodyPr>
        <a:lstStyle/>
        <a:p>
          <a:pPr marL="0" lvl="0" indent="0" algn="l" defTabSz="488950">
            <a:lnSpc>
              <a:spcPct val="90000"/>
            </a:lnSpc>
            <a:spcBef>
              <a:spcPct val="0"/>
            </a:spcBef>
            <a:spcAft>
              <a:spcPct val="35000"/>
            </a:spcAft>
            <a:buNone/>
          </a:pPr>
          <a:endParaRPr lang="en-US" sz="1100" kern="1200">
            <a:latin typeface="Seaford Display"/>
          </a:endParaRPr>
        </a:p>
        <a:p>
          <a:pPr marL="0" lvl="0" indent="0" algn="l" defTabSz="488950">
            <a:lnSpc>
              <a:spcPct val="90000"/>
            </a:lnSpc>
            <a:spcBef>
              <a:spcPct val="0"/>
            </a:spcBef>
            <a:spcAft>
              <a:spcPct val="35000"/>
            </a:spcAft>
            <a:buNone/>
          </a:pPr>
          <a:r>
            <a:rPr lang="en-US" sz="1100" kern="1200" dirty="0"/>
            <a:t>ttps://github.com/shubham199408/Predicting-Cancer-mortality-rate-in-US-with-R#predicting-cancer-mortality-rate-in-us-county</a:t>
          </a:r>
          <a:endParaRPr lang="en-US" sz="1100" kern="1200" dirty="0">
            <a:latin typeface="Seaford Display"/>
          </a:endParaRPr>
        </a:p>
      </dsp:txBody>
      <dsp:txXfrm>
        <a:off x="5310904" y="2811871"/>
        <a:ext cx="4567892" cy="748974"/>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6/7/layout/BasicTimeline">
  <dgm:title val="Basic Timeline"/>
  <dgm:desc val="Use to show a list of events in chronological order. The rounded rectangular shape contains the description while the date is shown below on the time line. It's the perfect SmartArt for displaying large amount of text with a medium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dgm:constrLst>
    <dgm:layoutNode name="divider" styleLbl="fgAccFollowNode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presOf/>
      <dgm:shape xmlns:r="http://schemas.openxmlformats.org/officeDocument/2006/relationships" r:blip="">
        <dgm:adjLst/>
      </dgm:shape>
      <dgm:choose name="constrBasedOnChildrenCount">
        <dgm:if name="constrForTwoChildren" axis="ch" ptType="node" func="cnt" op="lte" val="2">
          <dgm:constrLst>
            <dgm:constr type="primFontSz" for="des" forName="L1TextContainer" val="20"/>
            <dgm:constr type="primFontSz" for="des" forName="L2TextContainer" refType="primFontSz" refFor="des" refForName="L1TextContainer" op="equ" fact="0.85"/>
            <dgm:constr type="w" for="ch" forName="composite" refType="w"/>
            <dgm:constr type="h" for="ch" forName="composite" refType="h"/>
            <dgm:constr type="w" for="ch" forName="spaceBetweenRectangles" refType="w" refFor="ch" refForName="composite" fact="0.16"/>
            <dgm:constr type="w" for="ch" ptType="sibTrans" op="equ"/>
            <dgm:constr type="primFontSz" for="des" forName="L1TextContainer" op="equ"/>
            <dgm:constr type="primFontSz" for="des" forName="L2TextContainer" op="equ"/>
          </dgm:constrLst>
        </dgm:if>
        <dgm:else name="constrForRest">
          <dgm:constrLst>
            <dgm:constr type="primFontSz" for="des" forName="L1TextContainer" val="20"/>
            <dgm:constr type="primFontSz" for="des" forName="L2TextContainer" refType="primFontSz" refFor="des" refForName="L1TextContainer" op="equ" fact="0.85"/>
            <dgm:constr type="w" for="ch" forName="composite" refType="w"/>
            <dgm:constr type="h" for="ch" forName="composite" refType="h"/>
            <dgm:constr type="w" for="ch" forName="spaceBetweenRectangles" refType="w" refFor="ch" refForName="composite" fact="-0.42"/>
            <dgm:constr type="w" for="ch" ptType="sibTrans" op="equ"/>
            <dgm:constr type="primFontSz" for="des" forName="L1TextContainer" op="equ"/>
            <dgm:constr type="primFontSz" for="des" forName="L2TextContainer" op="equ"/>
          </dgm:constrLst>
        </dgm:else>
      </dgm:choose>
      <dgm:forEach name="nodesForEach" axis="ch" ptType="node">
        <dgm:layoutNode name="composite">
          <dgm:alg type="composite"/>
          <dgm:shape xmlns:r="http://schemas.openxmlformats.org/officeDocument/2006/relationships" r:blip="">
            <dgm:adjLst/>
          </dgm:shape>
          <dgm:choose name="CaseForPlacingNodesAboveAndBelowDivider">
            <dgm:if name="CaseForPlacingNodeAboveDivider" axis="self" ptType="node" func="posOdd" op="equ" val="1">
              <dgm:constrLst>
                <dgm:constr type="w" for="ch" forName="L1TextContainer" refType="w" fact="0.88"/>
                <dgm:constr type="l" for="ch" forName="L1TextContainer" refType="w" fact="0.06"/>
                <dgm:constr type="t" for="ch" forName="L1TextContainer" refType="h" fact="0.537"/>
                <dgm:constr type="h" for="ch" forName="L1TextContainer" refType="h" fact="0.113"/>
                <dgm:constr type="w" for="ch" forName="L2TextContainerWrapper" refType="w"/>
                <dgm:constr type="h" for="ch" forName="L2TextContainerWrapper" refType="h" fact="0.31"/>
                <dgm:constr type="b" for="ch" forName="L2TextContainerWrapper" refType="h" fact="0.31"/>
                <dgm:constr type="w" for="ch" forName="ConnectLine"/>
                <dgm:constr type="l" for="ch" forName="ConnectLine" refType="w" fact="0.5"/>
                <dgm:constr type="h" for="ch" forName="ConnectLine" refType="h" fact="0.19"/>
                <dgm:constr type="t" for="ch" forName="ConnectLine" refType="h" fact="0.31"/>
                <dgm:constr type="w" for="ch" forName="ConnectorPoint" refType="h" fact="0.015"/>
                <dgm:constr type="h" for="ch" forName="ConnectorPoint" refType="h" fact="0.015"/>
                <dgm:constr type="ctrX" for="ch" forName="ConnectorPoint" refType="w" fact="0.5"/>
                <dgm:constr type="ctrY" for="ch" forName="ConnectorPoint" refType="h" fact="0.5"/>
                <dgm:constr type="w" for="ch" forName="EmptyPlaceHolder" refType="w"/>
                <dgm:constr type="t" for="ch" forName="EmptyPlaceHolder" refType="h" fact="0.65"/>
                <dgm:constr type="h" for="ch" forName="EmptyPlaceHolder" refType="h" fact="0.35"/>
              </dgm:constrLst>
            </dgm:if>
            <dgm:else name="CaseForPlacingNodeBelowDivider">
              <dgm:constrLst>
                <dgm:constr type="w" for="ch" forName="L1TextContainer" refType="w" fact="0.88"/>
                <dgm:constr type="l" for="ch" forName="L1TextContainer" refType="w" fact="0.06"/>
                <dgm:constr type="t" for="ch" forName="L1TextContainer" refType="h" fact="0.35"/>
                <dgm:constr type="h" for="ch" forName="L1TextContainer" refType="h" fact="0.113"/>
                <dgm:constr type="w" for="ch" forName="L2TextContainerWrapper" refType="w"/>
                <dgm:constr type="h" for="ch" forName="L2TextContainerWrapper" refType="h" fact="0.31"/>
                <dgm:constr type="t" for="ch" forName="L2TextContainerWrapper" refType="h" fact="0.69"/>
                <dgm:constr type="w" for="ch" forName="ConnectLine"/>
                <dgm:constr type="l" for="ch" forName="ConnectLine" refType="w" fact="0.5"/>
                <dgm:constr type="h" for="ch" forName="ConnectLine" refType="h" fact="0.19"/>
                <dgm:constr type="t" for="ch" forName="ConnectLine" refType="h" fact="0.5"/>
                <dgm:constr type="w" for="ch" forName="ConnectorPoint" refType="h" fact="0.015"/>
                <dgm:constr type="h" for="ch" forName="ConnectorPoint" refType="h" fact="0.015"/>
                <dgm:constr type="ctrX" for="ch" forName="ConnectorPoint" refType="w" fact="0.5"/>
                <dgm:constr type="ctrY" for="ch" forName="ConnectorPoint" refType="h" fact="0.5"/>
                <dgm:constr type="w" for="ch" forName="EmptyPlaceHolder" refType="w"/>
                <dgm:constr type="h" for="ch" forName="EmptyPlaceHolder" refType="h" fact="0.35"/>
                <dgm:constr type="t" for="ch" forName="EmptyPlaceHolder" refType="h" fact="0"/>
              </dgm:constrLst>
            </dgm:else>
          </dgm:choose>
          <dgm:layoutNode name="L1TextContainer" styleLbl="revTx">
            <dgm:varLst>
              <dgm:chMax val="1"/>
              <dgm:chPref val="1"/>
              <dgm:bulletEnabled val="1"/>
            </dgm:varLst>
            <dgm:choose name="casesForTxtDirLogic">
              <dgm:if name="Name78" axis="self" ptType="node" func="posOdd" op="equ" val="1">
                <dgm:alg type="tx">
                  <dgm:param type="txAnchorHorz" val="ctr"/>
                  <dgm:param type="txAnchorVert" val="t"/>
                  <dgm:param type="parTxLTRAlign" val="ctr"/>
                  <dgm:param type="parTxRTLAlign" val="ctr"/>
                </dgm:alg>
              </dgm:if>
              <dgm:else name="Name89">
                <dgm:alg type="tx">
                  <dgm:param type="txAnchorHorz" val="ctr"/>
                  <dgm:param type="txAnchorVert" val="b"/>
                  <dgm:param type="parTxLTRAlign" val="ctr"/>
                  <dgm:param type="parTxRTLAlign" val="ctr"/>
                </dgm:alg>
              </dgm:else>
            </dgm:choose>
            <dgm:shape xmlns:r="http://schemas.openxmlformats.org/officeDocument/2006/relationships" type="rect" r:blip="">
              <dgm:adjLst/>
            </dgm:shape>
            <dgm:presOf axis="self"/>
            <dgm:constrLst>
              <dgm:constr type="lMarg"/>
              <dgm:constr type="rMarg"/>
              <dgm:constr type="tMarg"/>
              <dgm:constr type="bMarg"/>
            </dgm:constrLst>
            <dgm:ruleLst>
              <dgm:rule type="primFontSz" val="14" fact="NaN" max="NaN"/>
            </dgm:ruleLst>
          </dgm:layoutNode>
          <dgm:layoutNode name="L2TextContainerWrapper">
            <dgm:varLst>
              <dgm:chMax val="0"/>
              <dgm:chPref val="0"/>
              <dgm:bulletEnabled val="1"/>
            </dgm:varLst>
            <dgm:alg type="composite"/>
            <dgm:choose name="L2TextContainerConstr">
              <dgm:if name="CaseForPlacingL2TextContaineAboveDivider" axis="self" ptType="node" func="posOdd" op="equ" val="1">
                <dgm:constrLst>
                  <dgm:constr type="h" for="ch" forName="L2TextContainer" refType="h" fact="0.55"/>
                  <dgm:constr type="b" for="ch" forName="L2TextContainer" refType="h"/>
                  <dgm:constr type="h" for="ch" forName="FlexibleEmptyPlaceHolder" refType="h" fact="0.45"/>
                </dgm:constrLst>
              </dgm:if>
              <dgm:else name="CaseForPlacingL2TextContaineBelowDivider">
                <dgm:constrLst>
                  <dgm:constr type="h" for="ch" forName="L2TextContainer" refType="h" fact="0.55"/>
                  <dgm:constr type="h" for="ch" forName="FlexibleEmptyPlaceHolder" refType="h" fact="0.45"/>
                  <dgm:constr type="b" for="ch" forName="FlexibleEmptyPlaceHolder" refType="h"/>
                </dgm:constrLst>
              </dgm:else>
            </dgm:choose>
            <dgm:layoutNode name="L2TextContainer" styleLbl="bgAcc1">
              <dgm:choose name="L2TextContainerAlgo">
                <dgm:if name="L2TextContainerAlgoLTR" func="var" arg="dir" op="equ" val="norm">
                  <dgm:alg type="tx">
                    <dgm:param type="txAnchorVert" val="mid"/>
                    <dgm:param type="parTxRTLAlign" val="l"/>
                    <dgm:param type="parTxLTRAlign" val="l"/>
                    <dgm:param type="txAnchorVertCh" val="mid"/>
                    <dgm:param type="shpTxRTLAlignCh" val="l"/>
                    <dgm:param type="shpTxLTRAlignCh" val="l"/>
                  </dgm:alg>
                </dgm:if>
                <dgm:else name="L2TextContainerAlgoRTL">
                  <dgm:alg type="tx">
                    <dgm:param type="txAnchorVert" val="mid"/>
                    <dgm:param type="parTxRTLAlign" val="r"/>
                    <dgm:param type="parTxLTRAlign" val="r"/>
                    <dgm:param type="txAnchorVertCh" val="mid"/>
                    <dgm:param type="shpTxRTLAlignCh" val="r"/>
                    <dgm:param type="shpTxLTRAlignCh" val="r"/>
                  </dgm:alg>
                </dgm:else>
              </dgm:choose>
              <dgm:shape xmlns:r="http://schemas.openxmlformats.org/officeDocument/2006/relationships" type="roundRect" r:blip="">
                <dgm:adjLst/>
              </dgm:shape>
              <dgm:presOf axis="des" ptType="node"/>
              <dgm:constrLst>
                <dgm:constr type="primFontSz" val="17"/>
                <dgm:constr type="lMarg" refType="primFontSz" fact="0.7"/>
                <dgm:constr type="rMarg" refType="primFontSz" fact="0.7"/>
                <dgm:constr type="tMarg" refType="primFontSz" fact="0.7"/>
                <dgm:constr type="bMarg" refType="primFontSz" fact="0.7"/>
              </dgm:constrLst>
              <dgm:ruleLst>
                <dgm:rule type="primFontSz" val="12" fact="NaN" max="NaN"/>
                <dgm:rule type="secFontSz" val="10" fact="NaN" max="NaN"/>
                <dgm:rule type="h" val="INF" fact="NaN" max="NaN"/>
              </dgm:ruleLst>
            </dgm:layoutNode>
            <dgm:layoutNode name="FlexibleEmptyPlaceHolder">
              <dgm:alg type="sp"/>
              <dgm:shape xmlns:r="http://schemas.openxmlformats.org/officeDocument/2006/relationships" r:blip="">
                <dgm:adjLst/>
              </dgm:shape>
              <dgm:presOf/>
              <dgm:constrLst/>
            </dgm:layoutNode>
          </dgm:layoutNode>
          <dgm:layoutNode name="ConnectLine" styleLbl="sibTrans1D1" moveWith="L2TextContainer">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orPoint" styleLbl="alignNode1" moveWith="L2TextContainer">
            <dgm:alg type="sp"/>
            <dgm:shape xmlns:r="http://schemas.openxmlformats.org/officeDocument/2006/relationships" type="ellipse" r:blip="" zOrderOff="1">
              <dgm:adj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Node>
  <dgm:extLst>
    <a:ext uri="{68A01E43-0DF5-4B5B-8FA6-DAF915123BFB}">
      <dgm1612:lstStyle xmlns:dgm1612="http://schemas.microsoft.com/office/drawing/2016/12/diagram">
        <a:lvl1pPr>
          <a:defRPr b="1"/>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6.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7.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8.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id="{1D227D51-204B-ED48-AF9A-0BE9633FE04A}"/>
              </a:ext>
            </a:extLst>
          </p:cNvPr>
          <p:cNvSpPr/>
          <p:nvPr/>
        </p:nvSpPr>
        <p:spPr>
          <a:xfrm>
            <a:off x="5224243" y="1096772"/>
            <a:ext cx="6503180"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Cross 49">
            <a:extLst>
              <a:ext uri="{FF2B5EF4-FFF2-40B4-BE49-F238E27FC236}">
                <a16:creationId xmlns:a16="http://schemas.microsoft.com/office/drawing/2014/main" id="{57A23F45-CDAE-8A40-8DE7-92A0BBC119B7}"/>
              </a:ext>
            </a:extLst>
          </p:cNvPr>
          <p:cNvSpPr/>
          <p:nvPr/>
        </p:nvSpPr>
        <p:spPr>
          <a:xfrm>
            <a:off x="5016811" y="5624450"/>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68546383-CCC4-544B-B0D8-DE78DE39BB78}"/>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5D1728-714F-2942-A0D1-82FF9419B496}"/>
              </a:ext>
            </a:extLst>
          </p:cNvPr>
          <p:cNvSpPr>
            <a:spLocks noGrp="1"/>
          </p:cNvSpPr>
          <p:nvPr>
            <p:ph type="ctrTitle"/>
          </p:nvPr>
        </p:nvSpPr>
        <p:spPr>
          <a:xfrm>
            <a:off x="797106" y="1625608"/>
            <a:ext cx="8035342" cy="2722164"/>
          </a:xfrm>
        </p:spPr>
        <p:txBody>
          <a:bodyPr anchor="b"/>
          <a:lstStyle>
            <a:lvl1pPr algn="l">
              <a:defRPr sz="8000" spc="-150"/>
            </a:lvl1pPr>
          </a:lstStyle>
          <a:p>
            <a:r>
              <a:rPr lang="en-US"/>
              <a:t>Click to edit Master title style</a:t>
            </a:r>
          </a:p>
        </p:txBody>
      </p:sp>
      <p:sp>
        <p:nvSpPr>
          <p:cNvPr id="3" name="Subtitle 2">
            <a:extLst>
              <a:ext uri="{FF2B5EF4-FFF2-40B4-BE49-F238E27FC236}">
                <a16:creationId xmlns:a16="http://schemas.microsoft.com/office/drawing/2014/main" id="{5BD072D4-1496-3347-BBF8-5879DF263BBD}"/>
              </a:ext>
            </a:extLst>
          </p:cNvPr>
          <p:cNvSpPr>
            <a:spLocks noGrp="1"/>
          </p:cNvSpPr>
          <p:nvPr>
            <p:ph type="subTitle" idx="1"/>
          </p:nvPr>
        </p:nvSpPr>
        <p:spPr>
          <a:xfrm>
            <a:off x="797106" y="4466845"/>
            <a:ext cx="8035342" cy="882904"/>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EBEFC724-B499-364B-AEB5-B6517F6AD52B}"/>
              </a:ext>
            </a:extLst>
          </p:cNvPr>
          <p:cNvSpPr>
            <a:spLocks noGrp="1"/>
          </p:cNvSpPr>
          <p:nvPr>
            <p:ph type="dt" sz="half" idx="10"/>
          </p:nvPr>
        </p:nvSpPr>
        <p:spPr>
          <a:xfrm>
            <a:off x="797105" y="5708747"/>
            <a:ext cx="3882843" cy="365125"/>
          </a:xfrm>
        </p:spPr>
        <p:txBody>
          <a:bodyPr/>
          <a:lstStyle>
            <a:lvl1pPr>
              <a:defRPr sz="1400"/>
            </a:lvl1pPr>
          </a:lstStyle>
          <a:p>
            <a:fld id="{73C3BD54-29B9-3D42-B178-776ED395AA85}" type="datetimeFigureOut">
              <a:rPr lang="en-US" smtClean="0"/>
              <a:pPr/>
              <a:t>12/5/2022</a:t>
            </a:fld>
            <a:endParaRPr lang="en-US" sz="1400"/>
          </a:p>
        </p:txBody>
      </p:sp>
      <p:sp>
        <p:nvSpPr>
          <p:cNvPr id="5" name="Footer Placeholder 4">
            <a:extLst>
              <a:ext uri="{FF2B5EF4-FFF2-40B4-BE49-F238E27FC236}">
                <a16:creationId xmlns:a16="http://schemas.microsoft.com/office/drawing/2014/main" id="{8033889C-A4E9-B24E-818F-46A1124C5D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40F50F-250E-6D45-AEBC-2573FED0C310}"/>
              </a:ext>
            </a:extLst>
          </p:cNvPr>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414802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50" name="Rectangle 49">
            <a:extLst>
              <a:ext uri="{FF2B5EF4-FFF2-40B4-BE49-F238E27FC236}">
                <a16:creationId xmlns:a16="http://schemas.microsoft.com/office/drawing/2014/main" id="{9F6C0E12-251D-EA44-BF81-4ABDFBB94321}"/>
              </a:ext>
            </a:extLst>
          </p:cNvPr>
          <p:cNvSpPr/>
          <p:nvPr/>
        </p:nvSpPr>
        <p:spPr>
          <a:xfrm>
            <a:off x="7087169" y="1096772"/>
            <a:ext cx="4652226"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DC5FF4-095A-114E-87B6-73C7ADFF97C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11E6EC9-9650-2042-8581-5B4082F9413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4A0800-B373-3B40-B187-30AFE44CDD1D}"/>
              </a:ext>
            </a:extLst>
          </p:cNvPr>
          <p:cNvSpPr>
            <a:spLocks noGrp="1"/>
          </p:cNvSpPr>
          <p:nvPr>
            <p:ph type="dt" sz="half" idx="10"/>
          </p:nvPr>
        </p:nvSpPr>
        <p:spPr/>
        <p:txBody>
          <a:bodyPr/>
          <a:lstStyle/>
          <a:p>
            <a:fld id="{73C3BD54-29B9-3D42-B178-776ED395AA85}" type="datetimeFigureOut">
              <a:rPr lang="en-US" smtClean="0"/>
              <a:t>12/5/2022</a:t>
            </a:fld>
            <a:endParaRPr lang="en-US"/>
          </a:p>
        </p:txBody>
      </p:sp>
      <p:sp>
        <p:nvSpPr>
          <p:cNvPr id="5" name="Footer Placeholder 4">
            <a:extLst>
              <a:ext uri="{FF2B5EF4-FFF2-40B4-BE49-F238E27FC236}">
                <a16:creationId xmlns:a16="http://schemas.microsoft.com/office/drawing/2014/main" id="{C10A4C1C-C790-B449-8C06-78E8303F94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43E620-F86B-F447-AB06-DDAB39192507}"/>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49" name="Rectangle 48">
            <a:extLst>
              <a:ext uri="{FF2B5EF4-FFF2-40B4-BE49-F238E27FC236}">
                <a16:creationId xmlns:a16="http://schemas.microsoft.com/office/drawing/2014/main" id="{80487CB5-43E0-974C-9DDC-252A8A37107F}"/>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ross 9">
            <a:extLst>
              <a:ext uri="{FF2B5EF4-FFF2-40B4-BE49-F238E27FC236}">
                <a16:creationId xmlns:a16="http://schemas.microsoft.com/office/drawing/2014/main" id="{E9CB83EF-4143-5A45-9B3A-9E70DD50253B}"/>
              </a:ext>
            </a:extLst>
          </p:cNvPr>
          <p:cNvSpPr/>
          <p:nvPr/>
        </p:nvSpPr>
        <p:spPr>
          <a:xfrm>
            <a:off x="11415183"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439243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09DF801-FF8E-6247-9065-D9304CD6093A}"/>
              </a:ext>
            </a:extLst>
          </p:cNvPr>
          <p:cNvSpPr>
            <a:spLocks noGrp="1"/>
          </p:cNvSpPr>
          <p:nvPr>
            <p:ph type="title" orient="vert"/>
          </p:nvPr>
        </p:nvSpPr>
        <p:spPr>
          <a:xfrm>
            <a:off x="9355667" y="1204722"/>
            <a:ext cx="1853360" cy="467664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20E2615-7E4D-AB47-ACE6-236D716D7D24}"/>
              </a:ext>
            </a:extLst>
          </p:cNvPr>
          <p:cNvSpPr>
            <a:spLocks noGrp="1"/>
          </p:cNvSpPr>
          <p:nvPr>
            <p:ph type="body" orient="vert" idx="1"/>
          </p:nvPr>
        </p:nvSpPr>
        <p:spPr>
          <a:xfrm>
            <a:off x="973667" y="1204722"/>
            <a:ext cx="8274047" cy="46969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1F0223-5AC9-374E-BD0C-344F67E2A85B}"/>
              </a:ext>
            </a:extLst>
          </p:cNvPr>
          <p:cNvSpPr>
            <a:spLocks noGrp="1"/>
          </p:cNvSpPr>
          <p:nvPr>
            <p:ph type="dt" sz="half" idx="10"/>
          </p:nvPr>
        </p:nvSpPr>
        <p:spPr/>
        <p:txBody>
          <a:bodyPr/>
          <a:lstStyle/>
          <a:p>
            <a:fld id="{73C3BD54-29B9-3D42-B178-776ED395AA85}" type="datetimeFigureOut">
              <a:rPr lang="en-US" smtClean="0"/>
              <a:t>12/5/2022</a:t>
            </a:fld>
            <a:endParaRPr lang="en-US"/>
          </a:p>
        </p:txBody>
      </p:sp>
      <p:sp>
        <p:nvSpPr>
          <p:cNvPr id="5" name="Footer Placeholder 4">
            <a:extLst>
              <a:ext uri="{FF2B5EF4-FFF2-40B4-BE49-F238E27FC236}">
                <a16:creationId xmlns:a16="http://schemas.microsoft.com/office/drawing/2014/main" id="{3EBEDD42-54A1-E648-8829-140EC4C571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8FDF8F-8DBC-8A47-8000-5BA35DF9F903}"/>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51" name="Rectangle 50">
            <a:extLst>
              <a:ext uri="{FF2B5EF4-FFF2-40B4-BE49-F238E27FC236}">
                <a16:creationId xmlns:a16="http://schemas.microsoft.com/office/drawing/2014/main" id="{F2CE2A98-5154-A544-BE2A-FDC0811C19A0}"/>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DC4EC832-8181-5643-8A62-117E43F0E498}"/>
              </a:ext>
            </a:extLst>
          </p:cNvPr>
          <p:cNvSpPr/>
          <p:nvPr/>
        </p:nvSpPr>
        <p:spPr>
          <a:xfrm>
            <a:off x="-1" y="1096772"/>
            <a:ext cx="263565"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ross 9">
            <a:extLst>
              <a:ext uri="{FF2B5EF4-FFF2-40B4-BE49-F238E27FC236}">
                <a16:creationId xmlns:a16="http://schemas.microsoft.com/office/drawing/2014/main" id="{24AF3281-BC22-374D-A461-8B3181F600AA}"/>
              </a:ext>
            </a:extLst>
          </p:cNvPr>
          <p:cNvSpPr/>
          <p:nvPr/>
        </p:nvSpPr>
        <p:spPr>
          <a:xfrm>
            <a:off x="5824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856973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id="{9F291BE0-7A7E-D04F-974F-9F4577FB2F46}"/>
              </a:ext>
            </a:extLst>
          </p:cNvPr>
          <p:cNvSpPr/>
          <p:nvPr/>
        </p:nvSpPr>
        <p:spPr>
          <a:xfrm>
            <a:off x="6163735" y="1096772"/>
            <a:ext cx="5571066"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Cross 49">
            <a:extLst>
              <a:ext uri="{FF2B5EF4-FFF2-40B4-BE49-F238E27FC236}">
                <a16:creationId xmlns:a16="http://schemas.microsoft.com/office/drawing/2014/main" id="{BD33FF1F-6094-0B4A-A3E4-6B0D9283DB44}"/>
              </a:ext>
            </a:extLst>
          </p:cNvPr>
          <p:cNvSpPr/>
          <p:nvPr/>
        </p:nvSpPr>
        <p:spPr>
          <a:xfrm>
            <a:off x="11529484"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B78A6D9C-C7A5-414B-8CB7-E31470D7D280}"/>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21D850E-6310-C04D-8CAC-B7FA9F332D2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E5B7FB3-5DFC-6547-9567-C0ABE874C65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27D2DB-A7B1-204E-8416-E938952BCC83}"/>
              </a:ext>
            </a:extLst>
          </p:cNvPr>
          <p:cNvSpPr>
            <a:spLocks noGrp="1"/>
          </p:cNvSpPr>
          <p:nvPr>
            <p:ph type="dt" sz="half" idx="10"/>
          </p:nvPr>
        </p:nvSpPr>
        <p:spPr/>
        <p:txBody>
          <a:bodyPr/>
          <a:lstStyle/>
          <a:p>
            <a:fld id="{73C3BD54-29B9-3D42-B178-776ED395AA85}" type="datetimeFigureOut">
              <a:rPr lang="en-US" smtClean="0"/>
              <a:t>12/5/2022</a:t>
            </a:fld>
            <a:endParaRPr lang="en-US"/>
          </a:p>
        </p:txBody>
      </p:sp>
      <p:sp>
        <p:nvSpPr>
          <p:cNvPr id="5" name="Footer Placeholder 4">
            <a:extLst>
              <a:ext uri="{FF2B5EF4-FFF2-40B4-BE49-F238E27FC236}">
                <a16:creationId xmlns:a16="http://schemas.microsoft.com/office/drawing/2014/main" id="{FD324BA1-E2D0-1E4B-9DB3-664FE27337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AE64B2-36E4-5A4E-A78A-A629829A334F}"/>
              </a:ext>
            </a:extLst>
          </p:cNvPr>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26489539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id="{C97F6C6D-13AE-FD40-841C-4AB96460C390}"/>
              </a:ext>
            </a:extLst>
          </p:cNvPr>
          <p:cNvSpPr/>
          <p:nvPr/>
        </p:nvSpPr>
        <p:spPr>
          <a:xfrm>
            <a:off x="4291015" y="1096772"/>
            <a:ext cx="7436404"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Cross 49">
            <a:extLst>
              <a:ext uri="{FF2B5EF4-FFF2-40B4-BE49-F238E27FC236}">
                <a16:creationId xmlns:a16="http://schemas.microsoft.com/office/drawing/2014/main" id="{24E27617-2112-2342-9FF1-39F2A241CCCC}"/>
              </a:ext>
            </a:extLst>
          </p:cNvPr>
          <p:cNvSpPr/>
          <p:nvPr/>
        </p:nvSpPr>
        <p:spPr>
          <a:xfrm>
            <a:off x="4086371" y="5624450"/>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C33CE582-7AFE-D048-B5BC-212A12A28F25}"/>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9EAEF4-E84F-CF40-B27B-01E1D2AFC96D}"/>
              </a:ext>
            </a:extLst>
          </p:cNvPr>
          <p:cNvSpPr>
            <a:spLocks noGrp="1"/>
          </p:cNvSpPr>
          <p:nvPr>
            <p:ph type="title"/>
          </p:nvPr>
        </p:nvSpPr>
        <p:spPr>
          <a:xfrm>
            <a:off x="565150" y="1881951"/>
            <a:ext cx="7335836" cy="1987707"/>
          </a:xfrm>
        </p:spPr>
        <p:txBody>
          <a:bodyPr anchor="b"/>
          <a:lstStyle>
            <a:lvl1pPr>
              <a:defRPr sz="6000" spc="-150"/>
            </a:lvl1pPr>
          </a:lstStyle>
          <a:p>
            <a:r>
              <a:rPr lang="en-US" dirty="0"/>
              <a:t>Click to edit Master title style</a:t>
            </a:r>
          </a:p>
        </p:txBody>
      </p:sp>
      <p:sp>
        <p:nvSpPr>
          <p:cNvPr id="3" name="Text Placeholder 2">
            <a:extLst>
              <a:ext uri="{FF2B5EF4-FFF2-40B4-BE49-F238E27FC236}">
                <a16:creationId xmlns:a16="http://schemas.microsoft.com/office/drawing/2014/main" id="{5287B7E1-CC48-2441-975D-F1A5412B8A49}"/>
              </a:ext>
            </a:extLst>
          </p:cNvPr>
          <p:cNvSpPr>
            <a:spLocks noGrp="1"/>
          </p:cNvSpPr>
          <p:nvPr>
            <p:ph type="body" idx="1"/>
          </p:nvPr>
        </p:nvSpPr>
        <p:spPr>
          <a:xfrm>
            <a:off x="565149" y="3869661"/>
            <a:ext cx="7335836" cy="948465"/>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4526218-1FCF-7A4D-B138-D1B1DE91A4B7}"/>
              </a:ext>
            </a:extLst>
          </p:cNvPr>
          <p:cNvSpPr>
            <a:spLocks noGrp="1"/>
          </p:cNvSpPr>
          <p:nvPr>
            <p:ph type="dt" sz="half" idx="10"/>
          </p:nvPr>
        </p:nvSpPr>
        <p:spPr/>
        <p:txBody>
          <a:bodyPr/>
          <a:lstStyle/>
          <a:p>
            <a:fld id="{73C3BD54-29B9-3D42-B178-776ED395AA85}" type="datetimeFigureOut">
              <a:rPr lang="en-US" smtClean="0"/>
              <a:t>12/5/2022</a:t>
            </a:fld>
            <a:endParaRPr lang="en-US"/>
          </a:p>
        </p:txBody>
      </p:sp>
      <p:sp>
        <p:nvSpPr>
          <p:cNvPr id="5" name="Footer Placeholder 4">
            <a:extLst>
              <a:ext uri="{FF2B5EF4-FFF2-40B4-BE49-F238E27FC236}">
                <a16:creationId xmlns:a16="http://schemas.microsoft.com/office/drawing/2014/main" id="{50984204-038C-FD4B-8E1C-0A9967BF22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359AB9-E1C6-C841-B423-FD2BB13C333F}"/>
              </a:ext>
            </a:extLst>
          </p:cNvPr>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35395246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B057A-C120-5E4E-BB74-223EB6D005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F9EB7BE-6258-C84C-8242-9865D1361C9E}"/>
              </a:ext>
            </a:extLst>
          </p:cNvPr>
          <p:cNvSpPr>
            <a:spLocks noGrp="1"/>
          </p:cNvSpPr>
          <p:nvPr>
            <p:ph sz="half" idx="1"/>
          </p:nvPr>
        </p:nvSpPr>
        <p:spPr>
          <a:xfrm>
            <a:off x="565111" y="2691637"/>
            <a:ext cx="4946643" cy="31897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73D23CD-80DB-5740-AE68-76414CA31A26}"/>
              </a:ext>
            </a:extLst>
          </p:cNvPr>
          <p:cNvSpPr>
            <a:spLocks noGrp="1"/>
          </p:cNvSpPr>
          <p:nvPr>
            <p:ph sz="half" idx="2"/>
          </p:nvPr>
        </p:nvSpPr>
        <p:spPr>
          <a:xfrm>
            <a:off x="6076903" y="2691637"/>
            <a:ext cx="4946639" cy="31897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FE0921-9102-1440-B315-778888723C9D}"/>
              </a:ext>
            </a:extLst>
          </p:cNvPr>
          <p:cNvSpPr>
            <a:spLocks noGrp="1"/>
          </p:cNvSpPr>
          <p:nvPr>
            <p:ph type="dt" sz="half" idx="10"/>
          </p:nvPr>
        </p:nvSpPr>
        <p:spPr/>
        <p:txBody>
          <a:bodyPr/>
          <a:lstStyle/>
          <a:p>
            <a:fld id="{73C3BD54-29B9-3D42-B178-776ED395AA85}" type="datetimeFigureOut">
              <a:rPr lang="en-US" smtClean="0"/>
              <a:t>12/5/2022</a:t>
            </a:fld>
            <a:endParaRPr lang="en-US"/>
          </a:p>
        </p:txBody>
      </p:sp>
      <p:sp>
        <p:nvSpPr>
          <p:cNvPr id="6" name="Footer Placeholder 5">
            <a:extLst>
              <a:ext uri="{FF2B5EF4-FFF2-40B4-BE49-F238E27FC236}">
                <a16:creationId xmlns:a16="http://schemas.microsoft.com/office/drawing/2014/main" id="{24D7802F-1937-2F43-8FF4-846135D6FC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609C72-E794-4F4F-8E09-D4883EED7237}"/>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50" name="Rectangle 49">
            <a:extLst>
              <a:ext uri="{FF2B5EF4-FFF2-40B4-BE49-F238E27FC236}">
                <a16:creationId xmlns:a16="http://schemas.microsoft.com/office/drawing/2014/main" id="{FFEFA3E2-0F30-664C-AAE4-DE6526B5C716}"/>
              </a:ext>
            </a:extLst>
          </p:cNvPr>
          <p:cNvSpPr/>
          <p:nvPr/>
        </p:nvSpPr>
        <p:spPr>
          <a:xfrm>
            <a:off x="11738231" y="1096772"/>
            <a:ext cx="453769"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55" name="Rectangle 54">
            <a:extLst>
              <a:ext uri="{FF2B5EF4-FFF2-40B4-BE49-F238E27FC236}">
                <a16:creationId xmlns:a16="http://schemas.microsoft.com/office/drawing/2014/main" id="{0C3D7AFF-BC7E-BA41-9C64-B5F9619C0EA1}"/>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ross 10">
            <a:extLst>
              <a:ext uri="{FF2B5EF4-FFF2-40B4-BE49-F238E27FC236}">
                <a16:creationId xmlns:a16="http://schemas.microsoft.com/office/drawing/2014/main" id="{671D2311-E9B8-F041-A7B8-D5696903F22A}"/>
              </a:ext>
            </a:extLst>
          </p:cNvPr>
          <p:cNvSpPr/>
          <p:nvPr/>
        </p:nvSpPr>
        <p:spPr>
          <a:xfrm>
            <a:off x="11531286"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72600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9CA91-F119-0244-888A-95539A84DD6F}"/>
              </a:ext>
            </a:extLst>
          </p:cNvPr>
          <p:cNvSpPr>
            <a:spLocks noGrp="1"/>
          </p:cNvSpPr>
          <p:nvPr>
            <p:ph type="title"/>
          </p:nvPr>
        </p:nvSpPr>
        <p:spPr>
          <a:xfrm>
            <a:off x="565110" y="1204721"/>
            <a:ext cx="8266175" cy="1444752"/>
          </a:xfrm>
        </p:spPr>
        <p:txBody>
          <a:bodyPr/>
          <a:lstStyle/>
          <a:p>
            <a:r>
              <a:rPr lang="en-US"/>
              <a:t>Click to edit Master title style</a:t>
            </a:r>
          </a:p>
        </p:txBody>
      </p:sp>
      <p:sp>
        <p:nvSpPr>
          <p:cNvPr id="3" name="Text Placeholder 2">
            <a:extLst>
              <a:ext uri="{FF2B5EF4-FFF2-40B4-BE49-F238E27FC236}">
                <a16:creationId xmlns:a16="http://schemas.microsoft.com/office/drawing/2014/main" id="{B08A3EAC-4422-D548-8D7F-E9944566FBA9}"/>
              </a:ext>
            </a:extLst>
          </p:cNvPr>
          <p:cNvSpPr>
            <a:spLocks noGrp="1"/>
          </p:cNvSpPr>
          <p:nvPr>
            <p:ph type="body" idx="1"/>
          </p:nvPr>
        </p:nvSpPr>
        <p:spPr>
          <a:xfrm>
            <a:off x="565111" y="2691638"/>
            <a:ext cx="4946644" cy="823912"/>
          </a:xfrm>
        </p:spPr>
        <p:txBody>
          <a:bodyPr anchor="b"/>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49140CA2-88A9-CC42-A375-8B87E47CC5F9}"/>
              </a:ext>
            </a:extLst>
          </p:cNvPr>
          <p:cNvSpPr>
            <a:spLocks noGrp="1"/>
          </p:cNvSpPr>
          <p:nvPr>
            <p:ph sz="half" idx="2"/>
          </p:nvPr>
        </p:nvSpPr>
        <p:spPr>
          <a:xfrm>
            <a:off x="565111" y="3515550"/>
            <a:ext cx="4946644" cy="23662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05F960C-714E-2E4A-8141-A88F38274E48}"/>
              </a:ext>
            </a:extLst>
          </p:cNvPr>
          <p:cNvSpPr>
            <a:spLocks noGrp="1"/>
          </p:cNvSpPr>
          <p:nvPr>
            <p:ph type="body" sz="quarter" idx="3"/>
          </p:nvPr>
        </p:nvSpPr>
        <p:spPr>
          <a:xfrm>
            <a:off x="6076866" y="2691162"/>
            <a:ext cx="4946644" cy="823912"/>
          </a:xfrm>
        </p:spPr>
        <p:txBody>
          <a:bodyPr anchor="b"/>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697BC24-C907-EC4B-872D-17429A657716}"/>
              </a:ext>
            </a:extLst>
          </p:cNvPr>
          <p:cNvSpPr>
            <a:spLocks noGrp="1"/>
          </p:cNvSpPr>
          <p:nvPr>
            <p:ph sz="quarter" idx="4"/>
          </p:nvPr>
        </p:nvSpPr>
        <p:spPr>
          <a:xfrm>
            <a:off x="6076866" y="3515074"/>
            <a:ext cx="4946644" cy="23662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6E2A045-4283-3C47-B125-68CF3B19FB08}"/>
              </a:ext>
            </a:extLst>
          </p:cNvPr>
          <p:cNvSpPr>
            <a:spLocks noGrp="1"/>
          </p:cNvSpPr>
          <p:nvPr>
            <p:ph type="dt" sz="half" idx="10"/>
          </p:nvPr>
        </p:nvSpPr>
        <p:spPr/>
        <p:txBody>
          <a:bodyPr/>
          <a:lstStyle/>
          <a:p>
            <a:fld id="{73C3BD54-29B9-3D42-B178-776ED395AA85}" type="datetimeFigureOut">
              <a:rPr lang="en-US" smtClean="0"/>
              <a:t>12/5/2022</a:t>
            </a:fld>
            <a:endParaRPr lang="en-US"/>
          </a:p>
        </p:txBody>
      </p:sp>
      <p:sp>
        <p:nvSpPr>
          <p:cNvPr id="8" name="Footer Placeholder 7">
            <a:extLst>
              <a:ext uri="{FF2B5EF4-FFF2-40B4-BE49-F238E27FC236}">
                <a16:creationId xmlns:a16="http://schemas.microsoft.com/office/drawing/2014/main" id="{7EBC25BC-2C98-574D-BCCD-E36CAB07F2F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CA5C95A-7789-E042-8471-D442D9BB545F}"/>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52" name="Rectangle 51">
            <a:extLst>
              <a:ext uri="{FF2B5EF4-FFF2-40B4-BE49-F238E27FC236}">
                <a16:creationId xmlns:a16="http://schemas.microsoft.com/office/drawing/2014/main" id="{3DF1BA5B-EDD8-B648-8A3E-E2B3570B1EA0}"/>
              </a:ext>
            </a:extLst>
          </p:cNvPr>
          <p:cNvSpPr/>
          <p:nvPr/>
        </p:nvSpPr>
        <p:spPr>
          <a:xfrm>
            <a:off x="11738231" y="1096772"/>
            <a:ext cx="453769"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57" name="Rectangle 56">
            <a:extLst>
              <a:ext uri="{FF2B5EF4-FFF2-40B4-BE49-F238E27FC236}">
                <a16:creationId xmlns:a16="http://schemas.microsoft.com/office/drawing/2014/main" id="{D7476360-629C-DE48-85B7-F4BE6CC457DB}"/>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ross 13">
            <a:extLst>
              <a:ext uri="{FF2B5EF4-FFF2-40B4-BE49-F238E27FC236}">
                <a16:creationId xmlns:a16="http://schemas.microsoft.com/office/drawing/2014/main" id="{C5F6C588-FC1B-3147-AFA1-CD7D76C5AEAC}"/>
              </a:ext>
            </a:extLst>
          </p:cNvPr>
          <p:cNvSpPr/>
          <p:nvPr/>
        </p:nvSpPr>
        <p:spPr>
          <a:xfrm>
            <a:off x="11531286"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350362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15401-5318-7045-8AE3-B1A99F2D822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6E2F55F-EB76-AE49-B554-12B65B636A90}"/>
              </a:ext>
            </a:extLst>
          </p:cNvPr>
          <p:cNvSpPr>
            <a:spLocks noGrp="1"/>
          </p:cNvSpPr>
          <p:nvPr>
            <p:ph type="dt" sz="half" idx="10"/>
          </p:nvPr>
        </p:nvSpPr>
        <p:spPr/>
        <p:txBody>
          <a:bodyPr/>
          <a:lstStyle/>
          <a:p>
            <a:fld id="{73C3BD54-29B9-3D42-B178-776ED395AA85}" type="datetimeFigureOut">
              <a:rPr lang="en-US" smtClean="0"/>
              <a:t>12/5/2022</a:t>
            </a:fld>
            <a:endParaRPr lang="en-US"/>
          </a:p>
        </p:txBody>
      </p:sp>
      <p:sp>
        <p:nvSpPr>
          <p:cNvPr id="4" name="Footer Placeholder 3">
            <a:extLst>
              <a:ext uri="{FF2B5EF4-FFF2-40B4-BE49-F238E27FC236}">
                <a16:creationId xmlns:a16="http://schemas.microsoft.com/office/drawing/2014/main" id="{86CB6E6E-D81E-C44A-AC54-CBE0134C108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2E025B9-9F46-3049-9977-0119B96D393C}"/>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48" name="Rectangle 47">
            <a:extLst>
              <a:ext uri="{FF2B5EF4-FFF2-40B4-BE49-F238E27FC236}">
                <a16:creationId xmlns:a16="http://schemas.microsoft.com/office/drawing/2014/main" id="{65760068-EADA-2B4B-9819-CF981184FAEB}"/>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81DA7622-137E-184A-A93C-8DBB10318AE6}"/>
              </a:ext>
            </a:extLst>
          </p:cNvPr>
          <p:cNvSpPr/>
          <p:nvPr/>
        </p:nvSpPr>
        <p:spPr>
          <a:xfrm>
            <a:off x="11738231" y="1096772"/>
            <a:ext cx="453769"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9" name="Cross 8">
            <a:extLst>
              <a:ext uri="{FF2B5EF4-FFF2-40B4-BE49-F238E27FC236}">
                <a16:creationId xmlns:a16="http://schemas.microsoft.com/office/drawing/2014/main" id="{54FB0990-6F8D-B048-8309-19B0D1A41033}"/>
              </a:ext>
            </a:extLst>
          </p:cNvPr>
          <p:cNvSpPr/>
          <p:nvPr/>
        </p:nvSpPr>
        <p:spPr>
          <a:xfrm>
            <a:off x="11531286"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142529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BAF81DD-2B1F-3444-8023-DD52318FE9F6}"/>
              </a:ext>
            </a:extLst>
          </p:cNvPr>
          <p:cNvSpPr>
            <a:spLocks noGrp="1"/>
          </p:cNvSpPr>
          <p:nvPr>
            <p:ph type="dt" sz="half" idx="10"/>
          </p:nvPr>
        </p:nvSpPr>
        <p:spPr/>
        <p:txBody>
          <a:bodyPr/>
          <a:lstStyle/>
          <a:p>
            <a:fld id="{73C3BD54-29B9-3D42-B178-776ED395AA85}" type="datetimeFigureOut">
              <a:rPr lang="en-US" smtClean="0"/>
              <a:t>12/5/2022</a:t>
            </a:fld>
            <a:endParaRPr lang="en-US"/>
          </a:p>
        </p:txBody>
      </p:sp>
      <p:sp>
        <p:nvSpPr>
          <p:cNvPr id="3" name="Footer Placeholder 2">
            <a:extLst>
              <a:ext uri="{FF2B5EF4-FFF2-40B4-BE49-F238E27FC236}">
                <a16:creationId xmlns:a16="http://schemas.microsoft.com/office/drawing/2014/main" id="{36927EE3-DAA3-D948-B8FD-48417540B5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C4532D4-FFBF-6C47-A6C9-D55196D91B87}"/>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47" name="Rectangle 46">
            <a:extLst>
              <a:ext uri="{FF2B5EF4-FFF2-40B4-BE49-F238E27FC236}">
                <a16:creationId xmlns:a16="http://schemas.microsoft.com/office/drawing/2014/main" id="{DB8D5541-7726-BA46-8BFA-BF6AA8D42BD7}"/>
              </a:ext>
            </a:extLst>
          </p:cNvPr>
          <p:cNvSpPr/>
          <p:nvPr/>
        </p:nvSpPr>
        <p:spPr>
          <a:xfrm>
            <a:off x="-1" y="1096772"/>
            <a:ext cx="263565"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Cross 47">
            <a:extLst>
              <a:ext uri="{FF2B5EF4-FFF2-40B4-BE49-F238E27FC236}">
                <a16:creationId xmlns:a16="http://schemas.microsoft.com/office/drawing/2014/main" id="{97F434CF-7503-CE4F-8426-C312C6315AD0}"/>
              </a:ext>
            </a:extLst>
          </p:cNvPr>
          <p:cNvSpPr/>
          <p:nvPr/>
        </p:nvSpPr>
        <p:spPr>
          <a:xfrm>
            <a:off x="5824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FEDBFB2F-FE34-E349-9484-C275FBE31614}"/>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787804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2DCFD-BEE6-AC49-BABD-D8B89C3B69D0}"/>
              </a:ext>
            </a:extLst>
          </p:cNvPr>
          <p:cNvSpPr>
            <a:spLocks noGrp="1"/>
          </p:cNvSpPr>
          <p:nvPr>
            <p:ph type="title"/>
          </p:nvPr>
        </p:nvSpPr>
        <p:spPr>
          <a:xfrm>
            <a:off x="565149" y="1203800"/>
            <a:ext cx="4114800" cy="1077218"/>
          </a:xfrm>
        </p:spPr>
        <p:txBody>
          <a:bodyPr anchor="b">
            <a:normAutofit/>
          </a:bodyPr>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431DE035-8260-4443-B1D9-A9C8D584039E}"/>
              </a:ext>
            </a:extLst>
          </p:cNvPr>
          <p:cNvSpPr>
            <a:spLocks noGrp="1"/>
          </p:cNvSpPr>
          <p:nvPr>
            <p:ph idx="1"/>
          </p:nvPr>
        </p:nvSpPr>
        <p:spPr>
          <a:xfrm>
            <a:off x="5611813" y="1508252"/>
            <a:ext cx="5606518" cy="4045881"/>
          </a:xfrm>
        </p:spPr>
        <p:txBody>
          <a:bodyPr/>
          <a:lstStyle>
            <a:lvl1pPr>
              <a:defRPr sz="2800"/>
            </a:lvl1pPr>
            <a:lvl2pPr>
              <a:defRPr sz="24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CCC1AA53-7507-D04B-9B8E-6A4F7122ECA5}"/>
              </a:ext>
            </a:extLst>
          </p:cNvPr>
          <p:cNvSpPr>
            <a:spLocks noGrp="1"/>
          </p:cNvSpPr>
          <p:nvPr>
            <p:ph type="body" sz="half" idx="2"/>
          </p:nvPr>
        </p:nvSpPr>
        <p:spPr>
          <a:xfrm>
            <a:off x="565149" y="2368295"/>
            <a:ext cx="4114800" cy="318583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56E11F-3003-0745-ACAB-FAA4E676EFCD}"/>
              </a:ext>
            </a:extLst>
          </p:cNvPr>
          <p:cNvSpPr>
            <a:spLocks noGrp="1"/>
          </p:cNvSpPr>
          <p:nvPr>
            <p:ph type="dt" sz="half" idx="10"/>
          </p:nvPr>
        </p:nvSpPr>
        <p:spPr/>
        <p:txBody>
          <a:bodyPr/>
          <a:lstStyle/>
          <a:p>
            <a:fld id="{73C3BD54-29B9-3D42-B178-776ED395AA85}" type="datetimeFigureOut">
              <a:rPr lang="en-US" smtClean="0"/>
              <a:t>12/5/2022</a:t>
            </a:fld>
            <a:endParaRPr lang="en-US"/>
          </a:p>
        </p:txBody>
      </p:sp>
      <p:sp>
        <p:nvSpPr>
          <p:cNvPr id="6" name="Footer Placeholder 5">
            <a:extLst>
              <a:ext uri="{FF2B5EF4-FFF2-40B4-BE49-F238E27FC236}">
                <a16:creationId xmlns:a16="http://schemas.microsoft.com/office/drawing/2014/main" id="{92BC11A6-59AC-FE45-8A1C-9DDC00582A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D6F51E-1A94-034C-BBEE-C26A3AF0E815}"/>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50" name="Rectangle 49">
            <a:extLst>
              <a:ext uri="{FF2B5EF4-FFF2-40B4-BE49-F238E27FC236}">
                <a16:creationId xmlns:a16="http://schemas.microsoft.com/office/drawing/2014/main" id="{50B7D330-76C0-224C-9C3C-27C4D2B0DDB4}"/>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35464D55-5C51-844B-A38A-8143590FB934}"/>
              </a:ext>
            </a:extLst>
          </p:cNvPr>
          <p:cNvSpPr/>
          <p:nvPr/>
        </p:nvSpPr>
        <p:spPr>
          <a:xfrm>
            <a:off x="-1" y="1096772"/>
            <a:ext cx="263565"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ross 10">
            <a:extLst>
              <a:ext uri="{FF2B5EF4-FFF2-40B4-BE49-F238E27FC236}">
                <a16:creationId xmlns:a16="http://schemas.microsoft.com/office/drawing/2014/main" id="{FD988250-C554-DE44-B887-57D0B2AA8E37}"/>
              </a:ext>
            </a:extLst>
          </p:cNvPr>
          <p:cNvSpPr/>
          <p:nvPr/>
        </p:nvSpPr>
        <p:spPr>
          <a:xfrm>
            <a:off x="5824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255828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86C7C-36AD-9A4E-8524-8F44E8839EA8}"/>
              </a:ext>
            </a:extLst>
          </p:cNvPr>
          <p:cNvSpPr>
            <a:spLocks noGrp="1"/>
          </p:cNvSpPr>
          <p:nvPr>
            <p:ph type="title"/>
          </p:nvPr>
        </p:nvSpPr>
        <p:spPr>
          <a:xfrm>
            <a:off x="565149" y="1203800"/>
            <a:ext cx="4114800" cy="1077218"/>
          </a:xfrm>
        </p:spPr>
        <p:txBody>
          <a:bodyPr anchor="b">
            <a:normAutofit/>
          </a:bodyPr>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1015248-4C80-3348-A8A9-6C9F5D32FCE3}"/>
              </a:ext>
            </a:extLst>
          </p:cNvPr>
          <p:cNvSpPr>
            <a:spLocks noGrp="1"/>
          </p:cNvSpPr>
          <p:nvPr>
            <p:ph type="pic" idx="1"/>
          </p:nvPr>
        </p:nvSpPr>
        <p:spPr>
          <a:xfrm>
            <a:off x="5631151" y="1096772"/>
            <a:ext cx="6096270" cy="5761228"/>
          </a:xfrm>
          <a:solidFill>
            <a:schemeClr val="bg2"/>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74B3083-CA16-C54A-B130-7BEE6DF9D815}"/>
              </a:ext>
            </a:extLst>
          </p:cNvPr>
          <p:cNvSpPr>
            <a:spLocks noGrp="1"/>
          </p:cNvSpPr>
          <p:nvPr>
            <p:ph type="body" sz="half" idx="2"/>
          </p:nvPr>
        </p:nvSpPr>
        <p:spPr>
          <a:xfrm>
            <a:off x="565149" y="2370666"/>
            <a:ext cx="4114800" cy="318346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3C6EB5-D7D1-E247-B9D7-D319E5AAB962}"/>
              </a:ext>
            </a:extLst>
          </p:cNvPr>
          <p:cNvSpPr>
            <a:spLocks noGrp="1"/>
          </p:cNvSpPr>
          <p:nvPr>
            <p:ph type="dt" sz="half" idx="10"/>
          </p:nvPr>
        </p:nvSpPr>
        <p:spPr/>
        <p:txBody>
          <a:bodyPr/>
          <a:lstStyle/>
          <a:p>
            <a:fld id="{73C3BD54-29B9-3D42-B178-776ED395AA85}" type="datetimeFigureOut">
              <a:rPr lang="en-US" smtClean="0"/>
              <a:t>12/5/2022</a:t>
            </a:fld>
            <a:endParaRPr lang="en-US"/>
          </a:p>
        </p:txBody>
      </p:sp>
      <p:sp>
        <p:nvSpPr>
          <p:cNvPr id="6" name="Footer Placeholder 5">
            <a:extLst>
              <a:ext uri="{FF2B5EF4-FFF2-40B4-BE49-F238E27FC236}">
                <a16:creationId xmlns:a16="http://schemas.microsoft.com/office/drawing/2014/main" id="{75FBF6CC-F5C4-9847-BADB-8B7441C8F32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763FE4-B2F5-7741-B517-533F1C98CE1B}"/>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54" name="Rectangle 53">
            <a:extLst>
              <a:ext uri="{FF2B5EF4-FFF2-40B4-BE49-F238E27FC236}">
                <a16:creationId xmlns:a16="http://schemas.microsoft.com/office/drawing/2014/main" id="{AB80A771-7D8E-0F4A-93A3-B977667D338E}"/>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2C9320FA-0E3A-2749-9085-DF30FA26F4BD}"/>
              </a:ext>
            </a:extLst>
          </p:cNvPr>
          <p:cNvSpPr/>
          <p:nvPr/>
        </p:nvSpPr>
        <p:spPr>
          <a:xfrm>
            <a:off x="-1" y="1096772"/>
            <a:ext cx="263565"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ross 10">
            <a:extLst>
              <a:ext uri="{FF2B5EF4-FFF2-40B4-BE49-F238E27FC236}">
                <a16:creationId xmlns:a16="http://schemas.microsoft.com/office/drawing/2014/main" id="{5A3DF5D0-8A2C-A049-9132-EE1EF7D014D4}"/>
              </a:ext>
            </a:extLst>
          </p:cNvPr>
          <p:cNvSpPr/>
          <p:nvPr/>
        </p:nvSpPr>
        <p:spPr>
          <a:xfrm>
            <a:off x="5824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302746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8952BFD-D607-6845-9C7B-1C8D3B4EE760}"/>
              </a:ext>
            </a:extLst>
          </p:cNvPr>
          <p:cNvSpPr>
            <a:spLocks noGrp="1"/>
          </p:cNvSpPr>
          <p:nvPr>
            <p:ph type="title"/>
          </p:nvPr>
        </p:nvSpPr>
        <p:spPr>
          <a:xfrm>
            <a:off x="565149" y="1204721"/>
            <a:ext cx="8267296" cy="144655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a:extLst>
              <a:ext uri="{FF2B5EF4-FFF2-40B4-BE49-F238E27FC236}">
                <a16:creationId xmlns:a16="http://schemas.microsoft.com/office/drawing/2014/main" id="{EEBB52FF-3B04-8245-BF0B-89C9E293362A}"/>
              </a:ext>
            </a:extLst>
          </p:cNvPr>
          <p:cNvSpPr>
            <a:spLocks noGrp="1"/>
          </p:cNvSpPr>
          <p:nvPr>
            <p:ph type="body" idx="1"/>
          </p:nvPr>
        </p:nvSpPr>
        <p:spPr>
          <a:xfrm>
            <a:off x="565150" y="2691638"/>
            <a:ext cx="8267296" cy="3188586"/>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EDA99BFE-CBDD-C344-A21E-44A52F11B662}"/>
              </a:ext>
            </a:extLst>
          </p:cNvPr>
          <p:cNvSpPr>
            <a:spLocks noGrp="1"/>
          </p:cNvSpPr>
          <p:nvPr>
            <p:ph type="dt" sz="half" idx="2"/>
          </p:nvPr>
        </p:nvSpPr>
        <p:spPr>
          <a:xfrm>
            <a:off x="565149" y="5949696"/>
            <a:ext cx="4114800" cy="365125"/>
          </a:xfrm>
          <a:prstGeom prst="rect">
            <a:avLst/>
          </a:prstGeom>
        </p:spPr>
        <p:txBody>
          <a:bodyPr vert="horz" lIns="91440" tIns="45720" rIns="91440" bIns="45720" rtlCol="0" anchor="ctr" anchorCtr="0"/>
          <a:lstStyle>
            <a:lvl1pPr algn="l">
              <a:defRPr lang="en-US" sz="1050" smtClean="0">
                <a:latin typeface="+mn-lt"/>
              </a:defRPr>
            </a:lvl1pPr>
          </a:lstStyle>
          <a:p>
            <a:fld id="{73C3BD54-29B9-3D42-B178-776ED395AA85}" type="datetimeFigureOut">
              <a:rPr lang="en-US" smtClean="0"/>
              <a:pPr/>
              <a:t>12/5/2022</a:t>
            </a:fld>
            <a:endParaRPr lang="en-US" dirty="0"/>
          </a:p>
        </p:txBody>
      </p:sp>
      <p:sp>
        <p:nvSpPr>
          <p:cNvPr id="5" name="Footer Placeholder 4">
            <a:extLst>
              <a:ext uri="{FF2B5EF4-FFF2-40B4-BE49-F238E27FC236}">
                <a16:creationId xmlns:a16="http://schemas.microsoft.com/office/drawing/2014/main" id="{BDC371C0-3DCE-0743-946F-C7540DD7895F}"/>
              </a:ext>
            </a:extLst>
          </p:cNvPr>
          <p:cNvSpPr>
            <a:spLocks noGrp="1"/>
          </p:cNvSpPr>
          <p:nvPr>
            <p:ph type="ftr" sz="quarter" idx="3"/>
          </p:nvPr>
        </p:nvSpPr>
        <p:spPr>
          <a:xfrm>
            <a:off x="565150" y="543179"/>
            <a:ext cx="4114800" cy="246888"/>
          </a:xfrm>
          <a:prstGeom prst="rect">
            <a:avLst/>
          </a:prstGeom>
        </p:spPr>
        <p:txBody>
          <a:bodyPr vert="horz" lIns="91440" tIns="45720" rIns="91440" bIns="45720" rtlCol="0" anchor="ctr" anchorCtr="0"/>
          <a:lstStyle>
            <a:lvl1pPr algn="l">
              <a:defRPr lang="en-US" sz="1050">
                <a:latin typeface="+mn-lt"/>
              </a:defRPr>
            </a:lvl1pPr>
          </a:lstStyle>
          <a:p>
            <a:endParaRPr lang="en-US" dirty="0"/>
          </a:p>
        </p:txBody>
      </p:sp>
      <p:sp>
        <p:nvSpPr>
          <p:cNvPr id="6" name="Slide Number Placeholder 5">
            <a:extLst>
              <a:ext uri="{FF2B5EF4-FFF2-40B4-BE49-F238E27FC236}">
                <a16:creationId xmlns:a16="http://schemas.microsoft.com/office/drawing/2014/main" id="{E6E32ADB-4517-194F-8B4B-A9D26B3C02E3}"/>
              </a:ext>
            </a:extLst>
          </p:cNvPr>
          <p:cNvSpPr>
            <a:spLocks noGrp="1"/>
          </p:cNvSpPr>
          <p:nvPr>
            <p:ph type="sldNum" sz="quarter" idx="4"/>
          </p:nvPr>
        </p:nvSpPr>
        <p:spPr>
          <a:xfrm>
            <a:off x="10813024" y="511175"/>
            <a:ext cx="914400" cy="310896"/>
          </a:xfrm>
          <a:prstGeom prst="rect">
            <a:avLst/>
          </a:prstGeom>
        </p:spPr>
        <p:txBody>
          <a:bodyPr vert="horz" lIns="91440" tIns="45720" rIns="91440" bIns="45720" rtlCol="0" anchor="ctr"/>
          <a:lstStyle>
            <a:lvl1pPr algn="r">
              <a:defRPr sz="1400" b="0" i="0">
                <a:solidFill>
                  <a:schemeClr val="tx1"/>
                </a:solidFill>
                <a:latin typeface="+mn-lt"/>
              </a:defRPr>
            </a:lvl1pPr>
          </a:lstStyle>
          <a:p>
            <a:fld id="{86BB3423-611C-6944-BA94-F2572F362413}" type="slidenum">
              <a:rPr lang="en-US" smtClean="0"/>
              <a:pPr/>
              <a:t>‹#›</a:t>
            </a:fld>
            <a:endParaRPr lang="en-US"/>
          </a:p>
        </p:txBody>
      </p:sp>
    </p:spTree>
    <p:extLst>
      <p:ext uri="{BB962C8B-B14F-4D97-AF65-F5344CB8AC3E}">
        <p14:creationId xmlns:p14="http://schemas.microsoft.com/office/powerpoint/2010/main" val="2051726395"/>
      </p:ext>
    </p:extLst>
  </p:cSld>
  <p:clrMap bg1="lt1" tx1="dk1" bg2="lt2" tx2="dk2" accent1="accent1" accent2="accent2" accent3="accent3" accent4="accent4" accent5="accent5" accent6="accent6" hlink="hlink" folHlink="folHlink"/>
  <p:sldLayoutIdLst>
    <p:sldLayoutId id="2147483884" r:id="rId1"/>
    <p:sldLayoutId id="2147483885" r:id="rId2"/>
    <p:sldLayoutId id="2147483886" r:id="rId3"/>
    <p:sldLayoutId id="2147483887" r:id="rId4"/>
    <p:sldLayoutId id="2147483888" r:id="rId5"/>
    <p:sldLayoutId id="2147483882" r:id="rId6"/>
    <p:sldLayoutId id="2147483878" r:id="rId7"/>
    <p:sldLayoutId id="2147483879" r:id="rId8"/>
    <p:sldLayoutId id="2147483880" r:id="rId9"/>
    <p:sldLayoutId id="2147483881" r:id="rId10"/>
    <p:sldLayoutId id="2147483883" r:id="rId11"/>
  </p:sldLayoutIdLst>
  <p:txStyles>
    <p:title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System Font Regular"/>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System Font Regular"/>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System Font Regular"/>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System Font Regular"/>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System Font Regular"/>
        <a:buChar char="–"/>
        <a:defRPr sz="16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3.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14F048CC-17C9-B246-BF2A-29E51AD1C6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Full frame shot of wall with worn-out sky blue paint">
            <a:extLst>
              <a:ext uri="{FF2B5EF4-FFF2-40B4-BE49-F238E27FC236}">
                <a16:creationId xmlns:a16="http://schemas.microsoft.com/office/drawing/2014/main" id="{4730AE76-07C8-4D6B-A5CE-7225AF383466}"/>
              </a:ext>
            </a:extLst>
          </p:cNvPr>
          <p:cNvPicPr>
            <a:picLocks noChangeAspect="1"/>
          </p:cNvPicPr>
          <p:nvPr/>
        </p:nvPicPr>
        <p:blipFill rotWithShape="1">
          <a:blip r:embed="rId2"/>
          <a:srcRect t="5749" b="9982"/>
          <a:stretch/>
        </p:blipFill>
        <p:spPr>
          <a:xfrm>
            <a:off x="20" y="-839"/>
            <a:ext cx="12191980" cy="6858000"/>
          </a:xfrm>
          <a:prstGeom prst="rect">
            <a:avLst/>
          </a:prstGeom>
        </p:spPr>
      </p:pic>
      <p:sp>
        <p:nvSpPr>
          <p:cNvPr id="40" name="Rectangle">
            <a:extLst>
              <a:ext uri="{FF2B5EF4-FFF2-40B4-BE49-F238E27FC236}">
                <a16:creationId xmlns:a16="http://schemas.microsoft.com/office/drawing/2014/main" id="{53C4D10E-16D3-5D49-A995-1FD27619A9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0549940" cy="6858000"/>
          </a:xfrm>
          <a:prstGeom prst="rect">
            <a:avLst/>
          </a:prstGeom>
          <a:gradFill flip="none" rotWithShape="1">
            <a:gsLst>
              <a:gs pos="32000">
                <a:schemeClr val="bg1">
                  <a:alpha val="67000"/>
                </a:schemeClr>
              </a:gs>
              <a:gs pos="0">
                <a:schemeClr val="bg1">
                  <a:alpha val="55000"/>
                </a:schemeClr>
              </a:gs>
              <a:gs pos="99000">
                <a:schemeClr val="bg1">
                  <a:alpha val="55000"/>
                </a:schemeClr>
              </a:gs>
            </a:gsLst>
            <a:path path="circle">
              <a:fillToRect r="100000" b="100000"/>
            </a:path>
            <a:tileRect l="-100000" t="-100000"/>
          </a:gradFill>
          <a:ln w="12700">
            <a:miter lim="400000"/>
          </a:ln>
        </p:spPr>
        <p:txBody>
          <a:bodyPr lIns="50800" tIns="50800" rIns="50800" bIns="50800" anchor="ctr"/>
          <a:lstStyle/>
          <a:p>
            <a:pPr algn="ctr"/>
            <a:endParaRPr sz="2600" cap="all" dirty="0">
              <a:solidFill>
                <a:srgbClr val="FFFFFF"/>
              </a:solidFill>
              <a:sym typeface="Avenir Next"/>
            </a:endParaRPr>
          </a:p>
        </p:txBody>
      </p:sp>
      <p:sp>
        <p:nvSpPr>
          <p:cNvPr id="42" name="Cross 41">
            <a:extLst>
              <a:ext uri="{FF2B5EF4-FFF2-40B4-BE49-F238E27FC236}">
                <a16:creationId xmlns:a16="http://schemas.microsoft.com/office/drawing/2014/main" id="{24124FF1-775D-AC4A-81D0-73FC0F54A6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4250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C53E2C7F-F4FF-A94D-ACAE-82823EC88F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797105" y="1625608"/>
            <a:ext cx="6696951" cy="2722164"/>
          </a:xfrm>
        </p:spPr>
        <p:txBody>
          <a:bodyPr>
            <a:normAutofit/>
          </a:bodyPr>
          <a:lstStyle/>
          <a:p>
            <a:r>
              <a:rPr lang="en-US" sz="7400"/>
              <a:t>Cancer Mortality rate prediction</a:t>
            </a:r>
          </a:p>
        </p:txBody>
      </p:sp>
      <p:sp>
        <p:nvSpPr>
          <p:cNvPr id="3" name="Subtitle 2"/>
          <p:cNvSpPr>
            <a:spLocks noGrp="1"/>
          </p:cNvSpPr>
          <p:nvPr>
            <p:ph type="subTitle" idx="1"/>
          </p:nvPr>
        </p:nvSpPr>
        <p:spPr>
          <a:xfrm>
            <a:off x="797105" y="4466845"/>
            <a:ext cx="6696951" cy="882904"/>
          </a:xfrm>
        </p:spPr>
        <p:txBody>
          <a:bodyPr vert="horz" lIns="91440" tIns="45720" rIns="91440" bIns="45720" rtlCol="0" anchor="t">
            <a:noAutofit/>
          </a:bodyPr>
          <a:lstStyle/>
          <a:p>
            <a:pPr>
              <a:lnSpc>
                <a:spcPct val="90000"/>
              </a:lnSpc>
            </a:pPr>
            <a:r>
              <a:rPr lang="en-US" sz="2800" dirty="0"/>
              <a:t>ADABALA LIKHITA CHANDANA</a:t>
            </a:r>
          </a:p>
          <a:p>
            <a:pPr>
              <a:lnSpc>
                <a:spcPct val="90000"/>
              </a:lnSpc>
            </a:pPr>
            <a:r>
              <a:rPr lang="en-US" sz="2800" dirty="0"/>
              <a:t>DSCI-6003-01</a:t>
            </a:r>
          </a:p>
          <a:p>
            <a:pPr>
              <a:lnSpc>
                <a:spcPct val="90000"/>
              </a:lnSpc>
            </a:pPr>
            <a:r>
              <a:rPr lang="en-US" sz="2800" dirty="0"/>
              <a:t>Machine Learning </a:t>
            </a:r>
          </a:p>
        </p:txBody>
      </p:sp>
    </p:spTree>
    <p:extLst>
      <p:ext uri="{BB962C8B-B14F-4D97-AF65-F5344CB8AC3E}">
        <p14:creationId xmlns:p14="http://schemas.microsoft.com/office/powerpoint/2010/main" val="10985722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1500"/>
                                  </p:stCondLst>
                                  <p:iterate>
                                    <p:tmPct val="10000"/>
                                  </p:iterate>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700"/>
                                        <p:tgtEl>
                                          <p:spTgt spid="3">
                                            <p:txEl>
                                              <p:pRg st="1" end="1"/>
                                            </p:txEl>
                                          </p:spTgt>
                                        </p:tgtEl>
                                      </p:cBhvr>
                                    </p:animEffect>
                                  </p:childTnLst>
                                </p:cTn>
                              </p:par>
                              <p:par>
                                <p:cTn id="13" presetID="10" presetClass="entr" presetSubtype="0" fill="hold" grpId="0" nodeType="withEffect">
                                  <p:stCondLst>
                                    <p:cond delay="1000"/>
                                  </p:stCondLst>
                                  <p:iterate>
                                    <p:tmPct val="10000"/>
                                  </p:iterate>
                                  <p:childTnLst>
                                    <p:set>
                                      <p:cBhvr>
                                        <p:cTn id="14" dur="1" fill="hold">
                                          <p:stCondLst>
                                            <p:cond delay="0"/>
                                          </p:stCondLst>
                                        </p:cTn>
                                        <p:tgtEl>
                                          <p:spTgt spid="2"/>
                                        </p:tgtEl>
                                        <p:attrNameLst>
                                          <p:attrName>style.visibility</p:attrName>
                                        </p:attrNameLst>
                                      </p:cBhvr>
                                      <p:to>
                                        <p:strVal val="visible"/>
                                      </p:to>
                                    </p:set>
                                    <p:animEffect transition="in" filter="fade">
                                      <p:cBhvr>
                                        <p:cTn id="15" dur="700"/>
                                        <p:tgtEl>
                                          <p:spTgt spid="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1500"/>
                                  </p:stCondLst>
                                  <p:iterate>
                                    <p:tmPct val="10000"/>
                                  </p:iterate>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7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8">
            <a:extLst>
              <a:ext uri="{FF2B5EF4-FFF2-40B4-BE49-F238E27FC236}">
                <a16:creationId xmlns:a16="http://schemas.microsoft.com/office/drawing/2014/main" id="{579E3846-8D0B-B14A-817A-7FAC9DDA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E3FA9C9-D0DE-2490-5E70-465D7A1088DE}"/>
              </a:ext>
            </a:extLst>
          </p:cNvPr>
          <p:cNvSpPr>
            <a:spLocks noGrp="1"/>
          </p:cNvSpPr>
          <p:nvPr>
            <p:ph type="title"/>
          </p:nvPr>
        </p:nvSpPr>
        <p:spPr>
          <a:xfrm>
            <a:off x="7493000" y="1204721"/>
            <a:ext cx="4133840" cy="1446550"/>
          </a:xfrm>
        </p:spPr>
        <p:txBody>
          <a:bodyPr>
            <a:normAutofit/>
          </a:bodyPr>
          <a:lstStyle/>
          <a:p>
            <a:r>
              <a:rPr lang="en-US" dirty="0"/>
              <a:t>Exploratory Data Analysis </a:t>
            </a:r>
          </a:p>
        </p:txBody>
      </p:sp>
      <p:sp>
        <p:nvSpPr>
          <p:cNvPr id="3" name="Content Placeholder 2">
            <a:extLst>
              <a:ext uri="{FF2B5EF4-FFF2-40B4-BE49-F238E27FC236}">
                <a16:creationId xmlns:a16="http://schemas.microsoft.com/office/drawing/2014/main" id="{7BB5FABB-7E11-3320-80DE-BA36DCD77C34}"/>
              </a:ext>
            </a:extLst>
          </p:cNvPr>
          <p:cNvSpPr>
            <a:spLocks noGrp="1"/>
          </p:cNvSpPr>
          <p:nvPr>
            <p:ph idx="1"/>
          </p:nvPr>
        </p:nvSpPr>
        <p:spPr>
          <a:xfrm>
            <a:off x="7493001" y="2691638"/>
            <a:ext cx="4133840" cy="3188586"/>
          </a:xfrm>
        </p:spPr>
        <p:txBody>
          <a:bodyPr vert="horz" lIns="91440" tIns="45720" rIns="91440" bIns="45720" rtlCol="0" anchor="t">
            <a:normAutofit/>
          </a:bodyPr>
          <a:lstStyle/>
          <a:p>
            <a:pPr>
              <a:lnSpc>
                <a:spcPct val="90000"/>
              </a:lnSpc>
            </a:pPr>
            <a:r>
              <a:rPr lang="en-US" sz="2200" dirty="0">
                <a:ea typeface="+mn-lt"/>
                <a:cs typeface="+mn-lt"/>
              </a:rPr>
              <a:t>Exploratory data analysis (EDA) is used by data scientists to analyze and investigate data sets and summarize their main characteristics, often employing data visualization methods. In this, we look for the </a:t>
            </a:r>
            <a:r>
              <a:rPr lang="en-US" sz="2200" b="1" dirty="0">
                <a:ea typeface="+mn-lt"/>
                <a:cs typeface="+mn-lt"/>
              </a:rPr>
              <a:t>outliers</a:t>
            </a:r>
            <a:r>
              <a:rPr lang="en-US" sz="2200" dirty="0">
                <a:ea typeface="+mn-lt"/>
                <a:cs typeface="+mn-lt"/>
              </a:rPr>
              <a:t> present in the data </a:t>
            </a:r>
            <a:endParaRPr lang="en-US" sz="2200" dirty="0"/>
          </a:p>
        </p:txBody>
      </p:sp>
      <p:pic>
        <p:nvPicPr>
          <p:cNvPr id="4" name="Picture 4" descr="Diagram&#10;&#10;Description automatically generated">
            <a:extLst>
              <a:ext uri="{FF2B5EF4-FFF2-40B4-BE49-F238E27FC236}">
                <a16:creationId xmlns:a16="http://schemas.microsoft.com/office/drawing/2014/main" id="{F342933A-F346-DF57-4DCB-F2E7E7C3B60F}"/>
              </a:ext>
            </a:extLst>
          </p:cNvPr>
          <p:cNvPicPr>
            <a:picLocks noChangeAspect="1"/>
          </p:cNvPicPr>
          <p:nvPr/>
        </p:nvPicPr>
        <p:blipFill>
          <a:blip r:embed="rId2"/>
          <a:stretch>
            <a:fillRect/>
          </a:stretch>
        </p:blipFill>
        <p:spPr>
          <a:xfrm>
            <a:off x="472924" y="1203477"/>
            <a:ext cx="6482737" cy="4562315"/>
          </a:xfrm>
          <a:prstGeom prst="rect">
            <a:avLst/>
          </a:prstGeom>
        </p:spPr>
      </p:pic>
      <p:sp>
        <p:nvSpPr>
          <p:cNvPr id="16" name="Cross 10">
            <a:extLst>
              <a:ext uri="{FF2B5EF4-FFF2-40B4-BE49-F238E27FC236}">
                <a16:creationId xmlns:a16="http://schemas.microsoft.com/office/drawing/2014/main" id="{7B768144-4A9A-EF4F-89C6-859C48A1AD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05290"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2">
            <a:extLst>
              <a:ext uri="{FF2B5EF4-FFF2-40B4-BE49-F238E27FC236}">
                <a16:creationId xmlns:a16="http://schemas.microsoft.com/office/drawing/2014/main" id="{233F0DEE-0C91-A94B-BED4-444EDE341B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190764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579E3846-8D0B-B14A-817A-7FAC9DDA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B2DEF72E-9A56-3A45-8ADA-E6F93BA8E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096772"/>
            <a:ext cx="4175133"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B01D309-CB29-E728-49C0-FCF535EEEE29}"/>
              </a:ext>
            </a:extLst>
          </p:cNvPr>
          <p:cNvSpPr>
            <a:spLocks noGrp="1"/>
          </p:cNvSpPr>
          <p:nvPr>
            <p:ph type="title"/>
          </p:nvPr>
        </p:nvSpPr>
        <p:spPr>
          <a:xfrm>
            <a:off x="565149" y="2256643"/>
            <a:ext cx="3198777" cy="2351207"/>
          </a:xfrm>
        </p:spPr>
        <p:txBody>
          <a:bodyPr vert="horz" lIns="91440" tIns="45720" rIns="91440" bIns="45720" rtlCol="0">
            <a:normAutofit/>
          </a:bodyPr>
          <a:lstStyle/>
          <a:p>
            <a:pPr algn="ctr"/>
            <a:r>
              <a:rPr lang="en-US" b="1" spc="-150" dirty="0"/>
              <a:t>Major steps in Exploratory data analysis </a:t>
            </a:r>
            <a:endParaRPr lang="en-US"/>
          </a:p>
        </p:txBody>
      </p:sp>
      <p:sp>
        <p:nvSpPr>
          <p:cNvPr id="59" name="Rectangle 58">
            <a:extLst>
              <a:ext uri="{FF2B5EF4-FFF2-40B4-BE49-F238E27FC236}">
                <a16:creationId xmlns:a16="http://schemas.microsoft.com/office/drawing/2014/main" id="{882E6E09-FCB0-5F41-8BAE-C0581D54B5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Cross 60">
            <a:extLst>
              <a:ext uri="{FF2B5EF4-FFF2-40B4-BE49-F238E27FC236}">
                <a16:creationId xmlns:a16="http://schemas.microsoft.com/office/drawing/2014/main" id="{D269DB01-9C3C-7841-B8E8-6FDFEF70CB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67701"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1" name="Content Placeholder 28">
            <a:extLst>
              <a:ext uri="{FF2B5EF4-FFF2-40B4-BE49-F238E27FC236}">
                <a16:creationId xmlns:a16="http://schemas.microsoft.com/office/drawing/2014/main" id="{6EC16A26-BA24-0976-1FED-0D5A1DCC3DBC}"/>
              </a:ext>
            </a:extLst>
          </p:cNvPr>
          <p:cNvGraphicFramePr>
            <a:graphicFrameLocks noGrp="1"/>
          </p:cNvGraphicFramePr>
          <p:nvPr>
            <p:ph idx="1"/>
            <p:extLst>
              <p:ext uri="{D42A27DB-BD31-4B8C-83A1-F6EECF244321}">
                <p14:modId xmlns:p14="http://schemas.microsoft.com/office/powerpoint/2010/main" val="1005896376"/>
              </p:ext>
            </p:extLst>
          </p:nvPr>
        </p:nvGraphicFramePr>
        <p:xfrm>
          <a:off x="5106596" y="1508251"/>
          <a:ext cx="6111737" cy="43731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519634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 name="Rectangle 23">
            <a:extLst>
              <a:ext uri="{FF2B5EF4-FFF2-40B4-BE49-F238E27FC236}">
                <a16:creationId xmlns:a16="http://schemas.microsoft.com/office/drawing/2014/main" id="{1D227D51-204B-ED48-AF9A-0BE9633FE0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4243" y="1096772"/>
            <a:ext cx="6503180"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Cross 25">
            <a:extLst>
              <a:ext uri="{FF2B5EF4-FFF2-40B4-BE49-F238E27FC236}">
                <a16:creationId xmlns:a16="http://schemas.microsoft.com/office/drawing/2014/main" id="{57A23F45-CDAE-8A40-8DE7-92A0BBC119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6811" y="5624450"/>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27">
            <a:extLst>
              <a:ext uri="{FF2B5EF4-FFF2-40B4-BE49-F238E27FC236}">
                <a16:creationId xmlns:a16="http://schemas.microsoft.com/office/drawing/2014/main" id="{68546383-CCC4-544B-B0D8-DE78DE39B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1" name="Rectangle 29">
            <a:extLst>
              <a:ext uri="{FF2B5EF4-FFF2-40B4-BE49-F238E27FC236}">
                <a16:creationId xmlns:a16="http://schemas.microsoft.com/office/drawing/2014/main" id="{14F048CC-17C9-B246-BF2A-29E51AD1C6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Magnifying glass showing decling performance">
            <a:extLst>
              <a:ext uri="{FF2B5EF4-FFF2-40B4-BE49-F238E27FC236}">
                <a16:creationId xmlns:a16="http://schemas.microsoft.com/office/drawing/2014/main" id="{EEA9C8AD-A7DF-CD09-34D0-A07576E1875C}"/>
              </a:ext>
            </a:extLst>
          </p:cNvPr>
          <p:cNvPicPr>
            <a:picLocks noChangeAspect="1"/>
          </p:cNvPicPr>
          <p:nvPr/>
        </p:nvPicPr>
        <p:blipFill rotWithShape="1">
          <a:blip r:embed="rId2"/>
          <a:srcRect t="7056" b="8674"/>
          <a:stretch/>
        </p:blipFill>
        <p:spPr>
          <a:xfrm>
            <a:off x="20" y="10"/>
            <a:ext cx="12191980" cy="6857990"/>
          </a:xfrm>
          <a:prstGeom prst="rect">
            <a:avLst/>
          </a:prstGeom>
        </p:spPr>
      </p:pic>
      <p:sp>
        <p:nvSpPr>
          <p:cNvPr id="42" name="Rectangle">
            <a:extLst>
              <a:ext uri="{FF2B5EF4-FFF2-40B4-BE49-F238E27FC236}">
                <a16:creationId xmlns:a16="http://schemas.microsoft.com/office/drawing/2014/main" id="{53C4D10E-16D3-5D49-A995-1FD27619A9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19755"/>
            <a:ext cx="10549940" cy="4238245"/>
          </a:xfrm>
          <a:prstGeom prst="rect">
            <a:avLst/>
          </a:prstGeom>
          <a:gradFill flip="none" rotWithShape="1">
            <a:gsLst>
              <a:gs pos="32000">
                <a:schemeClr val="bg1">
                  <a:alpha val="67000"/>
                </a:schemeClr>
              </a:gs>
              <a:gs pos="0">
                <a:schemeClr val="bg1">
                  <a:alpha val="55000"/>
                </a:schemeClr>
              </a:gs>
              <a:gs pos="99000">
                <a:schemeClr val="bg1">
                  <a:alpha val="55000"/>
                </a:schemeClr>
              </a:gs>
            </a:gsLst>
            <a:path path="circle">
              <a:fillToRect r="100000" b="100000"/>
            </a:path>
            <a:tileRect l="-100000" t="-100000"/>
          </a:gradFill>
          <a:ln w="12700">
            <a:miter lim="400000"/>
          </a:ln>
        </p:spPr>
        <p:txBody>
          <a:bodyPr lIns="50800" tIns="50800" rIns="50800" bIns="50800" anchor="ctr"/>
          <a:lstStyle/>
          <a:p>
            <a:pPr algn="ctr"/>
            <a:endParaRPr sz="2600" cap="all" dirty="0">
              <a:solidFill>
                <a:srgbClr val="FFFFFF"/>
              </a:solidFill>
              <a:sym typeface="Avenir Next"/>
            </a:endParaRPr>
          </a:p>
        </p:txBody>
      </p:sp>
      <p:sp>
        <p:nvSpPr>
          <p:cNvPr id="43" name="Cross 33">
            <a:extLst>
              <a:ext uri="{FF2B5EF4-FFF2-40B4-BE49-F238E27FC236}">
                <a16:creationId xmlns:a16="http://schemas.microsoft.com/office/drawing/2014/main" id="{24124FF1-775D-AC4A-81D0-73FC0F54A6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4250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35">
            <a:extLst>
              <a:ext uri="{FF2B5EF4-FFF2-40B4-BE49-F238E27FC236}">
                <a16:creationId xmlns:a16="http://schemas.microsoft.com/office/drawing/2014/main" id="{C53E2C7F-F4FF-A94D-ACAE-82823EC88F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AE850D5-A127-CE14-07DF-76489499C6F2}"/>
              </a:ext>
            </a:extLst>
          </p:cNvPr>
          <p:cNvSpPr>
            <a:spLocks noGrp="1"/>
          </p:cNvSpPr>
          <p:nvPr>
            <p:ph type="title"/>
          </p:nvPr>
        </p:nvSpPr>
        <p:spPr>
          <a:xfrm>
            <a:off x="565150" y="2900516"/>
            <a:ext cx="8384945" cy="2143418"/>
          </a:xfrm>
        </p:spPr>
        <p:txBody>
          <a:bodyPr vert="horz" lIns="91440" tIns="45720" rIns="91440" bIns="45720" rtlCol="0" anchor="t">
            <a:normAutofit/>
          </a:bodyPr>
          <a:lstStyle/>
          <a:p>
            <a:r>
              <a:rPr lang="en-US" sz="7400" spc="-150" dirty="0"/>
              <a:t>Feature engineering </a:t>
            </a:r>
            <a:endParaRPr lang="en-US" sz="7400" kern="1200" spc="-150" dirty="0">
              <a:latin typeface="+mj-lt"/>
              <a:ea typeface="+mj-ea"/>
              <a:cs typeface="+mj-cs"/>
            </a:endParaRPr>
          </a:p>
        </p:txBody>
      </p:sp>
    </p:spTree>
    <p:extLst>
      <p:ext uri="{BB962C8B-B14F-4D97-AF65-F5344CB8AC3E}">
        <p14:creationId xmlns:p14="http://schemas.microsoft.com/office/powerpoint/2010/main" val="756365048"/>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579E3846-8D0B-B14A-817A-7FAC9DDA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2D636A0-E0F0-300E-6A20-AB63FC0E9B65}"/>
              </a:ext>
            </a:extLst>
          </p:cNvPr>
          <p:cNvSpPr>
            <a:spLocks noGrp="1"/>
          </p:cNvSpPr>
          <p:nvPr>
            <p:ph type="title"/>
          </p:nvPr>
        </p:nvSpPr>
        <p:spPr>
          <a:xfrm>
            <a:off x="565149" y="1204721"/>
            <a:ext cx="8267296" cy="1446550"/>
          </a:xfrm>
        </p:spPr>
        <p:txBody>
          <a:bodyPr>
            <a:normAutofit/>
          </a:bodyPr>
          <a:lstStyle/>
          <a:p>
            <a:r>
              <a:rPr lang="en-US" dirty="0"/>
              <a:t>Data Transformation </a:t>
            </a:r>
          </a:p>
        </p:txBody>
      </p:sp>
      <p:sp>
        <p:nvSpPr>
          <p:cNvPr id="22" name="Rectangle 21">
            <a:extLst>
              <a:ext uri="{FF2B5EF4-FFF2-40B4-BE49-F238E27FC236}">
                <a16:creationId xmlns:a16="http://schemas.microsoft.com/office/drawing/2014/main" id="{FB1CD9BE-93F1-ED44-946B-8354D74B0B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38231" y="1096772"/>
            <a:ext cx="453769"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24" name="Rectangle 23">
            <a:extLst>
              <a:ext uri="{FF2B5EF4-FFF2-40B4-BE49-F238E27FC236}">
                <a16:creationId xmlns:a16="http://schemas.microsoft.com/office/drawing/2014/main" id="{882E6E09-FCB0-5F41-8BAE-C0581D54B5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Cross 25">
            <a:extLst>
              <a:ext uri="{FF2B5EF4-FFF2-40B4-BE49-F238E27FC236}">
                <a16:creationId xmlns:a16="http://schemas.microsoft.com/office/drawing/2014/main" id="{D269DB01-9C3C-7841-B8E8-6FDFEF70CB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31286"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0162439E-922D-2FB7-8AFF-3EAEB447AF0A}"/>
              </a:ext>
            </a:extLst>
          </p:cNvPr>
          <p:cNvGraphicFramePr>
            <a:graphicFrameLocks noGrp="1"/>
          </p:cNvGraphicFramePr>
          <p:nvPr>
            <p:ph idx="1"/>
            <p:extLst>
              <p:ext uri="{D42A27DB-BD31-4B8C-83A1-F6EECF244321}">
                <p14:modId xmlns:p14="http://schemas.microsoft.com/office/powerpoint/2010/main" val="2320246718"/>
              </p:ext>
            </p:extLst>
          </p:nvPr>
        </p:nvGraphicFramePr>
        <p:xfrm>
          <a:off x="565149" y="2692400"/>
          <a:ext cx="10653184" cy="31877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277350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D227D51-204B-ED48-AF9A-0BE9633FE0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4243" y="1096772"/>
            <a:ext cx="6503180"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ross 10">
            <a:extLst>
              <a:ext uri="{FF2B5EF4-FFF2-40B4-BE49-F238E27FC236}">
                <a16:creationId xmlns:a16="http://schemas.microsoft.com/office/drawing/2014/main" id="{57A23F45-CDAE-8A40-8DE7-92A0BBC119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6811" y="5624450"/>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8546383-CCC4-544B-B0D8-DE78DE39B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14">
            <a:extLst>
              <a:ext uri="{FF2B5EF4-FFF2-40B4-BE49-F238E27FC236}">
                <a16:creationId xmlns:a16="http://schemas.microsoft.com/office/drawing/2014/main" id="{14F048CC-17C9-B246-BF2A-29E51AD1C6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White 3D model rendering of a city">
            <a:extLst>
              <a:ext uri="{FF2B5EF4-FFF2-40B4-BE49-F238E27FC236}">
                <a16:creationId xmlns:a16="http://schemas.microsoft.com/office/drawing/2014/main" id="{AAFD5D38-73CB-62A6-39F7-D4913095576E}"/>
              </a:ext>
            </a:extLst>
          </p:cNvPr>
          <p:cNvPicPr>
            <a:picLocks noChangeAspect="1"/>
          </p:cNvPicPr>
          <p:nvPr/>
        </p:nvPicPr>
        <p:blipFill rotWithShape="1">
          <a:blip r:embed="rId2"/>
          <a:srcRect r="-2" b="-2"/>
          <a:stretch/>
        </p:blipFill>
        <p:spPr>
          <a:xfrm>
            <a:off x="20" y="10"/>
            <a:ext cx="12191980" cy="6857990"/>
          </a:xfrm>
          <a:prstGeom prst="rect">
            <a:avLst/>
          </a:prstGeom>
        </p:spPr>
      </p:pic>
      <p:sp>
        <p:nvSpPr>
          <p:cNvPr id="17" name="Rectangle">
            <a:extLst>
              <a:ext uri="{FF2B5EF4-FFF2-40B4-BE49-F238E27FC236}">
                <a16:creationId xmlns:a16="http://schemas.microsoft.com/office/drawing/2014/main" id="{86E439A5-A7E3-5047-A686-06C27A818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917506"/>
            <a:ext cx="10549940" cy="2374362"/>
          </a:xfrm>
          <a:prstGeom prst="rect">
            <a:avLst/>
          </a:prstGeom>
          <a:gradFill flip="none" rotWithShape="1">
            <a:gsLst>
              <a:gs pos="32000">
                <a:schemeClr val="bg1">
                  <a:alpha val="67000"/>
                </a:schemeClr>
              </a:gs>
              <a:gs pos="0">
                <a:schemeClr val="bg1">
                  <a:alpha val="55000"/>
                </a:schemeClr>
              </a:gs>
              <a:gs pos="99000">
                <a:schemeClr val="bg1">
                  <a:alpha val="55000"/>
                </a:schemeClr>
              </a:gs>
            </a:gsLst>
            <a:path path="circle">
              <a:fillToRect r="100000" b="100000"/>
            </a:path>
            <a:tileRect l="-100000" t="-100000"/>
          </a:gradFill>
          <a:ln w="12700">
            <a:miter lim="400000"/>
          </a:ln>
        </p:spPr>
        <p:txBody>
          <a:bodyPr lIns="50800" tIns="50800" rIns="50800" bIns="50800" anchor="ctr"/>
          <a:lstStyle/>
          <a:p>
            <a:pPr algn="ctr"/>
            <a:endParaRPr sz="2600" cap="all" dirty="0">
              <a:solidFill>
                <a:srgbClr val="FFFFFF"/>
              </a:solidFill>
              <a:sym typeface="Avenir Next"/>
            </a:endParaRPr>
          </a:p>
        </p:txBody>
      </p:sp>
      <p:sp>
        <p:nvSpPr>
          <p:cNvPr id="19" name="Cross 18">
            <a:extLst>
              <a:ext uri="{FF2B5EF4-FFF2-40B4-BE49-F238E27FC236}">
                <a16:creationId xmlns:a16="http://schemas.microsoft.com/office/drawing/2014/main" id="{24124FF1-775D-AC4A-81D0-73FC0F54A6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4250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C53E2C7F-F4FF-A94D-ACAE-82823EC88F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74E11B5-7322-94B6-E9EF-5AAD31009FB9}"/>
              </a:ext>
            </a:extLst>
          </p:cNvPr>
          <p:cNvSpPr>
            <a:spLocks noGrp="1"/>
          </p:cNvSpPr>
          <p:nvPr>
            <p:ph type="title"/>
          </p:nvPr>
        </p:nvSpPr>
        <p:spPr>
          <a:xfrm>
            <a:off x="565149" y="4162776"/>
            <a:ext cx="9316409" cy="1453896"/>
          </a:xfrm>
        </p:spPr>
        <p:txBody>
          <a:bodyPr vert="horz" lIns="91440" tIns="45720" rIns="91440" bIns="45720" rtlCol="0" anchor="b">
            <a:normAutofit/>
          </a:bodyPr>
          <a:lstStyle/>
          <a:p>
            <a:r>
              <a:rPr lang="en-US" sz="8000" kern="1200" spc="-150">
                <a:solidFill>
                  <a:schemeClr val="tx1"/>
                </a:solidFill>
                <a:latin typeface="+mj-lt"/>
                <a:ea typeface="+mj-ea"/>
                <a:cs typeface="+mj-cs"/>
              </a:rPr>
              <a:t>Model Building </a:t>
            </a:r>
          </a:p>
        </p:txBody>
      </p:sp>
    </p:spTree>
    <p:extLst>
      <p:ext uri="{BB962C8B-B14F-4D97-AF65-F5344CB8AC3E}">
        <p14:creationId xmlns:p14="http://schemas.microsoft.com/office/powerpoint/2010/main" val="4206696712"/>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7" name="Rectangle 46">
            <a:extLst>
              <a:ext uri="{FF2B5EF4-FFF2-40B4-BE49-F238E27FC236}">
                <a16:creationId xmlns:a16="http://schemas.microsoft.com/office/drawing/2014/main" id="{579E3846-8D0B-B14A-817A-7FAC9DDA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3D0C72-19EB-8132-E95B-BC95F71D5B97}"/>
              </a:ext>
            </a:extLst>
          </p:cNvPr>
          <p:cNvSpPr>
            <a:spLocks noGrp="1"/>
          </p:cNvSpPr>
          <p:nvPr>
            <p:ph type="title"/>
          </p:nvPr>
        </p:nvSpPr>
        <p:spPr>
          <a:xfrm>
            <a:off x="565149" y="1204721"/>
            <a:ext cx="4114799" cy="1446550"/>
          </a:xfrm>
        </p:spPr>
        <p:txBody>
          <a:bodyPr>
            <a:normAutofit/>
          </a:bodyPr>
          <a:lstStyle/>
          <a:p>
            <a:r>
              <a:rPr lang="en-US" dirty="0"/>
              <a:t>Model Building </a:t>
            </a:r>
          </a:p>
        </p:txBody>
      </p:sp>
      <p:sp>
        <p:nvSpPr>
          <p:cNvPr id="3" name="Content Placeholder 2">
            <a:extLst>
              <a:ext uri="{FF2B5EF4-FFF2-40B4-BE49-F238E27FC236}">
                <a16:creationId xmlns:a16="http://schemas.microsoft.com/office/drawing/2014/main" id="{85F486B3-1606-0BF1-A8BF-D0889282A5EA}"/>
              </a:ext>
            </a:extLst>
          </p:cNvPr>
          <p:cNvSpPr>
            <a:spLocks noGrp="1"/>
          </p:cNvSpPr>
          <p:nvPr>
            <p:ph idx="1"/>
          </p:nvPr>
        </p:nvSpPr>
        <p:spPr>
          <a:xfrm>
            <a:off x="565150" y="2691638"/>
            <a:ext cx="4114799" cy="3188586"/>
          </a:xfrm>
        </p:spPr>
        <p:txBody>
          <a:bodyPr vert="horz" lIns="91440" tIns="45720" rIns="91440" bIns="45720" rtlCol="0">
            <a:normAutofit/>
          </a:bodyPr>
          <a:lstStyle/>
          <a:p>
            <a:pPr marL="0" indent="0">
              <a:lnSpc>
                <a:spcPct val="90000"/>
              </a:lnSpc>
              <a:buNone/>
            </a:pPr>
            <a:r>
              <a:rPr lang="en-US" dirty="0">
                <a:ea typeface="+mn-lt"/>
                <a:cs typeface="+mn-lt"/>
              </a:rPr>
              <a:t>Stepwise regression is a process that helps determine which factors are important and which are not Important factors are kept to ensure that the linear model does its prediction based on factors that can help it produce the most accurate result.</a:t>
            </a:r>
            <a:endParaRPr lang="en-US"/>
          </a:p>
        </p:txBody>
      </p:sp>
      <p:pic>
        <p:nvPicPr>
          <p:cNvPr id="26" name="Picture 4" descr="Graph on document with pen">
            <a:extLst>
              <a:ext uri="{FF2B5EF4-FFF2-40B4-BE49-F238E27FC236}">
                <a16:creationId xmlns:a16="http://schemas.microsoft.com/office/drawing/2014/main" id="{7DECE459-4D31-7CB4-504A-25C6D9B3BA03}"/>
              </a:ext>
            </a:extLst>
          </p:cNvPr>
          <p:cNvPicPr>
            <a:picLocks noChangeAspect="1"/>
          </p:cNvPicPr>
          <p:nvPr/>
        </p:nvPicPr>
        <p:blipFill rotWithShape="1">
          <a:blip r:embed="rId2"/>
          <a:srcRect l="16091" r="16090" b="-1"/>
          <a:stretch/>
        </p:blipFill>
        <p:spPr>
          <a:xfrm>
            <a:off x="5224242" y="10"/>
            <a:ext cx="6967758" cy="6857990"/>
          </a:xfrm>
          <a:prstGeom prst="rect">
            <a:avLst/>
          </a:prstGeom>
        </p:spPr>
      </p:pic>
      <p:sp>
        <p:nvSpPr>
          <p:cNvPr id="49" name="Cross 48">
            <a:extLst>
              <a:ext uri="{FF2B5EF4-FFF2-40B4-BE49-F238E27FC236}">
                <a16:creationId xmlns:a16="http://schemas.microsoft.com/office/drawing/2014/main" id="{EAB1217A-7C36-3A41-8536-BC68C45210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6810"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DCA5172B-100A-154D-8648-280629D67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078849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D227D51-204B-ED48-AF9A-0BE9633FE0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4243" y="1096772"/>
            <a:ext cx="6503180"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ross 10">
            <a:extLst>
              <a:ext uri="{FF2B5EF4-FFF2-40B4-BE49-F238E27FC236}">
                <a16:creationId xmlns:a16="http://schemas.microsoft.com/office/drawing/2014/main" id="{57A23F45-CDAE-8A40-8DE7-92A0BBC119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6811" y="5624450"/>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8546383-CCC4-544B-B0D8-DE78DE39B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14">
            <a:extLst>
              <a:ext uri="{FF2B5EF4-FFF2-40B4-BE49-F238E27FC236}">
                <a16:creationId xmlns:a16="http://schemas.microsoft.com/office/drawing/2014/main" id="{6CA2C65D-0168-1245-86C8-62A8A6F7B8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A92A198-805D-1841-2CF3-955BADF35850}"/>
              </a:ext>
            </a:extLst>
          </p:cNvPr>
          <p:cNvSpPr>
            <a:spLocks noGrp="1"/>
          </p:cNvSpPr>
          <p:nvPr>
            <p:ph type="title"/>
          </p:nvPr>
        </p:nvSpPr>
        <p:spPr>
          <a:xfrm>
            <a:off x="6562614" y="1625608"/>
            <a:ext cx="4655719" cy="2722164"/>
          </a:xfrm>
        </p:spPr>
        <p:txBody>
          <a:bodyPr vert="horz" lIns="91440" tIns="45720" rIns="91440" bIns="45720" rtlCol="0" anchor="b">
            <a:normAutofit/>
          </a:bodyPr>
          <a:lstStyle/>
          <a:p>
            <a:pPr>
              <a:lnSpc>
                <a:spcPct val="90000"/>
              </a:lnSpc>
            </a:pPr>
            <a:r>
              <a:rPr lang="en-US" kern="1200" spc="-150" dirty="0">
                <a:latin typeface="+mj-lt"/>
                <a:ea typeface="+mj-ea"/>
                <a:cs typeface="+mj-cs"/>
              </a:rPr>
              <a:t>Choosing the </a:t>
            </a:r>
            <a:r>
              <a:rPr lang="en-US" spc="-150" dirty="0"/>
              <a:t> </a:t>
            </a:r>
            <a:r>
              <a:rPr lang="en-US" kern="1200" spc="-150" dirty="0">
                <a:latin typeface="+mj-lt"/>
                <a:ea typeface="+mj-ea"/>
                <a:cs typeface="+mj-cs"/>
              </a:rPr>
              <a:t>Supervised learning model for the project </a:t>
            </a:r>
          </a:p>
        </p:txBody>
      </p:sp>
      <p:pic>
        <p:nvPicPr>
          <p:cNvPr id="5" name="Picture 4" descr="White bulbs with a yellow one standing out">
            <a:extLst>
              <a:ext uri="{FF2B5EF4-FFF2-40B4-BE49-F238E27FC236}">
                <a16:creationId xmlns:a16="http://schemas.microsoft.com/office/drawing/2014/main" id="{9285313E-7FE4-68DA-8642-880764572C34}"/>
              </a:ext>
            </a:extLst>
          </p:cNvPr>
          <p:cNvPicPr>
            <a:picLocks noChangeAspect="1"/>
          </p:cNvPicPr>
          <p:nvPr/>
        </p:nvPicPr>
        <p:blipFill rotWithShape="1">
          <a:blip r:embed="rId2"/>
          <a:srcRect l="30614" r="10703" b="-3"/>
          <a:stretch/>
        </p:blipFill>
        <p:spPr>
          <a:xfrm>
            <a:off x="20" y="10"/>
            <a:ext cx="6038037" cy="6857990"/>
          </a:xfrm>
          <a:prstGeom prst="rect">
            <a:avLst/>
          </a:prstGeom>
        </p:spPr>
      </p:pic>
      <p:sp>
        <p:nvSpPr>
          <p:cNvPr id="17" name="Cross 16">
            <a:extLst>
              <a:ext uri="{FF2B5EF4-FFF2-40B4-BE49-F238E27FC236}">
                <a16:creationId xmlns:a16="http://schemas.microsoft.com/office/drawing/2014/main" id="{12E8ED90-6D42-AE40-963A-3924EE2073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30625" y="5623560"/>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755E9273-3717-C94C-9BFF-75E87E47C4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807415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79E3846-8D0B-B14A-817A-7FAC9DDA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8FAEA4-B4BD-07E0-1D90-F23117647F45}"/>
              </a:ext>
            </a:extLst>
          </p:cNvPr>
          <p:cNvSpPr>
            <a:spLocks noGrp="1"/>
          </p:cNvSpPr>
          <p:nvPr>
            <p:ph type="title"/>
          </p:nvPr>
        </p:nvSpPr>
        <p:spPr>
          <a:xfrm>
            <a:off x="1956627" y="972808"/>
            <a:ext cx="8267296" cy="1446550"/>
          </a:xfrm>
        </p:spPr>
        <p:txBody>
          <a:bodyPr>
            <a:normAutofit/>
          </a:bodyPr>
          <a:lstStyle/>
          <a:p>
            <a:pPr algn="ctr"/>
            <a:r>
              <a:rPr lang="en-US" dirty="0"/>
              <a:t>Supervised Learning models </a:t>
            </a:r>
          </a:p>
        </p:txBody>
      </p:sp>
      <p:sp>
        <p:nvSpPr>
          <p:cNvPr id="11" name="Rectangle 10">
            <a:extLst>
              <a:ext uri="{FF2B5EF4-FFF2-40B4-BE49-F238E27FC236}">
                <a16:creationId xmlns:a16="http://schemas.microsoft.com/office/drawing/2014/main" id="{FB1CD9BE-93F1-ED44-946B-8354D74B0B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38231" y="1096772"/>
            <a:ext cx="453769"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13" name="Rectangle 12">
            <a:extLst>
              <a:ext uri="{FF2B5EF4-FFF2-40B4-BE49-F238E27FC236}">
                <a16:creationId xmlns:a16="http://schemas.microsoft.com/office/drawing/2014/main" id="{882E6E09-FCB0-5F41-8BAE-C0581D54B5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ross 14">
            <a:extLst>
              <a:ext uri="{FF2B5EF4-FFF2-40B4-BE49-F238E27FC236}">
                <a16:creationId xmlns:a16="http://schemas.microsoft.com/office/drawing/2014/main" id="{D269DB01-9C3C-7841-B8E8-6FDFEF70CB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31286"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2A725E2A-17E5-AD8E-141E-6D8868ACD864}"/>
              </a:ext>
            </a:extLst>
          </p:cNvPr>
          <p:cNvGraphicFramePr>
            <a:graphicFrameLocks noGrp="1"/>
          </p:cNvGraphicFramePr>
          <p:nvPr>
            <p:ph idx="1"/>
            <p:extLst>
              <p:ext uri="{D42A27DB-BD31-4B8C-83A1-F6EECF244321}">
                <p14:modId xmlns:p14="http://schemas.microsoft.com/office/powerpoint/2010/main" val="737444921"/>
              </p:ext>
            </p:extLst>
          </p:nvPr>
        </p:nvGraphicFramePr>
        <p:xfrm>
          <a:off x="565149" y="2692400"/>
          <a:ext cx="10653184" cy="31877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418087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B89BB-C7B5-4595-D0F0-57A4731EA519}"/>
              </a:ext>
            </a:extLst>
          </p:cNvPr>
          <p:cNvSpPr>
            <a:spLocks noGrp="1"/>
          </p:cNvSpPr>
          <p:nvPr>
            <p:ph type="title"/>
          </p:nvPr>
        </p:nvSpPr>
        <p:spPr>
          <a:xfrm>
            <a:off x="1779932" y="1094286"/>
            <a:ext cx="8267296" cy="1446550"/>
          </a:xfrm>
        </p:spPr>
        <p:txBody>
          <a:bodyPr/>
          <a:lstStyle/>
          <a:p>
            <a:pPr algn="ctr"/>
            <a:r>
              <a:rPr lang="en-US" dirty="0"/>
              <a:t>Pros and Cons of  each Supervised learning model </a:t>
            </a:r>
          </a:p>
        </p:txBody>
      </p:sp>
      <p:sp>
        <p:nvSpPr>
          <p:cNvPr id="3" name="Content Placeholder 2">
            <a:extLst>
              <a:ext uri="{FF2B5EF4-FFF2-40B4-BE49-F238E27FC236}">
                <a16:creationId xmlns:a16="http://schemas.microsoft.com/office/drawing/2014/main" id="{F85E1B7E-E3F1-35F9-9C84-5CD7733BC0BE}"/>
              </a:ext>
            </a:extLst>
          </p:cNvPr>
          <p:cNvSpPr>
            <a:spLocks noGrp="1"/>
          </p:cNvSpPr>
          <p:nvPr>
            <p:ph idx="1"/>
          </p:nvPr>
        </p:nvSpPr>
        <p:spPr/>
        <p:txBody>
          <a:bodyPr vert="horz" lIns="91440" tIns="45720" rIns="91440" bIns="45720" rtlCol="0" anchor="t">
            <a:normAutofit fontScale="85000" lnSpcReduction="20000"/>
          </a:bodyPr>
          <a:lstStyle/>
          <a:p>
            <a:r>
              <a:rPr lang="en-US" dirty="0">
                <a:ea typeface="+mn-lt"/>
                <a:cs typeface="+mn-lt"/>
              </a:rPr>
              <a:t>SVM supports both linear and non-linear solutions using kernel trick.</a:t>
            </a:r>
            <a:endParaRPr lang="en-US" dirty="0"/>
          </a:p>
          <a:p>
            <a:r>
              <a:rPr lang="en-US" dirty="0">
                <a:ea typeface="+mn-lt"/>
                <a:cs typeface="+mn-lt"/>
              </a:rPr>
              <a:t>SVM handles outliers better than LR.</a:t>
            </a:r>
            <a:endParaRPr lang="en-US" dirty="0"/>
          </a:p>
          <a:p>
            <a:r>
              <a:rPr lang="en-US" dirty="0">
                <a:ea typeface="+mn-lt"/>
                <a:cs typeface="+mn-lt"/>
              </a:rPr>
              <a:t>Both LR and SVM perform well when the training data is less, and there are a large number of features.</a:t>
            </a:r>
            <a:endParaRPr lang="en-US" dirty="0"/>
          </a:p>
          <a:p>
            <a:r>
              <a:rPr lang="en-US" dirty="0">
                <a:ea typeface="+mn-lt"/>
                <a:cs typeface="+mn-lt"/>
              </a:rPr>
              <a:t>Linear regression is a linear model, which means it works well. when the data has a linear shape. But, when the data has a non-linear shape, then a linear model cannot capture the non-linear features.</a:t>
            </a:r>
            <a:endParaRPr lang="en-US" dirty="0"/>
          </a:p>
          <a:p>
            <a:r>
              <a:rPr lang="en-US" dirty="0">
                <a:ea typeface="+mn-lt"/>
                <a:cs typeface="+mn-lt"/>
              </a:rPr>
              <a:t>So, in this case, you can use the decision trees, which do a better job at capturing the non-linearity in the data by dividing the space into smaller sub-spaces.</a:t>
            </a:r>
            <a:endParaRPr lang="en-US" dirty="0"/>
          </a:p>
          <a:p>
            <a:endParaRPr lang="en-US" dirty="0"/>
          </a:p>
          <a:p>
            <a:endParaRPr lang="en-US" dirty="0"/>
          </a:p>
        </p:txBody>
      </p:sp>
    </p:spTree>
    <p:extLst>
      <p:ext uri="{BB962C8B-B14F-4D97-AF65-F5344CB8AC3E}">
        <p14:creationId xmlns:p14="http://schemas.microsoft.com/office/powerpoint/2010/main" val="1870340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8">
            <a:extLst>
              <a:ext uri="{FF2B5EF4-FFF2-40B4-BE49-F238E27FC236}">
                <a16:creationId xmlns:a16="http://schemas.microsoft.com/office/drawing/2014/main" id="{1D227D51-204B-ED48-AF9A-0BE9633FE0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4243" y="1096772"/>
            <a:ext cx="6503180"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Cross 10">
            <a:extLst>
              <a:ext uri="{FF2B5EF4-FFF2-40B4-BE49-F238E27FC236}">
                <a16:creationId xmlns:a16="http://schemas.microsoft.com/office/drawing/2014/main" id="{57A23F45-CDAE-8A40-8DE7-92A0BBC119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6811" y="5624450"/>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2">
            <a:extLst>
              <a:ext uri="{FF2B5EF4-FFF2-40B4-BE49-F238E27FC236}">
                <a16:creationId xmlns:a16="http://schemas.microsoft.com/office/drawing/2014/main" id="{68546383-CCC4-544B-B0D8-DE78DE39B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6" name="Rectangle 14">
            <a:extLst>
              <a:ext uri="{FF2B5EF4-FFF2-40B4-BE49-F238E27FC236}">
                <a16:creationId xmlns:a16="http://schemas.microsoft.com/office/drawing/2014/main" id="{14F048CC-17C9-B246-BF2A-29E51AD1C6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Picture 4" descr="Metal tic-tac-toe game pieces">
            <a:extLst>
              <a:ext uri="{FF2B5EF4-FFF2-40B4-BE49-F238E27FC236}">
                <a16:creationId xmlns:a16="http://schemas.microsoft.com/office/drawing/2014/main" id="{06E5FFF3-A7C1-D14D-3776-E80F1596E2AC}"/>
              </a:ext>
            </a:extLst>
          </p:cNvPr>
          <p:cNvPicPr>
            <a:picLocks noChangeAspect="1"/>
          </p:cNvPicPr>
          <p:nvPr/>
        </p:nvPicPr>
        <p:blipFill rotWithShape="1">
          <a:blip r:embed="rId2"/>
          <a:srcRect t="19874" r="-2" b="5174"/>
          <a:stretch/>
        </p:blipFill>
        <p:spPr>
          <a:xfrm>
            <a:off x="20" y="10"/>
            <a:ext cx="12191980" cy="6857990"/>
          </a:xfrm>
          <a:prstGeom prst="rect">
            <a:avLst/>
          </a:prstGeom>
        </p:spPr>
      </p:pic>
      <p:sp>
        <p:nvSpPr>
          <p:cNvPr id="28" name="Rectangle">
            <a:extLst>
              <a:ext uri="{FF2B5EF4-FFF2-40B4-BE49-F238E27FC236}">
                <a16:creationId xmlns:a16="http://schemas.microsoft.com/office/drawing/2014/main" id="{C3CDF984-1C69-1F45-B391-9A023DD8F0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5477047" cy="6858000"/>
          </a:xfrm>
          <a:prstGeom prst="rect">
            <a:avLst/>
          </a:prstGeom>
          <a:gradFill flip="none" rotWithShape="1">
            <a:gsLst>
              <a:gs pos="32000">
                <a:schemeClr val="bg1">
                  <a:alpha val="67000"/>
                </a:schemeClr>
              </a:gs>
              <a:gs pos="0">
                <a:schemeClr val="bg1">
                  <a:alpha val="55000"/>
                </a:schemeClr>
              </a:gs>
              <a:gs pos="99000">
                <a:schemeClr val="bg1">
                  <a:alpha val="55000"/>
                </a:schemeClr>
              </a:gs>
            </a:gsLst>
            <a:path path="circle">
              <a:fillToRect r="100000" b="100000"/>
            </a:path>
            <a:tileRect l="-100000" t="-100000"/>
          </a:gradFill>
          <a:ln w="12700">
            <a:miter lim="400000"/>
          </a:ln>
        </p:spPr>
        <p:txBody>
          <a:bodyPr lIns="50800" tIns="50800" rIns="50800" bIns="50800" anchor="ctr"/>
          <a:lstStyle/>
          <a:p>
            <a:pPr algn="ctr"/>
            <a:endParaRPr sz="2600" cap="all" dirty="0">
              <a:solidFill>
                <a:srgbClr val="FFFFFF"/>
              </a:solidFill>
              <a:sym typeface="Avenir Next"/>
            </a:endParaRPr>
          </a:p>
        </p:txBody>
      </p:sp>
      <p:sp>
        <p:nvSpPr>
          <p:cNvPr id="29" name="Cross 18">
            <a:extLst>
              <a:ext uri="{FF2B5EF4-FFF2-40B4-BE49-F238E27FC236}">
                <a16:creationId xmlns:a16="http://schemas.microsoft.com/office/drawing/2014/main" id="{B6ADAAA2-0742-D744-ACFF-7206E2A7A8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69614"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0">
            <a:extLst>
              <a:ext uri="{FF2B5EF4-FFF2-40B4-BE49-F238E27FC236}">
                <a16:creationId xmlns:a16="http://schemas.microsoft.com/office/drawing/2014/main" id="{C53E2C7F-F4FF-A94D-ACAE-82823EC88F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CECB5C6-C0A0-97A8-9983-423A6D632184}"/>
              </a:ext>
            </a:extLst>
          </p:cNvPr>
          <p:cNvSpPr>
            <a:spLocks noGrp="1"/>
          </p:cNvSpPr>
          <p:nvPr>
            <p:ph type="title"/>
          </p:nvPr>
        </p:nvSpPr>
        <p:spPr>
          <a:xfrm>
            <a:off x="797105" y="1625608"/>
            <a:ext cx="3882843" cy="2722164"/>
          </a:xfrm>
        </p:spPr>
        <p:txBody>
          <a:bodyPr vert="horz" lIns="91440" tIns="45720" rIns="91440" bIns="45720" rtlCol="0" anchor="b">
            <a:normAutofit/>
          </a:bodyPr>
          <a:lstStyle/>
          <a:p>
            <a:pPr>
              <a:lnSpc>
                <a:spcPct val="90000"/>
              </a:lnSpc>
            </a:pPr>
            <a:r>
              <a:rPr lang="en-US" sz="6800" kern="1200" spc="-150">
                <a:solidFill>
                  <a:schemeClr val="tx1"/>
                </a:solidFill>
                <a:latin typeface="+mj-lt"/>
                <a:ea typeface="+mj-ea"/>
                <a:cs typeface="+mj-cs"/>
              </a:rPr>
              <a:t>Cross validation  </a:t>
            </a:r>
          </a:p>
        </p:txBody>
      </p:sp>
    </p:spTree>
    <p:extLst>
      <p:ext uri="{BB962C8B-B14F-4D97-AF65-F5344CB8AC3E}">
        <p14:creationId xmlns:p14="http://schemas.microsoft.com/office/powerpoint/2010/main" val="231756467"/>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579E3846-8D0B-B14A-817A-7FAC9DDA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C877EF-2829-5C14-670D-A23524B70A0D}"/>
              </a:ext>
            </a:extLst>
          </p:cNvPr>
          <p:cNvSpPr>
            <a:spLocks noGrp="1"/>
          </p:cNvSpPr>
          <p:nvPr>
            <p:ph type="title"/>
          </p:nvPr>
        </p:nvSpPr>
        <p:spPr>
          <a:xfrm>
            <a:off x="565149" y="1204720"/>
            <a:ext cx="3198777" cy="4344711"/>
          </a:xfrm>
        </p:spPr>
        <p:txBody>
          <a:bodyPr>
            <a:normAutofit/>
          </a:bodyPr>
          <a:lstStyle/>
          <a:p>
            <a:r>
              <a:rPr lang="en-US" dirty="0"/>
              <a:t>Contents</a:t>
            </a:r>
          </a:p>
        </p:txBody>
      </p:sp>
      <p:sp>
        <p:nvSpPr>
          <p:cNvPr id="42" name="Rectangle 41">
            <a:extLst>
              <a:ext uri="{FF2B5EF4-FFF2-40B4-BE49-F238E27FC236}">
                <a16:creationId xmlns:a16="http://schemas.microsoft.com/office/drawing/2014/main" id="{882E6E09-FCB0-5F41-8BAE-C0581D54B5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BE8B9AAF-3BFF-3546-915C-8BDE34AD7C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096772"/>
            <a:ext cx="263565"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Cross 45">
            <a:extLst>
              <a:ext uri="{FF2B5EF4-FFF2-40B4-BE49-F238E27FC236}">
                <a16:creationId xmlns:a16="http://schemas.microsoft.com/office/drawing/2014/main" id="{90012D5C-1270-714B-AFB4-7E632827BA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24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6" name="Content Placeholder 2">
            <a:extLst>
              <a:ext uri="{FF2B5EF4-FFF2-40B4-BE49-F238E27FC236}">
                <a16:creationId xmlns:a16="http://schemas.microsoft.com/office/drawing/2014/main" id="{68355D41-E963-B89E-872F-873942E2CA4C}"/>
              </a:ext>
            </a:extLst>
          </p:cNvPr>
          <p:cNvGraphicFramePr>
            <a:graphicFrameLocks noGrp="1"/>
          </p:cNvGraphicFramePr>
          <p:nvPr>
            <p:ph idx="1"/>
            <p:extLst>
              <p:ext uri="{D42A27DB-BD31-4B8C-83A1-F6EECF244321}">
                <p14:modId xmlns:p14="http://schemas.microsoft.com/office/powerpoint/2010/main" val="2556612520"/>
              </p:ext>
            </p:extLst>
          </p:nvPr>
        </p:nvGraphicFramePr>
        <p:xfrm>
          <a:off x="4489428" y="1508251"/>
          <a:ext cx="6728905" cy="43719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802995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0" name="Rectangle 41">
            <a:extLst>
              <a:ext uri="{FF2B5EF4-FFF2-40B4-BE49-F238E27FC236}">
                <a16:creationId xmlns:a16="http://schemas.microsoft.com/office/drawing/2014/main" id="{579E3846-8D0B-B14A-817A-7FAC9DDA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F34CB5A-2EDC-17C2-AFB4-F2D683295FCD}"/>
              </a:ext>
            </a:extLst>
          </p:cNvPr>
          <p:cNvSpPr>
            <a:spLocks noGrp="1"/>
          </p:cNvSpPr>
          <p:nvPr>
            <p:ph type="title"/>
          </p:nvPr>
        </p:nvSpPr>
        <p:spPr>
          <a:xfrm>
            <a:off x="565149" y="1204720"/>
            <a:ext cx="3198777" cy="4344711"/>
          </a:xfrm>
        </p:spPr>
        <p:txBody>
          <a:bodyPr>
            <a:normAutofit/>
          </a:bodyPr>
          <a:lstStyle/>
          <a:p>
            <a:r>
              <a:rPr lang="en-US" dirty="0"/>
              <a:t>Cross Validation techniques</a:t>
            </a:r>
          </a:p>
        </p:txBody>
      </p:sp>
      <p:sp>
        <p:nvSpPr>
          <p:cNvPr id="51" name="Rectangle 43">
            <a:extLst>
              <a:ext uri="{FF2B5EF4-FFF2-40B4-BE49-F238E27FC236}">
                <a16:creationId xmlns:a16="http://schemas.microsoft.com/office/drawing/2014/main" id="{882E6E09-FCB0-5F41-8BAE-C0581D54B5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45">
            <a:extLst>
              <a:ext uri="{FF2B5EF4-FFF2-40B4-BE49-F238E27FC236}">
                <a16:creationId xmlns:a16="http://schemas.microsoft.com/office/drawing/2014/main" id="{BE8B9AAF-3BFF-3546-915C-8BDE34AD7C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096772"/>
            <a:ext cx="263565"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Cross 47">
            <a:extLst>
              <a:ext uri="{FF2B5EF4-FFF2-40B4-BE49-F238E27FC236}">
                <a16:creationId xmlns:a16="http://schemas.microsoft.com/office/drawing/2014/main" id="{90012D5C-1270-714B-AFB4-7E632827BA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24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7" name="Content Placeholder 2">
            <a:extLst>
              <a:ext uri="{FF2B5EF4-FFF2-40B4-BE49-F238E27FC236}">
                <a16:creationId xmlns:a16="http://schemas.microsoft.com/office/drawing/2014/main" id="{42A5FF73-8F97-02B4-7B3F-23922B6D68CA}"/>
              </a:ext>
            </a:extLst>
          </p:cNvPr>
          <p:cNvGraphicFramePr>
            <a:graphicFrameLocks noGrp="1"/>
          </p:cNvGraphicFramePr>
          <p:nvPr>
            <p:ph idx="1"/>
            <p:extLst>
              <p:ext uri="{D42A27DB-BD31-4B8C-83A1-F6EECF244321}">
                <p14:modId xmlns:p14="http://schemas.microsoft.com/office/powerpoint/2010/main" val="1394718638"/>
              </p:ext>
            </p:extLst>
          </p:nvPr>
        </p:nvGraphicFramePr>
        <p:xfrm>
          <a:off x="4489428" y="1508251"/>
          <a:ext cx="6728905" cy="43719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704175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F367E596-6364-884D-8ECA-DABD757BD2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raph on document with pen">
            <a:extLst>
              <a:ext uri="{FF2B5EF4-FFF2-40B4-BE49-F238E27FC236}">
                <a16:creationId xmlns:a16="http://schemas.microsoft.com/office/drawing/2014/main" id="{1CEFEEAF-CEC5-BB68-1A52-B5EE011A425D}"/>
              </a:ext>
            </a:extLst>
          </p:cNvPr>
          <p:cNvPicPr>
            <a:picLocks noChangeAspect="1"/>
          </p:cNvPicPr>
          <p:nvPr/>
        </p:nvPicPr>
        <p:blipFill rotWithShape="1">
          <a:blip r:embed="rId2"/>
          <a:srcRect t="1414" b="14317"/>
          <a:stretch/>
        </p:blipFill>
        <p:spPr>
          <a:xfrm>
            <a:off x="20" y="10"/>
            <a:ext cx="12191980" cy="6857990"/>
          </a:xfrm>
          <a:prstGeom prst="rect">
            <a:avLst/>
          </a:prstGeom>
        </p:spPr>
      </p:pic>
      <p:sp>
        <p:nvSpPr>
          <p:cNvPr id="20" name="Rectangle">
            <a:extLst>
              <a:ext uri="{FF2B5EF4-FFF2-40B4-BE49-F238E27FC236}">
                <a16:creationId xmlns:a16="http://schemas.microsoft.com/office/drawing/2014/main" id="{6C7511A4-6FBF-0246-AB44-3B819A707D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0549940" cy="6858000"/>
          </a:xfrm>
          <a:prstGeom prst="rect">
            <a:avLst/>
          </a:prstGeom>
          <a:gradFill flip="none" rotWithShape="1">
            <a:gsLst>
              <a:gs pos="32000">
                <a:schemeClr val="bg1">
                  <a:alpha val="67000"/>
                </a:schemeClr>
              </a:gs>
              <a:gs pos="0">
                <a:schemeClr val="bg1">
                  <a:alpha val="55000"/>
                </a:schemeClr>
              </a:gs>
              <a:gs pos="99000">
                <a:schemeClr val="bg1">
                  <a:alpha val="55000"/>
                </a:schemeClr>
              </a:gs>
            </a:gsLst>
            <a:path path="circle">
              <a:fillToRect r="100000" b="100000"/>
            </a:path>
            <a:tileRect l="-100000" t="-100000"/>
          </a:gradFill>
          <a:ln w="12700">
            <a:miter lim="400000"/>
          </a:ln>
        </p:spPr>
        <p:txBody>
          <a:bodyPr lIns="50800" tIns="50800" rIns="50800" bIns="50800" anchor="ctr"/>
          <a:lstStyle/>
          <a:p>
            <a:pPr algn="ctr"/>
            <a:endParaRPr sz="2600" cap="all" dirty="0">
              <a:solidFill>
                <a:srgbClr val="FFFFFF"/>
              </a:solidFill>
              <a:sym typeface="Avenir Next"/>
            </a:endParaRPr>
          </a:p>
        </p:txBody>
      </p:sp>
      <p:sp>
        <p:nvSpPr>
          <p:cNvPr id="22" name="Rectangle 21">
            <a:extLst>
              <a:ext uri="{FF2B5EF4-FFF2-40B4-BE49-F238E27FC236}">
                <a16:creationId xmlns:a16="http://schemas.microsoft.com/office/drawing/2014/main" id="{17857F1F-17F7-9144-8BBA-AD63FC0AA6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46DCFD5-894E-A7A2-D53D-F5C4A520CC11}"/>
              </a:ext>
            </a:extLst>
          </p:cNvPr>
          <p:cNvSpPr>
            <a:spLocks noGrp="1"/>
          </p:cNvSpPr>
          <p:nvPr>
            <p:ph type="title"/>
          </p:nvPr>
        </p:nvSpPr>
        <p:spPr>
          <a:xfrm>
            <a:off x="565149" y="1204721"/>
            <a:ext cx="8267296" cy="1446550"/>
          </a:xfrm>
        </p:spPr>
        <p:txBody>
          <a:bodyPr>
            <a:normAutofit/>
          </a:bodyPr>
          <a:lstStyle/>
          <a:p>
            <a:r>
              <a:rPr lang="en-US" dirty="0"/>
              <a:t>Conclusion </a:t>
            </a:r>
            <a:endParaRPr lang="en-US"/>
          </a:p>
        </p:txBody>
      </p:sp>
      <p:sp>
        <p:nvSpPr>
          <p:cNvPr id="3" name="Content Placeholder 2">
            <a:extLst>
              <a:ext uri="{FF2B5EF4-FFF2-40B4-BE49-F238E27FC236}">
                <a16:creationId xmlns:a16="http://schemas.microsoft.com/office/drawing/2014/main" id="{3AEE1324-2D80-1D99-39B6-96C58BED9595}"/>
              </a:ext>
            </a:extLst>
          </p:cNvPr>
          <p:cNvSpPr>
            <a:spLocks noGrp="1"/>
          </p:cNvSpPr>
          <p:nvPr>
            <p:ph idx="1"/>
          </p:nvPr>
        </p:nvSpPr>
        <p:spPr>
          <a:xfrm>
            <a:off x="565150" y="2117378"/>
            <a:ext cx="9250165" cy="3762846"/>
          </a:xfrm>
        </p:spPr>
        <p:txBody>
          <a:bodyPr vert="horz" lIns="91440" tIns="45720" rIns="91440" bIns="45720" rtlCol="0" anchor="t">
            <a:noAutofit/>
          </a:bodyPr>
          <a:lstStyle/>
          <a:p>
            <a:pPr>
              <a:lnSpc>
                <a:spcPct val="90000"/>
              </a:lnSpc>
            </a:pPr>
            <a:r>
              <a:rPr lang="en-US" sz="2000" dirty="0"/>
              <a:t>Till now, I have worked to obtained a 2-D array by removing all the outliers. </a:t>
            </a:r>
          </a:p>
          <a:p>
            <a:pPr>
              <a:lnSpc>
                <a:spcPct val="90000"/>
              </a:lnSpc>
            </a:pPr>
            <a:r>
              <a:rPr lang="en-US" sz="2000" dirty="0"/>
              <a:t>Random forest and Linear regression would be a ideal fit for this project.</a:t>
            </a:r>
          </a:p>
          <a:p>
            <a:pPr>
              <a:lnSpc>
                <a:spcPct val="90000"/>
              </a:lnSpc>
            </a:pPr>
            <a:r>
              <a:rPr lang="en-US" sz="2000" dirty="0"/>
              <a:t>Few insights after exploratory data analysis phase : </a:t>
            </a:r>
          </a:p>
          <a:p>
            <a:pPr>
              <a:lnSpc>
                <a:spcPct val="90000"/>
              </a:lnSpc>
            </a:pPr>
            <a:r>
              <a:rPr lang="en-US" sz="2000" dirty="0">
                <a:ea typeface="+mn-lt"/>
                <a:cs typeface="+mn-lt"/>
              </a:rPr>
              <a:t> Target death rate increases (slightly) linearly with </a:t>
            </a:r>
            <a:r>
              <a:rPr lang="en-US" sz="2000" dirty="0" err="1">
                <a:ea typeface="+mn-lt"/>
                <a:cs typeface="+mn-lt"/>
              </a:rPr>
              <a:t>povertyPercent</a:t>
            </a:r>
            <a:r>
              <a:rPr lang="en-US" sz="2000" dirty="0">
                <a:ea typeface="+mn-lt"/>
                <a:cs typeface="+mn-lt"/>
              </a:rPr>
              <a:t>.</a:t>
            </a:r>
          </a:p>
          <a:p>
            <a:pPr>
              <a:lnSpc>
                <a:spcPct val="90000"/>
              </a:lnSpc>
            </a:pPr>
            <a:r>
              <a:rPr lang="en-US" sz="2000" dirty="0">
                <a:ea typeface="+mn-lt"/>
                <a:cs typeface="+mn-lt"/>
              </a:rPr>
              <a:t>The correlations of all the features with respect to the target variable are medium and not so strong. </a:t>
            </a:r>
          </a:p>
          <a:p>
            <a:pPr>
              <a:lnSpc>
                <a:spcPct val="90000"/>
              </a:lnSpc>
            </a:pPr>
            <a:r>
              <a:rPr lang="en-US" sz="2000" dirty="0">
                <a:ea typeface="+mn-lt"/>
                <a:cs typeface="+mn-lt"/>
              </a:rPr>
              <a:t>The top 5 features that have the highest correlation in </a:t>
            </a:r>
            <a:r>
              <a:rPr lang="en-US" sz="2000" dirty="0" err="1">
                <a:ea typeface="+mn-lt"/>
                <a:cs typeface="+mn-lt"/>
              </a:rPr>
              <a:t>comparision</a:t>
            </a:r>
            <a:r>
              <a:rPr lang="en-US" sz="2000" dirty="0">
                <a:ea typeface="+mn-lt"/>
                <a:cs typeface="+mn-lt"/>
              </a:rPr>
              <a:t> to other variables are PctBachDeg25_Over, </a:t>
            </a:r>
            <a:r>
              <a:rPr lang="en-US" sz="2000" dirty="0" err="1">
                <a:ea typeface="+mn-lt"/>
                <a:cs typeface="+mn-lt"/>
              </a:rPr>
              <a:t>incidencerate</a:t>
            </a:r>
            <a:r>
              <a:rPr lang="en-US" sz="2000" dirty="0">
                <a:ea typeface="+mn-lt"/>
                <a:cs typeface="+mn-lt"/>
              </a:rPr>
              <a:t>, </a:t>
            </a:r>
            <a:r>
              <a:rPr lang="en-US" sz="2000" dirty="0" err="1">
                <a:ea typeface="+mn-lt"/>
                <a:cs typeface="+mn-lt"/>
              </a:rPr>
              <a:t>PctPublicCoverageAlone</a:t>
            </a:r>
            <a:r>
              <a:rPr lang="en-US" sz="2000" dirty="0">
                <a:ea typeface="+mn-lt"/>
                <a:cs typeface="+mn-lt"/>
              </a:rPr>
              <a:t>, </a:t>
            </a:r>
            <a:r>
              <a:rPr lang="en-US" sz="2000" dirty="0" err="1">
                <a:ea typeface="+mn-lt"/>
                <a:cs typeface="+mn-lt"/>
              </a:rPr>
              <a:t>medIncome</a:t>
            </a:r>
            <a:r>
              <a:rPr lang="en-US" sz="2000" dirty="0">
                <a:ea typeface="+mn-lt"/>
                <a:cs typeface="+mn-lt"/>
              </a:rPr>
              <a:t>, </a:t>
            </a:r>
            <a:r>
              <a:rPr lang="en-US" sz="2000" dirty="0" err="1">
                <a:ea typeface="+mn-lt"/>
                <a:cs typeface="+mn-lt"/>
              </a:rPr>
              <a:t>povertyPercent</a:t>
            </a:r>
            <a:r>
              <a:rPr lang="en-US" sz="2000" dirty="0">
                <a:ea typeface="+mn-lt"/>
                <a:cs typeface="+mn-lt"/>
              </a:rPr>
              <a:t>.</a:t>
            </a:r>
            <a:endParaRPr lang="en-US"/>
          </a:p>
          <a:p>
            <a:pPr>
              <a:lnSpc>
                <a:spcPct val="90000"/>
              </a:lnSpc>
            </a:pPr>
            <a:r>
              <a:rPr lang="en-US" sz="2000" dirty="0">
                <a:ea typeface="+mn-lt"/>
                <a:cs typeface="+mn-lt"/>
              </a:rPr>
              <a:t> PctBachDeg25_Over, </a:t>
            </a:r>
            <a:r>
              <a:rPr lang="en-US" sz="2000" dirty="0" err="1">
                <a:ea typeface="+mn-lt"/>
                <a:cs typeface="+mn-lt"/>
              </a:rPr>
              <a:t>medIncome</a:t>
            </a:r>
            <a:r>
              <a:rPr lang="en-US" sz="2000" dirty="0">
                <a:ea typeface="+mn-lt"/>
                <a:cs typeface="+mn-lt"/>
              </a:rPr>
              <a:t> are negatively correlated with target while the remaining variables are positively correlated.</a:t>
            </a:r>
            <a:endParaRPr lang="en-US" sz="2000" dirty="0"/>
          </a:p>
        </p:txBody>
      </p:sp>
      <p:sp>
        <p:nvSpPr>
          <p:cNvPr id="24" name="Cross 23">
            <a:extLst>
              <a:ext uri="{FF2B5EF4-FFF2-40B4-BE49-F238E27FC236}">
                <a16:creationId xmlns:a16="http://schemas.microsoft.com/office/drawing/2014/main" id="{8D56D3E8-B102-DF4E-8F6F-48B290222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4250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13139918"/>
      </p:ext>
    </p:extLst>
  </p:cSld>
  <p:clrMapOvr>
    <a:overrideClrMapping bg1="dk1" tx1="lt1" bg2="dk2" tx2="lt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F367E596-6364-884D-8ECA-DABD757BD2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a:extLst>
              <a:ext uri="{FF2B5EF4-FFF2-40B4-BE49-F238E27FC236}">
                <a16:creationId xmlns:a16="http://schemas.microsoft.com/office/drawing/2014/main" id="{6C7511A4-6FBF-0246-AB44-3B819A707D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0549940" cy="6858000"/>
          </a:xfrm>
          <a:prstGeom prst="rect">
            <a:avLst/>
          </a:prstGeom>
          <a:gradFill flip="none" rotWithShape="1">
            <a:gsLst>
              <a:gs pos="32000">
                <a:schemeClr val="bg1">
                  <a:alpha val="67000"/>
                </a:schemeClr>
              </a:gs>
              <a:gs pos="0">
                <a:schemeClr val="bg1">
                  <a:alpha val="55000"/>
                </a:schemeClr>
              </a:gs>
              <a:gs pos="99000">
                <a:schemeClr val="bg1">
                  <a:alpha val="55000"/>
                </a:schemeClr>
              </a:gs>
            </a:gsLst>
            <a:path path="circle">
              <a:fillToRect r="100000" b="100000"/>
            </a:path>
            <a:tileRect l="-100000" t="-100000"/>
          </a:gradFill>
          <a:ln w="12700">
            <a:miter lim="400000"/>
          </a:ln>
        </p:spPr>
        <p:txBody>
          <a:bodyPr lIns="50800" tIns="50800" rIns="50800" bIns="50800" anchor="ctr"/>
          <a:lstStyle/>
          <a:p>
            <a:pPr algn="ctr"/>
            <a:endParaRPr sz="2600" cap="all" dirty="0">
              <a:solidFill>
                <a:srgbClr val="FFFFFF"/>
              </a:solidFill>
              <a:sym typeface="Avenir Next"/>
            </a:endParaRPr>
          </a:p>
        </p:txBody>
      </p:sp>
      <p:sp>
        <p:nvSpPr>
          <p:cNvPr id="40" name="Rectangle 39">
            <a:extLst>
              <a:ext uri="{FF2B5EF4-FFF2-40B4-BE49-F238E27FC236}">
                <a16:creationId xmlns:a16="http://schemas.microsoft.com/office/drawing/2014/main" id="{17857F1F-17F7-9144-8BBA-AD63FC0AA6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A32CA41-863D-4B70-5D1C-A0328DDDD464}"/>
              </a:ext>
            </a:extLst>
          </p:cNvPr>
          <p:cNvSpPr>
            <a:spLocks noGrp="1"/>
          </p:cNvSpPr>
          <p:nvPr>
            <p:ph type="title"/>
          </p:nvPr>
        </p:nvSpPr>
        <p:spPr>
          <a:xfrm>
            <a:off x="565149" y="1204721"/>
            <a:ext cx="8267296" cy="1446550"/>
          </a:xfrm>
        </p:spPr>
        <p:txBody>
          <a:bodyPr>
            <a:normAutofit/>
          </a:bodyPr>
          <a:lstStyle/>
          <a:p>
            <a:r>
              <a:rPr lang="en-US" dirty="0"/>
              <a:t>References</a:t>
            </a:r>
            <a:endParaRPr lang="en-US"/>
          </a:p>
        </p:txBody>
      </p:sp>
      <p:sp>
        <p:nvSpPr>
          <p:cNvPr id="42" name="Cross 41">
            <a:extLst>
              <a:ext uri="{FF2B5EF4-FFF2-40B4-BE49-F238E27FC236}">
                <a16:creationId xmlns:a16="http://schemas.microsoft.com/office/drawing/2014/main" id="{8D56D3E8-B102-DF4E-8F6F-48B290222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4250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37822983-CC6A-0A8E-775F-F5CFE1E4B38B}"/>
              </a:ext>
            </a:extLst>
          </p:cNvPr>
          <p:cNvGraphicFramePr>
            <a:graphicFrameLocks noGrp="1"/>
          </p:cNvGraphicFramePr>
          <p:nvPr>
            <p:ph idx="1"/>
            <p:extLst>
              <p:ext uri="{D42A27DB-BD31-4B8C-83A1-F6EECF244321}">
                <p14:modId xmlns:p14="http://schemas.microsoft.com/office/powerpoint/2010/main" val="2386437310"/>
              </p:ext>
            </p:extLst>
          </p:nvPr>
        </p:nvGraphicFramePr>
        <p:xfrm>
          <a:off x="565150" y="2316160"/>
          <a:ext cx="9879643" cy="35640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84185509"/>
      </p:ext>
    </p:extLst>
  </p:cSld>
  <p:clrMapOvr>
    <a:overrideClrMapping bg1="dk1" tx1="lt1" bg2="dk2" tx2="lt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D227D51-204B-ED48-AF9A-0BE9633FE0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4243" y="1096772"/>
            <a:ext cx="6503180"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Cross 19">
            <a:extLst>
              <a:ext uri="{FF2B5EF4-FFF2-40B4-BE49-F238E27FC236}">
                <a16:creationId xmlns:a16="http://schemas.microsoft.com/office/drawing/2014/main" id="{57A23F45-CDAE-8A40-8DE7-92A0BBC119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6811" y="5624450"/>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68546383-CCC4-544B-B0D8-DE78DE39B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4" name="Rectangle 23">
            <a:extLst>
              <a:ext uri="{FF2B5EF4-FFF2-40B4-BE49-F238E27FC236}">
                <a16:creationId xmlns:a16="http://schemas.microsoft.com/office/drawing/2014/main" id="{14F048CC-17C9-B246-BF2A-29E51AD1C6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Magnifying glass on clear background">
            <a:extLst>
              <a:ext uri="{FF2B5EF4-FFF2-40B4-BE49-F238E27FC236}">
                <a16:creationId xmlns:a16="http://schemas.microsoft.com/office/drawing/2014/main" id="{017D3E38-F186-2719-6349-1C9E7713A4D3}"/>
              </a:ext>
            </a:extLst>
          </p:cNvPr>
          <p:cNvPicPr>
            <a:picLocks noGrp="1" noChangeAspect="1"/>
          </p:cNvPicPr>
          <p:nvPr>
            <p:ph idx="1"/>
          </p:nvPr>
        </p:nvPicPr>
        <p:blipFill rotWithShape="1">
          <a:blip r:embed="rId2"/>
          <a:srcRect b="15730"/>
          <a:stretch/>
        </p:blipFill>
        <p:spPr>
          <a:xfrm>
            <a:off x="20" y="10"/>
            <a:ext cx="12191980" cy="6857990"/>
          </a:xfrm>
          <a:prstGeom prst="rect">
            <a:avLst/>
          </a:prstGeom>
        </p:spPr>
      </p:pic>
      <p:sp>
        <p:nvSpPr>
          <p:cNvPr id="26" name="Rectangle">
            <a:extLst>
              <a:ext uri="{FF2B5EF4-FFF2-40B4-BE49-F238E27FC236}">
                <a16:creationId xmlns:a16="http://schemas.microsoft.com/office/drawing/2014/main" id="{53C4D10E-16D3-5D49-A995-1FD27619A9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0549940" cy="6858000"/>
          </a:xfrm>
          <a:prstGeom prst="rect">
            <a:avLst/>
          </a:prstGeom>
          <a:gradFill flip="none" rotWithShape="1">
            <a:gsLst>
              <a:gs pos="32000">
                <a:schemeClr val="bg1">
                  <a:alpha val="67000"/>
                </a:schemeClr>
              </a:gs>
              <a:gs pos="0">
                <a:schemeClr val="bg1">
                  <a:alpha val="55000"/>
                </a:schemeClr>
              </a:gs>
              <a:gs pos="99000">
                <a:schemeClr val="bg1">
                  <a:alpha val="55000"/>
                </a:schemeClr>
              </a:gs>
            </a:gsLst>
            <a:path path="circle">
              <a:fillToRect r="100000" b="100000"/>
            </a:path>
            <a:tileRect l="-100000" t="-100000"/>
          </a:gradFill>
          <a:ln w="12700">
            <a:miter lim="400000"/>
          </a:ln>
        </p:spPr>
        <p:txBody>
          <a:bodyPr lIns="50800" tIns="50800" rIns="50800" bIns="50800" anchor="ctr"/>
          <a:lstStyle/>
          <a:p>
            <a:pPr algn="ctr"/>
            <a:endParaRPr sz="2600" cap="all" dirty="0">
              <a:solidFill>
                <a:srgbClr val="FFFFFF"/>
              </a:solidFill>
              <a:sym typeface="Avenir Next"/>
            </a:endParaRPr>
          </a:p>
        </p:txBody>
      </p:sp>
      <p:sp>
        <p:nvSpPr>
          <p:cNvPr id="28" name="Cross 27">
            <a:extLst>
              <a:ext uri="{FF2B5EF4-FFF2-40B4-BE49-F238E27FC236}">
                <a16:creationId xmlns:a16="http://schemas.microsoft.com/office/drawing/2014/main" id="{24124FF1-775D-AC4A-81D0-73FC0F54A6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4250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C53E2C7F-F4FF-A94D-ACAE-82823EC88F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CADE8A-D714-F644-3702-DFE083608E63}"/>
              </a:ext>
            </a:extLst>
          </p:cNvPr>
          <p:cNvSpPr>
            <a:spLocks noGrp="1"/>
          </p:cNvSpPr>
          <p:nvPr>
            <p:ph type="title"/>
          </p:nvPr>
        </p:nvSpPr>
        <p:spPr>
          <a:xfrm>
            <a:off x="797105" y="1625608"/>
            <a:ext cx="6696951" cy="2722164"/>
          </a:xfrm>
        </p:spPr>
        <p:txBody>
          <a:bodyPr vert="horz" lIns="91440" tIns="45720" rIns="91440" bIns="45720" rtlCol="0" anchor="b">
            <a:normAutofit/>
          </a:bodyPr>
          <a:lstStyle/>
          <a:p>
            <a:r>
              <a:rPr lang="en-US" sz="8000" kern="1200" spc="-150">
                <a:solidFill>
                  <a:schemeClr val="tx1"/>
                </a:solidFill>
                <a:latin typeface="+mj-lt"/>
                <a:ea typeface="+mj-ea"/>
                <a:cs typeface="+mj-cs"/>
              </a:rPr>
              <a:t>THANK YOU </a:t>
            </a:r>
          </a:p>
        </p:txBody>
      </p:sp>
    </p:spTree>
    <p:extLst>
      <p:ext uri="{BB962C8B-B14F-4D97-AF65-F5344CB8AC3E}">
        <p14:creationId xmlns:p14="http://schemas.microsoft.com/office/powerpoint/2010/main" val="3031968665"/>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79E3846-8D0B-B14A-817A-7FAC9DDA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ross 10">
            <a:extLst>
              <a:ext uri="{FF2B5EF4-FFF2-40B4-BE49-F238E27FC236}">
                <a16:creationId xmlns:a16="http://schemas.microsoft.com/office/drawing/2014/main" id="{BE50E7BE-734F-224D-B03E-074DE1D12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7667"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CA5172B-100A-154D-8648-280629D67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8CC01E9-8B19-FC14-AA79-69EA059B4A03}"/>
              </a:ext>
            </a:extLst>
          </p:cNvPr>
          <p:cNvSpPr>
            <a:spLocks noGrp="1"/>
          </p:cNvSpPr>
          <p:nvPr>
            <p:ph type="title"/>
          </p:nvPr>
        </p:nvSpPr>
        <p:spPr>
          <a:xfrm>
            <a:off x="565149" y="1204721"/>
            <a:ext cx="4114799" cy="1446550"/>
          </a:xfrm>
        </p:spPr>
        <p:txBody>
          <a:bodyPr>
            <a:normAutofit/>
          </a:bodyPr>
          <a:lstStyle/>
          <a:p>
            <a:pPr>
              <a:lnSpc>
                <a:spcPct val="90000"/>
              </a:lnSpc>
            </a:pPr>
            <a:r>
              <a:rPr lang="en-US" sz="3700" dirty="0"/>
              <a:t>Importance of Mortality statistics </a:t>
            </a:r>
          </a:p>
        </p:txBody>
      </p:sp>
      <p:sp>
        <p:nvSpPr>
          <p:cNvPr id="3" name="Content Placeholder 2">
            <a:extLst>
              <a:ext uri="{FF2B5EF4-FFF2-40B4-BE49-F238E27FC236}">
                <a16:creationId xmlns:a16="http://schemas.microsoft.com/office/drawing/2014/main" id="{61911666-ADB3-DAB0-2FF6-9D3AC96DC127}"/>
              </a:ext>
            </a:extLst>
          </p:cNvPr>
          <p:cNvSpPr>
            <a:spLocks noGrp="1"/>
          </p:cNvSpPr>
          <p:nvPr>
            <p:ph idx="1"/>
          </p:nvPr>
        </p:nvSpPr>
        <p:spPr>
          <a:xfrm>
            <a:off x="565150" y="2691638"/>
            <a:ext cx="4114799" cy="3188586"/>
          </a:xfrm>
        </p:spPr>
        <p:txBody>
          <a:bodyPr vert="horz" lIns="91440" tIns="45720" rIns="91440" bIns="45720" rtlCol="0" anchor="t">
            <a:normAutofit/>
          </a:bodyPr>
          <a:lstStyle/>
          <a:p>
            <a:pPr marL="0" indent="0">
              <a:lnSpc>
                <a:spcPct val="90000"/>
              </a:lnSpc>
              <a:buNone/>
            </a:pPr>
            <a:r>
              <a:rPr lang="en-US" sz="2200" dirty="0">
                <a:ea typeface="+mn-lt"/>
                <a:cs typeface="+mn-lt"/>
              </a:rPr>
              <a:t>mortality data are some of the best sources of information about the health of living communities. They provide a </a:t>
            </a:r>
            <a:r>
              <a:rPr lang="en-US" sz="2200" b="1" dirty="0">
                <a:ea typeface="+mn-lt"/>
                <a:cs typeface="+mn-lt"/>
              </a:rPr>
              <a:t>snapshot of current health problems</a:t>
            </a:r>
            <a:r>
              <a:rPr lang="en-US" sz="2200" dirty="0">
                <a:ea typeface="+mn-lt"/>
                <a:cs typeface="+mn-lt"/>
              </a:rPr>
              <a:t>, suggest persistent patterns of risk in specific communities. and show trends in specific causes of death over time.</a:t>
            </a:r>
            <a:endParaRPr lang="en-US" sz="2200" dirty="0"/>
          </a:p>
        </p:txBody>
      </p:sp>
      <p:pic>
        <p:nvPicPr>
          <p:cNvPr id="4" name="Picture 4" descr="Text&#10;&#10;Description automatically generated">
            <a:extLst>
              <a:ext uri="{FF2B5EF4-FFF2-40B4-BE49-F238E27FC236}">
                <a16:creationId xmlns:a16="http://schemas.microsoft.com/office/drawing/2014/main" id="{6D36A67C-DFE1-E0F4-947C-AB5F0766CFEE}"/>
              </a:ext>
            </a:extLst>
          </p:cNvPr>
          <p:cNvPicPr>
            <a:picLocks noChangeAspect="1"/>
          </p:cNvPicPr>
          <p:nvPr/>
        </p:nvPicPr>
        <p:blipFill rotWithShape="1">
          <a:blip r:embed="rId2"/>
          <a:srcRect l="35450" t="46215" r="16588" b="18558"/>
          <a:stretch/>
        </p:blipFill>
        <p:spPr>
          <a:xfrm>
            <a:off x="5111076" y="1711435"/>
            <a:ext cx="6461426" cy="4042236"/>
          </a:xfrm>
          <a:prstGeom prst="rect">
            <a:avLst/>
          </a:prstGeom>
        </p:spPr>
      </p:pic>
    </p:spTree>
    <p:extLst>
      <p:ext uri="{BB962C8B-B14F-4D97-AF65-F5344CB8AC3E}">
        <p14:creationId xmlns:p14="http://schemas.microsoft.com/office/powerpoint/2010/main" val="34914087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579E3846-8D0B-B14A-817A-7FAC9DDA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5610EA52-8D85-ED4E-9B4F-4D5E1BE160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096772"/>
            <a:ext cx="3243671"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DCA5172B-100A-154D-8648-280629D67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93BA94C-98E7-E192-04FC-CE8C02009387}"/>
              </a:ext>
            </a:extLst>
          </p:cNvPr>
          <p:cNvSpPr>
            <a:spLocks noGrp="1"/>
          </p:cNvSpPr>
          <p:nvPr>
            <p:ph type="title"/>
          </p:nvPr>
        </p:nvSpPr>
        <p:spPr>
          <a:xfrm>
            <a:off x="4292779" y="1204721"/>
            <a:ext cx="6925552" cy="1446550"/>
          </a:xfrm>
        </p:spPr>
        <p:txBody>
          <a:bodyPr>
            <a:normAutofit/>
          </a:bodyPr>
          <a:lstStyle/>
          <a:p>
            <a:pPr algn="ctr"/>
            <a:r>
              <a:rPr lang="en-US" sz="4000" b="1" dirty="0"/>
              <a:t>Agenda </a:t>
            </a:r>
            <a:endParaRPr lang="en-US"/>
          </a:p>
        </p:txBody>
      </p:sp>
      <p:sp>
        <p:nvSpPr>
          <p:cNvPr id="23" name="Content Placeholder 2">
            <a:extLst>
              <a:ext uri="{FF2B5EF4-FFF2-40B4-BE49-F238E27FC236}">
                <a16:creationId xmlns:a16="http://schemas.microsoft.com/office/drawing/2014/main" id="{8D14C661-28B7-488C-EB80-9BD01815313C}"/>
              </a:ext>
            </a:extLst>
          </p:cNvPr>
          <p:cNvSpPr>
            <a:spLocks noGrp="1"/>
          </p:cNvSpPr>
          <p:nvPr>
            <p:ph idx="1"/>
          </p:nvPr>
        </p:nvSpPr>
        <p:spPr>
          <a:xfrm>
            <a:off x="4292780" y="2575730"/>
            <a:ext cx="6925552" cy="3304493"/>
          </a:xfrm>
        </p:spPr>
        <p:txBody>
          <a:bodyPr vert="horz" lIns="91440" tIns="45720" rIns="91440" bIns="45720" rtlCol="0">
            <a:normAutofit/>
          </a:bodyPr>
          <a:lstStyle/>
          <a:p>
            <a:r>
              <a:rPr lang="en-US" dirty="0">
                <a:ea typeface="+mn-lt"/>
                <a:cs typeface="+mn-lt"/>
              </a:rPr>
              <a:t>The cancer mortality rates are predicted in US for different counties. The task is for the unseen counties, the mortality rate should be predicted. For this, the regression tasks are used along with a random Forest Regressor to find out which model works best for the data.</a:t>
            </a:r>
            <a:endParaRPr lang="en-US" dirty="0"/>
          </a:p>
        </p:txBody>
      </p:sp>
      <p:sp>
        <p:nvSpPr>
          <p:cNvPr id="34" name="Cross 33">
            <a:extLst>
              <a:ext uri="{FF2B5EF4-FFF2-40B4-BE49-F238E27FC236}">
                <a16:creationId xmlns:a16="http://schemas.microsoft.com/office/drawing/2014/main" id="{E66CC1C4-3013-CB4A-8BF8-FDFE9B8E48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623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288554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1D227D51-204B-ED48-AF9A-0BE9633FE0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4243" y="1096772"/>
            <a:ext cx="6503180"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Cross 36">
            <a:extLst>
              <a:ext uri="{FF2B5EF4-FFF2-40B4-BE49-F238E27FC236}">
                <a16:creationId xmlns:a16="http://schemas.microsoft.com/office/drawing/2014/main" id="{57A23F45-CDAE-8A40-8DE7-92A0BBC119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6811" y="5624450"/>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68546383-CCC4-544B-B0D8-DE78DE39B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1" name="Rectangle 40">
            <a:extLst>
              <a:ext uri="{FF2B5EF4-FFF2-40B4-BE49-F238E27FC236}">
                <a16:creationId xmlns:a16="http://schemas.microsoft.com/office/drawing/2014/main" id="{14F048CC-17C9-B246-BF2A-29E51AD1C6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Picture 4" descr="Abstract blurred public library with bookshelves">
            <a:extLst>
              <a:ext uri="{FF2B5EF4-FFF2-40B4-BE49-F238E27FC236}">
                <a16:creationId xmlns:a16="http://schemas.microsoft.com/office/drawing/2014/main" id="{E08B45E5-B3A4-159C-7F91-3C9E4E675B6A}"/>
              </a:ext>
            </a:extLst>
          </p:cNvPr>
          <p:cNvPicPr>
            <a:picLocks noChangeAspect="1"/>
          </p:cNvPicPr>
          <p:nvPr/>
        </p:nvPicPr>
        <p:blipFill rotWithShape="1">
          <a:blip r:embed="rId2"/>
          <a:srcRect t="2771" b="12960"/>
          <a:stretch/>
        </p:blipFill>
        <p:spPr>
          <a:xfrm>
            <a:off x="20" y="10"/>
            <a:ext cx="12191980" cy="6857990"/>
          </a:xfrm>
          <a:prstGeom prst="rect">
            <a:avLst/>
          </a:prstGeom>
        </p:spPr>
      </p:pic>
      <p:sp>
        <p:nvSpPr>
          <p:cNvPr id="43" name="Rectangle">
            <a:extLst>
              <a:ext uri="{FF2B5EF4-FFF2-40B4-BE49-F238E27FC236}">
                <a16:creationId xmlns:a16="http://schemas.microsoft.com/office/drawing/2014/main" id="{53C4D10E-16D3-5D49-A995-1FD27619A9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19755"/>
            <a:ext cx="10549940" cy="4238245"/>
          </a:xfrm>
          <a:prstGeom prst="rect">
            <a:avLst/>
          </a:prstGeom>
          <a:gradFill flip="none" rotWithShape="1">
            <a:gsLst>
              <a:gs pos="32000">
                <a:schemeClr val="bg1">
                  <a:alpha val="67000"/>
                </a:schemeClr>
              </a:gs>
              <a:gs pos="0">
                <a:schemeClr val="bg1">
                  <a:alpha val="55000"/>
                </a:schemeClr>
              </a:gs>
              <a:gs pos="99000">
                <a:schemeClr val="bg1">
                  <a:alpha val="55000"/>
                </a:schemeClr>
              </a:gs>
            </a:gsLst>
            <a:path path="circle">
              <a:fillToRect r="100000" b="100000"/>
            </a:path>
            <a:tileRect l="-100000" t="-100000"/>
          </a:gradFill>
          <a:ln w="12700">
            <a:miter lim="400000"/>
          </a:ln>
        </p:spPr>
        <p:txBody>
          <a:bodyPr lIns="50800" tIns="50800" rIns="50800" bIns="50800" anchor="ctr"/>
          <a:lstStyle/>
          <a:p>
            <a:pPr algn="ctr"/>
            <a:endParaRPr sz="2600" cap="all" dirty="0">
              <a:solidFill>
                <a:srgbClr val="FFFFFF"/>
              </a:solidFill>
              <a:sym typeface="Avenir Next"/>
            </a:endParaRPr>
          </a:p>
        </p:txBody>
      </p:sp>
      <p:sp>
        <p:nvSpPr>
          <p:cNvPr id="45" name="Cross 44">
            <a:extLst>
              <a:ext uri="{FF2B5EF4-FFF2-40B4-BE49-F238E27FC236}">
                <a16:creationId xmlns:a16="http://schemas.microsoft.com/office/drawing/2014/main" id="{24124FF1-775D-AC4A-81D0-73FC0F54A6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4250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C53E2C7F-F4FF-A94D-ACAE-82823EC88F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E904FF-022F-D991-6228-FFE8C586507C}"/>
              </a:ext>
            </a:extLst>
          </p:cNvPr>
          <p:cNvSpPr>
            <a:spLocks noGrp="1"/>
          </p:cNvSpPr>
          <p:nvPr>
            <p:ph type="title"/>
          </p:nvPr>
        </p:nvSpPr>
        <p:spPr>
          <a:xfrm>
            <a:off x="565150" y="2900516"/>
            <a:ext cx="8384945" cy="2143418"/>
          </a:xfrm>
        </p:spPr>
        <p:txBody>
          <a:bodyPr vert="horz" lIns="91440" tIns="45720" rIns="91440" bIns="45720" rtlCol="0" anchor="t">
            <a:normAutofit/>
          </a:bodyPr>
          <a:lstStyle/>
          <a:p>
            <a:pPr>
              <a:lnSpc>
                <a:spcPct val="90000"/>
              </a:lnSpc>
            </a:pPr>
            <a:r>
              <a:rPr lang="en-US" sz="6800" kern="1200" spc="-150">
                <a:solidFill>
                  <a:schemeClr val="tx1"/>
                </a:solidFill>
                <a:latin typeface="+mj-lt"/>
                <a:ea typeface="+mj-ea"/>
                <a:cs typeface="+mj-cs"/>
              </a:rPr>
              <a:t>Libraries required to implement this project </a:t>
            </a:r>
          </a:p>
        </p:txBody>
      </p:sp>
    </p:spTree>
    <p:extLst>
      <p:ext uri="{BB962C8B-B14F-4D97-AF65-F5344CB8AC3E}">
        <p14:creationId xmlns:p14="http://schemas.microsoft.com/office/powerpoint/2010/main" val="1703261317"/>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579E3846-8D0B-B14A-817A-7FAC9DDA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882E6E09-FCB0-5F41-8BAE-C0581D54B5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BE8B9AAF-3BFF-3546-915C-8BDE34AD7C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096772"/>
            <a:ext cx="263565"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Cross 21">
            <a:extLst>
              <a:ext uri="{FF2B5EF4-FFF2-40B4-BE49-F238E27FC236}">
                <a16:creationId xmlns:a16="http://schemas.microsoft.com/office/drawing/2014/main" id="{90012D5C-1270-714B-AFB4-7E632827BA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24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1" name="Diagram 11">
            <a:extLst>
              <a:ext uri="{FF2B5EF4-FFF2-40B4-BE49-F238E27FC236}">
                <a16:creationId xmlns:a16="http://schemas.microsoft.com/office/drawing/2014/main" id="{70977A6B-472A-394C-C07F-69EAFC268CA9}"/>
              </a:ext>
            </a:extLst>
          </p:cNvPr>
          <p:cNvGraphicFramePr>
            <a:graphicFrameLocks noGrp="1"/>
          </p:cNvGraphicFramePr>
          <p:nvPr>
            <p:ph idx="1"/>
            <p:extLst>
              <p:ext uri="{D42A27DB-BD31-4B8C-83A1-F6EECF244321}">
                <p14:modId xmlns:p14="http://schemas.microsoft.com/office/powerpoint/2010/main" val="2792561085"/>
              </p:ext>
            </p:extLst>
          </p:nvPr>
        </p:nvGraphicFramePr>
        <p:xfrm>
          <a:off x="765288" y="1143350"/>
          <a:ext cx="10807214" cy="50373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248927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7">
            <a:extLst>
              <a:ext uri="{FF2B5EF4-FFF2-40B4-BE49-F238E27FC236}">
                <a16:creationId xmlns:a16="http://schemas.microsoft.com/office/drawing/2014/main" id="{1D227D51-204B-ED48-AF9A-0BE9633FE0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4243" y="1096772"/>
            <a:ext cx="6503180"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Cross 9">
            <a:extLst>
              <a:ext uri="{FF2B5EF4-FFF2-40B4-BE49-F238E27FC236}">
                <a16:creationId xmlns:a16="http://schemas.microsoft.com/office/drawing/2014/main" id="{57A23F45-CDAE-8A40-8DE7-92A0BBC119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6811" y="5624450"/>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11">
            <a:extLst>
              <a:ext uri="{FF2B5EF4-FFF2-40B4-BE49-F238E27FC236}">
                <a16:creationId xmlns:a16="http://schemas.microsoft.com/office/drawing/2014/main" id="{68546383-CCC4-544B-B0D8-DE78DE39B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8" name="Rectangle 13">
            <a:extLst>
              <a:ext uri="{FF2B5EF4-FFF2-40B4-BE49-F238E27FC236}">
                <a16:creationId xmlns:a16="http://schemas.microsoft.com/office/drawing/2014/main" id="{14F048CC-17C9-B246-BF2A-29E51AD1C6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3" descr="Draft drawing of a floor plan">
            <a:extLst>
              <a:ext uri="{FF2B5EF4-FFF2-40B4-BE49-F238E27FC236}">
                <a16:creationId xmlns:a16="http://schemas.microsoft.com/office/drawing/2014/main" id="{5E916A7E-3267-8E8A-E1FE-1A0A02A7D175}"/>
              </a:ext>
            </a:extLst>
          </p:cNvPr>
          <p:cNvPicPr>
            <a:picLocks noChangeAspect="1"/>
          </p:cNvPicPr>
          <p:nvPr/>
        </p:nvPicPr>
        <p:blipFill rotWithShape="1">
          <a:blip r:embed="rId2"/>
          <a:srcRect t="6679" r="-2" b="11790"/>
          <a:stretch/>
        </p:blipFill>
        <p:spPr>
          <a:xfrm>
            <a:off x="20" y="10"/>
            <a:ext cx="12191980" cy="6857990"/>
          </a:xfrm>
          <a:prstGeom prst="rect">
            <a:avLst/>
          </a:prstGeom>
        </p:spPr>
      </p:pic>
      <p:sp>
        <p:nvSpPr>
          <p:cNvPr id="32" name="Rectangle">
            <a:extLst>
              <a:ext uri="{FF2B5EF4-FFF2-40B4-BE49-F238E27FC236}">
                <a16:creationId xmlns:a16="http://schemas.microsoft.com/office/drawing/2014/main" id="{C3CDF984-1C69-1F45-B391-9A023DD8F0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5477047" cy="6858000"/>
          </a:xfrm>
          <a:prstGeom prst="rect">
            <a:avLst/>
          </a:prstGeom>
          <a:gradFill flip="none" rotWithShape="1">
            <a:gsLst>
              <a:gs pos="32000">
                <a:schemeClr val="bg1">
                  <a:alpha val="67000"/>
                </a:schemeClr>
              </a:gs>
              <a:gs pos="0">
                <a:schemeClr val="bg1">
                  <a:alpha val="55000"/>
                </a:schemeClr>
              </a:gs>
              <a:gs pos="99000">
                <a:schemeClr val="bg1">
                  <a:alpha val="55000"/>
                </a:schemeClr>
              </a:gs>
            </a:gsLst>
            <a:path path="circle">
              <a:fillToRect r="100000" b="100000"/>
            </a:path>
            <a:tileRect l="-100000" t="-100000"/>
          </a:gradFill>
          <a:ln w="12700">
            <a:miter lim="400000"/>
          </a:ln>
        </p:spPr>
        <p:txBody>
          <a:bodyPr lIns="50800" tIns="50800" rIns="50800" bIns="50800" anchor="ctr"/>
          <a:lstStyle/>
          <a:p>
            <a:pPr algn="ctr"/>
            <a:endParaRPr sz="2600" cap="all" dirty="0">
              <a:solidFill>
                <a:srgbClr val="FFFFFF"/>
              </a:solidFill>
              <a:sym typeface="Avenir Next"/>
            </a:endParaRPr>
          </a:p>
        </p:txBody>
      </p:sp>
      <p:sp>
        <p:nvSpPr>
          <p:cNvPr id="34" name="Cross 17">
            <a:extLst>
              <a:ext uri="{FF2B5EF4-FFF2-40B4-BE49-F238E27FC236}">
                <a16:creationId xmlns:a16="http://schemas.microsoft.com/office/drawing/2014/main" id="{B6ADAAA2-0742-D744-ACFF-7206E2A7A8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69614"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19">
            <a:extLst>
              <a:ext uri="{FF2B5EF4-FFF2-40B4-BE49-F238E27FC236}">
                <a16:creationId xmlns:a16="http://schemas.microsoft.com/office/drawing/2014/main" id="{C53E2C7F-F4FF-A94D-ACAE-82823EC88F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8728126-1EFD-3689-1539-7FF87A6DD980}"/>
              </a:ext>
            </a:extLst>
          </p:cNvPr>
          <p:cNvSpPr>
            <a:spLocks noGrp="1"/>
          </p:cNvSpPr>
          <p:nvPr>
            <p:ph type="title"/>
          </p:nvPr>
        </p:nvSpPr>
        <p:spPr>
          <a:xfrm>
            <a:off x="271218" y="1625608"/>
            <a:ext cx="5149265" cy="2722164"/>
          </a:xfrm>
        </p:spPr>
        <p:txBody>
          <a:bodyPr vert="horz" lIns="91440" tIns="45720" rIns="91440" bIns="45720" rtlCol="0" anchor="b">
            <a:normAutofit/>
          </a:bodyPr>
          <a:lstStyle/>
          <a:p>
            <a:pPr>
              <a:lnSpc>
                <a:spcPct val="90000"/>
              </a:lnSpc>
            </a:pPr>
            <a:r>
              <a:rPr lang="en-US" sz="5600" kern="1200" spc="-150" dirty="0">
                <a:latin typeface="+mj-lt"/>
                <a:ea typeface="+mj-ea"/>
                <a:cs typeface="+mj-cs"/>
              </a:rPr>
              <a:t>Blueprint for </a:t>
            </a:r>
            <a:r>
              <a:rPr lang="en-US" sz="5600" spc="-150" dirty="0"/>
              <a:t>implementing</a:t>
            </a:r>
            <a:r>
              <a:rPr lang="en-US" sz="5600" kern="1200" spc="-150" dirty="0">
                <a:latin typeface="+mj-lt"/>
                <a:ea typeface="+mj-ea"/>
                <a:cs typeface="+mj-cs"/>
              </a:rPr>
              <a:t> this project </a:t>
            </a:r>
          </a:p>
        </p:txBody>
      </p:sp>
    </p:spTree>
    <p:extLst>
      <p:ext uri="{BB962C8B-B14F-4D97-AF65-F5344CB8AC3E}">
        <p14:creationId xmlns:p14="http://schemas.microsoft.com/office/powerpoint/2010/main" val="1320548363"/>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79E3846-8D0B-B14A-817A-7FAC9DDA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E5D21F1-43F3-0589-40C8-D7151D00306F}"/>
              </a:ext>
            </a:extLst>
          </p:cNvPr>
          <p:cNvSpPr>
            <a:spLocks noGrp="1"/>
          </p:cNvSpPr>
          <p:nvPr>
            <p:ph type="title"/>
          </p:nvPr>
        </p:nvSpPr>
        <p:spPr>
          <a:xfrm>
            <a:off x="2020764" y="1302413"/>
            <a:ext cx="8267296" cy="1446550"/>
          </a:xfrm>
        </p:spPr>
        <p:txBody>
          <a:bodyPr>
            <a:normAutofit/>
          </a:bodyPr>
          <a:lstStyle/>
          <a:p>
            <a:pPr algn="ctr"/>
            <a:r>
              <a:rPr lang="en-US" dirty="0"/>
              <a:t>Step-by-Step Implementation for predicting the mortality rate </a:t>
            </a:r>
          </a:p>
        </p:txBody>
      </p:sp>
      <p:sp>
        <p:nvSpPr>
          <p:cNvPr id="11" name="Rectangle 10">
            <a:extLst>
              <a:ext uri="{FF2B5EF4-FFF2-40B4-BE49-F238E27FC236}">
                <a16:creationId xmlns:a16="http://schemas.microsoft.com/office/drawing/2014/main" id="{FB1CD9BE-93F1-ED44-946B-8354D74B0B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38231" y="1096772"/>
            <a:ext cx="453769"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13" name="Rectangle 12">
            <a:extLst>
              <a:ext uri="{FF2B5EF4-FFF2-40B4-BE49-F238E27FC236}">
                <a16:creationId xmlns:a16="http://schemas.microsoft.com/office/drawing/2014/main" id="{882E6E09-FCB0-5F41-8BAE-C0581D54B5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ross 14">
            <a:extLst>
              <a:ext uri="{FF2B5EF4-FFF2-40B4-BE49-F238E27FC236}">
                <a16:creationId xmlns:a16="http://schemas.microsoft.com/office/drawing/2014/main" id="{D269DB01-9C3C-7841-B8E8-6FDFEF70CB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31286"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Diagram 4">
            <a:extLst>
              <a:ext uri="{FF2B5EF4-FFF2-40B4-BE49-F238E27FC236}">
                <a16:creationId xmlns:a16="http://schemas.microsoft.com/office/drawing/2014/main" id="{4EA7A7CB-70D2-BFED-2EA9-75544FCDD2DE}"/>
              </a:ext>
            </a:extLst>
          </p:cNvPr>
          <p:cNvGraphicFramePr>
            <a:graphicFrameLocks noGrp="1"/>
          </p:cNvGraphicFramePr>
          <p:nvPr>
            <p:ph idx="1"/>
            <p:extLst>
              <p:ext uri="{D42A27DB-BD31-4B8C-83A1-F6EECF244321}">
                <p14:modId xmlns:p14="http://schemas.microsoft.com/office/powerpoint/2010/main" val="4127194835"/>
              </p:ext>
            </p:extLst>
          </p:nvPr>
        </p:nvGraphicFramePr>
        <p:xfrm>
          <a:off x="565149" y="2627086"/>
          <a:ext cx="10816469" cy="35686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913621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D227D51-204B-ED48-AF9A-0BE9633FE0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4243" y="1096772"/>
            <a:ext cx="6503180"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ross 10">
            <a:extLst>
              <a:ext uri="{FF2B5EF4-FFF2-40B4-BE49-F238E27FC236}">
                <a16:creationId xmlns:a16="http://schemas.microsoft.com/office/drawing/2014/main" id="{57A23F45-CDAE-8A40-8DE7-92A0BBC119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6811" y="5624450"/>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8546383-CCC4-544B-B0D8-DE78DE39B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14">
            <a:extLst>
              <a:ext uri="{FF2B5EF4-FFF2-40B4-BE49-F238E27FC236}">
                <a16:creationId xmlns:a16="http://schemas.microsoft.com/office/drawing/2014/main" id="{14F048CC-17C9-B246-BF2A-29E51AD1C6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101010 data lines to infinity">
            <a:extLst>
              <a:ext uri="{FF2B5EF4-FFF2-40B4-BE49-F238E27FC236}">
                <a16:creationId xmlns:a16="http://schemas.microsoft.com/office/drawing/2014/main" id="{200E64A0-D771-3608-3929-64AEBE9CBA90}"/>
              </a:ext>
            </a:extLst>
          </p:cNvPr>
          <p:cNvPicPr>
            <a:picLocks noChangeAspect="1"/>
          </p:cNvPicPr>
          <p:nvPr/>
        </p:nvPicPr>
        <p:blipFill rotWithShape="1">
          <a:blip r:embed="rId2"/>
          <a:srcRect t="13057" r="-2" b="-2"/>
          <a:stretch/>
        </p:blipFill>
        <p:spPr>
          <a:xfrm>
            <a:off x="20" y="10"/>
            <a:ext cx="12191980" cy="6857990"/>
          </a:xfrm>
          <a:prstGeom prst="rect">
            <a:avLst/>
          </a:prstGeom>
        </p:spPr>
      </p:pic>
      <p:sp>
        <p:nvSpPr>
          <p:cNvPr id="17" name="Rectangle">
            <a:extLst>
              <a:ext uri="{FF2B5EF4-FFF2-40B4-BE49-F238E27FC236}">
                <a16:creationId xmlns:a16="http://schemas.microsoft.com/office/drawing/2014/main" id="{53C4D10E-16D3-5D49-A995-1FD27619A9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0549940" cy="6858000"/>
          </a:xfrm>
          <a:prstGeom prst="rect">
            <a:avLst/>
          </a:prstGeom>
          <a:gradFill flip="none" rotWithShape="1">
            <a:gsLst>
              <a:gs pos="32000">
                <a:schemeClr val="bg1">
                  <a:alpha val="67000"/>
                </a:schemeClr>
              </a:gs>
              <a:gs pos="0">
                <a:schemeClr val="bg1">
                  <a:alpha val="55000"/>
                </a:schemeClr>
              </a:gs>
              <a:gs pos="99000">
                <a:schemeClr val="bg1">
                  <a:alpha val="55000"/>
                </a:schemeClr>
              </a:gs>
            </a:gsLst>
            <a:path path="circle">
              <a:fillToRect r="100000" b="100000"/>
            </a:path>
            <a:tileRect l="-100000" t="-100000"/>
          </a:gradFill>
          <a:ln w="12700">
            <a:miter lim="400000"/>
          </a:ln>
        </p:spPr>
        <p:txBody>
          <a:bodyPr lIns="50800" tIns="50800" rIns="50800" bIns="50800" anchor="ctr"/>
          <a:lstStyle/>
          <a:p>
            <a:pPr algn="ctr"/>
            <a:endParaRPr sz="2600" cap="all" dirty="0">
              <a:solidFill>
                <a:srgbClr val="FFFFFF"/>
              </a:solidFill>
              <a:sym typeface="Avenir Next"/>
            </a:endParaRPr>
          </a:p>
        </p:txBody>
      </p:sp>
      <p:sp>
        <p:nvSpPr>
          <p:cNvPr id="19" name="Cross 18">
            <a:extLst>
              <a:ext uri="{FF2B5EF4-FFF2-40B4-BE49-F238E27FC236}">
                <a16:creationId xmlns:a16="http://schemas.microsoft.com/office/drawing/2014/main" id="{24124FF1-775D-AC4A-81D0-73FC0F54A6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4250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C53E2C7F-F4FF-A94D-ACAE-82823EC88F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89BDD9-CBB9-9ACE-EC0F-17D2257DEEF9}"/>
              </a:ext>
            </a:extLst>
          </p:cNvPr>
          <p:cNvSpPr>
            <a:spLocks noGrp="1"/>
          </p:cNvSpPr>
          <p:nvPr>
            <p:ph type="title"/>
          </p:nvPr>
        </p:nvSpPr>
        <p:spPr>
          <a:xfrm>
            <a:off x="797105" y="1625608"/>
            <a:ext cx="6696951" cy="2722164"/>
          </a:xfrm>
        </p:spPr>
        <p:txBody>
          <a:bodyPr vert="horz" lIns="91440" tIns="45720" rIns="91440" bIns="45720" rtlCol="0" anchor="b">
            <a:normAutofit/>
          </a:bodyPr>
          <a:lstStyle/>
          <a:p>
            <a:r>
              <a:rPr lang="en-US" sz="8000" kern="1200" spc="-150">
                <a:solidFill>
                  <a:schemeClr val="tx1"/>
                </a:solidFill>
                <a:latin typeface="+mj-lt"/>
                <a:ea typeface="+mj-ea"/>
                <a:cs typeface="+mj-cs"/>
              </a:rPr>
              <a:t>Exploratory data analyisis</a:t>
            </a:r>
          </a:p>
        </p:txBody>
      </p:sp>
    </p:spTree>
    <p:extLst>
      <p:ext uri="{BB962C8B-B14F-4D97-AF65-F5344CB8AC3E}">
        <p14:creationId xmlns:p14="http://schemas.microsoft.com/office/powerpoint/2010/main" val="3278119564"/>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MadridVTI">
  <a:themeElements>
    <a:clrScheme name="Madrid R3">
      <a:dk1>
        <a:srgbClr val="000000"/>
      </a:dk1>
      <a:lt1>
        <a:srgbClr val="FFFFFF"/>
      </a:lt1>
      <a:dk2>
        <a:srgbClr val="3A3C45"/>
      </a:dk2>
      <a:lt2>
        <a:srgbClr val="E9EFF1"/>
      </a:lt2>
      <a:accent1>
        <a:srgbClr val="E24400"/>
      </a:accent1>
      <a:accent2>
        <a:srgbClr val="F38E00"/>
      </a:accent2>
      <a:accent3>
        <a:srgbClr val="89B336"/>
      </a:accent3>
      <a:accent4>
        <a:srgbClr val="30B9B9"/>
      </a:accent4>
      <a:accent5>
        <a:srgbClr val="748CF4"/>
      </a:accent5>
      <a:accent6>
        <a:srgbClr val="A673F4"/>
      </a:accent6>
      <a:hlink>
        <a:srgbClr val="008EE6"/>
      </a:hlink>
      <a:folHlink>
        <a:srgbClr val="C1A187"/>
      </a:folHlink>
    </a:clrScheme>
    <a:fontScheme name="Madrid">
      <a:majorFont>
        <a:latin typeface="Seaford Display"/>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adridVTI" id="{5F675924-ADDD-6B4C-A2D4-69150D1F0C16}" vid="{BEA84270-19BD-7342-8ABF-EFF1668AF117}"/>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MadridVTI</vt:lpstr>
      <vt:lpstr>Cancer Mortality rate prediction</vt:lpstr>
      <vt:lpstr>Contents</vt:lpstr>
      <vt:lpstr>Importance of Mortality statistics </vt:lpstr>
      <vt:lpstr>Agenda </vt:lpstr>
      <vt:lpstr>Libraries required to implement this project </vt:lpstr>
      <vt:lpstr>PowerPoint Presentation</vt:lpstr>
      <vt:lpstr>Blueprint for implementing this project </vt:lpstr>
      <vt:lpstr>Step-by-Step Implementation for predicting the mortality rate </vt:lpstr>
      <vt:lpstr>Exploratory data analyisis</vt:lpstr>
      <vt:lpstr>Exploratory Data Analysis </vt:lpstr>
      <vt:lpstr>Major steps in Exploratory data analysis </vt:lpstr>
      <vt:lpstr>Feature engineering </vt:lpstr>
      <vt:lpstr>Data Transformation </vt:lpstr>
      <vt:lpstr>Model Building </vt:lpstr>
      <vt:lpstr>Model Building </vt:lpstr>
      <vt:lpstr>Choosing the  Supervised learning model for the project </vt:lpstr>
      <vt:lpstr>Supervised Learning models </vt:lpstr>
      <vt:lpstr>Pros and Cons of  each Supervised learning model </vt:lpstr>
      <vt:lpstr>Cross validation  </vt:lpstr>
      <vt:lpstr>Cross Validation techniques</vt:lpstr>
      <vt:lpstr>Conclusion </vt:lpstr>
      <vt:lpstr>References</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598</cp:revision>
  <dcterms:created xsi:type="dcterms:W3CDTF">2022-12-03T23:38:44Z</dcterms:created>
  <dcterms:modified xsi:type="dcterms:W3CDTF">2022-12-05T23:39:35Z</dcterms:modified>
</cp:coreProperties>
</file>