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52270-9CAA-4EEB-B3E6-1B532CA34DAB}" type="datetimeFigureOut">
              <a:rPr lang="en-IN" smtClean="0"/>
              <a:pPr/>
              <a:t>18-07-2019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CFDB-5265-4BC1-AB00-9938C2768BD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7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1CFDB-5265-4BC1-AB00-9938C2768BDD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1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1CFDB-5265-4BC1-AB00-9938C2768BDD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9C08788-9615-416A-9B36-131C253180F5}" type="datetimeFigureOut">
              <a:rPr lang="en-IN" smtClean="0"/>
              <a:pPr/>
              <a:t>18-07-2019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DDA5EEF-5459-42AC-BD0D-B8A4E5A7721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8788-9615-416A-9B36-131C253180F5}" type="datetimeFigureOut">
              <a:rPr lang="en-IN" smtClean="0"/>
              <a:pPr/>
              <a:t>18-07-2019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5EEF-5459-42AC-BD0D-B8A4E5A7721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8788-9615-416A-9B36-131C253180F5}" type="datetimeFigureOut">
              <a:rPr lang="en-IN" smtClean="0"/>
              <a:pPr/>
              <a:t>18-07-2019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5EEF-5459-42AC-BD0D-B8A4E5A7721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8788-9615-416A-9B36-131C253180F5}" type="datetimeFigureOut">
              <a:rPr lang="en-IN" smtClean="0"/>
              <a:pPr/>
              <a:t>18-07-2019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5EEF-5459-42AC-BD0D-B8A4E5A7721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8788-9615-416A-9B36-131C253180F5}" type="datetimeFigureOut">
              <a:rPr lang="en-IN" smtClean="0"/>
              <a:pPr/>
              <a:t>18-07-2019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5EEF-5459-42AC-BD0D-B8A4E5A7721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8788-9615-416A-9B36-131C253180F5}" type="datetimeFigureOut">
              <a:rPr lang="en-IN" smtClean="0"/>
              <a:pPr/>
              <a:t>18-07-2019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5EEF-5459-42AC-BD0D-B8A4E5A7721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8788-9615-416A-9B36-131C253180F5}" type="datetimeFigureOut">
              <a:rPr lang="en-IN" smtClean="0"/>
              <a:pPr/>
              <a:t>18-07-2019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5EEF-5459-42AC-BD0D-B8A4E5A7721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8788-9615-416A-9B36-131C253180F5}" type="datetimeFigureOut">
              <a:rPr lang="en-IN" smtClean="0"/>
              <a:pPr/>
              <a:t>18-07-2019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5EEF-5459-42AC-BD0D-B8A4E5A7721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8788-9615-416A-9B36-131C253180F5}" type="datetimeFigureOut">
              <a:rPr lang="en-IN" smtClean="0"/>
              <a:pPr/>
              <a:t>18-07-2019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5EEF-5459-42AC-BD0D-B8A4E5A7721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9C08788-9615-416A-9B36-131C253180F5}" type="datetimeFigureOut">
              <a:rPr lang="en-IN" smtClean="0"/>
              <a:pPr/>
              <a:t>18-07-2019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DDA5EEF-5459-42AC-BD0D-B8A4E5A7721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9C08788-9615-416A-9B36-131C253180F5}" type="datetimeFigureOut">
              <a:rPr lang="en-IN" smtClean="0"/>
              <a:pPr/>
              <a:t>18-07-2019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DDA5EEF-5459-42AC-BD0D-B8A4E5A7721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9C08788-9615-416A-9B36-131C253180F5}" type="datetimeFigureOut">
              <a:rPr lang="en-IN" smtClean="0"/>
              <a:pPr/>
              <a:t>18-07-2019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DDA5EEF-5459-42AC-BD0D-B8A4E5A7721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99592" y="2564904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Diabetics Predication </a:t>
            </a:r>
            <a:br>
              <a:rPr lang="en-IN" dirty="0" smtClean="0"/>
            </a:br>
            <a:r>
              <a:rPr lang="en-IN" dirty="0" smtClean="0"/>
              <a:t>using ANN</a:t>
            </a:r>
            <a:br>
              <a:rPr lang="en-IN" dirty="0" smtClean="0"/>
            </a:br>
            <a:r>
              <a:rPr lang="en-IN" dirty="0" smtClean="0"/>
              <a:t>(Gestational diabetes)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275856" y="3789040"/>
            <a:ext cx="2435331" cy="1111542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BY </a:t>
            </a:r>
          </a:p>
          <a:p>
            <a:r>
              <a:rPr lang="en-IN" dirty="0" smtClean="0"/>
              <a:t>A.Likhita Chandana</a:t>
            </a:r>
          </a:p>
          <a:p>
            <a:r>
              <a:rPr lang="en-IN" dirty="0" smtClean="0"/>
              <a:t>P.Hema priyanka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6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90600"/>
            <a:ext cx="6781800" cy="914399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Arial Black" pitchFamily="34" charset="0"/>
              </a:rPr>
              <a:t>Problem statement: To identify whether a person is having diabetes or not(Specially the gestational diabetes)</a:t>
            </a:r>
            <a:endParaRPr lang="en-IN" sz="1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905000"/>
            <a:ext cx="4023360" cy="38180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Factor</a:t>
            </a:r>
            <a:r>
              <a:rPr lang="en-US" b="1" i="1" dirty="0" smtClean="0"/>
              <a:t>s Contributed to cause diabetes </a:t>
            </a:r>
          </a:p>
          <a:p>
            <a:pPr>
              <a:buFont typeface="Wingdings" pitchFamily="2" charset="2"/>
              <a:buChar char="§"/>
            </a:pPr>
            <a:r>
              <a:rPr lang="en-US" b="1" i="1" dirty="0" smtClean="0"/>
              <a:t>No </a:t>
            </a:r>
            <a:r>
              <a:rPr lang="en-US" b="1" i="1" dirty="0" smtClean="0"/>
              <a:t>of pregnancies</a:t>
            </a:r>
          </a:p>
          <a:p>
            <a:pPr>
              <a:buFont typeface="Wingdings" pitchFamily="2" charset="2"/>
              <a:buChar char="§"/>
            </a:pPr>
            <a:r>
              <a:rPr lang="en-US" b="1" i="1" dirty="0" smtClean="0"/>
              <a:t>PCOS or Acanthosis Nigricans problems in past .</a:t>
            </a:r>
          </a:p>
          <a:p>
            <a:pPr>
              <a:buFont typeface="Wingdings" pitchFamily="2" charset="2"/>
              <a:buChar char="§"/>
            </a:pPr>
            <a:r>
              <a:rPr lang="en-US" b="1" i="1" dirty="0" smtClean="0"/>
              <a:t>HOMO IR(Homeostatic Model Assessment of Insulin Resistance).</a:t>
            </a:r>
          </a:p>
          <a:p>
            <a:pPr>
              <a:buFont typeface="Wingdings" pitchFamily="2" charset="2"/>
              <a:buChar char="§"/>
            </a:pPr>
            <a:r>
              <a:rPr lang="en-US" b="1" i="1" dirty="0" smtClean="0"/>
              <a:t>Insulin levels.</a:t>
            </a:r>
          </a:p>
          <a:p>
            <a:pPr>
              <a:buFont typeface="Wingdings" pitchFamily="2" charset="2"/>
              <a:buChar char="§"/>
            </a:pPr>
            <a:r>
              <a:rPr lang="en-US" b="1" i="1" dirty="0" smtClean="0"/>
              <a:t>Diabetes pedigree function.</a:t>
            </a:r>
          </a:p>
          <a:p>
            <a:pPr>
              <a:buFont typeface="Wingdings" pitchFamily="2" charset="2"/>
              <a:buChar char="§"/>
            </a:pPr>
            <a:r>
              <a:rPr lang="en-US" b="1" i="1" dirty="0" smtClean="0"/>
              <a:t>Glucose</a:t>
            </a:r>
          </a:p>
          <a:p>
            <a:pPr>
              <a:buFont typeface="Wingdings" pitchFamily="2" charset="2"/>
              <a:buChar char="§"/>
            </a:pPr>
            <a:r>
              <a:rPr lang="en-US" b="1" i="1" dirty="0" smtClean="0"/>
              <a:t>Blood pressure</a:t>
            </a:r>
          </a:p>
        </p:txBody>
      </p:sp>
    </p:spTree>
    <p:extLst>
      <p:ext uri="{BB962C8B-B14F-4D97-AF65-F5344CB8AC3E}">
        <p14:creationId xmlns:p14="http://schemas.microsoft.com/office/powerpoint/2010/main" val="236255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very useful for pregnant ladies to prevent diabetes.</a:t>
            </a:r>
          </a:p>
          <a:p>
            <a:r>
              <a:rPr lang="en-US" dirty="0" smtClean="0"/>
              <a:t>In past whenever they have PCOS or  any other insulin resistance conditions we can able to take care of our diet.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</a:t>
            </a:r>
            <a:r>
              <a:rPr lang="en-US" dirty="0" smtClean="0"/>
              <a:t>Scope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chances of facing gestational diabetics</a:t>
            </a:r>
          </a:p>
          <a:p>
            <a:r>
              <a:rPr lang="en-US" dirty="0" smtClean="0"/>
              <a:t>Taking the healthy diet and preventing the chances of getting PCOS and other insulin resistances conditions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2286000"/>
            <a:ext cx="6965245" cy="1600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969</TotalTime>
  <Words>120</Words>
  <Application>Microsoft Office PowerPoint</Application>
  <PresentationFormat>On-screen Show (4:3)</PresentationFormat>
  <Paragraphs>25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Pushpin</vt:lpstr>
      <vt:lpstr>Diabetics Predication  using ANN (Gestational diabetes)</vt:lpstr>
      <vt:lpstr>Problem statement: To identify whether a person is having diabetes or not(Specially the gestational diabetes)</vt:lpstr>
      <vt:lpstr>ADVANTAGES</vt:lpstr>
      <vt:lpstr>Future Scope 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43</cp:revision>
  <dcterms:created xsi:type="dcterms:W3CDTF">2019-07-14T08:09:41Z</dcterms:created>
  <dcterms:modified xsi:type="dcterms:W3CDTF">2019-07-18T09:36:07Z</dcterms:modified>
</cp:coreProperties>
</file>