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793F6041-3335-4192-AB2D-A168FB7B5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933450"/>
            <a:ext cx="11499020" cy="55602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7176E3-40FC-49A8-865C-084FCFD29645}"/>
              </a:ext>
            </a:extLst>
          </p:cNvPr>
          <p:cNvSpPr txBox="1"/>
          <p:nvPr/>
        </p:nvSpPr>
        <p:spPr>
          <a:xfrm>
            <a:off x="180975" y="238125"/>
            <a:ext cx="729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Arial Black" panose="020B0A04020102020204" pitchFamily="34" charset="0"/>
              </a:rPr>
              <a:t>COVID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Likhita Pula</cp:lastModifiedBy>
  <cp:revision>1</cp:revision>
  <dcterms:created xsi:type="dcterms:W3CDTF">2022-04-06T23:03:48Z</dcterms:created>
  <dcterms:modified xsi:type="dcterms:W3CDTF">2022-04-07T01:41:07Z</dcterms:modified>
</cp:coreProperties>
</file>