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C8731-45D8-5001-1B2F-A57D64D3D4BB}" v="1041" dt="2023-05-10T12:47:29.773"/>
    <p1510:client id="{9952F753-4889-B6F3-48FB-E9C4B256408C}" v="161" dt="2023-05-10T13:18:0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4DC8731-45D8-5001-1B2F-A57D64D3D4BB}"/>
    <pc:docChg chg="addSld">
      <pc:chgData name="" userId="" providerId="" clId="Web-{34DC8731-45D8-5001-1B2F-A57D64D3D4BB}" dt="2023-05-10T11:35:41.827" v="0"/>
      <pc:docMkLst>
        <pc:docMk/>
      </pc:docMkLst>
      <pc:sldChg chg="new">
        <pc:chgData name="" userId="" providerId="" clId="Web-{34DC8731-45D8-5001-1B2F-A57D64D3D4BB}" dt="2023-05-10T11:35:41.827" v="0"/>
        <pc:sldMkLst>
          <pc:docMk/>
          <pc:sldMk cId="1511195867" sldId="256"/>
        </pc:sldMkLst>
      </pc:sldChg>
    </pc:docChg>
  </pc:docChgLst>
  <pc:docChgLst>
    <pc:chgData name="IMT2020118 Narasingu Venkata Sai Likhith" userId="S::venkatasai.likhith@iiitb.ac.in::a3ae0030-6e85-418b-a04d-0f71496b80ea" providerId="AD" clId="Web-{9952F753-4889-B6F3-48FB-E9C4B256408C}"/>
    <pc:docChg chg="addSld delSld modSld">
      <pc:chgData name="IMT2020118 Narasingu Venkata Sai Likhith" userId="S::venkatasai.likhith@iiitb.ac.in::a3ae0030-6e85-418b-a04d-0f71496b80ea" providerId="AD" clId="Web-{9952F753-4889-B6F3-48FB-E9C4B256408C}" dt="2023-05-10T13:44:06.049" v="163"/>
      <pc:docMkLst>
        <pc:docMk/>
      </pc:docMkLst>
      <pc:sldChg chg="addSp delSp modSp">
        <pc:chgData name="IMT2020118 Narasingu Venkata Sai Likhith" userId="S::venkatasai.likhith@iiitb.ac.in::a3ae0030-6e85-418b-a04d-0f71496b80ea" providerId="AD" clId="Web-{9952F753-4889-B6F3-48FB-E9C4B256408C}" dt="2023-05-10T13:44:06.049" v="163"/>
        <pc:sldMkLst>
          <pc:docMk/>
          <pc:sldMk cId="3044804623" sldId="258"/>
        </pc:sldMkLst>
        <pc:spChg chg="mod">
          <ac:chgData name="IMT2020118 Narasingu Venkata Sai Likhith" userId="S::venkatasai.likhith@iiitb.ac.in::a3ae0030-6e85-418b-a04d-0f71496b80ea" providerId="AD" clId="Web-{9952F753-4889-B6F3-48FB-E9C4B256408C}" dt="2023-05-10T13:44:06.049" v="163"/>
          <ac:spMkLst>
            <pc:docMk/>
            <pc:sldMk cId="3044804623" sldId="258"/>
            <ac:spMk id="2" creationId="{B20F9AB2-503E-77AF-FF04-8C8CE2D41A6D}"/>
          </ac:spMkLst>
        </pc:spChg>
        <pc:spChg chg="mod">
          <ac:chgData name="IMT2020118 Narasingu Venkata Sai Likhith" userId="S::venkatasai.likhith@iiitb.ac.in::a3ae0030-6e85-418b-a04d-0f71496b80ea" providerId="AD" clId="Web-{9952F753-4889-B6F3-48FB-E9C4B256408C}" dt="2023-05-10T13:44:06.049" v="163"/>
          <ac:spMkLst>
            <pc:docMk/>
            <pc:sldMk cId="3044804623" sldId="258"/>
            <ac:spMk id="3" creationId="{8853AAAF-3871-F07E-1C7E-9CE1E81EBB50}"/>
          </ac:spMkLst>
        </pc:spChg>
        <pc:spChg chg="del">
          <ac:chgData name="IMT2020118 Narasingu Venkata Sai Likhith" userId="S::venkatasai.likhith@iiitb.ac.in::a3ae0030-6e85-418b-a04d-0f71496b80ea" providerId="AD" clId="Web-{9952F753-4889-B6F3-48FB-E9C4B256408C}" dt="2023-05-10T13:44:06.049" v="163"/>
          <ac:spMkLst>
            <pc:docMk/>
            <pc:sldMk cId="3044804623" sldId="258"/>
            <ac:spMk id="20" creationId="{A3B168A7-66FE-4359-9866-CBB841A729E6}"/>
          </ac:spMkLst>
        </pc:spChg>
        <pc:spChg chg="add">
          <ac:chgData name="IMT2020118 Narasingu Venkata Sai Likhith" userId="S::venkatasai.likhith@iiitb.ac.in::a3ae0030-6e85-418b-a04d-0f71496b80ea" providerId="AD" clId="Web-{9952F753-4889-B6F3-48FB-E9C4B256408C}" dt="2023-05-10T13:44:06.049" v="163"/>
          <ac:spMkLst>
            <pc:docMk/>
            <pc:sldMk cId="3044804623" sldId="258"/>
            <ac:spMk id="26" creationId="{A3B168A7-66FE-4359-9866-CBB841A729E6}"/>
          </ac:spMkLst>
        </pc:spChg>
        <pc:picChg chg="mod">
          <ac:chgData name="IMT2020118 Narasingu Venkata Sai Likhith" userId="S::venkatasai.likhith@iiitb.ac.in::a3ae0030-6e85-418b-a04d-0f71496b80ea" providerId="AD" clId="Web-{9952F753-4889-B6F3-48FB-E9C4B256408C}" dt="2023-05-10T13:44:06.049" v="163"/>
          <ac:picMkLst>
            <pc:docMk/>
            <pc:sldMk cId="3044804623" sldId="258"/>
            <ac:picMk id="4" creationId="{9AB89ED8-9738-DC07-6A81-C8D4D7721FFC}"/>
          </ac:picMkLst>
        </pc:picChg>
        <pc:cxnChg chg="del">
          <ac:chgData name="IMT2020118 Narasingu Venkata Sai Likhith" userId="S::venkatasai.likhith@iiitb.ac.in::a3ae0030-6e85-418b-a04d-0f71496b80ea" providerId="AD" clId="Web-{9952F753-4889-B6F3-48FB-E9C4B256408C}" dt="2023-05-10T13:44:06.049" v="163"/>
          <ac:cxnSpMkLst>
            <pc:docMk/>
            <pc:sldMk cId="3044804623" sldId="258"/>
            <ac:cxnSpMk id="21" creationId="{F0748755-DDBC-46D0-91EC-1212A8EE2B40}"/>
          </ac:cxnSpMkLst>
        </pc:cxnChg>
        <pc:cxnChg chg="add">
          <ac:chgData name="IMT2020118 Narasingu Venkata Sai Likhith" userId="S::venkatasai.likhith@iiitb.ac.in::a3ae0030-6e85-418b-a04d-0f71496b80ea" providerId="AD" clId="Web-{9952F753-4889-B6F3-48FB-E9C4B256408C}" dt="2023-05-10T13:44:06.049" v="163"/>
          <ac:cxnSpMkLst>
            <pc:docMk/>
            <pc:sldMk cId="3044804623" sldId="258"/>
            <ac:cxnSpMk id="28" creationId="{F0748755-DDBC-46D0-91EC-1212A8EE2B40}"/>
          </ac:cxnSpMkLst>
        </pc:cxnChg>
      </pc:sldChg>
      <pc:sldChg chg="addSp delSp modSp mod setBg">
        <pc:chgData name="IMT2020118 Narasingu Venkata Sai Likhith" userId="S::venkatasai.likhith@iiitb.ac.in::a3ae0030-6e85-418b-a04d-0f71496b80ea" providerId="AD" clId="Web-{9952F753-4889-B6F3-48FB-E9C4B256408C}" dt="2023-05-10T13:18:05.626" v="162"/>
        <pc:sldMkLst>
          <pc:docMk/>
          <pc:sldMk cId="2833989548" sldId="265"/>
        </pc:sldMkLst>
        <pc:spChg chg="mod">
          <ac:chgData name="IMT2020118 Narasingu Venkata Sai Likhith" userId="S::venkatasai.likhith@iiitb.ac.in::a3ae0030-6e85-418b-a04d-0f71496b80ea" providerId="AD" clId="Web-{9952F753-4889-B6F3-48FB-E9C4B256408C}" dt="2023-05-10T13:18:05.626" v="162"/>
          <ac:spMkLst>
            <pc:docMk/>
            <pc:sldMk cId="2833989548" sldId="265"/>
            <ac:spMk id="2" creationId="{DC82FA3E-DCB8-3AD7-4C6C-FD3BDFA1DE3B}"/>
          </ac:spMkLst>
        </pc:spChg>
        <pc:spChg chg="mod">
          <ac:chgData name="IMT2020118 Narasingu Venkata Sai Likhith" userId="S::venkatasai.likhith@iiitb.ac.in::a3ae0030-6e85-418b-a04d-0f71496b80ea" providerId="AD" clId="Web-{9952F753-4889-B6F3-48FB-E9C4B256408C}" dt="2023-05-10T13:18:05.626" v="162"/>
          <ac:spMkLst>
            <pc:docMk/>
            <pc:sldMk cId="2833989548" sldId="265"/>
            <ac:spMk id="3" creationId="{B89BF223-36AC-51BA-4DA1-ACC22E3ED4CB}"/>
          </ac:spMkLst>
        </pc:spChg>
        <pc:spChg chg="add del">
          <ac:chgData name="IMT2020118 Narasingu Venkata Sai Likhith" userId="S::venkatasai.likhith@iiitb.ac.in::a3ae0030-6e85-418b-a04d-0f71496b80ea" providerId="AD" clId="Web-{9952F753-4889-B6F3-48FB-E9C4B256408C}" dt="2023-05-10T13:18:05.626" v="162"/>
          <ac:spMkLst>
            <pc:docMk/>
            <pc:sldMk cId="2833989548" sldId="265"/>
            <ac:spMk id="9" creationId="{A3B168A7-66FE-4359-9866-CBB841A729E6}"/>
          </ac:spMkLst>
        </pc:spChg>
        <pc:picChg chg="add del">
          <ac:chgData name="IMT2020118 Narasingu Venkata Sai Likhith" userId="S::venkatasai.likhith@iiitb.ac.in::a3ae0030-6e85-418b-a04d-0f71496b80ea" providerId="AD" clId="Web-{9952F753-4889-B6F3-48FB-E9C4B256408C}" dt="2023-05-10T13:18:05.626" v="162"/>
          <ac:picMkLst>
            <pc:docMk/>
            <pc:sldMk cId="2833989548" sldId="265"/>
            <ac:picMk id="5" creationId="{2CD32C54-1482-0241-DB32-C1A13E47FE8A}"/>
          </ac:picMkLst>
        </pc:picChg>
        <pc:cxnChg chg="add del">
          <ac:chgData name="IMT2020118 Narasingu Venkata Sai Likhith" userId="S::venkatasai.likhith@iiitb.ac.in::a3ae0030-6e85-418b-a04d-0f71496b80ea" providerId="AD" clId="Web-{9952F753-4889-B6F3-48FB-E9C4B256408C}" dt="2023-05-10T13:18:05.626" v="162"/>
          <ac:cxnSpMkLst>
            <pc:docMk/>
            <pc:sldMk cId="2833989548" sldId="265"/>
            <ac:cxnSpMk id="11" creationId="{F0748755-DDBC-46D0-91EC-1212A8EE2B40}"/>
          </ac:cxnSpMkLst>
        </pc:cxnChg>
      </pc:sldChg>
      <pc:sldChg chg="addSp delSp modSp mod setBg">
        <pc:chgData name="IMT2020118 Narasingu Venkata Sai Likhith" userId="S::venkatasai.likhith@iiitb.ac.in::a3ae0030-6e85-418b-a04d-0f71496b80ea" providerId="AD" clId="Web-{9952F753-4889-B6F3-48FB-E9C4B256408C}" dt="2023-05-10T13:15:13.152" v="120"/>
        <pc:sldMkLst>
          <pc:docMk/>
          <pc:sldMk cId="2393818019" sldId="266"/>
        </pc:sldMkLst>
        <pc:spChg chg="mod">
          <ac:chgData name="IMT2020118 Narasingu Venkata Sai Likhith" userId="S::venkatasai.likhith@iiitb.ac.in::a3ae0030-6e85-418b-a04d-0f71496b80ea" providerId="AD" clId="Web-{9952F753-4889-B6F3-48FB-E9C4B256408C}" dt="2023-05-10T13:15:13.152" v="120"/>
          <ac:spMkLst>
            <pc:docMk/>
            <pc:sldMk cId="2393818019" sldId="266"/>
            <ac:spMk id="2" creationId="{5A592BDF-D2D8-B76F-0A4B-1F41058C2A53}"/>
          </ac:spMkLst>
        </pc:spChg>
        <pc:spChg chg="mod">
          <ac:chgData name="IMT2020118 Narasingu Venkata Sai Likhith" userId="S::venkatasai.likhith@iiitb.ac.in::a3ae0030-6e85-418b-a04d-0f71496b80ea" providerId="AD" clId="Web-{9952F753-4889-B6F3-48FB-E9C4B256408C}" dt="2023-05-10T13:15:13.152" v="120"/>
          <ac:spMkLst>
            <pc:docMk/>
            <pc:sldMk cId="2393818019" sldId="266"/>
            <ac:spMk id="3" creationId="{90C02068-D3DB-EEAF-EAFC-26E823EADD7F}"/>
          </ac:spMkLst>
        </pc:spChg>
        <pc:spChg chg="add del">
          <ac:chgData name="IMT2020118 Narasingu Venkata Sai Likhith" userId="S::venkatasai.likhith@iiitb.ac.in::a3ae0030-6e85-418b-a04d-0f71496b80ea" providerId="AD" clId="Web-{9952F753-4889-B6F3-48FB-E9C4B256408C}" dt="2023-05-10T13:15:13.152" v="120"/>
          <ac:spMkLst>
            <pc:docMk/>
            <pc:sldMk cId="2393818019" sldId="266"/>
            <ac:spMk id="9" creationId="{80B0A664-AE06-404E-8DAD-E5BB1740349F}"/>
          </ac:spMkLst>
        </pc:spChg>
        <pc:picChg chg="add del">
          <ac:chgData name="IMT2020118 Narasingu Venkata Sai Likhith" userId="S::venkatasai.likhith@iiitb.ac.in::a3ae0030-6e85-418b-a04d-0f71496b80ea" providerId="AD" clId="Web-{9952F753-4889-B6F3-48FB-E9C4B256408C}" dt="2023-05-10T13:15:13.152" v="120"/>
          <ac:picMkLst>
            <pc:docMk/>
            <pc:sldMk cId="2393818019" sldId="266"/>
            <ac:picMk id="5" creationId="{D2C7BB78-6EA6-A394-2463-9D886266A31B}"/>
          </ac:picMkLst>
        </pc:picChg>
        <pc:cxnChg chg="add del">
          <ac:chgData name="IMT2020118 Narasingu Venkata Sai Likhith" userId="S::venkatasai.likhith@iiitb.ac.in::a3ae0030-6e85-418b-a04d-0f71496b80ea" providerId="AD" clId="Web-{9952F753-4889-B6F3-48FB-E9C4B256408C}" dt="2023-05-10T13:15:13.152" v="120"/>
          <ac:cxnSpMkLst>
            <pc:docMk/>
            <pc:sldMk cId="2393818019" sldId="266"/>
            <ac:cxnSpMk id="11" creationId="{F0748755-DDBC-46D0-91EC-1212A8EE2B40}"/>
          </ac:cxnSpMkLst>
        </pc:cxnChg>
      </pc:sldChg>
      <pc:sldChg chg="addSp delSp modSp new mod setBg">
        <pc:chgData name="IMT2020118 Narasingu Venkata Sai Likhith" userId="S::venkatasai.likhith@iiitb.ac.in::a3ae0030-6e85-418b-a04d-0f71496b80ea" providerId="AD" clId="Web-{9952F753-4889-B6F3-48FB-E9C4B256408C}" dt="2023-05-10T13:12:15.302" v="20"/>
        <pc:sldMkLst>
          <pc:docMk/>
          <pc:sldMk cId="1291644088" sldId="267"/>
        </pc:sldMkLst>
        <pc:spChg chg="mod">
          <ac:chgData name="IMT2020118 Narasingu Venkata Sai Likhith" userId="S::venkatasai.likhith@iiitb.ac.in::a3ae0030-6e85-418b-a04d-0f71496b80ea" providerId="AD" clId="Web-{9952F753-4889-B6F3-48FB-E9C4B256408C}" dt="2023-05-10T13:12:15.302" v="20"/>
          <ac:spMkLst>
            <pc:docMk/>
            <pc:sldMk cId="1291644088" sldId="267"/>
            <ac:spMk id="2" creationId="{D8209C76-4548-2F42-497A-AAD12A17D61F}"/>
          </ac:spMkLst>
        </pc:spChg>
        <pc:spChg chg="del">
          <ac:chgData name="IMT2020118 Narasingu Venkata Sai Likhith" userId="S::venkatasai.likhith@iiitb.ac.in::a3ae0030-6e85-418b-a04d-0f71496b80ea" providerId="AD" clId="Web-{9952F753-4889-B6F3-48FB-E9C4B256408C}" dt="2023-05-10T13:11:55.426" v="16"/>
          <ac:spMkLst>
            <pc:docMk/>
            <pc:sldMk cId="1291644088" sldId="267"/>
            <ac:spMk id="3" creationId="{2AFF3E52-0274-8AA8-C1C0-E7CA0B54B8DF}"/>
          </ac:spMkLst>
        </pc:spChg>
        <pc:spChg chg="add del">
          <ac:chgData name="IMT2020118 Narasingu Venkata Sai Likhith" userId="S::venkatasai.likhith@iiitb.ac.in::a3ae0030-6e85-418b-a04d-0f71496b80ea" providerId="AD" clId="Web-{9952F753-4889-B6F3-48FB-E9C4B256408C}" dt="2023-05-10T13:12:15.302" v="19"/>
          <ac:spMkLst>
            <pc:docMk/>
            <pc:sldMk cId="1291644088" sldId="267"/>
            <ac:spMk id="12" creationId="{902D1A37-7C2A-4258-95A8-919D781C6992}"/>
          </ac:spMkLst>
        </pc:spChg>
        <pc:spChg chg="add">
          <ac:chgData name="IMT2020118 Narasingu Venkata Sai Likhith" userId="S::venkatasai.likhith@iiitb.ac.in::a3ae0030-6e85-418b-a04d-0f71496b80ea" providerId="AD" clId="Web-{9952F753-4889-B6F3-48FB-E9C4B256408C}" dt="2023-05-10T13:12:15.302" v="20"/>
          <ac:spMkLst>
            <pc:docMk/>
            <pc:sldMk cId="1291644088" sldId="267"/>
            <ac:spMk id="17" creationId="{902D1A37-7C2A-4258-95A8-919D781C6992}"/>
          </ac:spMkLst>
        </pc:spChg>
        <pc:picChg chg="add mod ord">
          <ac:chgData name="IMT2020118 Narasingu Venkata Sai Likhith" userId="S::venkatasai.likhith@iiitb.ac.in::a3ae0030-6e85-418b-a04d-0f71496b80ea" providerId="AD" clId="Web-{9952F753-4889-B6F3-48FB-E9C4B256408C}" dt="2023-05-10T13:12:15.302" v="20"/>
          <ac:picMkLst>
            <pc:docMk/>
            <pc:sldMk cId="1291644088" sldId="267"/>
            <ac:picMk id="4" creationId="{4A61C5E2-4381-39EB-D6E8-F9ED57B5297F}"/>
          </ac:picMkLst>
        </pc:picChg>
        <pc:picChg chg="add mod">
          <ac:chgData name="IMT2020118 Narasingu Venkata Sai Likhith" userId="S::venkatasai.likhith@iiitb.ac.in::a3ae0030-6e85-418b-a04d-0f71496b80ea" providerId="AD" clId="Web-{9952F753-4889-B6F3-48FB-E9C4B256408C}" dt="2023-05-10T13:12:15.302" v="20"/>
          <ac:picMkLst>
            <pc:docMk/>
            <pc:sldMk cId="1291644088" sldId="267"/>
            <ac:picMk id="5" creationId="{3F2E645E-B243-3685-B523-C4EEA3AD2113}"/>
          </ac:picMkLst>
        </pc:picChg>
        <pc:cxnChg chg="add del">
          <ac:chgData name="IMT2020118 Narasingu Venkata Sai Likhith" userId="S::venkatasai.likhith@iiitb.ac.in::a3ae0030-6e85-418b-a04d-0f71496b80ea" providerId="AD" clId="Web-{9952F753-4889-B6F3-48FB-E9C4B256408C}" dt="2023-05-10T13:12:15.302" v="19"/>
          <ac:cxnSpMkLst>
            <pc:docMk/>
            <pc:sldMk cId="1291644088" sldId="267"/>
            <ac:cxnSpMk id="10" creationId="{D8689CE0-64D2-447C-9C1F-872D111D8AC3}"/>
          </ac:cxnSpMkLst>
        </pc:cxnChg>
        <pc:cxnChg chg="add del">
          <ac:chgData name="IMT2020118 Narasingu Venkata Sai Likhith" userId="S::venkatasai.likhith@iiitb.ac.in::a3ae0030-6e85-418b-a04d-0f71496b80ea" providerId="AD" clId="Web-{9952F753-4889-B6F3-48FB-E9C4B256408C}" dt="2023-05-10T13:12:15.302" v="19"/>
          <ac:cxnSpMkLst>
            <pc:docMk/>
            <pc:sldMk cId="1291644088" sldId="267"/>
            <ac:cxnSpMk id="14" creationId="{B0AA360F-DECB-4836-8FB6-22C4BC3FB02D}"/>
          </ac:cxnSpMkLst>
        </pc:cxnChg>
        <pc:cxnChg chg="add">
          <ac:chgData name="IMT2020118 Narasingu Venkata Sai Likhith" userId="S::venkatasai.likhith@iiitb.ac.in::a3ae0030-6e85-418b-a04d-0f71496b80ea" providerId="AD" clId="Web-{9952F753-4889-B6F3-48FB-E9C4B256408C}" dt="2023-05-10T13:12:15.302" v="20"/>
          <ac:cxnSpMkLst>
            <pc:docMk/>
            <pc:sldMk cId="1291644088" sldId="267"/>
            <ac:cxnSpMk id="16" creationId="{D8689CE0-64D2-447C-9C1F-872D111D8AC3}"/>
          </ac:cxnSpMkLst>
        </pc:cxnChg>
        <pc:cxnChg chg="add">
          <ac:chgData name="IMT2020118 Narasingu Venkata Sai Likhith" userId="S::venkatasai.likhith@iiitb.ac.in::a3ae0030-6e85-418b-a04d-0f71496b80ea" providerId="AD" clId="Web-{9952F753-4889-B6F3-48FB-E9C4B256408C}" dt="2023-05-10T13:12:15.302" v="20"/>
          <ac:cxnSpMkLst>
            <pc:docMk/>
            <pc:sldMk cId="1291644088" sldId="267"/>
            <ac:cxnSpMk id="18" creationId="{B0AA360F-DECB-4836-8FB6-22C4BC3FB02D}"/>
          </ac:cxnSpMkLst>
        </pc:cxnChg>
      </pc:sldChg>
      <pc:sldChg chg="new del">
        <pc:chgData name="IMT2020118 Narasingu Venkata Sai Likhith" userId="S::venkatasai.likhith@iiitb.ac.in::a3ae0030-6e85-418b-a04d-0f71496b80ea" providerId="AD" clId="Web-{9952F753-4889-B6F3-48FB-E9C4B256408C}" dt="2023-05-10T13:15:25.902" v="122"/>
        <pc:sldMkLst>
          <pc:docMk/>
          <pc:sldMk cId="1029754175" sldId="268"/>
        </pc:sldMkLst>
      </pc:sldChg>
      <pc:sldChg chg="addSp modSp new mod setBg">
        <pc:chgData name="IMT2020118 Narasingu Venkata Sai Likhith" userId="S::venkatasai.likhith@iiitb.ac.in::a3ae0030-6e85-418b-a04d-0f71496b80ea" providerId="AD" clId="Web-{9952F753-4889-B6F3-48FB-E9C4B256408C}" dt="2023-05-10T13:17:16.906" v="160" actId="1076"/>
        <pc:sldMkLst>
          <pc:docMk/>
          <pc:sldMk cId="2386534016" sldId="268"/>
        </pc:sldMkLst>
        <pc:spChg chg="add mod">
          <ac:chgData name="IMT2020118 Narasingu Venkata Sai Likhith" userId="S::venkatasai.likhith@iiitb.ac.in::a3ae0030-6e85-418b-a04d-0f71496b80ea" providerId="AD" clId="Web-{9952F753-4889-B6F3-48FB-E9C4B256408C}" dt="2023-05-10T13:17:16.906" v="160" actId="1076"/>
          <ac:spMkLst>
            <pc:docMk/>
            <pc:sldMk cId="2386534016" sldId="268"/>
            <ac:spMk id="3" creationId="{47F90906-D354-FC76-945E-AF5E71BDDCBE}"/>
          </ac:spMkLst>
        </pc:spChg>
        <pc:spChg chg="add">
          <ac:chgData name="IMT2020118 Narasingu Venkata Sai Likhith" userId="S::venkatasai.likhith@iiitb.ac.in::a3ae0030-6e85-418b-a04d-0f71496b80ea" providerId="AD" clId="Web-{9952F753-4889-B6F3-48FB-E9C4B256408C}" dt="2023-05-10T13:16:28.920" v="151"/>
          <ac:spMkLst>
            <pc:docMk/>
            <pc:sldMk cId="2386534016" sldId="268"/>
            <ac:spMk id="10" creationId="{7BAB60E1-3066-43D0-BDD2-96DC8AC584FC}"/>
          </ac:spMkLst>
        </pc:spChg>
        <pc:spChg chg="add">
          <ac:chgData name="IMT2020118 Narasingu Venkata Sai Likhith" userId="S::venkatasai.likhith@iiitb.ac.in::a3ae0030-6e85-418b-a04d-0f71496b80ea" providerId="AD" clId="Web-{9952F753-4889-B6F3-48FB-E9C4B256408C}" dt="2023-05-10T13:16:28.920" v="151"/>
          <ac:spMkLst>
            <pc:docMk/>
            <pc:sldMk cId="2386534016" sldId="268"/>
            <ac:spMk id="12" creationId="{1A67FB93-E092-450C-8675-960F10D5CBD6}"/>
          </ac:spMkLst>
        </pc:spChg>
        <pc:picChg chg="add mod">
          <ac:chgData name="IMT2020118 Narasingu Venkata Sai Likhith" userId="S::venkatasai.likhith@iiitb.ac.in::a3ae0030-6e85-418b-a04d-0f71496b80ea" providerId="AD" clId="Web-{9952F753-4889-B6F3-48FB-E9C4B256408C}" dt="2023-05-10T13:17:12.702" v="159" actId="1076"/>
          <ac:picMkLst>
            <pc:docMk/>
            <pc:sldMk cId="2386534016" sldId="268"/>
            <ac:picMk id="2" creationId="{B30B95CB-90F1-1D05-1280-E2B75F31E08C}"/>
          </ac:picMkLst>
        </pc:picChg>
        <pc:cxnChg chg="add">
          <ac:chgData name="IMT2020118 Narasingu Venkata Sai Likhith" userId="S::venkatasai.likhith@iiitb.ac.in::a3ae0030-6e85-418b-a04d-0f71496b80ea" providerId="AD" clId="Web-{9952F753-4889-B6F3-48FB-E9C4B256408C}" dt="2023-05-10T13:16:28.920" v="151"/>
          <ac:cxnSpMkLst>
            <pc:docMk/>
            <pc:sldMk cId="2386534016" sldId="268"/>
            <ac:cxnSpMk id="8" creationId="{D8689CE0-64D2-447C-9C1F-872D111D8AC3}"/>
          </ac:cxnSpMkLst>
        </pc:cxnChg>
        <pc:cxnChg chg="add">
          <ac:chgData name="IMT2020118 Narasingu Venkata Sai Likhith" userId="S::venkatasai.likhith@iiitb.ac.in::a3ae0030-6e85-418b-a04d-0f71496b80ea" providerId="AD" clId="Web-{9952F753-4889-B6F3-48FB-E9C4B256408C}" dt="2023-05-10T13:16:28.920" v="151"/>
          <ac:cxnSpMkLst>
            <pc:docMk/>
            <pc:sldMk cId="2386534016" sldId="268"/>
            <ac:cxnSpMk id="14" creationId="{F0748755-DDBC-46D0-91EC-1212A8EE2B40}"/>
          </ac:cxnSpMkLst>
        </pc:cxnChg>
      </pc:sldChg>
    </pc:docChg>
  </pc:docChgLst>
  <pc:docChgLst>
    <pc:chgData name="IMT2020118 Narasingu Venkata Sai Likhith" userId="S::venkatasai.likhith@iiitb.ac.in::a3ae0030-6e85-418b-a04d-0f71496b80ea" providerId="AD" clId="Web-{34DC8731-45D8-5001-1B2F-A57D64D3D4BB}"/>
    <pc:docChg chg="addSld modSld addMainMaster delMainMaster">
      <pc:chgData name="IMT2020118 Narasingu Venkata Sai Likhith" userId="S::venkatasai.likhith@iiitb.ac.in::a3ae0030-6e85-418b-a04d-0f71496b80ea" providerId="AD" clId="Web-{34DC8731-45D8-5001-1B2F-A57D64D3D4BB}" dt="2023-05-10T12:47:26.976" v="1022" actId="20577"/>
      <pc:docMkLst>
        <pc:docMk/>
      </pc:docMkLst>
      <pc:sldChg chg="addSp modSp mod setBg modClrScheme addAnim chgLayout">
        <pc:chgData name="IMT2020118 Narasingu Venkata Sai Likhith" userId="S::venkatasai.likhith@iiitb.ac.in::a3ae0030-6e85-418b-a04d-0f71496b80ea" providerId="AD" clId="Web-{34DC8731-45D8-5001-1B2F-A57D64D3D4BB}" dt="2023-05-10T11:41:42.355" v="40"/>
        <pc:sldMkLst>
          <pc:docMk/>
          <pc:sldMk cId="1511195867" sldId="256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1:41:42.339" v="38"/>
          <ac:spMkLst>
            <pc:docMk/>
            <pc:sldMk cId="1511195867" sldId="256"/>
            <ac:spMk id="2" creationId="{E7083EF3-9927-F018-8ECE-1C7D839CD1B6}"/>
          </ac:spMkLst>
        </pc:spChg>
        <pc:spChg chg="mod">
          <ac:chgData name="IMT2020118 Narasingu Venkata Sai Likhith" userId="S::venkatasai.likhith@iiitb.ac.in::a3ae0030-6e85-418b-a04d-0f71496b80ea" providerId="AD" clId="Web-{34DC8731-45D8-5001-1B2F-A57D64D3D4BB}" dt="2023-05-10T11:41:42.339" v="38"/>
          <ac:spMkLst>
            <pc:docMk/>
            <pc:sldMk cId="1511195867" sldId="256"/>
            <ac:spMk id="3" creationId="{BA2479EA-FD32-ACBA-E3ED-EF964453B667}"/>
          </ac:spMkLst>
        </pc:spChg>
        <pc:spChg chg="add">
          <ac:chgData name="IMT2020118 Narasingu Venkata Sai Likhith" userId="S::venkatasai.likhith@iiitb.ac.in::a3ae0030-6e85-418b-a04d-0f71496b80ea" providerId="AD" clId="Web-{34DC8731-45D8-5001-1B2F-A57D64D3D4BB}" dt="2023-05-10T11:41:42.339" v="38"/>
          <ac:spMkLst>
            <pc:docMk/>
            <pc:sldMk cId="1511195867" sldId="256"/>
            <ac:spMk id="9" creationId="{A37F4A8A-7B54-4D8D-933A-8921996A0F38}"/>
          </ac:spMkLst>
        </pc:spChg>
        <pc:picChg chg="add">
          <ac:chgData name="IMT2020118 Narasingu Venkata Sai Likhith" userId="S::venkatasai.likhith@iiitb.ac.in::a3ae0030-6e85-418b-a04d-0f71496b80ea" providerId="AD" clId="Web-{34DC8731-45D8-5001-1B2F-A57D64D3D4BB}" dt="2023-05-10T11:41:42.339" v="38"/>
          <ac:picMkLst>
            <pc:docMk/>
            <pc:sldMk cId="1511195867" sldId="256"/>
            <ac:picMk id="4" creationId="{BE42691C-074E-88AF-B109-A9238632A9FA}"/>
          </ac:picMkLst>
        </pc:picChg>
        <pc:cxnChg chg="add">
          <ac:chgData name="IMT2020118 Narasingu Venkata Sai Likhith" userId="S::venkatasai.likhith@iiitb.ac.in::a3ae0030-6e85-418b-a04d-0f71496b80ea" providerId="AD" clId="Web-{34DC8731-45D8-5001-1B2F-A57D64D3D4BB}" dt="2023-05-10T11:41:42.339" v="38"/>
          <ac:cxnSpMkLst>
            <pc:docMk/>
            <pc:sldMk cId="1511195867" sldId="256"/>
            <ac:cxnSpMk id="11" creationId="{B0AA360F-DECB-4836-8FB6-22C4BC3FB02D}"/>
          </ac:cxnSpMkLst>
        </pc:cxnChg>
      </pc:sldChg>
      <pc:sldChg chg="addSp modSp new mod setBg">
        <pc:chgData name="IMT2020118 Narasingu Venkata Sai Likhith" userId="S::venkatasai.likhith@iiitb.ac.in::a3ae0030-6e85-418b-a04d-0f71496b80ea" providerId="AD" clId="Web-{34DC8731-45D8-5001-1B2F-A57D64D3D4BB}" dt="2023-05-10T11:50:39.311" v="217"/>
        <pc:sldMkLst>
          <pc:docMk/>
          <pc:sldMk cId="2109738976" sldId="257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1:50:39.311" v="217"/>
          <ac:spMkLst>
            <pc:docMk/>
            <pc:sldMk cId="2109738976" sldId="257"/>
            <ac:spMk id="2" creationId="{1662577F-CFAC-23F3-74AB-5CD7A695E390}"/>
          </ac:spMkLst>
        </pc:spChg>
        <pc:spChg chg="mod">
          <ac:chgData name="IMT2020118 Narasingu Venkata Sai Likhith" userId="S::venkatasai.likhith@iiitb.ac.in::a3ae0030-6e85-418b-a04d-0f71496b80ea" providerId="AD" clId="Web-{34DC8731-45D8-5001-1B2F-A57D64D3D4BB}" dt="2023-05-10T11:50:39.311" v="217"/>
          <ac:spMkLst>
            <pc:docMk/>
            <pc:sldMk cId="2109738976" sldId="257"/>
            <ac:spMk id="3" creationId="{80FEE6E8-7F61-0E08-23E6-0838FE3C2828}"/>
          </ac:spMkLst>
        </pc:spChg>
        <pc:spChg chg="add">
          <ac:chgData name="IMT2020118 Narasingu Venkata Sai Likhith" userId="S::venkatasai.likhith@iiitb.ac.in::a3ae0030-6e85-418b-a04d-0f71496b80ea" providerId="AD" clId="Web-{34DC8731-45D8-5001-1B2F-A57D64D3D4BB}" dt="2023-05-10T11:50:39.311" v="217"/>
          <ac:spMkLst>
            <pc:docMk/>
            <pc:sldMk cId="2109738976" sldId="257"/>
            <ac:spMk id="8" creationId="{F47A6ACE-A9C5-47FE-8B87-BB64849E6698}"/>
          </ac:spMkLst>
        </pc:spChg>
        <pc:cxnChg chg="add">
          <ac:chgData name="IMT2020118 Narasingu Venkata Sai Likhith" userId="S::venkatasai.likhith@iiitb.ac.in::a3ae0030-6e85-418b-a04d-0f71496b80ea" providerId="AD" clId="Web-{34DC8731-45D8-5001-1B2F-A57D64D3D4BB}" dt="2023-05-10T11:50:39.311" v="217"/>
          <ac:cxnSpMkLst>
            <pc:docMk/>
            <pc:sldMk cId="2109738976" sldId="257"/>
            <ac:cxnSpMk id="10" creationId="{F0748755-DDBC-46D0-91EC-1212A8EE2B40}"/>
          </ac:cxnSpMkLst>
        </pc:cxnChg>
      </pc:sldChg>
      <pc:sldChg chg="addSp delSp modSp new mod setBg">
        <pc:chgData name="IMT2020118 Narasingu Venkata Sai Likhith" userId="S::venkatasai.likhith@iiitb.ac.in::a3ae0030-6e85-418b-a04d-0f71496b80ea" providerId="AD" clId="Web-{34DC8731-45D8-5001-1B2F-A57D64D3D4BB}" dt="2023-05-10T11:51:24.438" v="221"/>
        <pc:sldMkLst>
          <pc:docMk/>
          <pc:sldMk cId="3044804623" sldId="258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1:51:24.438" v="220"/>
          <ac:spMkLst>
            <pc:docMk/>
            <pc:sldMk cId="3044804623" sldId="258"/>
            <ac:spMk id="2" creationId="{B20F9AB2-503E-77AF-FF04-8C8CE2D41A6D}"/>
          </ac:spMkLst>
        </pc:spChg>
        <pc:spChg chg="mod">
          <ac:chgData name="IMT2020118 Narasingu Venkata Sai Likhith" userId="S::venkatasai.likhith@iiitb.ac.in::a3ae0030-6e85-418b-a04d-0f71496b80ea" providerId="AD" clId="Web-{34DC8731-45D8-5001-1B2F-A57D64D3D4BB}" dt="2023-05-10T11:51:24.438" v="220"/>
          <ac:spMkLst>
            <pc:docMk/>
            <pc:sldMk cId="3044804623" sldId="258"/>
            <ac:spMk id="3" creationId="{8853AAAF-3871-F07E-1C7E-9CE1E81EBB50}"/>
          </ac:spMkLst>
        </pc:spChg>
        <pc:spChg chg="add del">
          <ac:chgData name="IMT2020118 Narasingu Venkata Sai Likhith" userId="S::venkatasai.likhith@iiitb.ac.in::a3ae0030-6e85-418b-a04d-0f71496b80ea" providerId="AD" clId="Web-{34DC8731-45D8-5001-1B2F-A57D64D3D4BB}" dt="2023-05-10T11:51:24.438" v="221"/>
          <ac:spMkLst>
            <pc:docMk/>
            <pc:sldMk cId="3044804623" sldId="258"/>
            <ac:spMk id="9" creationId="{A3B168A7-66FE-4359-9866-CBB841A729E6}"/>
          </ac:spMkLst>
        </pc:spChg>
        <pc:spChg chg="add del">
          <ac:chgData name="IMT2020118 Narasingu Venkata Sai Likhith" userId="S::venkatasai.likhith@iiitb.ac.in::a3ae0030-6e85-418b-a04d-0f71496b80ea" providerId="AD" clId="Web-{34DC8731-45D8-5001-1B2F-A57D64D3D4BB}" dt="2023-05-10T11:51:24.438" v="220"/>
          <ac:spMkLst>
            <pc:docMk/>
            <pc:sldMk cId="3044804623" sldId="258"/>
            <ac:spMk id="16" creationId="{A3B168A7-66FE-4359-9866-CBB841A729E6}"/>
          </ac:spMkLst>
        </pc:spChg>
        <pc:spChg chg="add">
          <ac:chgData name="IMT2020118 Narasingu Venkata Sai Likhith" userId="S::venkatasai.likhith@iiitb.ac.in::a3ae0030-6e85-418b-a04d-0f71496b80ea" providerId="AD" clId="Web-{34DC8731-45D8-5001-1B2F-A57D64D3D4BB}" dt="2023-05-10T11:51:24.438" v="221"/>
          <ac:spMkLst>
            <pc:docMk/>
            <pc:sldMk cId="3044804623" sldId="258"/>
            <ac:spMk id="20" creationId="{A3B168A7-66FE-4359-9866-CBB841A729E6}"/>
          </ac:spMkLst>
        </pc:spChg>
        <pc:picChg chg="add mod">
          <ac:chgData name="IMT2020118 Narasingu Venkata Sai Likhith" userId="S::venkatasai.likhith@iiitb.ac.in::a3ae0030-6e85-418b-a04d-0f71496b80ea" providerId="AD" clId="Web-{34DC8731-45D8-5001-1B2F-A57D64D3D4BB}" dt="2023-05-10T11:51:24.438" v="220"/>
          <ac:picMkLst>
            <pc:docMk/>
            <pc:sldMk cId="3044804623" sldId="258"/>
            <ac:picMk id="4" creationId="{9AB89ED8-9738-DC07-6A81-C8D4D7721FFC}"/>
          </ac:picMkLst>
        </pc:picChg>
        <pc:cxnChg chg="add del">
          <ac:chgData name="IMT2020118 Narasingu Venkata Sai Likhith" userId="S::venkatasai.likhith@iiitb.ac.in::a3ae0030-6e85-418b-a04d-0f71496b80ea" providerId="AD" clId="Web-{34DC8731-45D8-5001-1B2F-A57D64D3D4BB}" dt="2023-05-10T11:51:24.438" v="221"/>
          <ac:cxnSpMkLst>
            <pc:docMk/>
            <pc:sldMk cId="3044804623" sldId="258"/>
            <ac:cxnSpMk id="11" creationId="{F0748755-DDBC-46D0-91EC-1212A8EE2B40}"/>
          </ac:cxnSpMkLst>
        </pc:cxnChg>
        <pc:cxnChg chg="add del">
          <ac:chgData name="IMT2020118 Narasingu Venkata Sai Likhith" userId="S::venkatasai.likhith@iiitb.ac.in::a3ae0030-6e85-418b-a04d-0f71496b80ea" providerId="AD" clId="Web-{34DC8731-45D8-5001-1B2F-A57D64D3D4BB}" dt="2023-05-10T11:51:24.438" v="220"/>
          <ac:cxnSpMkLst>
            <pc:docMk/>
            <pc:sldMk cId="3044804623" sldId="258"/>
            <ac:cxnSpMk id="18" creationId="{F0748755-DDBC-46D0-91EC-1212A8EE2B40}"/>
          </ac:cxnSpMkLst>
        </pc:cxnChg>
        <pc:cxnChg chg="add">
          <ac:chgData name="IMT2020118 Narasingu Venkata Sai Likhith" userId="S::venkatasai.likhith@iiitb.ac.in::a3ae0030-6e85-418b-a04d-0f71496b80ea" providerId="AD" clId="Web-{34DC8731-45D8-5001-1B2F-A57D64D3D4BB}" dt="2023-05-10T11:51:24.438" v="221"/>
          <ac:cxnSpMkLst>
            <pc:docMk/>
            <pc:sldMk cId="3044804623" sldId="258"/>
            <ac:cxnSpMk id="21" creationId="{F0748755-DDBC-46D0-91EC-1212A8EE2B40}"/>
          </ac:cxnSpMkLst>
        </pc:cxnChg>
      </pc:sldChg>
      <pc:sldChg chg="addSp delSp modSp new mod setBg">
        <pc:chgData name="IMT2020118 Narasingu Venkata Sai Likhith" userId="S::venkatasai.likhith@iiitb.ac.in::a3ae0030-6e85-418b-a04d-0f71496b80ea" providerId="AD" clId="Web-{34DC8731-45D8-5001-1B2F-A57D64D3D4BB}" dt="2023-05-10T12:26:24.974" v="517" actId="20577"/>
        <pc:sldMkLst>
          <pc:docMk/>
          <pc:sldMk cId="3170169209" sldId="259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06:46.095" v="334"/>
          <ac:spMkLst>
            <pc:docMk/>
            <pc:sldMk cId="3170169209" sldId="259"/>
            <ac:spMk id="2" creationId="{565050BF-7C83-EEB8-BA0D-370956AA5C27}"/>
          </ac:spMkLst>
        </pc:spChg>
        <pc:spChg chg="mod">
          <ac:chgData name="IMT2020118 Narasingu Venkata Sai Likhith" userId="S::venkatasai.likhith@iiitb.ac.in::a3ae0030-6e85-418b-a04d-0f71496b80ea" providerId="AD" clId="Web-{34DC8731-45D8-5001-1B2F-A57D64D3D4BB}" dt="2023-05-10T12:26:24.974" v="517" actId="20577"/>
          <ac:spMkLst>
            <pc:docMk/>
            <pc:sldMk cId="3170169209" sldId="259"/>
            <ac:spMk id="3" creationId="{3297FA89-CC3B-C78E-79F2-16F3ADAB7761}"/>
          </ac:spMkLst>
        </pc:spChg>
        <pc:spChg chg="add del">
          <ac:chgData name="IMT2020118 Narasingu Venkata Sai Likhith" userId="S::venkatasai.likhith@iiitb.ac.in::a3ae0030-6e85-418b-a04d-0f71496b80ea" providerId="AD" clId="Web-{34DC8731-45D8-5001-1B2F-A57D64D3D4BB}" dt="2023-05-10T12:06:46.095" v="334"/>
          <ac:spMkLst>
            <pc:docMk/>
            <pc:sldMk cId="3170169209" sldId="259"/>
            <ac:spMk id="11" creationId="{A3B168A7-66FE-4359-9866-CBB841A729E6}"/>
          </ac:spMkLst>
        </pc:spChg>
        <pc:spChg chg="add">
          <ac:chgData name="IMT2020118 Narasingu Venkata Sai Likhith" userId="S::venkatasai.likhith@iiitb.ac.in::a3ae0030-6e85-418b-a04d-0f71496b80ea" providerId="AD" clId="Web-{34DC8731-45D8-5001-1B2F-A57D64D3D4BB}" dt="2023-05-10T12:06:46.095" v="334"/>
          <ac:spMkLst>
            <pc:docMk/>
            <pc:sldMk cId="3170169209" sldId="259"/>
            <ac:spMk id="18" creationId="{A12145F0-5149-412D-9A3F-1E3051B3979C}"/>
          </ac:spMkLst>
        </pc:spChg>
        <pc:picChg chg="add del mod">
          <ac:chgData name="IMT2020118 Narasingu Venkata Sai Likhith" userId="S::venkatasai.likhith@iiitb.ac.in::a3ae0030-6e85-418b-a04d-0f71496b80ea" providerId="AD" clId="Web-{34DC8731-45D8-5001-1B2F-A57D64D3D4BB}" dt="2023-05-10T12:05:40.999" v="314"/>
          <ac:picMkLst>
            <pc:docMk/>
            <pc:sldMk cId="3170169209" sldId="259"/>
            <ac:picMk id="4" creationId="{BC37862F-85F1-78DE-C1E6-9BD040889011}"/>
          </ac:picMkLst>
        </pc:picChg>
        <pc:picChg chg="add del mod">
          <ac:chgData name="IMT2020118 Narasingu Venkata Sai Likhith" userId="S::venkatasai.likhith@iiitb.ac.in::a3ae0030-6e85-418b-a04d-0f71496b80ea" providerId="AD" clId="Web-{34DC8731-45D8-5001-1B2F-A57D64D3D4BB}" dt="2023-05-10T12:05:38.827" v="313"/>
          <ac:picMkLst>
            <pc:docMk/>
            <pc:sldMk cId="3170169209" sldId="259"/>
            <ac:picMk id="5" creationId="{C0617DA3-EA54-5A3C-1CBC-ADC25252D40C}"/>
          </ac:picMkLst>
        </pc:picChg>
        <pc:picChg chg="add mod">
          <ac:chgData name="IMT2020118 Narasingu Venkata Sai Likhith" userId="S::venkatasai.likhith@iiitb.ac.in::a3ae0030-6e85-418b-a04d-0f71496b80ea" providerId="AD" clId="Web-{34DC8731-45D8-5001-1B2F-A57D64D3D4BB}" dt="2023-05-10T12:06:46.095" v="334"/>
          <ac:picMkLst>
            <pc:docMk/>
            <pc:sldMk cId="3170169209" sldId="259"/>
            <ac:picMk id="6" creationId="{7EFABA06-FE21-8825-FD96-53A75E5AF546}"/>
          </ac:picMkLst>
        </pc:picChg>
        <pc:cxnChg chg="add del">
          <ac:chgData name="IMT2020118 Narasingu Venkata Sai Likhith" userId="S::venkatasai.likhith@iiitb.ac.in::a3ae0030-6e85-418b-a04d-0f71496b80ea" providerId="AD" clId="Web-{34DC8731-45D8-5001-1B2F-A57D64D3D4BB}" dt="2023-05-10T12:06:46.095" v="334"/>
          <ac:cxnSpMkLst>
            <pc:docMk/>
            <pc:sldMk cId="3170169209" sldId="259"/>
            <ac:cxnSpMk id="13" creationId="{F0748755-DDBC-46D0-91EC-1212A8EE2B40}"/>
          </ac:cxnSpMkLst>
        </pc:cxnChg>
        <pc:cxnChg chg="add">
          <ac:chgData name="IMT2020118 Narasingu Venkata Sai Likhith" userId="S::venkatasai.likhith@iiitb.ac.in::a3ae0030-6e85-418b-a04d-0f71496b80ea" providerId="AD" clId="Web-{34DC8731-45D8-5001-1B2F-A57D64D3D4BB}" dt="2023-05-10T12:06:46.095" v="334"/>
          <ac:cxnSpMkLst>
            <pc:docMk/>
            <pc:sldMk cId="3170169209" sldId="259"/>
            <ac:cxnSpMk id="20" creationId="{F0748755-DDBC-46D0-91EC-1212A8EE2B40}"/>
          </ac:cxnSpMkLst>
        </pc:cxnChg>
      </pc:sldChg>
      <pc:sldChg chg="addSp delSp modSp new">
        <pc:chgData name="IMT2020118 Narasingu Venkata Sai Likhith" userId="S::venkatasai.likhith@iiitb.ac.in::a3ae0030-6e85-418b-a04d-0f71496b80ea" providerId="AD" clId="Web-{34DC8731-45D8-5001-1B2F-A57D64D3D4BB}" dt="2023-05-10T12:07:29.127" v="352" actId="20577"/>
        <pc:sldMkLst>
          <pc:docMk/>
          <pc:sldMk cId="1747214376" sldId="260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07:29.127" v="352" actId="20577"/>
          <ac:spMkLst>
            <pc:docMk/>
            <pc:sldMk cId="1747214376" sldId="260"/>
            <ac:spMk id="2" creationId="{A43FE230-DA8A-7E85-37D9-98EED77EB33A}"/>
          </ac:spMkLst>
        </pc:spChg>
        <pc:spChg chg="del">
          <ac:chgData name="IMT2020118 Narasingu Venkata Sai Likhith" userId="S::venkatasai.likhith@iiitb.ac.in::a3ae0030-6e85-418b-a04d-0f71496b80ea" providerId="AD" clId="Web-{34DC8731-45D8-5001-1B2F-A57D64D3D4BB}" dt="2023-05-10T12:07:16.642" v="342"/>
          <ac:spMkLst>
            <pc:docMk/>
            <pc:sldMk cId="1747214376" sldId="260"/>
            <ac:spMk id="3" creationId="{A32AD3F8-0A9E-608C-BD2C-21AA84B5C6D5}"/>
          </ac:spMkLst>
        </pc:spChg>
        <pc:picChg chg="add mod ord">
          <ac:chgData name="IMT2020118 Narasingu Venkata Sai Likhith" userId="S::venkatasai.likhith@iiitb.ac.in::a3ae0030-6e85-418b-a04d-0f71496b80ea" providerId="AD" clId="Web-{34DC8731-45D8-5001-1B2F-A57D64D3D4BB}" dt="2023-05-10T12:07:16.642" v="342"/>
          <ac:picMkLst>
            <pc:docMk/>
            <pc:sldMk cId="1747214376" sldId="260"/>
            <ac:picMk id="4" creationId="{02745DD2-C595-6249-1A07-E7D38DC5EB75}"/>
          </ac:picMkLst>
        </pc:picChg>
      </pc:sldChg>
      <pc:sldChg chg="addSp delSp modSp new">
        <pc:chgData name="IMT2020118 Narasingu Venkata Sai Likhith" userId="S::venkatasai.likhith@iiitb.ac.in::a3ae0030-6e85-418b-a04d-0f71496b80ea" providerId="AD" clId="Web-{34DC8731-45D8-5001-1B2F-A57D64D3D4BB}" dt="2023-05-10T12:07:49.878" v="370"/>
        <pc:sldMkLst>
          <pc:docMk/>
          <pc:sldMk cId="4178895104" sldId="261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07:39.049" v="369" actId="20577"/>
          <ac:spMkLst>
            <pc:docMk/>
            <pc:sldMk cId="4178895104" sldId="261"/>
            <ac:spMk id="2" creationId="{40BC4FF3-2788-E096-A4AA-AE38B4AE5B93}"/>
          </ac:spMkLst>
        </pc:spChg>
        <pc:spChg chg="del">
          <ac:chgData name="IMT2020118 Narasingu Venkata Sai Likhith" userId="S::venkatasai.likhith@iiitb.ac.in::a3ae0030-6e85-418b-a04d-0f71496b80ea" providerId="AD" clId="Web-{34DC8731-45D8-5001-1B2F-A57D64D3D4BB}" dt="2023-05-10T12:07:49.878" v="370"/>
          <ac:spMkLst>
            <pc:docMk/>
            <pc:sldMk cId="4178895104" sldId="261"/>
            <ac:spMk id="3" creationId="{816F48BF-2F39-6191-BBD1-BE4445FC4474}"/>
          </ac:spMkLst>
        </pc:spChg>
        <pc:picChg chg="add mod ord">
          <ac:chgData name="IMT2020118 Narasingu Venkata Sai Likhith" userId="S::venkatasai.likhith@iiitb.ac.in::a3ae0030-6e85-418b-a04d-0f71496b80ea" providerId="AD" clId="Web-{34DC8731-45D8-5001-1B2F-A57D64D3D4BB}" dt="2023-05-10T12:07:49.878" v="370"/>
          <ac:picMkLst>
            <pc:docMk/>
            <pc:sldMk cId="4178895104" sldId="261"/>
            <ac:picMk id="4" creationId="{D21C540C-967A-BF02-B65B-DCDE03E29AD9}"/>
          </ac:picMkLst>
        </pc:picChg>
      </pc:sldChg>
      <pc:sldChg chg="addSp delSp modSp new">
        <pc:chgData name="IMT2020118 Narasingu Venkata Sai Likhith" userId="S::venkatasai.likhith@iiitb.ac.in::a3ae0030-6e85-418b-a04d-0f71496b80ea" providerId="AD" clId="Web-{34DC8731-45D8-5001-1B2F-A57D64D3D4BB}" dt="2023-05-10T12:08:08.847" v="378"/>
        <pc:sldMkLst>
          <pc:docMk/>
          <pc:sldMk cId="930068544" sldId="262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08:06.175" v="377" actId="20577"/>
          <ac:spMkLst>
            <pc:docMk/>
            <pc:sldMk cId="930068544" sldId="262"/>
            <ac:spMk id="2" creationId="{107D707C-D4A3-2C72-5520-71EA22874711}"/>
          </ac:spMkLst>
        </pc:spChg>
        <pc:spChg chg="del">
          <ac:chgData name="IMT2020118 Narasingu Venkata Sai Likhith" userId="S::venkatasai.likhith@iiitb.ac.in::a3ae0030-6e85-418b-a04d-0f71496b80ea" providerId="AD" clId="Web-{34DC8731-45D8-5001-1B2F-A57D64D3D4BB}" dt="2023-05-10T12:08:08.847" v="378"/>
          <ac:spMkLst>
            <pc:docMk/>
            <pc:sldMk cId="930068544" sldId="262"/>
            <ac:spMk id="3" creationId="{0A458907-A42A-09D0-9D88-7D1F81088E8A}"/>
          </ac:spMkLst>
        </pc:spChg>
        <pc:picChg chg="add mod ord">
          <ac:chgData name="IMT2020118 Narasingu Venkata Sai Likhith" userId="S::venkatasai.likhith@iiitb.ac.in::a3ae0030-6e85-418b-a04d-0f71496b80ea" providerId="AD" clId="Web-{34DC8731-45D8-5001-1B2F-A57D64D3D4BB}" dt="2023-05-10T12:08:08.847" v="378"/>
          <ac:picMkLst>
            <pc:docMk/>
            <pc:sldMk cId="930068544" sldId="262"/>
            <ac:picMk id="4" creationId="{196104FF-6CE3-FF33-D604-8D5299498A0A}"/>
          </ac:picMkLst>
        </pc:picChg>
      </pc:sldChg>
      <pc:sldChg chg="modSp new">
        <pc:chgData name="IMT2020118 Narasingu Venkata Sai Likhith" userId="S::venkatasai.likhith@iiitb.ac.in::a3ae0030-6e85-418b-a04d-0f71496b80ea" providerId="AD" clId="Web-{34DC8731-45D8-5001-1B2F-A57D64D3D4BB}" dt="2023-05-10T12:41:16.810" v="775" actId="20577"/>
        <pc:sldMkLst>
          <pc:docMk/>
          <pc:sldMk cId="428851072" sldId="263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08:33.926" v="381" actId="20577"/>
          <ac:spMkLst>
            <pc:docMk/>
            <pc:sldMk cId="428851072" sldId="263"/>
            <ac:spMk id="2" creationId="{402014BB-3300-8962-4C22-6E459200AEEE}"/>
          </ac:spMkLst>
        </pc:spChg>
        <pc:spChg chg="mod">
          <ac:chgData name="IMT2020118 Narasingu Venkata Sai Likhith" userId="S::venkatasai.likhith@iiitb.ac.in::a3ae0030-6e85-418b-a04d-0f71496b80ea" providerId="AD" clId="Web-{34DC8731-45D8-5001-1B2F-A57D64D3D4BB}" dt="2023-05-10T12:41:16.810" v="775" actId="20577"/>
          <ac:spMkLst>
            <pc:docMk/>
            <pc:sldMk cId="428851072" sldId="263"/>
            <ac:spMk id="3" creationId="{5A02C999-F182-623E-B354-891A731EE20B}"/>
          </ac:spMkLst>
        </pc:spChg>
      </pc:sldChg>
      <pc:sldChg chg="addSp modSp new mod setBg">
        <pc:chgData name="IMT2020118 Narasingu Venkata Sai Likhith" userId="S::venkatasai.likhith@iiitb.ac.in::a3ae0030-6e85-418b-a04d-0f71496b80ea" providerId="AD" clId="Web-{34DC8731-45D8-5001-1B2F-A57D64D3D4BB}" dt="2023-05-10T12:45:24.957" v="888" actId="20577"/>
        <pc:sldMkLst>
          <pc:docMk/>
          <pc:sldMk cId="2125989237" sldId="264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42:29.312" v="878"/>
          <ac:spMkLst>
            <pc:docMk/>
            <pc:sldMk cId="2125989237" sldId="264"/>
            <ac:spMk id="2" creationId="{274BCE16-30A8-9AA3-A4E5-DA38100159E6}"/>
          </ac:spMkLst>
        </pc:spChg>
        <pc:spChg chg="mod">
          <ac:chgData name="IMT2020118 Narasingu Venkata Sai Likhith" userId="S::venkatasai.likhith@iiitb.ac.in::a3ae0030-6e85-418b-a04d-0f71496b80ea" providerId="AD" clId="Web-{34DC8731-45D8-5001-1B2F-A57D64D3D4BB}" dt="2023-05-10T12:45:24.957" v="888" actId="20577"/>
          <ac:spMkLst>
            <pc:docMk/>
            <pc:sldMk cId="2125989237" sldId="264"/>
            <ac:spMk id="3" creationId="{1E25D339-70BB-986D-7F4B-E115697CC190}"/>
          </ac:spMkLst>
        </pc:spChg>
        <pc:spChg chg="add">
          <ac:chgData name="IMT2020118 Narasingu Venkata Sai Likhith" userId="S::venkatasai.likhith@iiitb.ac.in::a3ae0030-6e85-418b-a04d-0f71496b80ea" providerId="AD" clId="Web-{34DC8731-45D8-5001-1B2F-A57D64D3D4BB}" dt="2023-05-10T12:42:29.312" v="878"/>
          <ac:spMkLst>
            <pc:docMk/>
            <pc:sldMk cId="2125989237" sldId="264"/>
            <ac:spMk id="9" creationId="{A3B168A7-66FE-4359-9866-CBB841A729E6}"/>
          </ac:spMkLst>
        </pc:spChg>
        <pc:picChg chg="add mod">
          <ac:chgData name="IMT2020118 Narasingu Venkata Sai Likhith" userId="S::venkatasai.likhith@iiitb.ac.in::a3ae0030-6e85-418b-a04d-0f71496b80ea" providerId="AD" clId="Web-{34DC8731-45D8-5001-1B2F-A57D64D3D4BB}" dt="2023-05-10T12:42:29.312" v="878"/>
          <ac:picMkLst>
            <pc:docMk/>
            <pc:sldMk cId="2125989237" sldId="264"/>
            <ac:picMk id="4" creationId="{3FC762C8-8BD6-A3CF-ACCF-C2AAE79A7F86}"/>
          </ac:picMkLst>
        </pc:picChg>
        <pc:cxnChg chg="add">
          <ac:chgData name="IMT2020118 Narasingu Venkata Sai Likhith" userId="S::venkatasai.likhith@iiitb.ac.in::a3ae0030-6e85-418b-a04d-0f71496b80ea" providerId="AD" clId="Web-{34DC8731-45D8-5001-1B2F-A57D64D3D4BB}" dt="2023-05-10T12:42:29.312" v="878"/>
          <ac:cxnSpMkLst>
            <pc:docMk/>
            <pc:sldMk cId="2125989237" sldId="264"/>
            <ac:cxnSpMk id="11" creationId="{F0748755-DDBC-46D0-91EC-1212A8EE2B40}"/>
          </ac:cxnSpMkLst>
        </pc:cxnChg>
      </pc:sldChg>
      <pc:sldChg chg="modSp new">
        <pc:chgData name="IMT2020118 Narasingu Venkata Sai Likhith" userId="S::venkatasai.likhith@iiitb.ac.in::a3ae0030-6e85-418b-a04d-0f71496b80ea" providerId="AD" clId="Web-{34DC8731-45D8-5001-1B2F-A57D64D3D4BB}" dt="2023-05-10T12:47:15.350" v="1012" actId="20577"/>
        <pc:sldMkLst>
          <pc:docMk/>
          <pc:sldMk cId="2833989548" sldId="265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45:51.832" v="899" actId="20577"/>
          <ac:spMkLst>
            <pc:docMk/>
            <pc:sldMk cId="2833989548" sldId="265"/>
            <ac:spMk id="2" creationId="{DC82FA3E-DCB8-3AD7-4C6C-FD3BDFA1DE3B}"/>
          </ac:spMkLst>
        </pc:spChg>
        <pc:spChg chg="mod">
          <ac:chgData name="IMT2020118 Narasingu Venkata Sai Likhith" userId="S::venkatasai.likhith@iiitb.ac.in::a3ae0030-6e85-418b-a04d-0f71496b80ea" providerId="AD" clId="Web-{34DC8731-45D8-5001-1B2F-A57D64D3D4BB}" dt="2023-05-10T12:47:15.350" v="1012" actId="20577"/>
          <ac:spMkLst>
            <pc:docMk/>
            <pc:sldMk cId="2833989548" sldId="265"/>
            <ac:spMk id="3" creationId="{B89BF223-36AC-51BA-4DA1-ACC22E3ED4CB}"/>
          </ac:spMkLst>
        </pc:spChg>
      </pc:sldChg>
      <pc:sldChg chg="modSp new">
        <pc:chgData name="IMT2020118 Narasingu Venkata Sai Likhith" userId="S::venkatasai.likhith@iiitb.ac.in::a3ae0030-6e85-418b-a04d-0f71496b80ea" providerId="AD" clId="Web-{34DC8731-45D8-5001-1B2F-A57D64D3D4BB}" dt="2023-05-10T12:47:26.976" v="1022" actId="20577"/>
        <pc:sldMkLst>
          <pc:docMk/>
          <pc:sldMk cId="2393818019" sldId="266"/>
        </pc:sldMkLst>
        <pc:spChg chg="mod">
          <ac:chgData name="IMT2020118 Narasingu Venkata Sai Likhith" userId="S::venkatasai.likhith@iiitb.ac.in::a3ae0030-6e85-418b-a04d-0f71496b80ea" providerId="AD" clId="Web-{34DC8731-45D8-5001-1B2F-A57D64D3D4BB}" dt="2023-05-10T12:47:26.976" v="1022" actId="20577"/>
          <ac:spMkLst>
            <pc:docMk/>
            <pc:sldMk cId="2393818019" sldId="266"/>
            <ac:spMk id="2" creationId="{5A592BDF-D2D8-B76F-0A4B-1F41058C2A53}"/>
          </ac:spMkLst>
        </pc:spChg>
      </pc:sldChg>
      <pc:sldMasterChg chg="del delSldLayout">
        <pc:chgData name="IMT2020118 Narasingu Venkata Sai Likhith" userId="S::venkatasai.likhith@iiitb.ac.in::a3ae0030-6e85-418b-a04d-0f71496b80ea" providerId="AD" clId="Web-{34DC8731-45D8-5001-1B2F-A57D64D3D4BB}" dt="2023-05-10T11:41:42.339" v="38"/>
        <pc:sldMasterMkLst>
          <pc:docMk/>
          <pc:sldMasterMk cId="2460954070" sldId="2147483660"/>
        </pc:sldMasterMkLst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IMT2020118 Narasingu Venkata Sai Likhith" userId="S::venkatasai.likhith@iiitb.ac.in::a3ae0030-6e85-418b-a04d-0f71496b80ea" providerId="AD" clId="Web-{34DC8731-45D8-5001-1B2F-A57D64D3D4BB}" dt="2023-05-10T11:41:42.339" v="38"/>
        <pc:sldMasterMkLst>
          <pc:docMk/>
          <pc:sldMasterMk cId="4018828536" sldId="2147483698"/>
        </pc:sldMasterMkLst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2784654398" sldId="2147483687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2920921976" sldId="2147483688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4200019599" sldId="2147483689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2748255806" sldId="2147483690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823232582" sldId="2147483691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880027643" sldId="2147483692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3346075031" sldId="2147483693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1049550546" sldId="2147483694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3328996704" sldId="2147483695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1452435466" sldId="2147483696"/>
          </pc:sldLayoutMkLst>
        </pc:sldLayoutChg>
        <pc:sldLayoutChg chg="add">
          <pc:chgData name="IMT2020118 Narasingu Venkata Sai Likhith" userId="S::venkatasai.likhith@iiitb.ac.in::a3ae0030-6e85-418b-a04d-0f71496b80ea" providerId="AD" clId="Web-{34DC8731-45D8-5001-1B2F-A57D64D3D4BB}" dt="2023-05-10T11:41:42.339" v="38"/>
          <pc:sldLayoutMkLst>
            <pc:docMk/>
            <pc:sldMasterMk cId="4018828536" sldId="2147483698"/>
            <pc:sldLayoutMk cId="1865678098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/download/404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83EF3-9927-F018-8ECE-1C7D839CD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8000">
                <a:cs typeface="Calibri Light"/>
              </a:rPr>
              <a:t>Surgical Tool Detection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79EA-FD32-ACBA-E3ED-EF964453B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cs typeface="Calibri"/>
              </a:rPr>
              <a:t>AI Project Elective Term II 2022-23</a:t>
            </a:r>
          </a:p>
          <a:p>
            <a:r>
              <a:rPr lang="en-US" dirty="0">
                <a:cs typeface="Calibri"/>
              </a:rPr>
              <a:t>FINAL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ells as seen on a microscope">
            <a:extLst>
              <a:ext uri="{FF2B5EF4-FFF2-40B4-BE49-F238E27FC236}">
                <a16:creationId xmlns:a16="http://schemas.microsoft.com/office/drawing/2014/main" id="{BE42691C-074E-88AF-B109-A9238632A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7" r="24276" b="4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BCE16-30A8-9AA3-A4E5-DA381001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Precision vs Recall curve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D339-70BB-986D-7F4B-E115697C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curve is plotted by taking average precisions over an </a:t>
            </a:r>
            <a:r>
              <a:rPr lang="en-US" dirty="0" err="1"/>
              <a:t>IoU</a:t>
            </a:r>
            <a:r>
              <a:rPr lang="en-US" dirty="0"/>
              <a:t> of 0.5.</a:t>
            </a:r>
          </a:p>
          <a:p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FC762C8-8BD6-A3CF-ACCF-C2AAE79A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5492377" cy="36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09C76-4548-2F42-497A-AAD12A17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Comparisions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pink, food, red, different&#10;&#10;Description automatically generated">
            <a:extLst>
              <a:ext uri="{FF2B5EF4-FFF2-40B4-BE49-F238E27FC236}">
                <a16:creationId xmlns:a16="http://schemas.microsoft.com/office/drawing/2014/main" id="{4A61C5E2-4381-39EB-D6E8-F9ED57B52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64" y="2846575"/>
            <a:ext cx="4727331" cy="2836398"/>
          </a:xfrm>
          <a:prstGeom prst="rect">
            <a:avLst/>
          </a:prstGeom>
        </p:spPr>
      </p:pic>
      <p:pic>
        <p:nvPicPr>
          <p:cNvPr id="5" name="Picture 5" descr="A picture containing text, food, red, pink&#10;&#10;Description automatically generated">
            <a:extLst>
              <a:ext uri="{FF2B5EF4-FFF2-40B4-BE49-F238E27FC236}">
                <a16:creationId xmlns:a16="http://schemas.microsoft.com/office/drawing/2014/main" id="{3F2E645E-B243-3685-B523-C4EEA3AD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8" y="2846575"/>
            <a:ext cx="4733455" cy="28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4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2BDF-D2D8-B76F-0A4B-1F41058C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2068-D3DB-EEAF-EAFC-26E823EA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mAP@0.5:</a:t>
            </a:r>
          </a:p>
          <a:p>
            <a:pPr lvl="1"/>
            <a:r>
              <a:rPr lang="en-US" dirty="0">
                <a:ea typeface="+mn-lt"/>
                <a:cs typeface="+mn-lt"/>
              </a:rPr>
              <a:t>For 100 iterations = 86.6%</a:t>
            </a:r>
          </a:p>
          <a:p>
            <a:pPr lvl="1"/>
            <a:r>
              <a:rPr lang="en-US" dirty="0">
                <a:ea typeface="+mn-lt"/>
                <a:cs typeface="+mn-lt"/>
              </a:rPr>
              <a:t>For 250 iterations = 92.7%</a:t>
            </a:r>
          </a:p>
          <a:p>
            <a:pPr lvl="1"/>
            <a:r>
              <a:rPr lang="en-US" dirty="0"/>
              <a:t>For 350 iterations = 93.3%</a:t>
            </a:r>
          </a:p>
        </p:txBody>
      </p:sp>
    </p:spTree>
    <p:extLst>
      <p:ext uri="{BB962C8B-B14F-4D97-AF65-F5344CB8AC3E}">
        <p14:creationId xmlns:p14="http://schemas.microsoft.com/office/powerpoint/2010/main" val="239381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30B95CB-90F1-1D05-1280-E2B75F3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666"/>
          <a:stretch/>
        </p:blipFill>
        <p:spPr>
          <a:xfrm>
            <a:off x="79189" y="-197912"/>
            <a:ext cx="12191979" cy="68579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F90906-D354-FC76-945E-AF5E71BDDCBE}"/>
              </a:ext>
            </a:extLst>
          </p:cNvPr>
          <p:cNvSpPr txBox="1"/>
          <p:nvPr/>
        </p:nvSpPr>
        <p:spPr>
          <a:xfrm>
            <a:off x="9512135" y="5871167"/>
            <a:ext cx="2250869" cy="851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3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N V Sai Likhith</a:t>
            </a:r>
            <a:endParaRPr lang="en-US">
              <a:solidFill>
                <a:srgbClr val="000000"/>
              </a:solidFill>
            </a:endParaRPr>
          </a:p>
          <a:p>
            <a:pPr algn="r">
              <a:lnSpc>
                <a:spcPct val="13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IMT2020118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3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FA3E-DCB8-3AD7-4C6C-FD3BDFA1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F223-36AC-51BA-4DA1-ACC22E3E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Changed XML annotations of m2cai16 into TXT format as required by YOLOv7</a:t>
            </a:r>
          </a:p>
          <a:p>
            <a:r>
              <a:rPr lang="en-US" dirty="0"/>
              <a:t>Trained on YOLOv7 for 350 iterations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F1-score</a:t>
            </a:r>
          </a:p>
          <a:p>
            <a:r>
              <a:rPr lang="en-US" dirty="0" err="1"/>
              <a:t>mAP</a:t>
            </a:r>
            <a:r>
              <a:rPr lang="en-US" dirty="0"/>
              <a:t>(mean Average Precision)</a:t>
            </a:r>
          </a:p>
        </p:txBody>
      </p:sp>
    </p:spTree>
    <p:extLst>
      <p:ext uri="{BB962C8B-B14F-4D97-AF65-F5344CB8AC3E}">
        <p14:creationId xmlns:p14="http://schemas.microsoft.com/office/powerpoint/2010/main" val="283398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7A6ACE-A9C5-47FE-8B87-BB64849E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2577F-CFAC-23F3-74AB-5CD7A695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105" y="1084943"/>
            <a:ext cx="3786696" cy="5083939"/>
          </a:xfrm>
        </p:spPr>
        <p:txBody>
          <a:bodyPr>
            <a:normAutofit/>
          </a:bodyPr>
          <a:lstStyle/>
          <a:p>
            <a:r>
              <a:rPr lang="en-US" sz="4000"/>
              <a:t>CONFUSION MATRIX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79420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E6E8-7F61-0E08-23E6-0838FE3C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1020395"/>
            <a:ext cx="5486399" cy="51484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confusion matrix</a:t>
            </a:r>
            <a:r>
              <a:rPr lang="en-US">
                <a:ea typeface="+mn-lt"/>
                <a:cs typeface="+mn-lt"/>
              </a:rPr>
              <a:t> is a matrix that summarizes the performance of a machine learning model on a set of test data. It is often used to measure the performance of classification models, which aim to predict a categorical label for each input instance</a:t>
            </a:r>
          </a:p>
          <a:p>
            <a:pPr>
              <a:lnSpc>
                <a:spcPct val="120000"/>
              </a:lnSpc>
            </a:pPr>
            <a:r>
              <a:rPr lang="en-US"/>
              <a:t>For multi-class classification, confusion matrix is a </a:t>
            </a:r>
            <a:r>
              <a:rPr lang="en-US" b="1" err="1"/>
              <a:t>nxn</a:t>
            </a:r>
            <a:r>
              <a:rPr lang="en-US" b="1"/>
              <a:t> </a:t>
            </a:r>
            <a:r>
              <a:rPr lang="en-US"/>
              <a:t>matrix where n is the </a:t>
            </a:r>
            <a:r>
              <a:rPr lang="en-US" err="1"/>
              <a:t>no.of</a:t>
            </a:r>
            <a:r>
              <a:rPr lang="en-US"/>
              <a:t> classes</a:t>
            </a:r>
          </a:p>
          <a:p>
            <a:pPr>
              <a:lnSpc>
                <a:spcPct val="120000"/>
              </a:lnSpc>
            </a:pPr>
            <a:r>
              <a:rPr lang="en-US"/>
              <a:t>From confusion matrix, we can find:</a:t>
            </a:r>
          </a:p>
          <a:p>
            <a:pPr lvl="1">
              <a:lnSpc>
                <a:spcPct val="120000"/>
              </a:lnSpc>
            </a:pPr>
            <a:r>
              <a:rPr lang="en-US"/>
              <a:t>True Positives</a:t>
            </a:r>
          </a:p>
          <a:p>
            <a:pPr lvl="1">
              <a:lnSpc>
                <a:spcPct val="120000"/>
              </a:lnSpc>
            </a:pPr>
            <a:r>
              <a:rPr lang="en-US"/>
              <a:t>True Negatives</a:t>
            </a:r>
          </a:p>
          <a:p>
            <a:pPr lvl="1">
              <a:lnSpc>
                <a:spcPct val="120000"/>
              </a:lnSpc>
            </a:pPr>
            <a:r>
              <a:rPr lang="en-US"/>
              <a:t>False Positives</a:t>
            </a:r>
          </a:p>
          <a:p>
            <a:pPr lvl="1">
              <a:lnSpc>
                <a:spcPct val="120000"/>
              </a:lnSpc>
            </a:pPr>
            <a:r>
              <a:rPr lang="en-US"/>
              <a:t>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210973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F9AB2-503E-77AF-FF04-8C8CE2D4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CONFUSION MATRIX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AAAF-3871-F07E-1C7E-9CE1E81E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Confusion matrix for our test data after training the model for 300 iterations is:</a:t>
            </a:r>
          </a:p>
          <a:p>
            <a:endParaRPr lang="en-US" dirty="0"/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9AB89ED8-9738-DC07-6A81-C8D4D7721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5" r="12189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050BF-7C83-EEB8-BA0D-370956AA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>
            <a:normAutofit/>
          </a:bodyPr>
          <a:lstStyle/>
          <a:p>
            <a:r>
              <a:rPr lang="en-US" sz="4000" dirty="0"/>
              <a:t>Precision, Recall and F1-score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FA89-CC3B-C78E-79F2-16F3ADAB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518811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Other metrics used – calculated based on TP, TN, FP, FN</a:t>
            </a:r>
          </a:p>
          <a:p>
            <a:endParaRPr lang="en-US" dirty="0"/>
          </a:p>
          <a:p>
            <a:r>
              <a:rPr lang="en-US" i="1" dirty="0"/>
              <a:t>NOTE: </a:t>
            </a:r>
            <a:endParaRPr lang="en-US" dirty="0"/>
          </a:p>
          <a:p>
            <a:pPr lvl="1"/>
            <a:r>
              <a:rPr lang="en-US" i="1" dirty="0"/>
              <a:t>Many classes – non-uniform distribution</a:t>
            </a:r>
          </a:p>
          <a:p>
            <a:pPr lvl="1"/>
            <a:r>
              <a:rPr lang="en-US" i="1" dirty="0"/>
              <a:t>To assess the risk of misclassification we introduce a confidence metric</a:t>
            </a:r>
          </a:p>
          <a:p>
            <a:pPr lvl="1"/>
            <a:r>
              <a:rPr lang="en-US" i="1" dirty="0"/>
              <a:t>So, consider these values at various levels of confidence</a:t>
            </a:r>
          </a:p>
          <a:p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FABA06-FE21-8825-FD96-53A75E5A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455816"/>
            <a:ext cx="4237630" cy="2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E230-DA8A-7E85-37D9-98EED77E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 Confidence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2745DD2-C595-6249-1A07-E7D38DC5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76" y="2447778"/>
            <a:ext cx="5761684" cy="3838722"/>
          </a:xfrm>
        </p:spPr>
      </p:pic>
    </p:spTree>
    <p:extLst>
      <p:ext uri="{BB962C8B-B14F-4D97-AF65-F5344CB8AC3E}">
        <p14:creationId xmlns:p14="http://schemas.microsoft.com/office/powerpoint/2010/main" val="174721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4FF3-2788-E096-A4AA-AE38B4A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vs Confidence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21C540C-967A-BF02-B65B-DCDE03E29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76" y="2447778"/>
            <a:ext cx="5761684" cy="3838722"/>
          </a:xfrm>
        </p:spPr>
      </p:pic>
    </p:spTree>
    <p:extLst>
      <p:ext uri="{BB962C8B-B14F-4D97-AF65-F5344CB8AC3E}">
        <p14:creationId xmlns:p14="http://schemas.microsoft.com/office/powerpoint/2010/main" val="417889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707C-D4A3-2C72-5520-71EA2287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 vs Confidence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96104FF-6CE3-FF33-D604-8D5299498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76" y="2447778"/>
            <a:ext cx="5761684" cy="3838722"/>
          </a:xfrm>
        </p:spPr>
      </p:pic>
    </p:spTree>
    <p:extLst>
      <p:ext uri="{BB962C8B-B14F-4D97-AF65-F5344CB8AC3E}">
        <p14:creationId xmlns:p14="http://schemas.microsoft.com/office/powerpoint/2010/main" val="93006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14BB-3300-8962-4C22-6E459200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C999-F182-623E-B354-891A731E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Widely used metric for object detection task</a:t>
            </a:r>
          </a:p>
          <a:p>
            <a:r>
              <a:rPr lang="en-US" dirty="0"/>
              <a:t>AP(Average Precision): Average value of precision across all recall values</a:t>
            </a:r>
          </a:p>
          <a:p>
            <a:pPr lvl="1"/>
            <a:r>
              <a:rPr lang="en-US" dirty="0"/>
              <a:t>Mean position at 11 equally spaced [0.0, 0.1, .. , 1.0] recall values</a:t>
            </a:r>
          </a:p>
          <a:p>
            <a:r>
              <a:rPr lang="en-US" dirty="0"/>
              <a:t>To measure the localization efficiency – plot precision vs recall for various </a:t>
            </a:r>
            <a:r>
              <a:rPr lang="en-US" err="1"/>
              <a:t>IoU</a:t>
            </a:r>
            <a:endParaRPr lang="en-US" dirty="0" err="1"/>
          </a:p>
          <a:p>
            <a:r>
              <a:rPr lang="en-US" dirty="0" err="1"/>
              <a:t>mAP</a:t>
            </a:r>
            <a:r>
              <a:rPr lang="en-US" dirty="0"/>
              <a:t> : mean AP over all IOU and for all classes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107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CB"/>
      </a:accent1>
      <a:accent2>
        <a:srgbClr val="A217D5"/>
      </a:accent2>
      <a:accent3>
        <a:srgbClr val="6429E7"/>
      </a:accent3>
      <a:accent4>
        <a:srgbClr val="283AD8"/>
      </a:accent4>
      <a:accent5>
        <a:srgbClr val="298CE7"/>
      </a:accent5>
      <a:accent6>
        <a:srgbClr val="16BEC9"/>
      </a:accent6>
      <a:hlink>
        <a:srgbClr val="3F6C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BjornVTI</vt:lpstr>
      <vt:lpstr>Surgical Tool Detection</vt:lpstr>
      <vt:lpstr>Introduction</vt:lpstr>
      <vt:lpstr>CONFUSION MATRIX</vt:lpstr>
      <vt:lpstr>CONFUSION MATRIX</vt:lpstr>
      <vt:lpstr>Precision, Recall and F1-score</vt:lpstr>
      <vt:lpstr>Precision vs Confidence</vt:lpstr>
      <vt:lpstr>Recall vs Confidence</vt:lpstr>
      <vt:lpstr>F1-score vs Confidence</vt:lpstr>
      <vt:lpstr>mAP</vt:lpstr>
      <vt:lpstr>Precision vs Recall curve</vt:lpstr>
      <vt:lpstr>Comparisions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200</cp:revision>
  <dcterms:created xsi:type="dcterms:W3CDTF">2013-07-15T20:26:40Z</dcterms:created>
  <dcterms:modified xsi:type="dcterms:W3CDTF">2023-05-10T13:44:06Z</dcterms:modified>
</cp:coreProperties>
</file>