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6" r:id="rId8"/>
    <p:sldId id="262" r:id="rId9"/>
    <p:sldId id="264" r:id="rId10"/>
    <p:sldId id="263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76786-64C8-491C-988F-EB83E4A885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0343D2-E5C4-4481-920D-5CD85AAC9682}">
      <dgm:prSet/>
      <dgm:spPr/>
      <dgm:t>
        <a:bodyPr/>
        <a:lstStyle/>
        <a:p>
          <a:r>
            <a:rPr lang="en-IN"/>
            <a:t>Task</a:t>
          </a:r>
          <a:endParaRPr lang="en-US"/>
        </a:p>
      </dgm:t>
    </dgm:pt>
    <dgm:pt modelId="{72C657D9-938A-433D-9758-19B7B5C646D8}" type="parTrans" cxnId="{272DA5A2-B086-4C80-ADC6-21F1E00D357A}">
      <dgm:prSet/>
      <dgm:spPr/>
      <dgm:t>
        <a:bodyPr/>
        <a:lstStyle/>
        <a:p>
          <a:endParaRPr lang="en-US"/>
        </a:p>
      </dgm:t>
    </dgm:pt>
    <dgm:pt modelId="{7C2F863E-620A-410F-AF7F-30DF66EF33FD}" type="sibTrans" cxnId="{272DA5A2-B086-4C80-ADC6-21F1E00D357A}">
      <dgm:prSet/>
      <dgm:spPr/>
      <dgm:t>
        <a:bodyPr/>
        <a:lstStyle/>
        <a:p>
          <a:endParaRPr lang="en-US"/>
        </a:p>
      </dgm:t>
    </dgm:pt>
    <dgm:pt modelId="{08E97A5E-7725-4FD4-AB16-9FA44957B9FF}">
      <dgm:prSet/>
      <dgm:spPr/>
      <dgm:t>
        <a:bodyPr/>
        <a:lstStyle/>
        <a:p>
          <a:r>
            <a:rPr lang="en-IN"/>
            <a:t>Surgical Tool Localization</a:t>
          </a:r>
          <a:endParaRPr lang="en-US"/>
        </a:p>
      </dgm:t>
    </dgm:pt>
    <dgm:pt modelId="{F260246F-BB11-4CF5-9B76-68EB41B8052A}" type="parTrans" cxnId="{6256BC97-72CA-4636-81A5-680F5C011747}">
      <dgm:prSet/>
      <dgm:spPr/>
      <dgm:t>
        <a:bodyPr/>
        <a:lstStyle/>
        <a:p>
          <a:endParaRPr lang="en-US"/>
        </a:p>
      </dgm:t>
    </dgm:pt>
    <dgm:pt modelId="{239C8F5C-3621-454F-ABEE-060C467CDB98}" type="sibTrans" cxnId="{6256BC97-72CA-4636-81A5-680F5C011747}">
      <dgm:prSet/>
      <dgm:spPr/>
      <dgm:t>
        <a:bodyPr/>
        <a:lstStyle/>
        <a:p>
          <a:endParaRPr lang="en-US"/>
        </a:p>
      </dgm:t>
    </dgm:pt>
    <dgm:pt modelId="{AD677350-B498-4D98-8D83-DEBF8761A980}">
      <dgm:prSet/>
      <dgm:spPr/>
      <dgm:t>
        <a:bodyPr/>
        <a:lstStyle/>
        <a:p>
          <a:r>
            <a:rPr lang="en-IN"/>
            <a:t>Dataset</a:t>
          </a:r>
          <a:endParaRPr lang="en-US"/>
        </a:p>
      </dgm:t>
    </dgm:pt>
    <dgm:pt modelId="{7654B7D5-FE87-4F80-9919-D50CDB332746}" type="parTrans" cxnId="{1BFC5572-103A-42CB-A4DA-A602C621F95B}">
      <dgm:prSet/>
      <dgm:spPr/>
      <dgm:t>
        <a:bodyPr/>
        <a:lstStyle/>
        <a:p>
          <a:endParaRPr lang="en-US"/>
        </a:p>
      </dgm:t>
    </dgm:pt>
    <dgm:pt modelId="{F632F2C6-EB63-4BF0-9237-BD7E05B6A14F}" type="sibTrans" cxnId="{1BFC5572-103A-42CB-A4DA-A602C621F95B}">
      <dgm:prSet/>
      <dgm:spPr/>
      <dgm:t>
        <a:bodyPr/>
        <a:lstStyle/>
        <a:p>
          <a:endParaRPr lang="en-US"/>
        </a:p>
      </dgm:t>
    </dgm:pt>
    <dgm:pt modelId="{1E8857AD-968A-40D6-9316-205C0876933F}">
      <dgm:prSet/>
      <dgm:spPr/>
      <dgm:t>
        <a:bodyPr/>
        <a:lstStyle/>
        <a:p>
          <a:r>
            <a:rPr lang="en-IN"/>
            <a:t>m2cai-16 tool locations</a:t>
          </a:r>
          <a:endParaRPr lang="en-US"/>
        </a:p>
      </dgm:t>
    </dgm:pt>
    <dgm:pt modelId="{243FF8FF-DA1C-4E42-A1E8-CBF8497BEEC6}" type="parTrans" cxnId="{2C45A0CE-BA02-419F-8681-47C486FBA115}">
      <dgm:prSet/>
      <dgm:spPr/>
      <dgm:t>
        <a:bodyPr/>
        <a:lstStyle/>
        <a:p>
          <a:endParaRPr lang="en-US"/>
        </a:p>
      </dgm:t>
    </dgm:pt>
    <dgm:pt modelId="{1760E550-0C48-43EF-ACD3-4581F180C362}" type="sibTrans" cxnId="{2C45A0CE-BA02-419F-8681-47C486FBA115}">
      <dgm:prSet/>
      <dgm:spPr/>
      <dgm:t>
        <a:bodyPr/>
        <a:lstStyle/>
        <a:p>
          <a:endParaRPr lang="en-US"/>
        </a:p>
      </dgm:t>
    </dgm:pt>
    <dgm:pt modelId="{35C1E1FC-C05B-49FA-9B34-F67487B18B38}" type="pres">
      <dgm:prSet presAssocID="{49276786-64C8-491C-988F-EB83E4A88549}" presName="root" presStyleCnt="0">
        <dgm:presLayoutVars>
          <dgm:dir/>
          <dgm:resizeHandles val="exact"/>
        </dgm:presLayoutVars>
      </dgm:prSet>
      <dgm:spPr/>
    </dgm:pt>
    <dgm:pt modelId="{BD039AD5-9928-4CE9-8820-4C9E4DED5316}" type="pres">
      <dgm:prSet presAssocID="{700343D2-E5C4-4481-920D-5CD85AAC9682}" presName="compNode" presStyleCnt="0"/>
      <dgm:spPr/>
    </dgm:pt>
    <dgm:pt modelId="{9ECA32B8-A889-42C8-ACAF-D51C1FD99CE1}" type="pres">
      <dgm:prSet presAssocID="{700343D2-E5C4-4481-920D-5CD85AAC9682}" presName="bgRect" presStyleLbl="bgShp" presStyleIdx="0" presStyleCnt="2"/>
      <dgm:spPr/>
    </dgm:pt>
    <dgm:pt modelId="{2A03D637-52FA-435F-879C-2FC4C7C20B32}" type="pres">
      <dgm:prSet presAssocID="{700343D2-E5C4-4481-920D-5CD85AAC96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DDE02BD-3F8A-43AD-AB01-35F8D6517680}" type="pres">
      <dgm:prSet presAssocID="{700343D2-E5C4-4481-920D-5CD85AAC9682}" presName="spaceRect" presStyleCnt="0"/>
      <dgm:spPr/>
    </dgm:pt>
    <dgm:pt modelId="{E7488AF2-D0B7-4F21-AC2E-21CC2E4A8E11}" type="pres">
      <dgm:prSet presAssocID="{700343D2-E5C4-4481-920D-5CD85AAC9682}" presName="parTx" presStyleLbl="revTx" presStyleIdx="0" presStyleCnt="4">
        <dgm:presLayoutVars>
          <dgm:chMax val="0"/>
          <dgm:chPref val="0"/>
        </dgm:presLayoutVars>
      </dgm:prSet>
      <dgm:spPr/>
    </dgm:pt>
    <dgm:pt modelId="{FEAC1D98-6877-4FCA-9872-2C60F59CFFCD}" type="pres">
      <dgm:prSet presAssocID="{700343D2-E5C4-4481-920D-5CD85AAC9682}" presName="desTx" presStyleLbl="revTx" presStyleIdx="1" presStyleCnt="4">
        <dgm:presLayoutVars/>
      </dgm:prSet>
      <dgm:spPr/>
    </dgm:pt>
    <dgm:pt modelId="{AA147887-09C0-40C5-AD3C-277935741900}" type="pres">
      <dgm:prSet presAssocID="{7C2F863E-620A-410F-AF7F-30DF66EF33FD}" presName="sibTrans" presStyleCnt="0"/>
      <dgm:spPr/>
    </dgm:pt>
    <dgm:pt modelId="{7EED7662-75AD-4983-85AF-7732DC6E6646}" type="pres">
      <dgm:prSet presAssocID="{AD677350-B498-4D98-8D83-DEBF8761A980}" presName="compNode" presStyleCnt="0"/>
      <dgm:spPr/>
    </dgm:pt>
    <dgm:pt modelId="{AFA788F8-AF0D-404F-B721-F9FA0A06CA4B}" type="pres">
      <dgm:prSet presAssocID="{AD677350-B498-4D98-8D83-DEBF8761A980}" presName="bgRect" presStyleLbl="bgShp" presStyleIdx="1" presStyleCnt="2"/>
      <dgm:spPr/>
    </dgm:pt>
    <dgm:pt modelId="{FE442C7D-11DA-4C07-BE07-8CC0A25859F2}" type="pres">
      <dgm:prSet presAssocID="{AD677350-B498-4D98-8D83-DEBF8761A9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7320F3-3B16-4F64-ACC8-1003549B4296}" type="pres">
      <dgm:prSet presAssocID="{AD677350-B498-4D98-8D83-DEBF8761A980}" presName="spaceRect" presStyleCnt="0"/>
      <dgm:spPr/>
    </dgm:pt>
    <dgm:pt modelId="{467D3A7B-922F-4723-91E1-2226ED0DA5E5}" type="pres">
      <dgm:prSet presAssocID="{AD677350-B498-4D98-8D83-DEBF8761A980}" presName="parTx" presStyleLbl="revTx" presStyleIdx="2" presStyleCnt="4">
        <dgm:presLayoutVars>
          <dgm:chMax val="0"/>
          <dgm:chPref val="0"/>
        </dgm:presLayoutVars>
      </dgm:prSet>
      <dgm:spPr/>
    </dgm:pt>
    <dgm:pt modelId="{C5A4817C-1BB7-4B63-AAB2-F7BEEDC087F7}" type="pres">
      <dgm:prSet presAssocID="{AD677350-B498-4D98-8D83-DEBF8761A980}" presName="desTx" presStyleLbl="revTx" presStyleIdx="3" presStyleCnt="4">
        <dgm:presLayoutVars/>
      </dgm:prSet>
      <dgm:spPr/>
    </dgm:pt>
  </dgm:ptLst>
  <dgm:cxnLst>
    <dgm:cxn modelId="{30E5C115-0155-4746-9311-CB8DD4FC59A9}" type="presOf" srcId="{700343D2-E5C4-4481-920D-5CD85AAC9682}" destId="{E7488AF2-D0B7-4F21-AC2E-21CC2E4A8E11}" srcOrd="0" destOrd="0" presId="urn:microsoft.com/office/officeart/2018/2/layout/IconVerticalSolidList"/>
    <dgm:cxn modelId="{52DA1040-CA2E-43AE-84BE-7168D7A4DA9E}" type="presOf" srcId="{49276786-64C8-491C-988F-EB83E4A88549}" destId="{35C1E1FC-C05B-49FA-9B34-F67487B18B38}" srcOrd="0" destOrd="0" presId="urn:microsoft.com/office/officeart/2018/2/layout/IconVerticalSolidList"/>
    <dgm:cxn modelId="{EC0B8661-C2FD-4B73-BF14-4D1568046624}" type="presOf" srcId="{AD677350-B498-4D98-8D83-DEBF8761A980}" destId="{467D3A7B-922F-4723-91E1-2226ED0DA5E5}" srcOrd="0" destOrd="0" presId="urn:microsoft.com/office/officeart/2018/2/layout/IconVerticalSolidList"/>
    <dgm:cxn modelId="{1BFC5572-103A-42CB-A4DA-A602C621F95B}" srcId="{49276786-64C8-491C-988F-EB83E4A88549}" destId="{AD677350-B498-4D98-8D83-DEBF8761A980}" srcOrd="1" destOrd="0" parTransId="{7654B7D5-FE87-4F80-9919-D50CDB332746}" sibTransId="{F632F2C6-EB63-4BF0-9237-BD7E05B6A14F}"/>
    <dgm:cxn modelId="{4C1BC454-D9C5-4859-9432-8549D13D0344}" type="presOf" srcId="{1E8857AD-968A-40D6-9316-205C0876933F}" destId="{C5A4817C-1BB7-4B63-AAB2-F7BEEDC087F7}" srcOrd="0" destOrd="0" presId="urn:microsoft.com/office/officeart/2018/2/layout/IconVerticalSolidList"/>
    <dgm:cxn modelId="{17DB9E95-A037-484B-A24E-7986516E58D2}" type="presOf" srcId="{08E97A5E-7725-4FD4-AB16-9FA44957B9FF}" destId="{FEAC1D98-6877-4FCA-9872-2C60F59CFFCD}" srcOrd="0" destOrd="0" presId="urn:microsoft.com/office/officeart/2018/2/layout/IconVerticalSolidList"/>
    <dgm:cxn modelId="{6256BC97-72CA-4636-81A5-680F5C011747}" srcId="{700343D2-E5C4-4481-920D-5CD85AAC9682}" destId="{08E97A5E-7725-4FD4-AB16-9FA44957B9FF}" srcOrd="0" destOrd="0" parTransId="{F260246F-BB11-4CF5-9B76-68EB41B8052A}" sibTransId="{239C8F5C-3621-454F-ABEE-060C467CDB98}"/>
    <dgm:cxn modelId="{272DA5A2-B086-4C80-ADC6-21F1E00D357A}" srcId="{49276786-64C8-491C-988F-EB83E4A88549}" destId="{700343D2-E5C4-4481-920D-5CD85AAC9682}" srcOrd="0" destOrd="0" parTransId="{72C657D9-938A-433D-9758-19B7B5C646D8}" sibTransId="{7C2F863E-620A-410F-AF7F-30DF66EF33FD}"/>
    <dgm:cxn modelId="{2C45A0CE-BA02-419F-8681-47C486FBA115}" srcId="{AD677350-B498-4D98-8D83-DEBF8761A980}" destId="{1E8857AD-968A-40D6-9316-205C0876933F}" srcOrd="0" destOrd="0" parTransId="{243FF8FF-DA1C-4E42-A1E8-CBF8497BEEC6}" sibTransId="{1760E550-0C48-43EF-ACD3-4581F180C362}"/>
    <dgm:cxn modelId="{A0953358-3E0D-42E5-AD5D-C079AF288EE8}" type="presParOf" srcId="{35C1E1FC-C05B-49FA-9B34-F67487B18B38}" destId="{BD039AD5-9928-4CE9-8820-4C9E4DED5316}" srcOrd="0" destOrd="0" presId="urn:microsoft.com/office/officeart/2018/2/layout/IconVerticalSolidList"/>
    <dgm:cxn modelId="{B896DE14-6A77-40A8-BC65-B2FD5097AE55}" type="presParOf" srcId="{BD039AD5-9928-4CE9-8820-4C9E4DED5316}" destId="{9ECA32B8-A889-42C8-ACAF-D51C1FD99CE1}" srcOrd="0" destOrd="0" presId="urn:microsoft.com/office/officeart/2018/2/layout/IconVerticalSolidList"/>
    <dgm:cxn modelId="{9448F835-EBD3-4B5C-99A1-CCEC6E63BAF4}" type="presParOf" srcId="{BD039AD5-9928-4CE9-8820-4C9E4DED5316}" destId="{2A03D637-52FA-435F-879C-2FC4C7C20B32}" srcOrd="1" destOrd="0" presId="urn:microsoft.com/office/officeart/2018/2/layout/IconVerticalSolidList"/>
    <dgm:cxn modelId="{992E09B3-4C28-401E-A618-CB701947F48A}" type="presParOf" srcId="{BD039AD5-9928-4CE9-8820-4C9E4DED5316}" destId="{2DDE02BD-3F8A-43AD-AB01-35F8D6517680}" srcOrd="2" destOrd="0" presId="urn:microsoft.com/office/officeart/2018/2/layout/IconVerticalSolidList"/>
    <dgm:cxn modelId="{60B6CA0D-5E66-4AEB-9C20-3A40C5695217}" type="presParOf" srcId="{BD039AD5-9928-4CE9-8820-4C9E4DED5316}" destId="{E7488AF2-D0B7-4F21-AC2E-21CC2E4A8E11}" srcOrd="3" destOrd="0" presId="urn:microsoft.com/office/officeart/2018/2/layout/IconVerticalSolidList"/>
    <dgm:cxn modelId="{12A52173-170F-45DC-9A62-53445B45AA03}" type="presParOf" srcId="{BD039AD5-9928-4CE9-8820-4C9E4DED5316}" destId="{FEAC1D98-6877-4FCA-9872-2C60F59CFFCD}" srcOrd="4" destOrd="0" presId="urn:microsoft.com/office/officeart/2018/2/layout/IconVerticalSolidList"/>
    <dgm:cxn modelId="{B43DF52C-DF8D-4A82-9714-4C599CCABE96}" type="presParOf" srcId="{35C1E1FC-C05B-49FA-9B34-F67487B18B38}" destId="{AA147887-09C0-40C5-AD3C-277935741900}" srcOrd="1" destOrd="0" presId="urn:microsoft.com/office/officeart/2018/2/layout/IconVerticalSolidList"/>
    <dgm:cxn modelId="{49FB5ADA-9CFD-4387-BC71-C866ACB316D9}" type="presParOf" srcId="{35C1E1FC-C05B-49FA-9B34-F67487B18B38}" destId="{7EED7662-75AD-4983-85AF-7732DC6E6646}" srcOrd="2" destOrd="0" presId="urn:microsoft.com/office/officeart/2018/2/layout/IconVerticalSolidList"/>
    <dgm:cxn modelId="{9A8ECEBA-E69F-4C62-A34E-86E7624F04C8}" type="presParOf" srcId="{7EED7662-75AD-4983-85AF-7732DC6E6646}" destId="{AFA788F8-AF0D-404F-B721-F9FA0A06CA4B}" srcOrd="0" destOrd="0" presId="urn:microsoft.com/office/officeart/2018/2/layout/IconVerticalSolidList"/>
    <dgm:cxn modelId="{0CDA1310-A76D-49C9-9E18-72E318732BE2}" type="presParOf" srcId="{7EED7662-75AD-4983-85AF-7732DC6E6646}" destId="{FE442C7D-11DA-4C07-BE07-8CC0A25859F2}" srcOrd="1" destOrd="0" presId="urn:microsoft.com/office/officeart/2018/2/layout/IconVerticalSolidList"/>
    <dgm:cxn modelId="{13149275-1054-4412-90CE-7AC9A90FE9A5}" type="presParOf" srcId="{7EED7662-75AD-4983-85AF-7732DC6E6646}" destId="{E07320F3-3B16-4F64-ACC8-1003549B4296}" srcOrd="2" destOrd="0" presId="urn:microsoft.com/office/officeart/2018/2/layout/IconVerticalSolidList"/>
    <dgm:cxn modelId="{544F749C-E789-4BC1-BBE1-5DD7D129A367}" type="presParOf" srcId="{7EED7662-75AD-4983-85AF-7732DC6E6646}" destId="{467D3A7B-922F-4723-91E1-2226ED0DA5E5}" srcOrd="3" destOrd="0" presId="urn:microsoft.com/office/officeart/2018/2/layout/IconVerticalSolidList"/>
    <dgm:cxn modelId="{D3D0D40F-9F3E-47E3-9E5F-BE964FBEE459}" type="presParOf" srcId="{7EED7662-75AD-4983-85AF-7732DC6E6646}" destId="{C5A4817C-1BB7-4B63-AAB2-F7BEEDC087F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6B7BA-5818-4223-85F3-9DE7CEC64DB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9301B5-EA51-4BDF-ACBE-6259E04D3597}">
      <dgm:prSet/>
      <dgm:spPr/>
      <dgm:t>
        <a:bodyPr/>
        <a:lstStyle/>
        <a:p>
          <a:r>
            <a:rPr lang="en-IN" b="0" i="0"/>
            <a:t>1) Understanding the dataset and annotations</a:t>
          </a:r>
          <a:endParaRPr lang="en-US"/>
        </a:p>
      </dgm:t>
    </dgm:pt>
    <dgm:pt modelId="{92199C6C-6455-47F5-A8C6-37A9A757D82C}" type="parTrans" cxnId="{465417D6-7988-4D66-A19E-6C325A7C2BAF}">
      <dgm:prSet/>
      <dgm:spPr/>
      <dgm:t>
        <a:bodyPr/>
        <a:lstStyle/>
        <a:p>
          <a:endParaRPr lang="en-US"/>
        </a:p>
      </dgm:t>
    </dgm:pt>
    <dgm:pt modelId="{EF560F05-92CA-4116-8306-E7AD8FF19847}" type="sibTrans" cxnId="{465417D6-7988-4D66-A19E-6C325A7C2BAF}">
      <dgm:prSet/>
      <dgm:spPr/>
      <dgm:t>
        <a:bodyPr/>
        <a:lstStyle/>
        <a:p>
          <a:endParaRPr lang="en-US"/>
        </a:p>
      </dgm:t>
    </dgm:pt>
    <dgm:pt modelId="{09B3E893-97F7-4C99-B187-7E9E2AAAD46D}">
      <dgm:prSet/>
      <dgm:spPr/>
      <dgm:t>
        <a:bodyPr/>
        <a:lstStyle/>
        <a:p>
          <a:r>
            <a:rPr lang="en-IN" b="0" i="0"/>
            <a:t>2) Understanding Yolov7 architecture (https://arxiv.org/pdf/2207.02696.pdf)</a:t>
          </a:r>
          <a:endParaRPr lang="en-US"/>
        </a:p>
      </dgm:t>
    </dgm:pt>
    <dgm:pt modelId="{7F7D1308-48B0-4E08-9713-D3126B1D595F}" type="parTrans" cxnId="{8FF5B6B5-138C-456C-AE50-EFC778D32F38}">
      <dgm:prSet/>
      <dgm:spPr/>
      <dgm:t>
        <a:bodyPr/>
        <a:lstStyle/>
        <a:p>
          <a:endParaRPr lang="en-US"/>
        </a:p>
      </dgm:t>
    </dgm:pt>
    <dgm:pt modelId="{21FA639B-6504-4F11-87FF-1C77AC931DD4}" type="sibTrans" cxnId="{8FF5B6B5-138C-456C-AE50-EFC778D32F38}">
      <dgm:prSet/>
      <dgm:spPr/>
      <dgm:t>
        <a:bodyPr/>
        <a:lstStyle/>
        <a:p>
          <a:endParaRPr lang="en-US"/>
        </a:p>
      </dgm:t>
    </dgm:pt>
    <dgm:pt modelId="{0776B71D-4314-4923-96D7-F35D4A542FC9}">
      <dgm:prSet/>
      <dgm:spPr/>
      <dgm:t>
        <a:bodyPr/>
        <a:lstStyle/>
        <a:p>
          <a:r>
            <a:rPr lang="en-IN" b="0" i="0"/>
            <a:t>3) Applying yolov7 object detector on m2cai16-tool-locations dataset</a:t>
          </a:r>
          <a:endParaRPr lang="en-US"/>
        </a:p>
      </dgm:t>
    </dgm:pt>
    <dgm:pt modelId="{939740C0-FC1A-453C-B978-259009030BF9}" type="parTrans" cxnId="{D8676C62-277C-498F-86D7-1A104339CBE7}">
      <dgm:prSet/>
      <dgm:spPr/>
      <dgm:t>
        <a:bodyPr/>
        <a:lstStyle/>
        <a:p>
          <a:endParaRPr lang="en-US"/>
        </a:p>
      </dgm:t>
    </dgm:pt>
    <dgm:pt modelId="{5CE22517-E43E-435C-931B-5CB4CED4A2D2}" type="sibTrans" cxnId="{D8676C62-277C-498F-86D7-1A104339CBE7}">
      <dgm:prSet/>
      <dgm:spPr/>
      <dgm:t>
        <a:bodyPr/>
        <a:lstStyle/>
        <a:p>
          <a:endParaRPr lang="en-US"/>
        </a:p>
      </dgm:t>
    </dgm:pt>
    <dgm:pt modelId="{90413A55-6E10-4E83-B925-4186649A19C8}">
      <dgm:prSet/>
      <dgm:spPr/>
      <dgm:t>
        <a:bodyPr/>
        <a:lstStyle/>
        <a:p>
          <a:r>
            <a:rPr lang="en-IN" b="0" i="0"/>
            <a:t>4) Understanding the importance of loss function.</a:t>
          </a:r>
          <a:endParaRPr lang="en-US"/>
        </a:p>
      </dgm:t>
    </dgm:pt>
    <dgm:pt modelId="{02C2AA44-6B34-46B5-BCE9-5974F7493A3C}" type="parTrans" cxnId="{C8D38D72-3BCF-4A70-BA49-7877FD22594D}">
      <dgm:prSet/>
      <dgm:spPr/>
      <dgm:t>
        <a:bodyPr/>
        <a:lstStyle/>
        <a:p>
          <a:endParaRPr lang="en-US"/>
        </a:p>
      </dgm:t>
    </dgm:pt>
    <dgm:pt modelId="{A08E78D9-7776-47CF-B645-145D5F4A9696}" type="sibTrans" cxnId="{C8D38D72-3BCF-4A70-BA49-7877FD22594D}">
      <dgm:prSet/>
      <dgm:spPr/>
      <dgm:t>
        <a:bodyPr/>
        <a:lstStyle/>
        <a:p>
          <a:endParaRPr lang="en-US"/>
        </a:p>
      </dgm:t>
    </dgm:pt>
    <dgm:pt modelId="{B790EF5C-3BB2-4E85-9239-6B8C8D3A58DB}">
      <dgm:prSet/>
      <dgm:spPr/>
      <dgm:t>
        <a:bodyPr/>
        <a:lstStyle/>
        <a:p>
          <a:r>
            <a:rPr lang="en-IN" b="0" i="0"/>
            <a:t>5) Understanding yolov1 - yolov7 variants (evolution of yolo architecture)</a:t>
          </a:r>
          <a:endParaRPr lang="en-US"/>
        </a:p>
      </dgm:t>
    </dgm:pt>
    <dgm:pt modelId="{77DC524D-5256-42BF-BB3B-EA783E3F227D}" type="parTrans" cxnId="{E97ABDC9-F6D0-4231-AFD2-ABFEDC684837}">
      <dgm:prSet/>
      <dgm:spPr/>
      <dgm:t>
        <a:bodyPr/>
        <a:lstStyle/>
        <a:p>
          <a:endParaRPr lang="en-US"/>
        </a:p>
      </dgm:t>
    </dgm:pt>
    <dgm:pt modelId="{3A2E4772-C6D3-44A7-93BA-FB82C0BC1661}" type="sibTrans" cxnId="{E97ABDC9-F6D0-4231-AFD2-ABFEDC684837}">
      <dgm:prSet/>
      <dgm:spPr/>
      <dgm:t>
        <a:bodyPr/>
        <a:lstStyle/>
        <a:p>
          <a:endParaRPr lang="en-US"/>
        </a:p>
      </dgm:t>
    </dgm:pt>
    <dgm:pt modelId="{89DCC1B0-7AA3-4F8D-93A2-174B8E424BAE}">
      <dgm:prSet/>
      <dgm:spPr/>
      <dgm:t>
        <a:bodyPr/>
        <a:lstStyle/>
        <a:p>
          <a:r>
            <a:rPr lang="en-IN" b="0" i="0"/>
            <a:t>6) GitHub repo with experiments conducted</a:t>
          </a:r>
          <a:endParaRPr lang="en-US"/>
        </a:p>
      </dgm:t>
    </dgm:pt>
    <dgm:pt modelId="{DA868F3B-C6DD-4EF7-8291-9F78A09B8F1E}" type="parTrans" cxnId="{8C74379A-BED6-4714-A3D6-75DCC492E099}">
      <dgm:prSet/>
      <dgm:spPr/>
      <dgm:t>
        <a:bodyPr/>
        <a:lstStyle/>
        <a:p>
          <a:endParaRPr lang="en-US"/>
        </a:p>
      </dgm:t>
    </dgm:pt>
    <dgm:pt modelId="{1F60FAE2-A140-40C4-A247-9796D3696D10}" type="sibTrans" cxnId="{8C74379A-BED6-4714-A3D6-75DCC492E099}">
      <dgm:prSet/>
      <dgm:spPr/>
      <dgm:t>
        <a:bodyPr/>
        <a:lstStyle/>
        <a:p>
          <a:endParaRPr lang="en-US"/>
        </a:p>
      </dgm:t>
    </dgm:pt>
    <dgm:pt modelId="{09E25292-CD45-46D3-91D9-D6DEE6248E26}" type="pres">
      <dgm:prSet presAssocID="{3626B7BA-5818-4223-85F3-9DE7CEC64DB5}" presName="diagram" presStyleCnt="0">
        <dgm:presLayoutVars>
          <dgm:dir/>
          <dgm:resizeHandles val="exact"/>
        </dgm:presLayoutVars>
      </dgm:prSet>
      <dgm:spPr/>
    </dgm:pt>
    <dgm:pt modelId="{C225BD9E-89B1-4B45-8AD0-BA8C53BDCC21}" type="pres">
      <dgm:prSet presAssocID="{279301B5-EA51-4BDF-ACBE-6259E04D3597}" presName="node" presStyleLbl="node1" presStyleIdx="0" presStyleCnt="6">
        <dgm:presLayoutVars>
          <dgm:bulletEnabled val="1"/>
        </dgm:presLayoutVars>
      </dgm:prSet>
      <dgm:spPr/>
    </dgm:pt>
    <dgm:pt modelId="{C9AAD03E-1240-4B21-93C9-B2FF0084AF9A}" type="pres">
      <dgm:prSet presAssocID="{EF560F05-92CA-4116-8306-E7AD8FF19847}" presName="sibTrans" presStyleCnt="0"/>
      <dgm:spPr/>
    </dgm:pt>
    <dgm:pt modelId="{26B7E70E-E67C-4B1F-81B2-EAC1E2B0E6A4}" type="pres">
      <dgm:prSet presAssocID="{09B3E893-97F7-4C99-B187-7E9E2AAAD46D}" presName="node" presStyleLbl="node1" presStyleIdx="1" presStyleCnt="6">
        <dgm:presLayoutVars>
          <dgm:bulletEnabled val="1"/>
        </dgm:presLayoutVars>
      </dgm:prSet>
      <dgm:spPr/>
    </dgm:pt>
    <dgm:pt modelId="{E15B3367-126D-4264-A4CA-02CB061D5746}" type="pres">
      <dgm:prSet presAssocID="{21FA639B-6504-4F11-87FF-1C77AC931DD4}" presName="sibTrans" presStyleCnt="0"/>
      <dgm:spPr/>
    </dgm:pt>
    <dgm:pt modelId="{9C98924E-AF4F-4960-B9C3-43AE44DB0344}" type="pres">
      <dgm:prSet presAssocID="{0776B71D-4314-4923-96D7-F35D4A542FC9}" presName="node" presStyleLbl="node1" presStyleIdx="2" presStyleCnt="6">
        <dgm:presLayoutVars>
          <dgm:bulletEnabled val="1"/>
        </dgm:presLayoutVars>
      </dgm:prSet>
      <dgm:spPr/>
    </dgm:pt>
    <dgm:pt modelId="{76D08B86-9331-4933-A8D7-A6159E706F28}" type="pres">
      <dgm:prSet presAssocID="{5CE22517-E43E-435C-931B-5CB4CED4A2D2}" presName="sibTrans" presStyleCnt="0"/>
      <dgm:spPr/>
    </dgm:pt>
    <dgm:pt modelId="{2E9D5BCB-B805-41BB-894E-2A7FB2857648}" type="pres">
      <dgm:prSet presAssocID="{90413A55-6E10-4E83-B925-4186649A19C8}" presName="node" presStyleLbl="node1" presStyleIdx="3" presStyleCnt="6">
        <dgm:presLayoutVars>
          <dgm:bulletEnabled val="1"/>
        </dgm:presLayoutVars>
      </dgm:prSet>
      <dgm:spPr/>
    </dgm:pt>
    <dgm:pt modelId="{A7702D63-51E9-44A0-80EF-988957593D97}" type="pres">
      <dgm:prSet presAssocID="{A08E78D9-7776-47CF-B645-145D5F4A9696}" presName="sibTrans" presStyleCnt="0"/>
      <dgm:spPr/>
    </dgm:pt>
    <dgm:pt modelId="{4E91ACB5-7831-48AF-8DDC-1394F0F49655}" type="pres">
      <dgm:prSet presAssocID="{B790EF5C-3BB2-4E85-9239-6B8C8D3A58DB}" presName="node" presStyleLbl="node1" presStyleIdx="4" presStyleCnt="6">
        <dgm:presLayoutVars>
          <dgm:bulletEnabled val="1"/>
        </dgm:presLayoutVars>
      </dgm:prSet>
      <dgm:spPr/>
    </dgm:pt>
    <dgm:pt modelId="{C8C95872-A740-4DBC-ADBD-0C9E80A107B6}" type="pres">
      <dgm:prSet presAssocID="{3A2E4772-C6D3-44A7-93BA-FB82C0BC1661}" presName="sibTrans" presStyleCnt="0"/>
      <dgm:spPr/>
    </dgm:pt>
    <dgm:pt modelId="{F540EF03-8D75-4FDE-BB0D-BE807E34B675}" type="pres">
      <dgm:prSet presAssocID="{89DCC1B0-7AA3-4F8D-93A2-174B8E424BAE}" presName="node" presStyleLbl="node1" presStyleIdx="5" presStyleCnt="6">
        <dgm:presLayoutVars>
          <dgm:bulletEnabled val="1"/>
        </dgm:presLayoutVars>
      </dgm:prSet>
      <dgm:spPr/>
    </dgm:pt>
  </dgm:ptLst>
  <dgm:cxnLst>
    <dgm:cxn modelId="{CD5E6111-5A72-47BE-A3AB-AB44616CEB06}" type="presOf" srcId="{0776B71D-4314-4923-96D7-F35D4A542FC9}" destId="{9C98924E-AF4F-4960-B9C3-43AE44DB0344}" srcOrd="0" destOrd="0" presId="urn:microsoft.com/office/officeart/2005/8/layout/default"/>
    <dgm:cxn modelId="{A197B02D-0E31-42A2-B956-CBAD1422C30A}" type="presOf" srcId="{90413A55-6E10-4E83-B925-4186649A19C8}" destId="{2E9D5BCB-B805-41BB-894E-2A7FB2857648}" srcOrd="0" destOrd="0" presId="urn:microsoft.com/office/officeart/2005/8/layout/default"/>
    <dgm:cxn modelId="{D8676C62-277C-498F-86D7-1A104339CBE7}" srcId="{3626B7BA-5818-4223-85F3-9DE7CEC64DB5}" destId="{0776B71D-4314-4923-96D7-F35D4A542FC9}" srcOrd="2" destOrd="0" parTransId="{939740C0-FC1A-453C-B978-259009030BF9}" sibTransId="{5CE22517-E43E-435C-931B-5CB4CED4A2D2}"/>
    <dgm:cxn modelId="{555A3252-320C-42C3-8572-FE4727CC7B9C}" type="presOf" srcId="{3626B7BA-5818-4223-85F3-9DE7CEC64DB5}" destId="{09E25292-CD45-46D3-91D9-D6DEE6248E26}" srcOrd="0" destOrd="0" presId="urn:microsoft.com/office/officeart/2005/8/layout/default"/>
    <dgm:cxn modelId="{C8D38D72-3BCF-4A70-BA49-7877FD22594D}" srcId="{3626B7BA-5818-4223-85F3-9DE7CEC64DB5}" destId="{90413A55-6E10-4E83-B925-4186649A19C8}" srcOrd="3" destOrd="0" parTransId="{02C2AA44-6B34-46B5-BCE9-5974F7493A3C}" sibTransId="{A08E78D9-7776-47CF-B645-145D5F4A9696}"/>
    <dgm:cxn modelId="{8C74379A-BED6-4714-A3D6-75DCC492E099}" srcId="{3626B7BA-5818-4223-85F3-9DE7CEC64DB5}" destId="{89DCC1B0-7AA3-4F8D-93A2-174B8E424BAE}" srcOrd="5" destOrd="0" parTransId="{DA868F3B-C6DD-4EF7-8291-9F78A09B8F1E}" sibTransId="{1F60FAE2-A140-40C4-A247-9796D3696D10}"/>
    <dgm:cxn modelId="{8FF5B6B5-138C-456C-AE50-EFC778D32F38}" srcId="{3626B7BA-5818-4223-85F3-9DE7CEC64DB5}" destId="{09B3E893-97F7-4C99-B187-7E9E2AAAD46D}" srcOrd="1" destOrd="0" parTransId="{7F7D1308-48B0-4E08-9713-D3126B1D595F}" sibTransId="{21FA639B-6504-4F11-87FF-1C77AC931DD4}"/>
    <dgm:cxn modelId="{F6BE6AC3-B6B0-4FAB-A2DD-227C8D2AF303}" type="presOf" srcId="{09B3E893-97F7-4C99-B187-7E9E2AAAD46D}" destId="{26B7E70E-E67C-4B1F-81B2-EAC1E2B0E6A4}" srcOrd="0" destOrd="0" presId="urn:microsoft.com/office/officeart/2005/8/layout/default"/>
    <dgm:cxn modelId="{E97ABDC9-F6D0-4231-AFD2-ABFEDC684837}" srcId="{3626B7BA-5818-4223-85F3-9DE7CEC64DB5}" destId="{B790EF5C-3BB2-4E85-9239-6B8C8D3A58DB}" srcOrd="4" destOrd="0" parTransId="{77DC524D-5256-42BF-BB3B-EA783E3F227D}" sibTransId="{3A2E4772-C6D3-44A7-93BA-FB82C0BC1661}"/>
    <dgm:cxn modelId="{465417D6-7988-4D66-A19E-6C325A7C2BAF}" srcId="{3626B7BA-5818-4223-85F3-9DE7CEC64DB5}" destId="{279301B5-EA51-4BDF-ACBE-6259E04D3597}" srcOrd="0" destOrd="0" parTransId="{92199C6C-6455-47F5-A8C6-37A9A757D82C}" sibTransId="{EF560F05-92CA-4116-8306-E7AD8FF19847}"/>
    <dgm:cxn modelId="{28106AD9-1055-47BC-B73D-D292EB07A05C}" type="presOf" srcId="{279301B5-EA51-4BDF-ACBE-6259E04D3597}" destId="{C225BD9E-89B1-4B45-8AD0-BA8C53BDCC21}" srcOrd="0" destOrd="0" presId="urn:microsoft.com/office/officeart/2005/8/layout/default"/>
    <dgm:cxn modelId="{BF3FA7F0-8C54-4626-8DA1-CB35B2506E66}" type="presOf" srcId="{89DCC1B0-7AA3-4F8D-93A2-174B8E424BAE}" destId="{F540EF03-8D75-4FDE-BB0D-BE807E34B675}" srcOrd="0" destOrd="0" presId="urn:microsoft.com/office/officeart/2005/8/layout/default"/>
    <dgm:cxn modelId="{C4B4FCF7-A472-40E2-8E3E-C42C0C0A5B2A}" type="presOf" srcId="{B790EF5C-3BB2-4E85-9239-6B8C8D3A58DB}" destId="{4E91ACB5-7831-48AF-8DDC-1394F0F49655}" srcOrd="0" destOrd="0" presId="urn:microsoft.com/office/officeart/2005/8/layout/default"/>
    <dgm:cxn modelId="{BE963611-7FD8-4575-AC35-CFE815CA93AE}" type="presParOf" srcId="{09E25292-CD45-46D3-91D9-D6DEE6248E26}" destId="{C225BD9E-89B1-4B45-8AD0-BA8C53BDCC21}" srcOrd="0" destOrd="0" presId="urn:microsoft.com/office/officeart/2005/8/layout/default"/>
    <dgm:cxn modelId="{13EE5088-2522-4947-8D7C-6A74CFD98794}" type="presParOf" srcId="{09E25292-CD45-46D3-91D9-D6DEE6248E26}" destId="{C9AAD03E-1240-4B21-93C9-B2FF0084AF9A}" srcOrd="1" destOrd="0" presId="urn:microsoft.com/office/officeart/2005/8/layout/default"/>
    <dgm:cxn modelId="{81195C06-F024-40E1-B1E5-47DD5B4EB35F}" type="presParOf" srcId="{09E25292-CD45-46D3-91D9-D6DEE6248E26}" destId="{26B7E70E-E67C-4B1F-81B2-EAC1E2B0E6A4}" srcOrd="2" destOrd="0" presId="urn:microsoft.com/office/officeart/2005/8/layout/default"/>
    <dgm:cxn modelId="{6B5A00F8-3E5A-464B-ABF9-C7C22BB3A45C}" type="presParOf" srcId="{09E25292-CD45-46D3-91D9-D6DEE6248E26}" destId="{E15B3367-126D-4264-A4CA-02CB061D5746}" srcOrd="3" destOrd="0" presId="urn:microsoft.com/office/officeart/2005/8/layout/default"/>
    <dgm:cxn modelId="{00C106C1-9135-41D7-A0B5-5DBDA350DA1D}" type="presParOf" srcId="{09E25292-CD45-46D3-91D9-D6DEE6248E26}" destId="{9C98924E-AF4F-4960-B9C3-43AE44DB0344}" srcOrd="4" destOrd="0" presId="urn:microsoft.com/office/officeart/2005/8/layout/default"/>
    <dgm:cxn modelId="{F6D4A667-77BE-4057-8FA5-E9D72EF953EA}" type="presParOf" srcId="{09E25292-CD45-46D3-91D9-D6DEE6248E26}" destId="{76D08B86-9331-4933-A8D7-A6159E706F28}" srcOrd="5" destOrd="0" presId="urn:microsoft.com/office/officeart/2005/8/layout/default"/>
    <dgm:cxn modelId="{C82FBC58-4D3E-4C2F-8DE7-DC0C9243A611}" type="presParOf" srcId="{09E25292-CD45-46D3-91D9-D6DEE6248E26}" destId="{2E9D5BCB-B805-41BB-894E-2A7FB2857648}" srcOrd="6" destOrd="0" presId="urn:microsoft.com/office/officeart/2005/8/layout/default"/>
    <dgm:cxn modelId="{F0985E6B-7F9E-4CD1-8FC7-DFB6ECE07F74}" type="presParOf" srcId="{09E25292-CD45-46D3-91D9-D6DEE6248E26}" destId="{A7702D63-51E9-44A0-80EF-988957593D97}" srcOrd="7" destOrd="0" presId="urn:microsoft.com/office/officeart/2005/8/layout/default"/>
    <dgm:cxn modelId="{9454FAAA-9EED-4C50-BB81-FCCA1C7278B3}" type="presParOf" srcId="{09E25292-CD45-46D3-91D9-D6DEE6248E26}" destId="{4E91ACB5-7831-48AF-8DDC-1394F0F49655}" srcOrd="8" destOrd="0" presId="urn:microsoft.com/office/officeart/2005/8/layout/default"/>
    <dgm:cxn modelId="{C878D363-48FB-4259-B91F-BBA00259C5DD}" type="presParOf" srcId="{09E25292-CD45-46D3-91D9-D6DEE6248E26}" destId="{C8C95872-A740-4DBC-ADBD-0C9E80A107B6}" srcOrd="9" destOrd="0" presId="urn:microsoft.com/office/officeart/2005/8/layout/default"/>
    <dgm:cxn modelId="{AFE3A488-1DB6-48E3-98DE-328EB963A746}" type="presParOf" srcId="{09E25292-CD45-46D3-91D9-D6DEE6248E26}" destId="{F540EF03-8D75-4FDE-BB0D-BE807E34B67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BCA2A-EBB1-45C3-8E6B-BEE46CDF65C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C012B8-CD73-46D7-8E8B-8803A73F427F}">
      <dgm:prSet/>
      <dgm:spPr/>
      <dgm:t>
        <a:bodyPr/>
        <a:lstStyle/>
        <a:p>
          <a:r>
            <a:rPr lang="en-IN"/>
            <a:t>CNN </a:t>
          </a:r>
          <a:endParaRPr lang="en-US"/>
        </a:p>
      </dgm:t>
    </dgm:pt>
    <dgm:pt modelId="{72698C5D-2D6C-4FDF-94EF-924546CFBFAC}" type="parTrans" cxnId="{7B3C575F-6847-42E2-A860-0FE47CF43ACA}">
      <dgm:prSet/>
      <dgm:spPr/>
      <dgm:t>
        <a:bodyPr/>
        <a:lstStyle/>
        <a:p>
          <a:endParaRPr lang="en-US"/>
        </a:p>
      </dgm:t>
    </dgm:pt>
    <dgm:pt modelId="{5F205AEE-4198-4CB0-84C9-15189D917A3A}" type="sibTrans" cxnId="{7B3C575F-6847-42E2-A860-0FE47CF43ACA}">
      <dgm:prSet/>
      <dgm:spPr/>
      <dgm:t>
        <a:bodyPr/>
        <a:lstStyle/>
        <a:p>
          <a:endParaRPr lang="en-US"/>
        </a:p>
      </dgm:t>
    </dgm:pt>
    <dgm:pt modelId="{77777179-CBEB-43D0-BD2E-F92B26593027}">
      <dgm:prSet/>
      <dgm:spPr/>
      <dgm:t>
        <a:bodyPr/>
        <a:lstStyle/>
        <a:p>
          <a:r>
            <a:rPr lang="en-IN"/>
            <a:t>R-CNN</a:t>
          </a:r>
          <a:endParaRPr lang="en-US"/>
        </a:p>
      </dgm:t>
    </dgm:pt>
    <dgm:pt modelId="{1BF0E881-F4B2-45EA-BE57-165D99B9B816}" type="parTrans" cxnId="{5A297ADF-FC33-4A18-BDA7-EB00C396BE78}">
      <dgm:prSet/>
      <dgm:spPr/>
      <dgm:t>
        <a:bodyPr/>
        <a:lstStyle/>
        <a:p>
          <a:endParaRPr lang="en-US"/>
        </a:p>
      </dgm:t>
    </dgm:pt>
    <dgm:pt modelId="{9C4ECE4C-C560-4FC5-AA78-829BDE10908D}" type="sibTrans" cxnId="{5A297ADF-FC33-4A18-BDA7-EB00C396BE78}">
      <dgm:prSet/>
      <dgm:spPr/>
      <dgm:t>
        <a:bodyPr/>
        <a:lstStyle/>
        <a:p>
          <a:endParaRPr lang="en-US"/>
        </a:p>
      </dgm:t>
    </dgm:pt>
    <dgm:pt modelId="{20BD95F2-960E-43B4-94BB-4FDBF1B87B2D}">
      <dgm:prSet/>
      <dgm:spPr/>
      <dgm:t>
        <a:bodyPr/>
        <a:lstStyle/>
        <a:p>
          <a:r>
            <a:rPr lang="en-IN"/>
            <a:t>Fast R-CNN </a:t>
          </a:r>
          <a:endParaRPr lang="en-US"/>
        </a:p>
      </dgm:t>
    </dgm:pt>
    <dgm:pt modelId="{846DE320-09B2-4EBB-BD71-8798726575ED}" type="parTrans" cxnId="{641E8890-4622-4461-8150-A9AE6BBCA78A}">
      <dgm:prSet/>
      <dgm:spPr/>
      <dgm:t>
        <a:bodyPr/>
        <a:lstStyle/>
        <a:p>
          <a:endParaRPr lang="en-US"/>
        </a:p>
      </dgm:t>
    </dgm:pt>
    <dgm:pt modelId="{4753A911-DD70-4C8F-927E-3F5CAA6AD081}" type="sibTrans" cxnId="{641E8890-4622-4461-8150-A9AE6BBCA78A}">
      <dgm:prSet/>
      <dgm:spPr/>
      <dgm:t>
        <a:bodyPr/>
        <a:lstStyle/>
        <a:p>
          <a:endParaRPr lang="en-US"/>
        </a:p>
      </dgm:t>
    </dgm:pt>
    <dgm:pt modelId="{815E789D-2EAF-4F71-B935-4093B45FA8D6}">
      <dgm:prSet/>
      <dgm:spPr/>
      <dgm:t>
        <a:bodyPr/>
        <a:lstStyle/>
        <a:p>
          <a:r>
            <a:rPr lang="en-IN"/>
            <a:t>Faster R-CNN </a:t>
          </a:r>
          <a:endParaRPr lang="en-US"/>
        </a:p>
      </dgm:t>
    </dgm:pt>
    <dgm:pt modelId="{026CF25B-D5B3-4A77-818A-F9C368326C3E}" type="parTrans" cxnId="{BA506E4E-0564-4EAC-90AE-E01AF74DEFEA}">
      <dgm:prSet/>
      <dgm:spPr/>
      <dgm:t>
        <a:bodyPr/>
        <a:lstStyle/>
        <a:p>
          <a:endParaRPr lang="en-US"/>
        </a:p>
      </dgm:t>
    </dgm:pt>
    <dgm:pt modelId="{BB41D1CD-2B93-453D-A9D6-1908DA1FD762}" type="sibTrans" cxnId="{BA506E4E-0564-4EAC-90AE-E01AF74DEFEA}">
      <dgm:prSet/>
      <dgm:spPr/>
      <dgm:t>
        <a:bodyPr/>
        <a:lstStyle/>
        <a:p>
          <a:endParaRPr lang="en-US"/>
        </a:p>
      </dgm:t>
    </dgm:pt>
    <dgm:pt modelId="{CAC01C00-3B9E-49E0-ACBC-D6A6FAD8A4EA}">
      <dgm:prSet/>
      <dgm:spPr/>
      <dgm:t>
        <a:bodyPr/>
        <a:lstStyle/>
        <a:p>
          <a:r>
            <a:rPr lang="en-IN"/>
            <a:t>YOLO Architectures</a:t>
          </a:r>
          <a:endParaRPr lang="en-US"/>
        </a:p>
      </dgm:t>
    </dgm:pt>
    <dgm:pt modelId="{5167C2B4-3C82-4315-99C5-F5919B68B91C}" type="parTrans" cxnId="{C9A95A6D-8EB1-492F-BA7C-DF2BDB63F877}">
      <dgm:prSet/>
      <dgm:spPr/>
      <dgm:t>
        <a:bodyPr/>
        <a:lstStyle/>
        <a:p>
          <a:endParaRPr lang="en-US"/>
        </a:p>
      </dgm:t>
    </dgm:pt>
    <dgm:pt modelId="{643CE3E0-C7EB-4C3D-B819-7C1930BE75D6}" type="sibTrans" cxnId="{C9A95A6D-8EB1-492F-BA7C-DF2BDB63F877}">
      <dgm:prSet/>
      <dgm:spPr/>
      <dgm:t>
        <a:bodyPr/>
        <a:lstStyle/>
        <a:p>
          <a:endParaRPr lang="en-US"/>
        </a:p>
      </dgm:t>
    </dgm:pt>
    <dgm:pt modelId="{E8B7E35F-43EE-47C2-87A8-1C82BBA3347A}" type="pres">
      <dgm:prSet presAssocID="{4ECBCA2A-EBB1-45C3-8E6B-BEE46CDF65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905B58-6BAC-497B-99D1-437AE66CCB09}" type="pres">
      <dgm:prSet presAssocID="{36C012B8-CD73-46D7-8E8B-8803A73F427F}" presName="hierRoot1" presStyleCnt="0"/>
      <dgm:spPr/>
    </dgm:pt>
    <dgm:pt modelId="{901F3AF6-92F7-4BBF-AC37-0AE5DCD1D95E}" type="pres">
      <dgm:prSet presAssocID="{36C012B8-CD73-46D7-8E8B-8803A73F427F}" presName="composite" presStyleCnt="0"/>
      <dgm:spPr/>
    </dgm:pt>
    <dgm:pt modelId="{F042A144-24CB-42B9-BC82-0DE815828886}" type="pres">
      <dgm:prSet presAssocID="{36C012B8-CD73-46D7-8E8B-8803A73F427F}" presName="background" presStyleLbl="node0" presStyleIdx="0" presStyleCnt="5"/>
      <dgm:spPr/>
    </dgm:pt>
    <dgm:pt modelId="{FF3FA7D0-5E09-4B15-A6F8-0D2606839080}" type="pres">
      <dgm:prSet presAssocID="{36C012B8-CD73-46D7-8E8B-8803A73F427F}" presName="text" presStyleLbl="fgAcc0" presStyleIdx="0" presStyleCnt="5">
        <dgm:presLayoutVars>
          <dgm:chPref val="3"/>
        </dgm:presLayoutVars>
      </dgm:prSet>
      <dgm:spPr/>
    </dgm:pt>
    <dgm:pt modelId="{2A23BB31-10B3-459E-9EE9-E17631B09379}" type="pres">
      <dgm:prSet presAssocID="{36C012B8-CD73-46D7-8E8B-8803A73F427F}" presName="hierChild2" presStyleCnt="0"/>
      <dgm:spPr/>
    </dgm:pt>
    <dgm:pt modelId="{3A6D0EC1-DFA2-4F57-AAD2-4E16C2ED0198}" type="pres">
      <dgm:prSet presAssocID="{77777179-CBEB-43D0-BD2E-F92B26593027}" presName="hierRoot1" presStyleCnt="0"/>
      <dgm:spPr/>
    </dgm:pt>
    <dgm:pt modelId="{919348A4-BE3D-41B8-953F-3B9BD364E77E}" type="pres">
      <dgm:prSet presAssocID="{77777179-CBEB-43D0-BD2E-F92B26593027}" presName="composite" presStyleCnt="0"/>
      <dgm:spPr/>
    </dgm:pt>
    <dgm:pt modelId="{B0929C72-05D0-41FD-9B33-DAEDB3D7E68B}" type="pres">
      <dgm:prSet presAssocID="{77777179-CBEB-43D0-BD2E-F92B26593027}" presName="background" presStyleLbl="node0" presStyleIdx="1" presStyleCnt="5"/>
      <dgm:spPr/>
    </dgm:pt>
    <dgm:pt modelId="{596F6AB5-E7BF-4B04-8ACA-037DF40E5F23}" type="pres">
      <dgm:prSet presAssocID="{77777179-CBEB-43D0-BD2E-F92B26593027}" presName="text" presStyleLbl="fgAcc0" presStyleIdx="1" presStyleCnt="5">
        <dgm:presLayoutVars>
          <dgm:chPref val="3"/>
        </dgm:presLayoutVars>
      </dgm:prSet>
      <dgm:spPr/>
    </dgm:pt>
    <dgm:pt modelId="{1ED894FE-7A55-4DCA-A366-70B0013C2C48}" type="pres">
      <dgm:prSet presAssocID="{77777179-CBEB-43D0-BD2E-F92B26593027}" presName="hierChild2" presStyleCnt="0"/>
      <dgm:spPr/>
    </dgm:pt>
    <dgm:pt modelId="{ADEC0FB4-5BC4-4C1C-AA7B-E52F3CE30059}" type="pres">
      <dgm:prSet presAssocID="{20BD95F2-960E-43B4-94BB-4FDBF1B87B2D}" presName="hierRoot1" presStyleCnt="0"/>
      <dgm:spPr/>
    </dgm:pt>
    <dgm:pt modelId="{9B6DBFB7-BB57-4817-B630-F62A1CC3AB74}" type="pres">
      <dgm:prSet presAssocID="{20BD95F2-960E-43B4-94BB-4FDBF1B87B2D}" presName="composite" presStyleCnt="0"/>
      <dgm:spPr/>
    </dgm:pt>
    <dgm:pt modelId="{2ACF24EC-11C6-4691-98E1-309A33F9C42E}" type="pres">
      <dgm:prSet presAssocID="{20BD95F2-960E-43B4-94BB-4FDBF1B87B2D}" presName="background" presStyleLbl="node0" presStyleIdx="2" presStyleCnt="5"/>
      <dgm:spPr/>
    </dgm:pt>
    <dgm:pt modelId="{3F9E6B9B-BA8D-437F-8A67-298759C52CF8}" type="pres">
      <dgm:prSet presAssocID="{20BD95F2-960E-43B4-94BB-4FDBF1B87B2D}" presName="text" presStyleLbl="fgAcc0" presStyleIdx="2" presStyleCnt="5">
        <dgm:presLayoutVars>
          <dgm:chPref val="3"/>
        </dgm:presLayoutVars>
      </dgm:prSet>
      <dgm:spPr/>
    </dgm:pt>
    <dgm:pt modelId="{570668B8-94DA-4945-859E-C417D8BECC2D}" type="pres">
      <dgm:prSet presAssocID="{20BD95F2-960E-43B4-94BB-4FDBF1B87B2D}" presName="hierChild2" presStyleCnt="0"/>
      <dgm:spPr/>
    </dgm:pt>
    <dgm:pt modelId="{473AF719-956E-41F4-9955-5786B09E01CF}" type="pres">
      <dgm:prSet presAssocID="{815E789D-2EAF-4F71-B935-4093B45FA8D6}" presName="hierRoot1" presStyleCnt="0"/>
      <dgm:spPr/>
    </dgm:pt>
    <dgm:pt modelId="{736C723F-F0F3-49E8-AC4A-4AF118B72F5C}" type="pres">
      <dgm:prSet presAssocID="{815E789D-2EAF-4F71-B935-4093B45FA8D6}" presName="composite" presStyleCnt="0"/>
      <dgm:spPr/>
    </dgm:pt>
    <dgm:pt modelId="{72C45DEF-1B87-49E1-8F7C-3DCCC4480EA3}" type="pres">
      <dgm:prSet presAssocID="{815E789D-2EAF-4F71-B935-4093B45FA8D6}" presName="background" presStyleLbl="node0" presStyleIdx="3" presStyleCnt="5"/>
      <dgm:spPr/>
    </dgm:pt>
    <dgm:pt modelId="{1BF37319-9C4F-4549-B1AF-4877DC9B6AC0}" type="pres">
      <dgm:prSet presAssocID="{815E789D-2EAF-4F71-B935-4093B45FA8D6}" presName="text" presStyleLbl="fgAcc0" presStyleIdx="3" presStyleCnt="5">
        <dgm:presLayoutVars>
          <dgm:chPref val="3"/>
        </dgm:presLayoutVars>
      </dgm:prSet>
      <dgm:spPr/>
    </dgm:pt>
    <dgm:pt modelId="{70CE59C7-97D8-4953-9944-39575C8F3894}" type="pres">
      <dgm:prSet presAssocID="{815E789D-2EAF-4F71-B935-4093B45FA8D6}" presName="hierChild2" presStyleCnt="0"/>
      <dgm:spPr/>
    </dgm:pt>
    <dgm:pt modelId="{8DBA16E3-2865-4463-B938-CE9998C273E2}" type="pres">
      <dgm:prSet presAssocID="{CAC01C00-3B9E-49E0-ACBC-D6A6FAD8A4EA}" presName="hierRoot1" presStyleCnt="0"/>
      <dgm:spPr/>
    </dgm:pt>
    <dgm:pt modelId="{AA20566B-CCE5-4E6D-9F4E-B8D05E33BD18}" type="pres">
      <dgm:prSet presAssocID="{CAC01C00-3B9E-49E0-ACBC-D6A6FAD8A4EA}" presName="composite" presStyleCnt="0"/>
      <dgm:spPr/>
    </dgm:pt>
    <dgm:pt modelId="{24FAF33B-DE3F-4958-B076-8AA612E47FC0}" type="pres">
      <dgm:prSet presAssocID="{CAC01C00-3B9E-49E0-ACBC-D6A6FAD8A4EA}" presName="background" presStyleLbl="node0" presStyleIdx="4" presStyleCnt="5"/>
      <dgm:spPr/>
    </dgm:pt>
    <dgm:pt modelId="{E58BCBD1-3912-4417-8296-8EB2C7E8D3DD}" type="pres">
      <dgm:prSet presAssocID="{CAC01C00-3B9E-49E0-ACBC-D6A6FAD8A4EA}" presName="text" presStyleLbl="fgAcc0" presStyleIdx="4" presStyleCnt="5">
        <dgm:presLayoutVars>
          <dgm:chPref val="3"/>
        </dgm:presLayoutVars>
      </dgm:prSet>
      <dgm:spPr/>
    </dgm:pt>
    <dgm:pt modelId="{1BCF1998-B9D4-4345-8220-F74DB7527DD9}" type="pres">
      <dgm:prSet presAssocID="{CAC01C00-3B9E-49E0-ACBC-D6A6FAD8A4EA}" presName="hierChild2" presStyleCnt="0"/>
      <dgm:spPr/>
    </dgm:pt>
  </dgm:ptLst>
  <dgm:cxnLst>
    <dgm:cxn modelId="{085CF11C-4C63-4111-88C8-F125E5FF0B13}" type="presOf" srcId="{20BD95F2-960E-43B4-94BB-4FDBF1B87B2D}" destId="{3F9E6B9B-BA8D-437F-8A67-298759C52CF8}" srcOrd="0" destOrd="0" presId="urn:microsoft.com/office/officeart/2005/8/layout/hierarchy1"/>
    <dgm:cxn modelId="{7B3C575F-6847-42E2-A860-0FE47CF43ACA}" srcId="{4ECBCA2A-EBB1-45C3-8E6B-BEE46CDF65CC}" destId="{36C012B8-CD73-46D7-8E8B-8803A73F427F}" srcOrd="0" destOrd="0" parTransId="{72698C5D-2D6C-4FDF-94EF-924546CFBFAC}" sibTransId="{5F205AEE-4198-4CB0-84C9-15189D917A3A}"/>
    <dgm:cxn modelId="{973FD64A-78BB-468B-9140-ECE880C66B13}" type="presOf" srcId="{4ECBCA2A-EBB1-45C3-8E6B-BEE46CDF65CC}" destId="{E8B7E35F-43EE-47C2-87A8-1C82BBA3347A}" srcOrd="0" destOrd="0" presId="urn:microsoft.com/office/officeart/2005/8/layout/hierarchy1"/>
    <dgm:cxn modelId="{C9A95A6D-8EB1-492F-BA7C-DF2BDB63F877}" srcId="{4ECBCA2A-EBB1-45C3-8E6B-BEE46CDF65CC}" destId="{CAC01C00-3B9E-49E0-ACBC-D6A6FAD8A4EA}" srcOrd="4" destOrd="0" parTransId="{5167C2B4-3C82-4315-99C5-F5919B68B91C}" sibTransId="{643CE3E0-C7EB-4C3D-B819-7C1930BE75D6}"/>
    <dgm:cxn modelId="{BA506E4E-0564-4EAC-90AE-E01AF74DEFEA}" srcId="{4ECBCA2A-EBB1-45C3-8E6B-BEE46CDF65CC}" destId="{815E789D-2EAF-4F71-B935-4093B45FA8D6}" srcOrd="3" destOrd="0" parTransId="{026CF25B-D5B3-4A77-818A-F9C368326C3E}" sibTransId="{BB41D1CD-2B93-453D-A9D6-1908DA1FD762}"/>
    <dgm:cxn modelId="{63AE0759-6F3F-434F-9BBA-443EB03FF329}" type="presOf" srcId="{77777179-CBEB-43D0-BD2E-F92B26593027}" destId="{596F6AB5-E7BF-4B04-8ACA-037DF40E5F23}" srcOrd="0" destOrd="0" presId="urn:microsoft.com/office/officeart/2005/8/layout/hierarchy1"/>
    <dgm:cxn modelId="{EA67F18A-6907-4256-9271-1DF6718C5443}" type="presOf" srcId="{CAC01C00-3B9E-49E0-ACBC-D6A6FAD8A4EA}" destId="{E58BCBD1-3912-4417-8296-8EB2C7E8D3DD}" srcOrd="0" destOrd="0" presId="urn:microsoft.com/office/officeart/2005/8/layout/hierarchy1"/>
    <dgm:cxn modelId="{641E8890-4622-4461-8150-A9AE6BBCA78A}" srcId="{4ECBCA2A-EBB1-45C3-8E6B-BEE46CDF65CC}" destId="{20BD95F2-960E-43B4-94BB-4FDBF1B87B2D}" srcOrd="2" destOrd="0" parTransId="{846DE320-09B2-4EBB-BD71-8798726575ED}" sibTransId="{4753A911-DD70-4C8F-927E-3F5CAA6AD081}"/>
    <dgm:cxn modelId="{ABC5E1B0-FF96-4AC2-80AB-9417F83473D8}" type="presOf" srcId="{36C012B8-CD73-46D7-8E8B-8803A73F427F}" destId="{FF3FA7D0-5E09-4B15-A6F8-0D2606839080}" srcOrd="0" destOrd="0" presId="urn:microsoft.com/office/officeart/2005/8/layout/hierarchy1"/>
    <dgm:cxn modelId="{5A297ADF-FC33-4A18-BDA7-EB00C396BE78}" srcId="{4ECBCA2A-EBB1-45C3-8E6B-BEE46CDF65CC}" destId="{77777179-CBEB-43D0-BD2E-F92B26593027}" srcOrd="1" destOrd="0" parTransId="{1BF0E881-F4B2-45EA-BE57-165D99B9B816}" sibTransId="{9C4ECE4C-C560-4FC5-AA78-829BDE10908D}"/>
    <dgm:cxn modelId="{8E0A60E0-450F-4B4E-B532-433C50514FD9}" type="presOf" srcId="{815E789D-2EAF-4F71-B935-4093B45FA8D6}" destId="{1BF37319-9C4F-4549-B1AF-4877DC9B6AC0}" srcOrd="0" destOrd="0" presId="urn:microsoft.com/office/officeart/2005/8/layout/hierarchy1"/>
    <dgm:cxn modelId="{F1863C55-53B5-4120-8E43-6A00212AC56D}" type="presParOf" srcId="{E8B7E35F-43EE-47C2-87A8-1C82BBA3347A}" destId="{BD905B58-6BAC-497B-99D1-437AE66CCB09}" srcOrd="0" destOrd="0" presId="urn:microsoft.com/office/officeart/2005/8/layout/hierarchy1"/>
    <dgm:cxn modelId="{079E6232-AE93-4D7B-96BA-21763686C019}" type="presParOf" srcId="{BD905B58-6BAC-497B-99D1-437AE66CCB09}" destId="{901F3AF6-92F7-4BBF-AC37-0AE5DCD1D95E}" srcOrd="0" destOrd="0" presId="urn:microsoft.com/office/officeart/2005/8/layout/hierarchy1"/>
    <dgm:cxn modelId="{B43F71B9-838E-4B00-8C3F-40923D7F926D}" type="presParOf" srcId="{901F3AF6-92F7-4BBF-AC37-0AE5DCD1D95E}" destId="{F042A144-24CB-42B9-BC82-0DE815828886}" srcOrd="0" destOrd="0" presId="urn:microsoft.com/office/officeart/2005/8/layout/hierarchy1"/>
    <dgm:cxn modelId="{823079F5-CE7C-40DE-B496-D2229F0071AC}" type="presParOf" srcId="{901F3AF6-92F7-4BBF-AC37-0AE5DCD1D95E}" destId="{FF3FA7D0-5E09-4B15-A6F8-0D2606839080}" srcOrd="1" destOrd="0" presId="urn:microsoft.com/office/officeart/2005/8/layout/hierarchy1"/>
    <dgm:cxn modelId="{4BF6A5FF-BE70-43E7-9CFA-FF65FA6B4C5C}" type="presParOf" srcId="{BD905B58-6BAC-497B-99D1-437AE66CCB09}" destId="{2A23BB31-10B3-459E-9EE9-E17631B09379}" srcOrd="1" destOrd="0" presId="urn:microsoft.com/office/officeart/2005/8/layout/hierarchy1"/>
    <dgm:cxn modelId="{63F086FB-686F-4056-9AE6-EA372E89C9FB}" type="presParOf" srcId="{E8B7E35F-43EE-47C2-87A8-1C82BBA3347A}" destId="{3A6D0EC1-DFA2-4F57-AAD2-4E16C2ED0198}" srcOrd="1" destOrd="0" presId="urn:microsoft.com/office/officeart/2005/8/layout/hierarchy1"/>
    <dgm:cxn modelId="{3119961E-BACE-46E7-9EF4-74A3FB450FFE}" type="presParOf" srcId="{3A6D0EC1-DFA2-4F57-AAD2-4E16C2ED0198}" destId="{919348A4-BE3D-41B8-953F-3B9BD364E77E}" srcOrd="0" destOrd="0" presId="urn:microsoft.com/office/officeart/2005/8/layout/hierarchy1"/>
    <dgm:cxn modelId="{E60A5237-7D38-477B-8E8F-79087E1A4C63}" type="presParOf" srcId="{919348A4-BE3D-41B8-953F-3B9BD364E77E}" destId="{B0929C72-05D0-41FD-9B33-DAEDB3D7E68B}" srcOrd="0" destOrd="0" presId="urn:microsoft.com/office/officeart/2005/8/layout/hierarchy1"/>
    <dgm:cxn modelId="{2DF195AC-7820-4953-81EA-5F88CC129FC0}" type="presParOf" srcId="{919348A4-BE3D-41B8-953F-3B9BD364E77E}" destId="{596F6AB5-E7BF-4B04-8ACA-037DF40E5F23}" srcOrd="1" destOrd="0" presId="urn:microsoft.com/office/officeart/2005/8/layout/hierarchy1"/>
    <dgm:cxn modelId="{99C494E1-0F80-4DF2-9277-0F6FA289FE1C}" type="presParOf" srcId="{3A6D0EC1-DFA2-4F57-AAD2-4E16C2ED0198}" destId="{1ED894FE-7A55-4DCA-A366-70B0013C2C48}" srcOrd="1" destOrd="0" presId="urn:microsoft.com/office/officeart/2005/8/layout/hierarchy1"/>
    <dgm:cxn modelId="{FC309599-DFD5-47D4-B3D9-E46EED7D69D1}" type="presParOf" srcId="{E8B7E35F-43EE-47C2-87A8-1C82BBA3347A}" destId="{ADEC0FB4-5BC4-4C1C-AA7B-E52F3CE30059}" srcOrd="2" destOrd="0" presId="urn:microsoft.com/office/officeart/2005/8/layout/hierarchy1"/>
    <dgm:cxn modelId="{7295C332-8DD5-477A-8C79-4D1D5A98C5B9}" type="presParOf" srcId="{ADEC0FB4-5BC4-4C1C-AA7B-E52F3CE30059}" destId="{9B6DBFB7-BB57-4817-B630-F62A1CC3AB74}" srcOrd="0" destOrd="0" presId="urn:microsoft.com/office/officeart/2005/8/layout/hierarchy1"/>
    <dgm:cxn modelId="{D8A4F0E1-7046-4312-A91E-886236317129}" type="presParOf" srcId="{9B6DBFB7-BB57-4817-B630-F62A1CC3AB74}" destId="{2ACF24EC-11C6-4691-98E1-309A33F9C42E}" srcOrd="0" destOrd="0" presId="urn:microsoft.com/office/officeart/2005/8/layout/hierarchy1"/>
    <dgm:cxn modelId="{94FD4162-A676-4163-B5F7-CAC052F1DEB8}" type="presParOf" srcId="{9B6DBFB7-BB57-4817-B630-F62A1CC3AB74}" destId="{3F9E6B9B-BA8D-437F-8A67-298759C52CF8}" srcOrd="1" destOrd="0" presId="urn:microsoft.com/office/officeart/2005/8/layout/hierarchy1"/>
    <dgm:cxn modelId="{4209B7F8-3AAF-4D16-834A-CDBCAEF0040F}" type="presParOf" srcId="{ADEC0FB4-5BC4-4C1C-AA7B-E52F3CE30059}" destId="{570668B8-94DA-4945-859E-C417D8BECC2D}" srcOrd="1" destOrd="0" presId="urn:microsoft.com/office/officeart/2005/8/layout/hierarchy1"/>
    <dgm:cxn modelId="{6F52850E-2065-4129-A7C5-A346FC937086}" type="presParOf" srcId="{E8B7E35F-43EE-47C2-87A8-1C82BBA3347A}" destId="{473AF719-956E-41F4-9955-5786B09E01CF}" srcOrd="3" destOrd="0" presId="urn:microsoft.com/office/officeart/2005/8/layout/hierarchy1"/>
    <dgm:cxn modelId="{B25FEB90-E705-45C2-A4F6-863D4A4BEABD}" type="presParOf" srcId="{473AF719-956E-41F4-9955-5786B09E01CF}" destId="{736C723F-F0F3-49E8-AC4A-4AF118B72F5C}" srcOrd="0" destOrd="0" presId="urn:microsoft.com/office/officeart/2005/8/layout/hierarchy1"/>
    <dgm:cxn modelId="{82B85460-42E0-4801-AF1C-C2D2FC49DC34}" type="presParOf" srcId="{736C723F-F0F3-49E8-AC4A-4AF118B72F5C}" destId="{72C45DEF-1B87-49E1-8F7C-3DCCC4480EA3}" srcOrd="0" destOrd="0" presId="urn:microsoft.com/office/officeart/2005/8/layout/hierarchy1"/>
    <dgm:cxn modelId="{7F7BEC05-C0B3-4846-84CD-D3DBFC73A927}" type="presParOf" srcId="{736C723F-F0F3-49E8-AC4A-4AF118B72F5C}" destId="{1BF37319-9C4F-4549-B1AF-4877DC9B6AC0}" srcOrd="1" destOrd="0" presId="urn:microsoft.com/office/officeart/2005/8/layout/hierarchy1"/>
    <dgm:cxn modelId="{423ECBE5-DE53-4211-B753-B55CFBD6D459}" type="presParOf" srcId="{473AF719-956E-41F4-9955-5786B09E01CF}" destId="{70CE59C7-97D8-4953-9944-39575C8F3894}" srcOrd="1" destOrd="0" presId="urn:microsoft.com/office/officeart/2005/8/layout/hierarchy1"/>
    <dgm:cxn modelId="{23E18BCE-72C7-42A0-8427-DFBF16E9AC4C}" type="presParOf" srcId="{E8B7E35F-43EE-47C2-87A8-1C82BBA3347A}" destId="{8DBA16E3-2865-4463-B938-CE9998C273E2}" srcOrd="4" destOrd="0" presId="urn:microsoft.com/office/officeart/2005/8/layout/hierarchy1"/>
    <dgm:cxn modelId="{ED200320-80AB-4FBE-B789-6518D52D534A}" type="presParOf" srcId="{8DBA16E3-2865-4463-B938-CE9998C273E2}" destId="{AA20566B-CCE5-4E6D-9F4E-B8D05E33BD18}" srcOrd="0" destOrd="0" presId="urn:microsoft.com/office/officeart/2005/8/layout/hierarchy1"/>
    <dgm:cxn modelId="{22DD1F73-E0D6-47E0-8DF9-E0C8D20A6B08}" type="presParOf" srcId="{AA20566B-CCE5-4E6D-9F4E-B8D05E33BD18}" destId="{24FAF33B-DE3F-4958-B076-8AA612E47FC0}" srcOrd="0" destOrd="0" presId="urn:microsoft.com/office/officeart/2005/8/layout/hierarchy1"/>
    <dgm:cxn modelId="{B79D8DEE-F957-4DDD-B117-D2BA1A54B65D}" type="presParOf" srcId="{AA20566B-CCE5-4E6D-9F4E-B8D05E33BD18}" destId="{E58BCBD1-3912-4417-8296-8EB2C7E8D3DD}" srcOrd="1" destOrd="0" presId="urn:microsoft.com/office/officeart/2005/8/layout/hierarchy1"/>
    <dgm:cxn modelId="{3E3DC949-E6C5-475B-9B00-C82F2E7249DC}" type="presParOf" srcId="{8DBA16E3-2865-4463-B938-CE9998C273E2}" destId="{1BCF1998-B9D4-4345-8220-F74DB7527D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3FBE9A-4869-43E0-BF6A-E73C1BE00C7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D7CCC6-5E4B-434A-8A10-56DC96EBD2B9}">
      <dgm:prSet/>
      <dgm:spPr/>
      <dgm:t>
        <a:bodyPr/>
        <a:lstStyle/>
        <a:p>
          <a:r>
            <a:rPr lang="en-IN"/>
            <a:t>Input: An image; Output: around 2000 region proposals of high recall</a:t>
          </a:r>
          <a:endParaRPr lang="en-US"/>
        </a:p>
      </dgm:t>
    </dgm:pt>
    <dgm:pt modelId="{C02468CE-7C61-4609-8F63-617CE299E982}" type="parTrans" cxnId="{0B7E4BC0-BB6C-427E-8BE7-909DBFD74437}">
      <dgm:prSet/>
      <dgm:spPr/>
      <dgm:t>
        <a:bodyPr/>
        <a:lstStyle/>
        <a:p>
          <a:endParaRPr lang="en-US"/>
        </a:p>
      </dgm:t>
    </dgm:pt>
    <dgm:pt modelId="{59252B80-D651-4747-AEA4-1FE2E0A8F36D}" type="sibTrans" cxnId="{0B7E4BC0-BB6C-427E-8BE7-909DBFD74437}">
      <dgm:prSet/>
      <dgm:spPr/>
      <dgm:t>
        <a:bodyPr/>
        <a:lstStyle/>
        <a:p>
          <a:endParaRPr lang="en-US"/>
        </a:p>
      </dgm:t>
    </dgm:pt>
    <dgm:pt modelId="{2CB28A1C-4F48-4570-897B-570131CA71BE}">
      <dgm:prSet/>
      <dgm:spPr/>
      <dgm:t>
        <a:bodyPr/>
        <a:lstStyle/>
        <a:p>
          <a:r>
            <a:rPr lang="en-IN"/>
            <a:t>Step1: Graph-based image segmentation</a:t>
          </a:r>
          <a:endParaRPr lang="en-US"/>
        </a:p>
      </dgm:t>
    </dgm:pt>
    <dgm:pt modelId="{5E50E3D7-12E1-49E7-8B71-7E2DF7194FB7}" type="parTrans" cxnId="{6C6A1D30-E537-45BA-ACF6-C91318C9B6A9}">
      <dgm:prSet/>
      <dgm:spPr/>
      <dgm:t>
        <a:bodyPr/>
        <a:lstStyle/>
        <a:p>
          <a:endParaRPr lang="en-US"/>
        </a:p>
      </dgm:t>
    </dgm:pt>
    <dgm:pt modelId="{CFE199DA-B677-482A-8631-7DAC7EE6EA4D}" type="sibTrans" cxnId="{6C6A1D30-E537-45BA-ACF6-C91318C9B6A9}">
      <dgm:prSet/>
      <dgm:spPr/>
      <dgm:t>
        <a:bodyPr/>
        <a:lstStyle/>
        <a:p>
          <a:endParaRPr lang="en-US"/>
        </a:p>
      </dgm:t>
    </dgm:pt>
    <dgm:pt modelId="{9F4806B0-3BC8-49A3-9DDB-3ED034CC8E5F}">
      <dgm:prSet/>
      <dgm:spPr/>
      <dgm:t>
        <a:bodyPr/>
        <a:lstStyle/>
        <a:p>
          <a:r>
            <a:rPr lang="en-IN"/>
            <a:t>Step2: Greedy step – Recursive algo to combine smaller similar regions</a:t>
          </a:r>
          <a:endParaRPr lang="en-US"/>
        </a:p>
      </dgm:t>
    </dgm:pt>
    <dgm:pt modelId="{10FD0A7C-0B15-4B35-8EA3-D89D955D08B3}" type="parTrans" cxnId="{9679CDB9-89D6-4E7F-A2F4-63941883D14A}">
      <dgm:prSet/>
      <dgm:spPr/>
      <dgm:t>
        <a:bodyPr/>
        <a:lstStyle/>
        <a:p>
          <a:endParaRPr lang="en-US"/>
        </a:p>
      </dgm:t>
    </dgm:pt>
    <dgm:pt modelId="{B34C131A-DFA4-4A19-8DF7-9D0609698143}" type="sibTrans" cxnId="{9679CDB9-89D6-4E7F-A2F4-63941883D14A}">
      <dgm:prSet/>
      <dgm:spPr/>
      <dgm:t>
        <a:bodyPr/>
        <a:lstStyle/>
        <a:p>
          <a:endParaRPr lang="en-US"/>
        </a:p>
      </dgm:t>
    </dgm:pt>
    <dgm:pt modelId="{855887B8-3351-4441-BE37-E4FA6C120B51}">
      <dgm:prSet/>
      <dgm:spPr/>
      <dgm:t>
        <a:bodyPr/>
        <a:lstStyle/>
        <a:p>
          <a:r>
            <a:rPr lang="en-IN"/>
            <a:t>From set of regions chose two most-similar regions</a:t>
          </a:r>
          <a:endParaRPr lang="en-US"/>
        </a:p>
      </dgm:t>
    </dgm:pt>
    <dgm:pt modelId="{123145B3-4F65-408E-B4CC-B946FB677AAA}" type="parTrans" cxnId="{F61645C0-A8D7-4B66-B297-3261661F8E14}">
      <dgm:prSet/>
      <dgm:spPr/>
      <dgm:t>
        <a:bodyPr/>
        <a:lstStyle/>
        <a:p>
          <a:endParaRPr lang="en-US"/>
        </a:p>
      </dgm:t>
    </dgm:pt>
    <dgm:pt modelId="{E249D7E2-EF97-4D63-ADEC-4A68C79D7D5B}" type="sibTrans" cxnId="{F61645C0-A8D7-4B66-B297-3261661F8E14}">
      <dgm:prSet/>
      <dgm:spPr/>
      <dgm:t>
        <a:bodyPr/>
        <a:lstStyle/>
        <a:p>
          <a:endParaRPr lang="en-US"/>
        </a:p>
      </dgm:t>
    </dgm:pt>
    <dgm:pt modelId="{A1B32AD0-9DB6-4AEE-B97B-7602A680286F}">
      <dgm:prSet/>
      <dgm:spPr/>
      <dgm:t>
        <a:bodyPr/>
        <a:lstStyle/>
        <a:p>
          <a:r>
            <a:rPr lang="en-IN"/>
            <a:t>Combine them into a single region</a:t>
          </a:r>
          <a:endParaRPr lang="en-US"/>
        </a:p>
      </dgm:t>
    </dgm:pt>
    <dgm:pt modelId="{3E511B2E-B532-4246-9B3E-8C9E3059FC20}" type="parTrans" cxnId="{35BB05B5-8F1C-425F-9780-BEE2ED03BEF0}">
      <dgm:prSet/>
      <dgm:spPr/>
      <dgm:t>
        <a:bodyPr/>
        <a:lstStyle/>
        <a:p>
          <a:endParaRPr lang="en-US"/>
        </a:p>
      </dgm:t>
    </dgm:pt>
    <dgm:pt modelId="{0E940478-EA00-47E2-A8BA-82676221C0C0}" type="sibTrans" cxnId="{35BB05B5-8F1C-425F-9780-BEE2ED03BEF0}">
      <dgm:prSet/>
      <dgm:spPr/>
      <dgm:t>
        <a:bodyPr/>
        <a:lstStyle/>
        <a:p>
          <a:endParaRPr lang="en-US"/>
        </a:p>
      </dgm:t>
    </dgm:pt>
    <dgm:pt modelId="{D0BE784C-AE54-4FCB-9858-69155FB26C70}">
      <dgm:prSet/>
      <dgm:spPr/>
      <dgm:t>
        <a:bodyPr/>
        <a:lstStyle/>
        <a:p>
          <a:r>
            <a:rPr lang="en-IN"/>
            <a:t>Repeat</a:t>
          </a:r>
          <a:endParaRPr lang="en-US"/>
        </a:p>
      </dgm:t>
    </dgm:pt>
    <dgm:pt modelId="{514739FA-B3D7-41AC-A6DF-A711AD14E175}" type="parTrans" cxnId="{7BE78DBF-7459-48F6-B5FD-432E8538C1EA}">
      <dgm:prSet/>
      <dgm:spPr/>
      <dgm:t>
        <a:bodyPr/>
        <a:lstStyle/>
        <a:p>
          <a:endParaRPr lang="en-US"/>
        </a:p>
      </dgm:t>
    </dgm:pt>
    <dgm:pt modelId="{316C6663-78C6-4A08-9161-9AEA22E931F7}" type="sibTrans" cxnId="{7BE78DBF-7459-48F6-B5FD-432E8538C1EA}">
      <dgm:prSet/>
      <dgm:spPr/>
      <dgm:t>
        <a:bodyPr/>
        <a:lstStyle/>
        <a:p>
          <a:endParaRPr lang="en-US"/>
        </a:p>
      </dgm:t>
    </dgm:pt>
    <dgm:pt modelId="{6489143B-DBC2-4C21-89D3-2D7135FD5D75}">
      <dgm:prSet/>
      <dgm:spPr/>
      <dgm:t>
        <a:bodyPr/>
        <a:lstStyle/>
        <a:p>
          <a:r>
            <a:rPr lang="en-IN"/>
            <a:t>Step 3: Segmented Region Proposals =&gt; Candidate Object Locations</a:t>
          </a:r>
          <a:endParaRPr lang="en-US"/>
        </a:p>
      </dgm:t>
    </dgm:pt>
    <dgm:pt modelId="{5F2AE336-7D8F-4AD7-89DE-C7E7839C2B74}" type="parTrans" cxnId="{7BAE1839-D083-4905-AED7-7116179349B6}">
      <dgm:prSet/>
      <dgm:spPr/>
      <dgm:t>
        <a:bodyPr/>
        <a:lstStyle/>
        <a:p>
          <a:endParaRPr lang="en-US"/>
        </a:p>
      </dgm:t>
    </dgm:pt>
    <dgm:pt modelId="{4347B808-3C81-445A-A845-E00ECB096870}" type="sibTrans" cxnId="{7BAE1839-D083-4905-AED7-7116179349B6}">
      <dgm:prSet/>
      <dgm:spPr/>
      <dgm:t>
        <a:bodyPr/>
        <a:lstStyle/>
        <a:p>
          <a:endParaRPr lang="en-US"/>
        </a:p>
      </dgm:t>
    </dgm:pt>
    <dgm:pt modelId="{A8E9243D-8B80-410A-A1E3-CD0752B85CA9}" type="pres">
      <dgm:prSet presAssocID="{8F3FBE9A-4869-43E0-BF6A-E73C1BE00C76}" presName="Name0" presStyleCnt="0">
        <dgm:presLayoutVars>
          <dgm:dir/>
          <dgm:animLvl val="lvl"/>
          <dgm:resizeHandles val="exact"/>
        </dgm:presLayoutVars>
      </dgm:prSet>
      <dgm:spPr/>
    </dgm:pt>
    <dgm:pt modelId="{992C28CF-B215-4955-A468-C0482112A073}" type="pres">
      <dgm:prSet presAssocID="{6489143B-DBC2-4C21-89D3-2D7135FD5D75}" presName="boxAndChildren" presStyleCnt="0"/>
      <dgm:spPr/>
    </dgm:pt>
    <dgm:pt modelId="{74068B40-C639-483C-98B4-2011E94E9F2C}" type="pres">
      <dgm:prSet presAssocID="{6489143B-DBC2-4C21-89D3-2D7135FD5D75}" presName="parentTextBox" presStyleLbl="node1" presStyleIdx="0" presStyleCnt="4"/>
      <dgm:spPr/>
    </dgm:pt>
    <dgm:pt modelId="{390AB9F6-EDE8-413C-8790-83A8E1D317EE}" type="pres">
      <dgm:prSet presAssocID="{B34C131A-DFA4-4A19-8DF7-9D0609698143}" presName="sp" presStyleCnt="0"/>
      <dgm:spPr/>
    </dgm:pt>
    <dgm:pt modelId="{072DD89E-7248-40C9-B6EA-B386B9A08B3A}" type="pres">
      <dgm:prSet presAssocID="{9F4806B0-3BC8-49A3-9DDB-3ED034CC8E5F}" presName="arrowAndChildren" presStyleCnt="0"/>
      <dgm:spPr/>
    </dgm:pt>
    <dgm:pt modelId="{D68A0E47-BD13-43D2-BBA8-F1BBD2AE84C9}" type="pres">
      <dgm:prSet presAssocID="{9F4806B0-3BC8-49A3-9DDB-3ED034CC8E5F}" presName="parentTextArrow" presStyleLbl="node1" presStyleIdx="0" presStyleCnt="4"/>
      <dgm:spPr/>
    </dgm:pt>
    <dgm:pt modelId="{442315DB-5953-4055-BCF0-0CA315E8477E}" type="pres">
      <dgm:prSet presAssocID="{9F4806B0-3BC8-49A3-9DDB-3ED034CC8E5F}" presName="arrow" presStyleLbl="node1" presStyleIdx="1" presStyleCnt="4"/>
      <dgm:spPr/>
    </dgm:pt>
    <dgm:pt modelId="{64D28E0F-76F4-4CED-B36D-8B5BF1FF1999}" type="pres">
      <dgm:prSet presAssocID="{9F4806B0-3BC8-49A3-9DDB-3ED034CC8E5F}" presName="descendantArrow" presStyleCnt="0"/>
      <dgm:spPr/>
    </dgm:pt>
    <dgm:pt modelId="{0C385281-E926-441F-B6AF-E5D568B25204}" type="pres">
      <dgm:prSet presAssocID="{855887B8-3351-4441-BE37-E4FA6C120B51}" presName="childTextArrow" presStyleLbl="fgAccFollowNode1" presStyleIdx="0" presStyleCnt="3">
        <dgm:presLayoutVars>
          <dgm:bulletEnabled val="1"/>
        </dgm:presLayoutVars>
      </dgm:prSet>
      <dgm:spPr/>
    </dgm:pt>
    <dgm:pt modelId="{3E070140-D19E-4FB2-BB28-3EA49B58F182}" type="pres">
      <dgm:prSet presAssocID="{A1B32AD0-9DB6-4AEE-B97B-7602A680286F}" presName="childTextArrow" presStyleLbl="fgAccFollowNode1" presStyleIdx="1" presStyleCnt="3">
        <dgm:presLayoutVars>
          <dgm:bulletEnabled val="1"/>
        </dgm:presLayoutVars>
      </dgm:prSet>
      <dgm:spPr/>
    </dgm:pt>
    <dgm:pt modelId="{C244FB90-1F4A-42D0-8001-AC955A0E80C0}" type="pres">
      <dgm:prSet presAssocID="{D0BE784C-AE54-4FCB-9858-69155FB26C70}" presName="childTextArrow" presStyleLbl="fgAccFollowNode1" presStyleIdx="2" presStyleCnt="3">
        <dgm:presLayoutVars>
          <dgm:bulletEnabled val="1"/>
        </dgm:presLayoutVars>
      </dgm:prSet>
      <dgm:spPr/>
    </dgm:pt>
    <dgm:pt modelId="{73C5F75D-306C-416B-9A24-A579C852913B}" type="pres">
      <dgm:prSet presAssocID="{CFE199DA-B677-482A-8631-7DAC7EE6EA4D}" presName="sp" presStyleCnt="0"/>
      <dgm:spPr/>
    </dgm:pt>
    <dgm:pt modelId="{CF9FA98C-BF10-4E03-A9D7-8BB7F3BA6A99}" type="pres">
      <dgm:prSet presAssocID="{2CB28A1C-4F48-4570-897B-570131CA71BE}" presName="arrowAndChildren" presStyleCnt="0"/>
      <dgm:spPr/>
    </dgm:pt>
    <dgm:pt modelId="{A1D8E113-56E7-4043-82FD-3C84F980C995}" type="pres">
      <dgm:prSet presAssocID="{2CB28A1C-4F48-4570-897B-570131CA71BE}" presName="parentTextArrow" presStyleLbl="node1" presStyleIdx="2" presStyleCnt="4"/>
      <dgm:spPr/>
    </dgm:pt>
    <dgm:pt modelId="{0E4D193D-6951-47D6-BECC-7567999E4A9C}" type="pres">
      <dgm:prSet presAssocID="{59252B80-D651-4747-AEA4-1FE2E0A8F36D}" presName="sp" presStyleCnt="0"/>
      <dgm:spPr/>
    </dgm:pt>
    <dgm:pt modelId="{000D2DA6-162C-45F5-8153-5C11040FE09C}" type="pres">
      <dgm:prSet presAssocID="{BFD7CCC6-5E4B-434A-8A10-56DC96EBD2B9}" presName="arrowAndChildren" presStyleCnt="0"/>
      <dgm:spPr/>
    </dgm:pt>
    <dgm:pt modelId="{EB7FF778-0FF6-4739-A056-11B9E1A2A89F}" type="pres">
      <dgm:prSet presAssocID="{BFD7CCC6-5E4B-434A-8A10-56DC96EBD2B9}" presName="parentTextArrow" presStyleLbl="node1" presStyleIdx="3" presStyleCnt="4"/>
      <dgm:spPr/>
    </dgm:pt>
  </dgm:ptLst>
  <dgm:cxnLst>
    <dgm:cxn modelId="{93FFF904-AE2C-4CB2-B045-89EE3127AFEF}" type="presOf" srcId="{9F4806B0-3BC8-49A3-9DDB-3ED034CC8E5F}" destId="{442315DB-5953-4055-BCF0-0CA315E8477E}" srcOrd="1" destOrd="0" presId="urn:microsoft.com/office/officeart/2005/8/layout/process4"/>
    <dgm:cxn modelId="{1FCED50D-0FFE-4F41-B4D7-A3B63E8CF3DF}" type="presOf" srcId="{855887B8-3351-4441-BE37-E4FA6C120B51}" destId="{0C385281-E926-441F-B6AF-E5D568B25204}" srcOrd="0" destOrd="0" presId="urn:microsoft.com/office/officeart/2005/8/layout/process4"/>
    <dgm:cxn modelId="{6C6A1D30-E537-45BA-ACF6-C91318C9B6A9}" srcId="{8F3FBE9A-4869-43E0-BF6A-E73C1BE00C76}" destId="{2CB28A1C-4F48-4570-897B-570131CA71BE}" srcOrd="1" destOrd="0" parTransId="{5E50E3D7-12E1-49E7-8B71-7E2DF7194FB7}" sibTransId="{CFE199DA-B677-482A-8631-7DAC7EE6EA4D}"/>
    <dgm:cxn modelId="{7BAE1839-D083-4905-AED7-7116179349B6}" srcId="{8F3FBE9A-4869-43E0-BF6A-E73C1BE00C76}" destId="{6489143B-DBC2-4C21-89D3-2D7135FD5D75}" srcOrd="3" destOrd="0" parTransId="{5F2AE336-7D8F-4AD7-89DE-C7E7839C2B74}" sibTransId="{4347B808-3C81-445A-A845-E00ECB096870}"/>
    <dgm:cxn modelId="{0420E86E-0386-4471-BE2D-768CB89E18ED}" type="presOf" srcId="{D0BE784C-AE54-4FCB-9858-69155FB26C70}" destId="{C244FB90-1F4A-42D0-8001-AC955A0E80C0}" srcOrd="0" destOrd="0" presId="urn:microsoft.com/office/officeart/2005/8/layout/process4"/>
    <dgm:cxn modelId="{F4B30389-FD56-4B1E-9CFB-4C5E0CC0112B}" type="presOf" srcId="{A1B32AD0-9DB6-4AEE-B97B-7602A680286F}" destId="{3E070140-D19E-4FB2-BB28-3EA49B58F182}" srcOrd="0" destOrd="0" presId="urn:microsoft.com/office/officeart/2005/8/layout/process4"/>
    <dgm:cxn modelId="{A6EA1B99-64AE-4FE1-8B94-B3627703CD6C}" type="presOf" srcId="{6489143B-DBC2-4C21-89D3-2D7135FD5D75}" destId="{74068B40-C639-483C-98B4-2011E94E9F2C}" srcOrd="0" destOrd="0" presId="urn:microsoft.com/office/officeart/2005/8/layout/process4"/>
    <dgm:cxn modelId="{35BB05B5-8F1C-425F-9780-BEE2ED03BEF0}" srcId="{9F4806B0-3BC8-49A3-9DDB-3ED034CC8E5F}" destId="{A1B32AD0-9DB6-4AEE-B97B-7602A680286F}" srcOrd="1" destOrd="0" parTransId="{3E511B2E-B532-4246-9B3E-8C9E3059FC20}" sibTransId="{0E940478-EA00-47E2-A8BA-82676221C0C0}"/>
    <dgm:cxn modelId="{9679CDB9-89D6-4E7F-A2F4-63941883D14A}" srcId="{8F3FBE9A-4869-43E0-BF6A-E73C1BE00C76}" destId="{9F4806B0-3BC8-49A3-9DDB-3ED034CC8E5F}" srcOrd="2" destOrd="0" parTransId="{10FD0A7C-0B15-4B35-8EA3-D89D955D08B3}" sibTransId="{B34C131A-DFA4-4A19-8DF7-9D0609698143}"/>
    <dgm:cxn modelId="{8BC2ECBE-EC77-4098-B4C3-46CC0DCF7C08}" type="presOf" srcId="{8F3FBE9A-4869-43E0-BF6A-E73C1BE00C76}" destId="{A8E9243D-8B80-410A-A1E3-CD0752B85CA9}" srcOrd="0" destOrd="0" presId="urn:microsoft.com/office/officeart/2005/8/layout/process4"/>
    <dgm:cxn modelId="{7BE78DBF-7459-48F6-B5FD-432E8538C1EA}" srcId="{9F4806B0-3BC8-49A3-9DDB-3ED034CC8E5F}" destId="{D0BE784C-AE54-4FCB-9858-69155FB26C70}" srcOrd="2" destOrd="0" parTransId="{514739FA-B3D7-41AC-A6DF-A711AD14E175}" sibTransId="{316C6663-78C6-4A08-9161-9AEA22E931F7}"/>
    <dgm:cxn modelId="{F61645C0-A8D7-4B66-B297-3261661F8E14}" srcId="{9F4806B0-3BC8-49A3-9DDB-3ED034CC8E5F}" destId="{855887B8-3351-4441-BE37-E4FA6C120B51}" srcOrd="0" destOrd="0" parTransId="{123145B3-4F65-408E-B4CC-B946FB677AAA}" sibTransId="{E249D7E2-EF97-4D63-ADEC-4A68C79D7D5B}"/>
    <dgm:cxn modelId="{0B7E4BC0-BB6C-427E-8BE7-909DBFD74437}" srcId="{8F3FBE9A-4869-43E0-BF6A-E73C1BE00C76}" destId="{BFD7CCC6-5E4B-434A-8A10-56DC96EBD2B9}" srcOrd="0" destOrd="0" parTransId="{C02468CE-7C61-4609-8F63-617CE299E982}" sibTransId="{59252B80-D651-4747-AEA4-1FE2E0A8F36D}"/>
    <dgm:cxn modelId="{81312FDB-CDFF-4FC5-AFD8-4C4C814F4031}" type="presOf" srcId="{9F4806B0-3BC8-49A3-9DDB-3ED034CC8E5F}" destId="{D68A0E47-BD13-43D2-BBA8-F1BBD2AE84C9}" srcOrd="0" destOrd="0" presId="urn:microsoft.com/office/officeart/2005/8/layout/process4"/>
    <dgm:cxn modelId="{EEF8D1EB-6219-48AC-BF82-00FEAFFD83CC}" type="presOf" srcId="{2CB28A1C-4F48-4570-897B-570131CA71BE}" destId="{A1D8E113-56E7-4043-82FD-3C84F980C995}" srcOrd="0" destOrd="0" presId="urn:microsoft.com/office/officeart/2005/8/layout/process4"/>
    <dgm:cxn modelId="{F322D4F7-FD01-4DB9-A9E3-F959B2435B90}" type="presOf" srcId="{BFD7CCC6-5E4B-434A-8A10-56DC96EBD2B9}" destId="{EB7FF778-0FF6-4739-A056-11B9E1A2A89F}" srcOrd="0" destOrd="0" presId="urn:microsoft.com/office/officeart/2005/8/layout/process4"/>
    <dgm:cxn modelId="{A68F0206-BA32-4FDD-9062-3B970D718FF1}" type="presParOf" srcId="{A8E9243D-8B80-410A-A1E3-CD0752B85CA9}" destId="{992C28CF-B215-4955-A468-C0482112A073}" srcOrd="0" destOrd="0" presId="urn:microsoft.com/office/officeart/2005/8/layout/process4"/>
    <dgm:cxn modelId="{A86B556E-6C05-4EAF-80DF-213695F2F8AC}" type="presParOf" srcId="{992C28CF-B215-4955-A468-C0482112A073}" destId="{74068B40-C639-483C-98B4-2011E94E9F2C}" srcOrd="0" destOrd="0" presId="urn:microsoft.com/office/officeart/2005/8/layout/process4"/>
    <dgm:cxn modelId="{D1FDA95F-0AB1-4F1D-B72D-ACC67E06EF47}" type="presParOf" srcId="{A8E9243D-8B80-410A-A1E3-CD0752B85CA9}" destId="{390AB9F6-EDE8-413C-8790-83A8E1D317EE}" srcOrd="1" destOrd="0" presId="urn:microsoft.com/office/officeart/2005/8/layout/process4"/>
    <dgm:cxn modelId="{C5BE710C-C3E6-4792-AAE4-671795856BE3}" type="presParOf" srcId="{A8E9243D-8B80-410A-A1E3-CD0752B85CA9}" destId="{072DD89E-7248-40C9-B6EA-B386B9A08B3A}" srcOrd="2" destOrd="0" presId="urn:microsoft.com/office/officeart/2005/8/layout/process4"/>
    <dgm:cxn modelId="{2422EF11-DCD7-44B7-8D69-8EBA668D8052}" type="presParOf" srcId="{072DD89E-7248-40C9-B6EA-B386B9A08B3A}" destId="{D68A0E47-BD13-43D2-BBA8-F1BBD2AE84C9}" srcOrd="0" destOrd="0" presId="urn:microsoft.com/office/officeart/2005/8/layout/process4"/>
    <dgm:cxn modelId="{DC15F639-9250-4ECB-8B3C-E0DADFE6277A}" type="presParOf" srcId="{072DD89E-7248-40C9-B6EA-B386B9A08B3A}" destId="{442315DB-5953-4055-BCF0-0CA315E8477E}" srcOrd="1" destOrd="0" presId="urn:microsoft.com/office/officeart/2005/8/layout/process4"/>
    <dgm:cxn modelId="{8158C20C-79CD-4024-84A6-BED663912AC8}" type="presParOf" srcId="{072DD89E-7248-40C9-B6EA-B386B9A08B3A}" destId="{64D28E0F-76F4-4CED-B36D-8B5BF1FF1999}" srcOrd="2" destOrd="0" presId="urn:microsoft.com/office/officeart/2005/8/layout/process4"/>
    <dgm:cxn modelId="{06AC83BA-D2B0-40D2-8BDB-7CB8C32CF95C}" type="presParOf" srcId="{64D28E0F-76F4-4CED-B36D-8B5BF1FF1999}" destId="{0C385281-E926-441F-B6AF-E5D568B25204}" srcOrd="0" destOrd="0" presId="urn:microsoft.com/office/officeart/2005/8/layout/process4"/>
    <dgm:cxn modelId="{9AEB5CCA-B946-4034-B360-37878D3440DB}" type="presParOf" srcId="{64D28E0F-76F4-4CED-B36D-8B5BF1FF1999}" destId="{3E070140-D19E-4FB2-BB28-3EA49B58F182}" srcOrd="1" destOrd="0" presId="urn:microsoft.com/office/officeart/2005/8/layout/process4"/>
    <dgm:cxn modelId="{CB9C5AE1-1B6E-40D0-9996-B7E656EEB0E1}" type="presParOf" srcId="{64D28E0F-76F4-4CED-B36D-8B5BF1FF1999}" destId="{C244FB90-1F4A-42D0-8001-AC955A0E80C0}" srcOrd="2" destOrd="0" presId="urn:microsoft.com/office/officeart/2005/8/layout/process4"/>
    <dgm:cxn modelId="{F41AC962-F215-49A3-AE04-6697086CE9CE}" type="presParOf" srcId="{A8E9243D-8B80-410A-A1E3-CD0752B85CA9}" destId="{73C5F75D-306C-416B-9A24-A579C852913B}" srcOrd="3" destOrd="0" presId="urn:microsoft.com/office/officeart/2005/8/layout/process4"/>
    <dgm:cxn modelId="{AB880913-BD51-43B3-B9E2-AE3093742672}" type="presParOf" srcId="{A8E9243D-8B80-410A-A1E3-CD0752B85CA9}" destId="{CF9FA98C-BF10-4E03-A9D7-8BB7F3BA6A99}" srcOrd="4" destOrd="0" presId="urn:microsoft.com/office/officeart/2005/8/layout/process4"/>
    <dgm:cxn modelId="{187A686A-9EA5-4144-9B63-7E230BB2B4C8}" type="presParOf" srcId="{CF9FA98C-BF10-4E03-A9D7-8BB7F3BA6A99}" destId="{A1D8E113-56E7-4043-82FD-3C84F980C995}" srcOrd="0" destOrd="0" presId="urn:microsoft.com/office/officeart/2005/8/layout/process4"/>
    <dgm:cxn modelId="{D9A706E8-4740-4C21-85FB-BA3B6641577E}" type="presParOf" srcId="{A8E9243D-8B80-410A-A1E3-CD0752B85CA9}" destId="{0E4D193D-6951-47D6-BECC-7567999E4A9C}" srcOrd="5" destOrd="0" presId="urn:microsoft.com/office/officeart/2005/8/layout/process4"/>
    <dgm:cxn modelId="{B7023915-9A25-4CB8-9F19-570F141069A2}" type="presParOf" srcId="{A8E9243D-8B80-410A-A1E3-CD0752B85CA9}" destId="{000D2DA6-162C-45F5-8153-5C11040FE09C}" srcOrd="6" destOrd="0" presId="urn:microsoft.com/office/officeart/2005/8/layout/process4"/>
    <dgm:cxn modelId="{70961371-5EBF-4C87-BC87-DBB76671A127}" type="presParOf" srcId="{000D2DA6-162C-45F5-8153-5C11040FE09C}" destId="{EB7FF778-0FF6-4739-A056-11B9E1A2A8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2C66C4-C359-4406-A45E-4232634515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ECE5CE-3290-4F88-95EA-0EC3A6DA9496}">
      <dgm:prSet/>
      <dgm:spPr/>
      <dgm:t>
        <a:bodyPr/>
        <a:lstStyle/>
        <a:p>
          <a:r>
            <a:rPr lang="en-IN"/>
            <a:t>Colour Similarity </a:t>
          </a:r>
          <a:endParaRPr lang="en-US"/>
        </a:p>
      </dgm:t>
    </dgm:pt>
    <dgm:pt modelId="{5A900005-F1CB-40A0-8305-BF4BABEA12FF}" type="parTrans" cxnId="{18A032A7-520A-4AD1-8632-26D7463ED6B0}">
      <dgm:prSet/>
      <dgm:spPr/>
      <dgm:t>
        <a:bodyPr/>
        <a:lstStyle/>
        <a:p>
          <a:endParaRPr lang="en-US"/>
        </a:p>
      </dgm:t>
    </dgm:pt>
    <dgm:pt modelId="{10BC5E4E-F1B1-4842-81FB-0A58C8DE6072}" type="sibTrans" cxnId="{18A032A7-520A-4AD1-8632-26D7463ED6B0}">
      <dgm:prSet/>
      <dgm:spPr/>
      <dgm:t>
        <a:bodyPr/>
        <a:lstStyle/>
        <a:p>
          <a:endParaRPr lang="en-US"/>
        </a:p>
      </dgm:t>
    </dgm:pt>
    <dgm:pt modelId="{128A10C5-A142-4EF7-87DE-27338ECFEF21}">
      <dgm:prSet/>
      <dgm:spPr/>
      <dgm:t>
        <a:bodyPr/>
        <a:lstStyle/>
        <a:p>
          <a:r>
            <a:rPr lang="en-IN"/>
            <a:t>Texture Similarity </a:t>
          </a:r>
          <a:endParaRPr lang="en-US"/>
        </a:p>
      </dgm:t>
    </dgm:pt>
    <dgm:pt modelId="{05767AD8-6067-4CC2-AD1B-F83421EEFFE1}" type="parTrans" cxnId="{53BD656D-2837-4111-B26B-4DB26E13100B}">
      <dgm:prSet/>
      <dgm:spPr/>
      <dgm:t>
        <a:bodyPr/>
        <a:lstStyle/>
        <a:p>
          <a:endParaRPr lang="en-US"/>
        </a:p>
      </dgm:t>
    </dgm:pt>
    <dgm:pt modelId="{9C67359D-F082-4AD8-96FB-C93571A68FFC}" type="sibTrans" cxnId="{53BD656D-2837-4111-B26B-4DB26E13100B}">
      <dgm:prSet/>
      <dgm:spPr/>
      <dgm:t>
        <a:bodyPr/>
        <a:lstStyle/>
        <a:p>
          <a:endParaRPr lang="en-US"/>
        </a:p>
      </dgm:t>
    </dgm:pt>
    <dgm:pt modelId="{0F26B3A3-48F7-4C86-920A-F03CD3CEFC70}">
      <dgm:prSet/>
      <dgm:spPr/>
      <dgm:t>
        <a:bodyPr/>
        <a:lstStyle/>
        <a:p>
          <a:r>
            <a:rPr lang="en-IN" dirty="0"/>
            <a:t>Size Similarity </a:t>
          </a:r>
          <a:endParaRPr lang="en-US" dirty="0"/>
        </a:p>
      </dgm:t>
    </dgm:pt>
    <dgm:pt modelId="{96BBA5B9-258C-475B-B986-CB53A25B6212}" type="parTrans" cxnId="{6DC8E03C-B789-4491-8DA9-1A81E5409221}">
      <dgm:prSet/>
      <dgm:spPr/>
      <dgm:t>
        <a:bodyPr/>
        <a:lstStyle/>
        <a:p>
          <a:endParaRPr lang="en-US"/>
        </a:p>
      </dgm:t>
    </dgm:pt>
    <dgm:pt modelId="{7977F43E-71CE-4483-82F3-AF737B20D01C}" type="sibTrans" cxnId="{6DC8E03C-B789-4491-8DA9-1A81E5409221}">
      <dgm:prSet/>
      <dgm:spPr/>
      <dgm:t>
        <a:bodyPr/>
        <a:lstStyle/>
        <a:p>
          <a:endParaRPr lang="en-US"/>
        </a:p>
      </dgm:t>
    </dgm:pt>
    <dgm:pt modelId="{3118FFF1-0222-4E0F-81A6-825D6F5F82D7}">
      <dgm:prSet/>
      <dgm:spPr/>
      <dgm:t>
        <a:bodyPr/>
        <a:lstStyle/>
        <a:p>
          <a:r>
            <a:rPr lang="en-IN" dirty="0"/>
            <a:t>Fill Similarity </a:t>
          </a:r>
          <a:endParaRPr lang="en-US" dirty="0"/>
        </a:p>
      </dgm:t>
    </dgm:pt>
    <dgm:pt modelId="{E5A35FE2-6696-4EE1-AC57-189E47620E46}" type="parTrans" cxnId="{22FC168D-EF2E-4423-B91A-F76F826D2A71}">
      <dgm:prSet/>
      <dgm:spPr/>
      <dgm:t>
        <a:bodyPr/>
        <a:lstStyle/>
        <a:p>
          <a:endParaRPr lang="en-US"/>
        </a:p>
      </dgm:t>
    </dgm:pt>
    <dgm:pt modelId="{A25F7C00-2B69-4632-9A03-C5640AF98808}" type="sibTrans" cxnId="{22FC168D-EF2E-4423-B91A-F76F826D2A71}">
      <dgm:prSet/>
      <dgm:spPr/>
      <dgm:t>
        <a:bodyPr/>
        <a:lstStyle/>
        <a:p>
          <a:endParaRPr lang="en-US"/>
        </a:p>
      </dgm:t>
    </dgm:pt>
    <dgm:pt modelId="{6D675B53-CD29-4B96-9DD0-F80D975637CC}" type="pres">
      <dgm:prSet presAssocID="{6F2C66C4-C359-4406-A45E-423263451578}" presName="linear" presStyleCnt="0">
        <dgm:presLayoutVars>
          <dgm:dir/>
          <dgm:animLvl val="lvl"/>
          <dgm:resizeHandles val="exact"/>
        </dgm:presLayoutVars>
      </dgm:prSet>
      <dgm:spPr/>
    </dgm:pt>
    <dgm:pt modelId="{458E3B01-391B-4822-BA0A-244FFF254B74}" type="pres">
      <dgm:prSet presAssocID="{DAECE5CE-3290-4F88-95EA-0EC3A6DA9496}" presName="parentLin" presStyleCnt="0"/>
      <dgm:spPr/>
    </dgm:pt>
    <dgm:pt modelId="{ACB7DD89-A4BB-421E-AD59-4A36E901B710}" type="pres">
      <dgm:prSet presAssocID="{DAECE5CE-3290-4F88-95EA-0EC3A6DA9496}" presName="parentLeftMargin" presStyleLbl="node1" presStyleIdx="0" presStyleCnt="4"/>
      <dgm:spPr/>
    </dgm:pt>
    <dgm:pt modelId="{18701748-EF06-45D7-A378-168222129BEB}" type="pres">
      <dgm:prSet presAssocID="{DAECE5CE-3290-4F88-95EA-0EC3A6DA94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D9C649-618F-48D2-9FF3-7DBE9ECBE965}" type="pres">
      <dgm:prSet presAssocID="{DAECE5CE-3290-4F88-95EA-0EC3A6DA9496}" presName="negativeSpace" presStyleCnt="0"/>
      <dgm:spPr/>
    </dgm:pt>
    <dgm:pt modelId="{EB94114D-6808-4346-9CB5-6E583C25AC10}" type="pres">
      <dgm:prSet presAssocID="{DAECE5CE-3290-4F88-95EA-0EC3A6DA9496}" presName="childText" presStyleLbl="conFgAcc1" presStyleIdx="0" presStyleCnt="4">
        <dgm:presLayoutVars>
          <dgm:bulletEnabled val="1"/>
        </dgm:presLayoutVars>
      </dgm:prSet>
      <dgm:spPr/>
    </dgm:pt>
    <dgm:pt modelId="{3D43C872-49A9-4179-B60A-9C2DC500E204}" type="pres">
      <dgm:prSet presAssocID="{10BC5E4E-F1B1-4842-81FB-0A58C8DE6072}" presName="spaceBetweenRectangles" presStyleCnt="0"/>
      <dgm:spPr/>
    </dgm:pt>
    <dgm:pt modelId="{368C2784-5161-4E75-ACAF-F8E4FEAB33D3}" type="pres">
      <dgm:prSet presAssocID="{128A10C5-A142-4EF7-87DE-27338ECFEF21}" presName="parentLin" presStyleCnt="0"/>
      <dgm:spPr/>
    </dgm:pt>
    <dgm:pt modelId="{384CE70E-EA2D-4968-9145-B957F44EC3F6}" type="pres">
      <dgm:prSet presAssocID="{128A10C5-A142-4EF7-87DE-27338ECFEF21}" presName="parentLeftMargin" presStyleLbl="node1" presStyleIdx="0" presStyleCnt="4"/>
      <dgm:spPr/>
    </dgm:pt>
    <dgm:pt modelId="{2208920B-E9E0-477C-BA25-D00DA22A881C}" type="pres">
      <dgm:prSet presAssocID="{128A10C5-A142-4EF7-87DE-27338ECFEF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EF609C-3B3F-47FC-99AB-8B0070FAD029}" type="pres">
      <dgm:prSet presAssocID="{128A10C5-A142-4EF7-87DE-27338ECFEF21}" presName="negativeSpace" presStyleCnt="0"/>
      <dgm:spPr/>
    </dgm:pt>
    <dgm:pt modelId="{E9F10950-13A8-425D-9710-E7D1A937509F}" type="pres">
      <dgm:prSet presAssocID="{128A10C5-A142-4EF7-87DE-27338ECFEF21}" presName="childText" presStyleLbl="conFgAcc1" presStyleIdx="1" presStyleCnt="4">
        <dgm:presLayoutVars>
          <dgm:bulletEnabled val="1"/>
        </dgm:presLayoutVars>
      </dgm:prSet>
      <dgm:spPr/>
    </dgm:pt>
    <dgm:pt modelId="{5D9AAD8F-CFB7-46AF-8C23-B739E250CC2E}" type="pres">
      <dgm:prSet presAssocID="{9C67359D-F082-4AD8-96FB-C93571A68FFC}" presName="spaceBetweenRectangles" presStyleCnt="0"/>
      <dgm:spPr/>
    </dgm:pt>
    <dgm:pt modelId="{A9684501-811B-40B4-AD42-21FF45AB4D99}" type="pres">
      <dgm:prSet presAssocID="{0F26B3A3-48F7-4C86-920A-F03CD3CEFC70}" presName="parentLin" presStyleCnt="0"/>
      <dgm:spPr/>
    </dgm:pt>
    <dgm:pt modelId="{0E06261E-9B33-4F20-A330-1663FA3BCA85}" type="pres">
      <dgm:prSet presAssocID="{0F26B3A3-48F7-4C86-920A-F03CD3CEFC70}" presName="parentLeftMargin" presStyleLbl="node1" presStyleIdx="1" presStyleCnt="4"/>
      <dgm:spPr/>
    </dgm:pt>
    <dgm:pt modelId="{C7CCA20C-2923-433E-B4A5-4B35E253A1BC}" type="pres">
      <dgm:prSet presAssocID="{0F26B3A3-48F7-4C86-920A-F03CD3CEFC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9D1C46-9694-4889-8414-EC7AE6FF973D}" type="pres">
      <dgm:prSet presAssocID="{0F26B3A3-48F7-4C86-920A-F03CD3CEFC70}" presName="negativeSpace" presStyleCnt="0"/>
      <dgm:spPr/>
    </dgm:pt>
    <dgm:pt modelId="{4D138234-29E1-4D76-BB68-D3D9D9ED7230}" type="pres">
      <dgm:prSet presAssocID="{0F26B3A3-48F7-4C86-920A-F03CD3CEFC70}" presName="childText" presStyleLbl="conFgAcc1" presStyleIdx="2" presStyleCnt="4">
        <dgm:presLayoutVars>
          <dgm:bulletEnabled val="1"/>
        </dgm:presLayoutVars>
      </dgm:prSet>
      <dgm:spPr/>
    </dgm:pt>
    <dgm:pt modelId="{9884D460-0624-41B2-8428-248F26517F04}" type="pres">
      <dgm:prSet presAssocID="{7977F43E-71CE-4483-82F3-AF737B20D01C}" presName="spaceBetweenRectangles" presStyleCnt="0"/>
      <dgm:spPr/>
    </dgm:pt>
    <dgm:pt modelId="{1B79E85D-FE68-40BC-B23F-75B86E9C633B}" type="pres">
      <dgm:prSet presAssocID="{3118FFF1-0222-4E0F-81A6-825D6F5F82D7}" presName="parentLin" presStyleCnt="0"/>
      <dgm:spPr/>
    </dgm:pt>
    <dgm:pt modelId="{D6211471-63EB-4CD5-85A1-6AABDD4540BE}" type="pres">
      <dgm:prSet presAssocID="{3118FFF1-0222-4E0F-81A6-825D6F5F82D7}" presName="parentLeftMargin" presStyleLbl="node1" presStyleIdx="2" presStyleCnt="4"/>
      <dgm:spPr/>
    </dgm:pt>
    <dgm:pt modelId="{FB86FC4E-5A4E-4495-A304-CDB81DFFA4DA}" type="pres">
      <dgm:prSet presAssocID="{3118FFF1-0222-4E0F-81A6-825D6F5F82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7DCE93-3A4E-419E-ACF5-77E6C794EA91}" type="pres">
      <dgm:prSet presAssocID="{3118FFF1-0222-4E0F-81A6-825D6F5F82D7}" presName="negativeSpace" presStyleCnt="0"/>
      <dgm:spPr/>
    </dgm:pt>
    <dgm:pt modelId="{D2A93C11-3481-4BF9-B2E6-9F19D9CFF1FC}" type="pres">
      <dgm:prSet presAssocID="{3118FFF1-0222-4E0F-81A6-825D6F5F82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3BA0905-EBD9-4EBD-903F-7113AD4FF3B5}" type="presOf" srcId="{0F26B3A3-48F7-4C86-920A-F03CD3CEFC70}" destId="{0E06261E-9B33-4F20-A330-1663FA3BCA85}" srcOrd="0" destOrd="0" presId="urn:microsoft.com/office/officeart/2005/8/layout/list1"/>
    <dgm:cxn modelId="{238F3505-1826-47AD-94FE-2D00D74B39EA}" type="presOf" srcId="{3118FFF1-0222-4E0F-81A6-825D6F5F82D7}" destId="{D6211471-63EB-4CD5-85A1-6AABDD4540BE}" srcOrd="0" destOrd="0" presId="urn:microsoft.com/office/officeart/2005/8/layout/list1"/>
    <dgm:cxn modelId="{9C64210D-93B9-4E79-A0DC-D39B26696FA4}" type="presOf" srcId="{DAECE5CE-3290-4F88-95EA-0EC3A6DA9496}" destId="{18701748-EF06-45D7-A378-168222129BEB}" srcOrd="1" destOrd="0" presId="urn:microsoft.com/office/officeart/2005/8/layout/list1"/>
    <dgm:cxn modelId="{1261B913-E602-4C0E-B860-D7B811C1D7FC}" type="presOf" srcId="{3118FFF1-0222-4E0F-81A6-825D6F5F82D7}" destId="{FB86FC4E-5A4E-4495-A304-CDB81DFFA4DA}" srcOrd="1" destOrd="0" presId="urn:microsoft.com/office/officeart/2005/8/layout/list1"/>
    <dgm:cxn modelId="{DE99D515-F7B2-46DE-9238-5554269E133D}" type="presOf" srcId="{128A10C5-A142-4EF7-87DE-27338ECFEF21}" destId="{2208920B-E9E0-477C-BA25-D00DA22A881C}" srcOrd="1" destOrd="0" presId="urn:microsoft.com/office/officeart/2005/8/layout/list1"/>
    <dgm:cxn modelId="{4C831036-0EF7-4A85-985C-E468DCE561D1}" type="presOf" srcId="{6F2C66C4-C359-4406-A45E-423263451578}" destId="{6D675B53-CD29-4B96-9DD0-F80D975637CC}" srcOrd="0" destOrd="0" presId="urn:microsoft.com/office/officeart/2005/8/layout/list1"/>
    <dgm:cxn modelId="{6DC8E03C-B789-4491-8DA9-1A81E5409221}" srcId="{6F2C66C4-C359-4406-A45E-423263451578}" destId="{0F26B3A3-48F7-4C86-920A-F03CD3CEFC70}" srcOrd="2" destOrd="0" parTransId="{96BBA5B9-258C-475B-B986-CB53A25B6212}" sibTransId="{7977F43E-71CE-4483-82F3-AF737B20D01C}"/>
    <dgm:cxn modelId="{F4970D3E-6D35-4153-9B62-80DBD9E9DCED}" type="presOf" srcId="{128A10C5-A142-4EF7-87DE-27338ECFEF21}" destId="{384CE70E-EA2D-4968-9145-B957F44EC3F6}" srcOrd="0" destOrd="0" presId="urn:microsoft.com/office/officeart/2005/8/layout/list1"/>
    <dgm:cxn modelId="{1C99EB46-193B-451D-B6D8-62FD9B313DEC}" type="presOf" srcId="{DAECE5CE-3290-4F88-95EA-0EC3A6DA9496}" destId="{ACB7DD89-A4BB-421E-AD59-4A36E901B710}" srcOrd="0" destOrd="0" presId="urn:microsoft.com/office/officeart/2005/8/layout/list1"/>
    <dgm:cxn modelId="{53BD656D-2837-4111-B26B-4DB26E13100B}" srcId="{6F2C66C4-C359-4406-A45E-423263451578}" destId="{128A10C5-A142-4EF7-87DE-27338ECFEF21}" srcOrd="1" destOrd="0" parTransId="{05767AD8-6067-4CC2-AD1B-F83421EEFFE1}" sibTransId="{9C67359D-F082-4AD8-96FB-C93571A68FFC}"/>
    <dgm:cxn modelId="{22FC168D-EF2E-4423-B91A-F76F826D2A71}" srcId="{6F2C66C4-C359-4406-A45E-423263451578}" destId="{3118FFF1-0222-4E0F-81A6-825D6F5F82D7}" srcOrd="3" destOrd="0" parTransId="{E5A35FE2-6696-4EE1-AC57-189E47620E46}" sibTransId="{A25F7C00-2B69-4632-9A03-C5640AF98808}"/>
    <dgm:cxn modelId="{EADAF8A6-359D-4F00-A278-E747D3129DF6}" type="presOf" srcId="{0F26B3A3-48F7-4C86-920A-F03CD3CEFC70}" destId="{C7CCA20C-2923-433E-B4A5-4B35E253A1BC}" srcOrd="1" destOrd="0" presId="urn:microsoft.com/office/officeart/2005/8/layout/list1"/>
    <dgm:cxn modelId="{18A032A7-520A-4AD1-8632-26D7463ED6B0}" srcId="{6F2C66C4-C359-4406-A45E-423263451578}" destId="{DAECE5CE-3290-4F88-95EA-0EC3A6DA9496}" srcOrd="0" destOrd="0" parTransId="{5A900005-F1CB-40A0-8305-BF4BABEA12FF}" sibTransId="{10BC5E4E-F1B1-4842-81FB-0A58C8DE6072}"/>
    <dgm:cxn modelId="{751F6A1B-3EF5-4AA8-A5A0-02A4D7542806}" type="presParOf" srcId="{6D675B53-CD29-4B96-9DD0-F80D975637CC}" destId="{458E3B01-391B-4822-BA0A-244FFF254B74}" srcOrd="0" destOrd="0" presId="urn:microsoft.com/office/officeart/2005/8/layout/list1"/>
    <dgm:cxn modelId="{E30DEADD-A1BC-4233-A334-83700B75EB48}" type="presParOf" srcId="{458E3B01-391B-4822-BA0A-244FFF254B74}" destId="{ACB7DD89-A4BB-421E-AD59-4A36E901B710}" srcOrd="0" destOrd="0" presId="urn:microsoft.com/office/officeart/2005/8/layout/list1"/>
    <dgm:cxn modelId="{213FD5D9-58DF-41B1-9DBA-8CDBC9F4D8CB}" type="presParOf" srcId="{458E3B01-391B-4822-BA0A-244FFF254B74}" destId="{18701748-EF06-45D7-A378-168222129BEB}" srcOrd="1" destOrd="0" presId="urn:microsoft.com/office/officeart/2005/8/layout/list1"/>
    <dgm:cxn modelId="{5446537E-1D92-43CA-B541-5D54A5E8C8D2}" type="presParOf" srcId="{6D675B53-CD29-4B96-9DD0-F80D975637CC}" destId="{CBD9C649-618F-48D2-9FF3-7DBE9ECBE965}" srcOrd="1" destOrd="0" presId="urn:microsoft.com/office/officeart/2005/8/layout/list1"/>
    <dgm:cxn modelId="{42F5ED59-90D3-4CAC-AB0C-82BBBB99076B}" type="presParOf" srcId="{6D675B53-CD29-4B96-9DD0-F80D975637CC}" destId="{EB94114D-6808-4346-9CB5-6E583C25AC10}" srcOrd="2" destOrd="0" presId="urn:microsoft.com/office/officeart/2005/8/layout/list1"/>
    <dgm:cxn modelId="{E8A0162C-279D-4A05-810F-C34349DE2D3A}" type="presParOf" srcId="{6D675B53-CD29-4B96-9DD0-F80D975637CC}" destId="{3D43C872-49A9-4179-B60A-9C2DC500E204}" srcOrd="3" destOrd="0" presId="urn:microsoft.com/office/officeart/2005/8/layout/list1"/>
    <dgm:cxn modelId="{20CC74DD-AF33-4B39-A019-110D3D580E8B}" type="presParOf" srcId="{6D675B53-CD29-4B96-9DD0-F80D975637CC}" destId="{368C2784-5161-4E75-ACAF-F8E4FEAB33D3}" srcOrd="4" destOrd="0" presId="urn:microsoft.com/office/officeart/2005/8/layout/list1"/>
    <dgm:cxn modelId="{C617F50B-6F0B-46DF-A81C-5C7D95A4F166}" type="presParOf" srcId="{368C2784-5161-4E75-ACAF-F8E4FEAB33D3}" destId="{384CE70E-EA2D-4968-9145-B957F44EC3F6}" srcOrd="0" destOrd="0" presId="urn:microsoft.com/office/officeart/2005/8/layout/list1"/>
    <dgm:cxn modelId="{371653C5-69B0-448F-AC6A-44395457B8DB}" type="presParOf" srcId="{368C2784-5161-4E75-ACAF-F8E4FEAB33D3}" destId="{2208920B-E9E0-477C-BA25-D00DA22A881C}" srcOrd="1" destOrd="0" presId="urn:microsoft.com/office/officeart/2005/8/layout/list1"/>
    <dgm:cxn modelId="{985532FE-80C1-49B8-B21E-C093E2A3D421}" type="presParOf" srcId="{6D675B53-CD29-4B96-9DD0-F80D975637CC}" destId="{19EF609C-3B3F-47FC-99AB-8B0070FAD029}" srcOrd="5" destOrd="0" presId="urn:microsoft.com/office/officeart/2005/8/layout/list1"/>
    <dgm:cxn modelId="{FB4C7B4E-AC85-46A9-88E2-BF43EADC5312}" type="presParOf" srcId="{6D675B53-CD29-4B96-9DD0-F80D975637CC}" destId="{E9F10950-13A8-425D-9710-E7D1A937509F}" srcOrd="6" destOrd="0" presId="urn:microsoft.com/office/officeart/2005/8/layout/list1"/>
    <dgm:cxn modelId="{61D0DA1B-9947-4710-90CB-6B6800A75564}" type="presParOf" srcId="{6D675B53-CD29-4B96-9DD0-F80D975637CC}" destId="{5D9AAD8F-CFB7-46AF-8C23-B739E250CC2E}" srcOrd="7" destOrd="0" presId="urn:microsoft.com/office/officeart/2005/8/layout/list1"/>
    <dgm:cxn modelId="{237392D4-23D3-456C-A6B3-CC405C12A60E}" type="presParOf" srcId="{6D675B53-CD29-4B96-9DD0-F80D975637CC}" destId="{A9684501-811B-40B4-AD42-21FF45AB4D99}" srcOrd="8" destOrd="0" presId="urn:microsoft.com/office/officeart/2005/8/layout/list1"/>
    <dgm:cxn modelId="{2207D0B9-FA80-4CEA-8E2B-DCE8BBEE3A6E}" type="presParOf" srcId="{A9684501-811B-40B4-AD42-21FF45AB4D99}" destId="{0E06261E-9B33-4F20-A330-1663FA3BCA85}" srcOrd="0" destOrd="0" presId="urn:microsoft.com/office/officeart/2005/8/layout/list1"/>
    <dgm:cxn modelId="{D738C9A0-88A9-47BD-8C81-AB27D7A55922}" type="presParOf" srcId="{A9684501-811B-40B4-AD42-21FF45AB4D99}" destId="{C7CCA20C-2923-433E-B4A5-4B35E253A1BC}" srcOrd="1" destOrd="0" presId="urn:microsoft.com/office/officeart/2005/8/layout/list1"/>
    <dgm:cxn modelId="{8910421F-3E3A-40FC-B710-67E3CB140432}" type="presParOf" srcId="{6D675B53-CD29-4B96-9DD0-F80D975637CC}" destId="{509D1C46-9694-4889-8414-EC7AE6FF973D}" srcOrd="9" destOrd="0" presId="urn:microsoft.com/office/officeart/2005/8/layout/list1"/>
    <dgm:cxn modelId="{7F39F9BA-AEE6-4DBE-9097-85E7BB99864A}" type="presParOf" srcId="{6D675B53-CD29-4B96-9DD0-F80D975637CC}" destId="{4D138234-29E1-4D76-BB68-D3D9D9ED7230}" srcOrd="10" destOrd="0" presId="urn:microsoft.com/office/officeart/2005/8/layout/list1"/>
    <dgm:cxn modelId="{9FC7CEEA-28DB-46DB-B75E-59FD43757EF5}" type="presParOf" srcId="{6D675B53-CD29-4B96-9DD0-F80D975637CC}" destId="{9884D460-0624-41B2-8428-248F26517F04}" srcOrd="11" destOrd="0" presId="urn:microsoft.com/office/officeart/2005/8/layout/list1"/>
    <dgm:cxn modelId="{AC16E585-2E85-4A89-9DD9-81AC0F2FD8C7}" type="presParOf" srcId="{6D675B53-CD29-4B96-9DD0-F80D975637CC}" destId="{1B79E85D-FE68-40BC-B23F-75B86E9C633B}" srcOrd="12" destOrd="0" presId="urn:microsoft.com/office/officeart/2005/8/layout/list1"/>
    <dgm:cxn modelId="{C524E4BF-F828-443F-A9AD-667903368321}" type="presParOf" srcId="{1B79E85D-FE68-40BC-B23F-75B86E9C633B}" destId="{D6211471-63EB-4CD5-85A1-6AABDD4540BE}" srcOrd="0" destOrd="0" presId="urn:microsoft.com/office/officeart/2005/8/layout/list1"/>
    <dgm:cxn modelId="{37A4568C-8203-4824-8F92-63A71F75246E}" type="presParOf" srcId="{1B79E85D-FE68-40BC-B23F-75B86E9C633B}" destId="{FB86FC4E-5A4E-4495-A304-CDB81DFFA4DA}" srcOrd="1" destOrd="0" presId="urn:microsoft.com/office/officeart/2005/8/layout/list1"/>
    <dgm:cxn modelId="{619EFF2D-F0D0-4FE7-8D41-DDDA12D1EB97}" type="presParOf" srcId="{6D675B53-CD29-4B96-9DD0-F80D975637CC}" destId="{527DCE93-3A4E-419E-ACF5-77E6C794EA91}" srcOrd="13" destOrd="0" presId="urn:microsoft.com/office/officeart/2005/8/layout/list1"/>
    <dgm:cxn modelId="{6EA8B090-B910-41B4-BBC1-21D91A0B5B82}" type="presParOf" srcId="{6D675B53-CD29-4B96-9DD0-F80D975637CC}" destId="{D2A93C11-3481-4BF9-B2E6-9F19D9CFF1F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AF3BF0-473B-4173-B8A8-2E5E61AF806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E2D95D-7737-4A09-B655-1AF9B880405D}">
      <dgm:prSet/>
      <dgm:spPr/>
      <dgm:t>
        <a:bodyPr/>
        <a:lstStyle/>
        <a:p>
          <a:r>
            <a:rPr lang="en-IN"/>
            <a:t>SVM: </a:t>
          </a:r>
          <a:endParaRPr lang="en-US"/>
        </a:p>
      </dgm:t>
    </dgm:pt>
    <dgm:pt modelId="{727ED651-6E87-4AEF-A5B5-FEAA187D1279}" type="parTrans" cxnId="{DECB66A0-CEFC-4A4E-AE34-34CF034A7715}">
      <dgm:prSet/>
      <dgm:spPr/>
      <dgm:t>
        <a:bodyPr/>
        <a:lstStyle/>
        <a:p>
          <a:endParaRPr lang="en-US"/>
        </a:p>
      </dgm:t>
    </dgm:pt>
    <dgm:pt modelId="{A950085A-90A6-4D85-84A6-1528200EB392}" type="sibTrans" cxnId="{DECB66A0-CEFC-4A4E-AE34-34CF034A7715}">
      <dgm:prSet/>
      <dgm:spPr/>
      <dgm:t>
        <a:bodyPr/>
        <a:lstStyle/>
        <a:p>
          <a:endParaRPr lang="en-US"/>
        </a:p>
      </dgm:t>
    </dgm:pt>
    <dgm:pt modelId="{98D326DA-2691-46E8-9AE3-9370BC3D3994}">
      <dgm:prSet/>
      <dgm:spPr/>
      <dgm:t>
        <a:bodyPr/>
        <a:lstStyle/>
        <a:p>
          <a:r>
            <a:rPr lang="en-IN"/>
            <a:t>outputs the probability(confidence score) of presence of an object</a:t>
          </a:r>
          <a:endParaRPr lang="en-US"/>
        </a:p>
      </dgm:t>
    </dgm:pt>
    <dgm:pt modelId="{E5F1434A-428A-4DB0-A66D-CBE979680783}" type="parTrans" cxnId="{C3CD9CA2-3E09-46A4-B431-C323A9D4F0B5}">
      <dgm:prSet/>
      <dgm:spPr/>
      <dgm:t>
        <a:bodyPr/>
        <a:lstStyle/>
        <a:p>
          <a:endParaRPr lang="en-US"/>
        </a:p>
      </dgm:t>
    </dgm:pt>
    <dgm:pt modelId="{80E7ADB7-DE90-433C-89DC-8D3BCD71E43A}" type="sibTrans" cxnId="{C3CD9CA2-3E09-46A4-B431-C323A9D4F0B5}">
      <dgm:prSet/>
      <dgm:spPr/>
      <dgm:t>
        <a:bodyPr/>
        <a:lstStyle/>
        <a:p>
          <a:endParaRPr lang="en-US"/>
        </a:p>
      </dgm:t>
    </dgm:pt>
    <dgm:pt modelId="{E83C60BD-5F26-4CC1-BBFD-103A8652B7D2}">
      <dgm:prSet/>
      <dgm:spPr/>
      <dgm:t>
        <a:bodyPr/>
        <a:lstStyle/>
        <a:p>
          <a:r>
            <a:rPr lang="en-IN"/>
            <a:t>Bounding Box Regressor:</a:t>
          </a:r>
          <a:endParaRPr lang="en-US"/>
        </a:p>
      </dgm:t>
    </dgm:pt>
    <dgm:pt modelId="{75D572B0-48C5-4B9E-B0DC-F58334A59652}" type="parTrans" cxnId="{E72AB992-DBFC-4BF7-932A-8B216990932C}">
      <dgm:prSet/>
      <dgm:spPr/>
      <dgm:t>
        <a:bodyPr/>
        <a:lstStyle/>
        <a:p>
          <a:endParaRPr lang="en-US"/>
        </a:p>
      </dgm:t>
    </dgm:pt>
    <dgm:pt modelId="{4FC6FED3-4B42-4D29-B97F-EC0B4992A4A7}" type="sibTrans" cxnId="{E72AB992-DBFC-4BF7-932A-8B216990932C}">
      <dgm:prSet/>
      <dgm:spPr/>
      <dgm:t>
        <a:bodyPr/>
        <a:lstStyle/>
        <a:p>
          <a:endParaRPr lang="en-US"/>
        </a:p>
      </dgm:t>
    </dgm:pt>
    <dgm:pt modelId="{6A4119B2-BB6C-4D8C-9A81-8B6E20DF7CEA}">
      <dgm:prSet/>
      <dgm:spPr/>
      <dgm:t>
        <a:bodyPr/>
        <a:lstStyle/>
        <a:p>
          <a:r>
            <a:rPr lang="en-IN"/>
            <a:t>Scale-invariant Linear Regression Model</a:t>
          </a:r>
          <a:endParaRPr lang="en-US"/>
        </a:p>
      </dgm:t>
    </dgm:pt>
    <dgm:pt modelId="{F46C19A3-A224-4A4D-937D-A77BCF53B47F}" type="parTrans" cxnId="{41D269F0-8741-4C3F-8839-257B3D233425}">
      <dgm:prSet/>
      <dgm:spPr/>
      <dgm:t>
        <a:bodyPr/>
        <a:lstStyle/>
        <a:p>
          <a:endParaRPr lang="en-US"/>
        </a:p>
      </dgm:t>
    </dgm:pt>
    <dgm:pt modelId="{AB1C267A-467E-4782-88F5-79CF6DFFF801}" type="sibTrans" cxnId="{41D269F0-8741-4C3F-8839-257B3D233425}">
      <dgm:prSet/>
      <dgm:spPr/>
      <dgm:t>
        <a:bodyPr/>
        <a:lstStyle/>
        <a:p>
          <a:endParaRPr lang="en-US"/>
        </a:p>
      </dgm:t>
    </dgm:pt>
    <dgm:pt modelId="{0DEF8D35-BF3C-4DD3-BAB0-635ADAB0C34B}">
      <dgm:prSet/>
      <dgm:spPr/>
      <dgm:t>
        <a:bodyPr/>
        <a:lstStyle/>
        <a:p>
          <a:r>
            <a:rPr lang="en-IN"/>
            <a:t>Non-Maximum Suppression:</a:t>
          </a:r>
          <a:endParaRPr lang="en-US"/>
        </a:p>
      </dgm:t>
    </dgm:pt>
    <dgm:pt modelId="{631CA72C-08DB-4E0C-8E1D-6C8AFFAB09FE}" type="parTrans" cxnId="{C6BFFCE8-78ED-4561-A31F-14E433CADC82}">
      <dgm:prSet/>
      <dgm:spPr/>
      <dgm:t>
        <a:bodyPr/>
        <a:lstStyle/>
        <a:p>
          <a:endParaRPr lang="en-US"/>
        </a:p>
      </dgm:t>
    </dgm:pt>
    <dgm:pt modelId="{296EC8A3-E8EA-46D2-8813-A1564D391E79}" type="sibTrans" cxnId="{C6BFFCE8-78ED-4561-A31F-14E433CADC82}">
      <dgm:prSet/>
      <dgm:spPr/>
      <dgm:t>
        <a:bodyPr/>
        <a:lstStyle/>
        <a:p>
          <a:endParaRPr lang="en-US"/>
        </a:p>
      </dgm:t>
    </dgm:pt>
    <dgm:pt modelId="{4A6BA9C9-F6F2-4C10-ABC2-1A58B2EEEE52}">
      <dgm:prSet/>
      <dgm:spPr/>
      <dgm:t>
        <a:bodyPr/>
        <a:lstStyle/>
        <a:p>
          <a:r>
            <a:rPr lang="en-IN"/>
            <a:t>Used to Discard multiple boundaries around a single instance of object</a:t>
          </a:r>
          <a:endParaRPr lang="en-US"/>
        </a:p>
      </dgm:t>
    </dgm:pt>
    <dgm:pt modelId="{B11D6F4D-F58E-4C42-875A-82C4493A52F4}" type="parTrans" cxnId="{C7E89BCA-9E80-436B-BE8C-709F656F74F9}">
      <dgm:prSet/>
      <dgm:spPr/>
      <dgm:t>
        <a:bodyPr/>
        <a:lstStyle/>
        <a:p>
          <a:endParaRPr lang="en-US"/>
        </a:p>
      </dgm:t>
    </dgm:pt>
    <dgm:pt modelId="{AEDF7283-17E2-4A23-BA9E-6C7EF2ACEE00}" type="sibTrans" cxnId="{C7E89BCA-9E80-436B-BE8C-709F656F74F9}">
      <dgm:prSet/>
      <dgm:spPr/>
      <dgm:t>
        <a:bodyPr/>
        <a:lstStyle/>
        <a:p>
          <a:endParaRPr lang="en-US"/>
        </a:p>
      </dgm:t>
    </dgm:pt>
    <dgm:pt modelId="{AAB29C78-2CE5-4577-A2BD-004EA778006A}">
      <dgm:prSet/>
      <dgm:spPr/>
      <dgm:t>
        <a:bodyPr/>
        <a:lstStyle/>
        <a:p>
          <a:r>
            <a:rPr lang="en-IN"/>
            <a:t>Step I: Discard of objects with confidence score &lt; threshold</a:t>
          </a:r>
          <a:endParaRPr lang="en-US"/>
        </a:p>
      </dgm:t>
    </dgm:pt>
    <dgm:pt modelId="{C5F3D22D-7824-4958-8C9D-388C95ADA1FC}" type="parTrans" cxnId="{85880DA5-5AF6-44D8-A0B9-64118FB31B80}">
      <dgm:prSet/>
      <dgm:spPr/>
      <dgm:t>
        <a:bodyPr/>
        <a:lstStyle/>
        <a:p>
          <a:endParaRPr lang="en-US"/>
        </a:p>
      </dgm:t>
    </dgm:pt>
    <dgm:pt modelId="{74CDF429-167E-4A7C-93AE-EDC7BBC9EFFB}" type="sibTrans" cxnId="{85880DA5-5AF6-44D8-A0B9-64118FB31B80}">
      <dgm:prSet/>
      <dgm:spPr/>
      <dgm:t>
        <a:bodyPr/>
        <a:lstStyle/>
        <a:p>
          <a:endParaRPr lang="en-US"/>
        </a:p>
      </dgm:t>
    </dgm:pt>
    <dgm:pt modelId="{AB585320-6664-4960-B952-9F3153D208CF}">
      <dgm:prSet/>
      <dgm:spPr/>
      <dgm:t>
        <a:bodyPr/>
        <a:lstStyle/>
        <a:p>
          <a:r>
            <a:rPr lang="en-IN"/>
            <a:t>Step II: Select a Region (say R) with high confidence score among the candidate regions around an object instance</a:t>
          </a:r>
          <a:endParaRPr lang="en-US"/>
        </a:p>
      </dgm:t>
    </dgm:pt>
    <dgm:pt modelId="{AE80A183-80E3-423C-AFB9-7F354360FB10}" type="parTrans" cxnId="{73D29AF5-DF5C-4FCF-9F89-FB9F5A246E9B}">
      <dgm:prSet/>
      <dgm:spPr/>
      <dgm:t>
        <a:bodyPr/>
        <a:lstStyle/>
        <a:p>
          <a:endParaRPr lang="en-US"/>
        </a:p>
      </dgm:t>
    </dgm:pt>
    <dgm:pt modelId="{D7746DBE-E86E-4817-AED1-2E3FA3425882}" type="sibTrans" cxnId="{73D29AF5-DF5C-4FCF-9F89-FB9F5A246E9B}">
      <dgm:prSet/>
      <dgm:spPr/>
      <dgm:t>
        <a:bodyPr/>
        <a:lstStyle/>
        <a:p>
          <a:endParaRPr lang="en-US"/>
        </a:p>
      </dgm:t>
    </dgm:pt>
    <dgm:pt modelId="{66255329-2543-4DC7-B69E-07882B996585}">
      <dgm:prSet/>
      <dgm:spPr/>
      <dgm:t>
        <a:bodyPr/>
        <a:lstStyle/>
        <a:p>
          <a:r>
            <a:rPr lang="en-IN"/>
            <a:t>Step III: Discard regions that intersection Over Union with the Region R</a:t>
          </a:r>
          <a:endParaRPr lang="en-US"/>
        </a:p>
      </dgm:t>
    </dgm:pt>
    <dgm:pt modelId="{E6B5F1B9-798B-48BC-B7AC-48BF2220FDE3}" type="parTrans" cxnId="{6BF30F71-D910-4FEA-B366-D0231C6159D9}">
      <dgm:prSet/>
      <dgm:spPr/>
      <dgm:t>
        <a:bodyPr/>
        <a:lstStyle/>
        <a:p>
          <a:endParaRPr lang="en-US"/>
        </a:p>
      </dgm:t>
    </dgm:pt>
    <dgm:pt modelId="{9F957B87-1C57-49F9-B6FF-8B214FEA4237}" type="sibTrans" cxnId="{6BF30F71-D910-4FEA-B366-D0231C6159D9}">
      <dgm:prSet/>
      <dgm:spPr/>
      <dgm:t>
        <a:bodyPr/>
        <a:lstStyle/>
        <a:p>
          <a:endParaRPr lang="en-US"/>
        </a:p>
      </dgm:t>
    </dgm:pt>
    <dgm:pt modelId="{BFA12048-1AC1-4F3E-B11D-C9163496A0CF}" type="pres">
      <dgm:prSet presAssocID="{46AF3BF0-473B-4173-B8A8-2E5E61AF8068}" presName="linear" presStyleCnt="0">
        <dgm:presLayoutVars>
          <dgm:dir/>
          <dgm:animLvl val="lvl"/>
          <dgm:resizeHandles val="exact"/>
        </dgm:presLayoutVars>
      </dgm:prSet>
      <dgm:spPr/>
    </dgm:pt>
    <dgm:pt modelId="{17BEF592-8481-4424-B440-DFEBF393CC20}" type="pres">
      <dgm:prSet presAssocID="{26E2D95D-7737-4A09-B655-1AF9B880405D}" presName="parentLin" presStyleCnt="0"/>
      <dgm:spPr/>
    </dgm:pt>
    <dgm:pt modelId="{F90FBF48-8255-48E8-BF76-012505481BF5}" type="pres">
      <dgm:prSet presAssocID="{26E2D95D-7737-4A09-B655-1AF9B880405D}" presName="parentLeftMargin" presStyleLbl="node1" presStyleIdx="0" presStyleCnt="3"/>
      <dgm:spPr/>
    </dgm:pt>
    <dgm:pt modelId="{0FA350A5-0164-4DD7-BAD2-7BD14DE7CA02}" type="pres">
      <dgm:prSet presAssocID="{26E2D95D-7737-4A09-B655-1AF9B88040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363A3F-8DA7-4DAE-B090-CC8666BC7E6A}" type="pres">
      <dgm:prSet presAssocID="{26E2D95D-7737-4A09-B655-1AF9B880405D}" presName="negativeSpace" presStyleCnt="0"/>
      <dgm:spPr/>
    </dgm:pt>
    <dgm:pt modelId="{8DABD883-E975-406C-A4B2-BD0F7D054FB6}" type="pres">
      <dgm:prSet presAssocID="{26E2D95D-7737-4A09-B655-1AF9B880405D}" presName="childText" presStyleLbl="conFgAcc1" presStyleIdx="0" presStyleCnt="3">
        <dgm:presLayoutVars>
          <dgm:bulletEnabled val="1"/>
        </dgm:presLayoutVars>
      </dgm:prSet>
      <dgm:spPr/>
    </dgm:pt>
    <dgm:pt modelId="{39D236A9-1BF9-4163-9286-33BA84B7F2B6}" type="pres">
      <dgm:prSet presAssocID="{A950085A-90A6-4D85-84A6-1528200EB392}" presName="spaceBetweenRectangles" presStyleCnt="0"/>
      <dgm:spPr/>
    </dgm:pt>
    <dgm:pt modelId="{5036D187-370C-4864-9BBA-6EB5133B0417}" type="pres">
      <dgm:prSet presAssocID="{E83C60BD-5F26-4CC1-BBFD-103A8652B7D2}" presName="parentLin" presStyleCnt="0"/>
      <dgm:spPr/>
    </dgm:pt>
    <dgm:pt modelId="{EA14F414-733F-4275-A9FC-5E1AA23EB45E}" type="pres">
      <dgm:prSet presAssocID="{E83C60BD-5F26-4CC1-BBFD-103A8652B7D2}" presName="parentLeftMargin" presStyleLbl="node1" presStyleIdx="0" presStyleCnt="3"/>
      <dgm:spPr/>
    </dgm:pt>
    <dgm:pt modelId="{39B03E18-109B-4FF2-80F9-C78A42ECF2C2}" type="pres">
      <dgm:prSet presAssocID="{E83C60BD-5F26-4CC1-BBFD-103A8652B7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2469CB-D857-4BE5-B507-6B2E410C9C4B}" type="pres">
      <dgm:prSet presAssocID="{E83C60BD-5F26-4CC1-BBFD-103A8652B7D2}" presName="negativeSpace" presStyleCnt="0"/>
      <dgm:spPr/>
    </dgm:pt>
    <dgm:pt modelId="{8F42F5D0-2F41-4B43-818A-15D2C1F0A8E9}" type="pres">
      <dgm:prSet presAssocID="{E83C60BD-5F26-4CC1-BBFD-103A8652B7D2}" presName="childText" presStyleLbl="conFgAcc1" presStyleIdx="1" presStyleCnt="3">
        <dgm:presLayoutVars>
          <dgm:bulletEnabled val="1"/>
        </dgm:presLayoutVars>
      </dgm:prSet>
      <dgm:spPr/>
    </dgm:pt>
    <dgm:pt modelId="{B09EB2E6-CF13-447F-96F3-F22ECC874800}" type="pres">
      <dgm:prSet presAssocID="{4FC6FED3-4B42-4D29-B97F-EC0B4992A4A7}" presName="spaceBetweenRectangles" presStyleCnt="0"/>
      <dgm:spPr/>
    </dgm:pt>
    <dgm:pt modelId="{BC54513A-D152-41F7-B42C-EF5CDF17324C}" type="pres">
      <dgm:prSet presAssocID="{0DEF8D35-BF3C-4DD3-BAB0-635ADAB0C34B}" presName="parentLin" presStyleCnt="0"/>
      <dgm:spPr/>
    </dgm:pt>
    <dgm:pt modelId="{7F5332D0-1B5D-4E0D-ADDB-6B87ED85529E}" type="pres">
      <dgm:prSet presAssocID="{0DEF8D35-BF3C-4DD3-BAB0-635ADAB0C34B}" presName="parentLeftMargin" presStyleLbl="node1" presStyleIdx="1" presStyleCnt="3"/>
      <dgm:spPr/>
    </dgm:pt>
    <dgm:pt modelId="{8529E4E8-BB2D-4566-B3AE-3DC7ECBB2D5F}" type="pres">
      <dgm:prSet presAssocID="{0DEF8D35-BF3C-4DD3-BAB0-635ADAB0C3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ECDB55-18B5-4758-BAE8-6D621CDE57EB}" type="pres">
      <dgm:prSet presAssocID="{0DEF8D35-BF3C-4DD3-BAB0-635ADAB0C34B}" presName="negativeSpace" presStyleCnt="0"/>
      <dgm:spPr/>
    </dgm:pt>
    <dgm:pt modelId="{02E29CA2-9930-4022-AD4E-14A35A14165A}" type="pres">
      <dgm:prSet presAssocID="{0DEF8D35-BF3C-4DD3-BAB0-635ADAB0C34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476C01E-3C73-4129-87CD-A3D33CC387BE}" type="presOf" srcId="{66255329-2543-4DC7-B69E-07882B996585}" destId="{02E29CA2-9930-4022-AD4E-14A35A14165A}" srcOrd="0" destOrd="3" presId="urn:microsoft.com/office/officeart/2005/8/layout/list1"/>
    <dgm:cxn modelId="{0FA3081F-6EF9-431B-8FCE-0510D06E38B9}" type="presOf" srcId="{AB585320-6664-4960-B952-9F3153D208CF}" destId="{02E29CA2-9930-4022-AD4E-14A35A14165A}" srcOrd="0" destOrd="2" presId="urn:microsoft.com/office/officeart/2005/8/layout/list1"/>
    <dgm:cxn modelId="{D22EC126-7578-4A59-97C7-8F180CDEB05E}" type="presOf" srcId="{46AF3BF0-473B-4173-B8A8-2E5E61AF8068}" destId="{BFA12048-1AC1-4F3E-B11D-C9163496A0CF}" srcOrd="0" destOrd="0" presId="urn:microsoft.com/office/officeart/2005/8/layout/list1"/>
    <dgm:cxn modelId="{2514FB3F-233A-40DC-A894-DC37E368D972}" type="presOf" srcId="{AAB29C78-2CE5-4577-A2BD-004EA778006A}" destId="{02E29CA2-9930-4022-AD4E-14A35A14165A}" srcOrd="0" destOrd="1" presId="urn:microsoft.com/office/officeart/2005/8/layout/list1"/>
    <dgm:cxn modelId="{6BF30F71-D910-4FEA-B366-D0231C6159D9}" srcId="{0DEF8D35-BF3C-4DD3-BAB0-635ADAB0C34B}" destId="{66255329-2543-4DC7-B69E-07882B996585}" srcOrd="3" destOrd="0" parTransId="{E6B5F1B9-798B-48BC-B7AC-48BF2220FDE3}" sibTransId="{9F957B87-1C57-49F9-B6FF-8B214FEA4237}"/>
    <dgm:cxn modelId="{1E018271-399D-41C4-8BC9-3969151AB4C1}" type="presOf" srcId="{E83C60BD-5F26-4CC1-BBFD-103A8652B7D2}" destId="{39B03E18-109B-4FF2-80F9-C78A42ECF2C2}" srcOrd="1" destOrd="0" presId="urn:microsoft.com/office/officeart/2005/8/layout/list1"/>
    <dgm:cxn modelId="{E72AB992-DBFC-4BF7-932A-8B216990932C}" srcId="{46AF3BF0-473B-4173-B8A8-2E5E61AF8068}" destId="{E83C60BD-5F26-4CC1-BBFD-103A8652B7D2}" srcOrd="1" destOrd="0" parTransId="{75D572B0-48C5-4B9E-B0DC-F58334A59652}" sibTransId="{4FC6FED3-4B42-4D29-B97F-EC0B4992A4A7}"/>
    <dgm:cxn modelId="{CC93B797-60EB-41C6-AF22-9254D837B5A9}" type="presOf" srcId="{26E2D95D-7737-4A09-B655-1AF9B880405D}" destId="{F90FBF48-8255-48E8-BF76-012505481BF5}" srcOrd="0" destOrd="0" presId="urn:microsoft.com/office/officeart/2005/8/layout/list1"/>
    <dgm:cxn modelId="{DECB66A0-CEFC-4A4E-AE34-34CF034A7715}" srcId="{46AF3BF0-473B-4173-B8A8-2E5E61AF8068}" destId="{26E2D95D-7737-4A09-B655-1AF9B880405D}" srcOrd="0" destOrd="0" parTransId="{727ED651-6E87-4AEF-A5B5-FEAA187D1279}" sibTransId="{A950085A-90A6-4D85-84A6-1528200EB392}"/>
    <dgm:cxn modelId="{4FE0BEA1-58D0-4F1B-897E-F02ADA4B5172}" type="presOf" srcId="{6A4119B2-BB6C-4D8C-9A81-8B6E20DF7CEA}" destId="{8F42F5D0-2F41-4B43-818A-15D2C1F0A8E9}" srcOrd="0" destOrd="0" presId="urn:microsoft.com/office/officeart/2005/8/layout/list1"/>
    <dgm:cxn modelId="{8B0A60A2-925C-48EB-9DA4-3D5EF194D01E}" type="presOf" srcId="{0DEF8D35-BF3C-4DD3-BAB0-635ADAB0C34B}" destId="{8529E4E8-BB2D-4566-B3AE-3DC7ECBB2D5F}" srcOrd="1" destOrd="0" presId="urn:microsoft.com/office/officeart/2005/8/layout/list1"/>
    <dgm:cxn modelId="{C3CD9CA2-3E09-46A4-B431-C323A9D4F0B5}" srcId="{26E2D95D-7737-4A09-B655-1AF9B880405D}" destId="{98D326DA-2691-46E8-9AE3-9370BC3D3994}" srcOrd="0" destOrd="0" parTransId="{E5F1434A-428A-4DB0-A66D-CBE979680783}" sibTransId="{80E7ADB7-DE90-433C-89DC-8D3BCD71E43A}"/>
    <dgm:cxn modelId="{85880DA5-5AF6-44D8-A0B9-64118FB31B80}" srcId="{0DEF8D35-BF3C-4DD3-BAB0-635ADAB0C34B}" destId="{AAB29C78-2CE5-4577-A2BD-004EA778006A}" srcOrd="1" destOrd="0" parTransId="{C5F3D22D-7824-4958-8C9D-388C95ADA1FC}" sibTransId="{74CDF429-167E-4A7C-93AE-EDC7BBC9EFFB}"/>
    <dgm:cxn modelId="{C7E89BCA-9E80-436B-BE8C-709F656F74F9}" srcId="{0DEF8D35-BF3C-4DD3-BAB0-635ADAB0C34B}" destId="{4A6BA9C9-F6F2-4C10-ABC2-1A58B2EEEE52}" srcOrd="0" destOrd="0" parTransId="{B11D6F4D-F58E-4C42-875A-82C4493A52F4}" sibTransId="{AEDF7283-17E2-4A23-BA9E-6C7EF2ACEE00}"/>
    <dgm:cxn modelId="{781ED4D7-3EF0-45B5-91BA-48B6FD3DDC54}" type="presOf" srcId="{26E2D95D-7737-4A09-B655-1AF9B880405D}" destId="{0FA350A5-0164-4DD7-BAD2-7BD14DE7CA02}" srcOrd="1" destOrd="0" presId="urn:microsoft.com/office/officeart/2005/8/layout/list1"/>
    <dgm:cxn modelId="{E15BCCDA-339B-4A64-A1A2-FCA8B7B3DBFE}" type="presOf" srcId="{0DEF8D35-BF3C-4DD3-BAB0-635ADAB0C34B}" destId="{7F5332D0-1B5D-4E0D-ADDB-6B87ED85529E}" srcOrd="0" destOrd="0" presId="urn:microsoft.com/office/officeart/2005/8/layout/list1"/>
    <dgm:cxn modelId="{256641DB-1160-46F1-AB8B-8CE204ECEEBA}" type="presOf" srcId="{98D326DA-2691-46E8-9AE3-9370BC3D3994}" destId="{8DABD883-E975-406C-A4B2-BD0F7D054FB6}" srcOrd="0" destOrd="0" presId="urn:microsoft.com/office/officeart/2005/8/layout/list1"/>
    <dgm:cxn modelId="{202DABE4-3201-4E4F-A38E-ABC2EF8A4F94}" type="presOf" srcId="{4A6BA9C9-F6F2-4C10-ABC2-1A58B2EEEE52}" destId="{02E29CA2-9930-4022-AD4E-14A35A14165A}" srcOrd="0" destOrd="0" presId="urn:microsoft.com/office/officeart/2005/8/layout/list1"/>
    <dgm:cxn modelId="{114042E5-A202-4146-9634-C57F1FE506A2}" type="presOf" srcId="{E83C60BD-5F26-4CC1-BBFD-103A8652B7D2}" destId="{EA14F414-733F-4275-A9FC-5E1AA23EB45E}" srcOrd="0" destOrd="0" presId="urn:microsoft.com/office/officeart/2005/8/layout/list1"/>
    <dgm:cxn modelId="{C6BFFCE8-78ED-4561-A31F-14E433CADC82}" srcId="{46AF3BF0-473B-4173-B8A8-2E5E61AF8068}" destId="{0DEF8D35-BF3C-4DD3-BAB0-635ADAB0C34B}" srcOrd="2" destOrd="0" parTransId="{631CA72C-08DB-4E0C-8E1D-6C8AFFAB09FE}" sibTransId="{296EC8A3-E8EA-46D2-8813-A1564D391E79}"/>
    <dgm:cxn modelId="{41D269F0-8741-4C3F-8839-257B3D233425}" srcId="{E83C60BD-5F26-4CC1-BBFD-103A8652B7D2}" destId="{6A4119B2-BB6C-4D8C-9A81-8B6E20DF7CEA}" srcOrd="0" destOrd="0" parTransId="{F46C19A3-A224-4A4D-937D-A77BCF53B47F}" sibTransId="{AB1C267A-467E-4782-88F5-79CF6DFFF801}"/>
    <dgm:cxn modelId="{73D29AF5-DF5C-4FCF-9F89-FB9F5A246E9B}" srcId="{0DEF8D35-BF3C-4DD3-BAB0-635ADAB0C34B}" destId="{AB585320-6664-4960-B952-9F3153D208CF}" srcOrd="2" destOrd="0" parTransId="{AE80A183-80E3-423C-AFB9-7F354360FB10}" sibTransId="{D7746DBE-E86E-4817-AED1-2E3FA3425882}"/>
    <dgm:cxn modelId="{1B573267-5D81-40FE-9A48-423F39378851}" type="presParOf" srcId="{BFA12048-1AC1-4F3E-B11D-C9163496A0CF}" destId="{17BEF592-8481-4424-B440-DFEBF393CC20}" srcOrd="0" destOrd="0" presId="urn:microsoft.com/office/officeart/2005/8/layout/list1"/>
    <dgm:cxn modelId="{A4BAB4B0-CE64-4831-A294-D30D99DFC6A3}" type="presParOf" srcId="{17BEF592-8481-4424-B440-DFEBF393CC20}" destId="{F90FBF48-8255-48E8-BF76-012505481BF5}" srcOrd="0" destOrd="0" presId="urn:microsoft.com/office/officeart/2005/8/layout/list1"/>
    <dgm:cxn modelId="{64533292-19CA-4D1F-830E-A96B4DBE9B1B}" type="presParOf" srcId="{17BEF592-8481-4424-B440-DFEBF393CC20}" destId="{0FA350A5-0164-4DD7-BAD2-7BD14DE7CA02}" srcOrd="1" destOrd="0" presId="urn:microsoft.com/office/officeart/2005/8/layout/list1"/>
    <dgm:cxn modelId="{051D28E9-35D5-48FD-A0A0-E6BAD6C5EBDA}" type="presParOf" srcId="{BFA12048-1AC1-4F3E-B11D-C9163496A0CF}" destId="{BC363A3F-8DA7-4DAE-B090-CC8666BC7E6A}" srcOrd="1" destOrd="0" presId="urn:microsoft.com/office/officeart/2005/8/layout/list1"/>
    <dgm:cxn modelId="{85D1D231-F006-4608-A611-3144ADAAB376}" type="presParOf" srcId="{BFA12048-1AC1-4F3E-B11D-C9163496A0CF}" destId="{8DABD883-E975-406C-A4B2-BD0F7D054FB6}" srcOrd="2" destOrd="0" presId="urn:microsoft.com/office/officeart/2005/8/layout/list1"/>
    <dgm:cxn modelId="{8E0E3219-FFDA-4FFE-B524-87A2FEF8E0F9}" type="presParOf" srcId="{BFA12048-1AC1-4F3E-B11D-C9163496A0CF}" destId="{39D236A9-1BF9-4163-9286-33BA84B7F2B6}" srcOrd="3" destOrd="0" presId="urn:microsoft.com/office/officeart/2005/8/layout/list1"/>
    <dgm:cxn modelId="{94F5D007-1C32-46CB-A32C-DB9ACD677A93}" type="presParOf" srcId="{BFA12048-1AC1-4F3E-B11D-C9163496A0CF}" destId="{5036D187-370C-4864-9BBA-6EB5133B0417}" srcOrd="4" destOrd="0" presId="urn:microsoft.com/office/officeart/2005/8/layout/list1"/>
    <dgm:cxn modelId="{FB60F3CE-04E0-45CF-A912-9587AAF84A6A}" type="presParOf" srcId="{5036D187-370C-4864-9BBA-6EB5133B0417}" destId="{EA14F414-733F-4275-A9FC-5E1AA23EB45E}" srcOrd="0" destOrd="0" presId="urn:microsoft.com/office/officeart/2005/8/layout/list1"/>
    <dgm:cxn modelId="{4E0A01DC-3FB8-4729-9CF1-69FF383A45DD}" type="presParOf" srcId="{5036D187-370C-4864-9BBA-6EB5133B0417}" destId="{39B03E18-109B-4FF2-80F9-C78A42ECF2C2}" srcOrd="1" destOrd="0" presId="urn:microsoft.com/office/officeart/2005/8/layout/list1"/>
    <dgm:cxn modelId="{CE16E98E-7AC7-43C5-BCA1-DE225EDCB5D2}" type="presParOf" srcId="{BFA12048-1AC1-4F3E-B11D-C9163496A0CF}" destId="{D42469CB-D857-4BE5-B507-6B2E410C9C4B}" srcOrd="5" destOrd="0" presId="urn:microsoft.com/office/officeart/2005/8/layout/list1"/>
    <dgm:cxn modelId="{87F9CB6C-28C0-42D2-B7EB-E96A63908B51}" type="presParOf" srcId="{BFA12048-1AC1-4F3E-B11D-C9163496A0CF}" destId="{8F42F5D0-2F41-4B43-818A-15D2C1F0A8E9}" srcOrd="6" destOrd="0" presId="urn:microsoft.com/office/officeart/2005/8/layout/list1"/>
    <dgm:cxn modelId="{A9E26FAB-57A7-4E34-9BD3-B7351FE9EEB0}" type="presParOf" srcId="{BFA12048-1AC1-4F3E-B11D-C9163496A0CF}" destId="{B09EB2E6-CF13-447F-96F3-F22ECC874800}" srcOrd="7" destOrd="0" presId="urn:microsoft.com/office/officeart/2005/8/layout/list1"/>
    <dgm:cxn modelId="{C039E54E-44A8-4770-9A42-F2C77040F0BD}" type="presParOf" srcId="{BFA12048-1AC1-4F3E-B11D-C9163496A0CF}" destId="{BC54513A-D152-41F7-B42C-EF5CDF17324C}" srcOrd="8" destOrd="0" presId="urn:microsoft.com/office/officeart/2005/8/layout/list1"/>
    <dgm:cxn modelId="{D25C7259-5455-4E0E-B6F7-5DE5429D4979}" type="presParOf" srcId="{BC54513A-D152-41F7-B42C-EF5CDF17324C}" destId="{7F5332D0-1B5D-4E0D-ADDB-6B87ED85529E}" srcOrd="0" destOrd="0" presId="urn:microsoft.com/office/officeart/2005/8/layout/list1"/>
    <dgm:cxn modelId="{CF465224-AA46-424A-9ACB-91BC2FE36C63}" type="presParOf" srcId="{BC54513A-D152-41F7-B42C-EF5CDF17324C}" destId="{8529E4E8-BB2D-4566-B3AE-3DC7ECBB2D5F}" srcOrd="1" destOrd="0" presId="urn:microsoft.com/office/officeart/2005/8/layout/list1"/>
    <dgm:cxn modelId="{12668758-D8D6-441F-BC1C-F048C640CB54}" type="presParOf" srcId="{BFA12048-1AC1-4F3E-B11D-C9163496A0CF}" destId="{F8ECDB55-18B5-4758-BAE8-6D621CDE57EB}" srcOrd="9" destOrd="0" presId="urn:microsoft.com/office/officeart/2005/8/layout/list1"/>
    <dgm:cxn modelId="{630C6E46-8E40-4CC2-92F5-DCF623BC0C79}" type="presParOf" srcId="{BFA12048-1AC1-4F3E-B11D-C9163496A0CF}" destId="{02E29CA2-9930-4022-AD4E-14A35A1416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A32B8-A889-42C8-ACAF-D51C1FD99CE1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3D637-52FA-435F-879C-2FC4C7C20B32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88AF2-D0B7-4F21-AC2E-21CC2E4A8E11}">
      <dsp:nvSpPr>
        <dsp:cNvPr id="0" name=""/>
        <dsp:cNvSpPr/>
      </dsp:nvSpPr>
      <dsp:spPr>
        <a:xfrm>
          <a:off x="1995649" y="935910"/>
          <a:ext cx="2868216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Task</a:t>
          </a:r>
          <a:endParaRPr lang="en-US" sz="2500" kern="1200"/>
        </a:p>
      </dsp:txBody>
      <dsp:txXfrm>
        <a:off x="1995649" y="935910"/>
        <a:ext cx="2868216" cy="1727835"/>
      </dsp:txXfrm>
    </dsp:sp>
    <dsp:sp modelId="{FEAC1D98-6877-4FCA-9872-2C60F59CFFCD}">
      <dsp:nvSpPr>
        <dsp:cNvPr id="0" name=""/>
        <dsp:cNvSpPr/>
      </dsp:nvSpPr>
      <dsp:spPr>
        <a:xfrm>
          <a:off x="4863865" y="935910"/>
          <a:ext cx="1509948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Surgical Tool Localization</a:t>
          </a:r>
          <a:endParaRPr lang="en-US" sz="1600" kern="1200"/>
        </a:p>
      </dsp:txBody>
      <dsp:txXfrm>
        <a:off x="4863865" y="935910"/>
        <a:ext cx="1509948" cy="1727835"/>
      </dsp:txXfrm>
    </dsp:sp>
    <dsp:sp modelId="{AFA788F8-AF0D-404F-B721-F9FA0A06CA4B}">
      <dsp:nvSpPr>
        <dsp:cNvPr id="0" name=""/>
        <dsp:cNvSpPr/>
      </dsp:nvSpPr>
      <dsp:spPr>
        <a:xfrm>
          <a:off x="0" y="3095704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42C7D-11DA-4C07-BE07-8CC0A25859F2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D3A7B-922F-4723-91E1-2226ED0DA5E5}">
      <dsp:nvSpPr>
        <dsp:cNvPr id="0" name=""/>
        <dsp:cNvSpPr/>
      </dsp:nvSpPr>
      <dsp:spPr>
        <a:xfrm>
          <a:off x="1995649" y="3095704"/>
          <a:ext cx="2868216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Dataset</a:t>
          </a:r>
          <a:endParaRPr lang="en-US" sz="2500" kern="1200"/>
        </a:p>
      </dsp:txBody>
      <dsp:txXfrm>
        <a:off x="1995649" y="3095704"/>
        <a:ext cx="2868216" cy="1727835"/>
      </dsp:txXfrm>
    </dsp:sp>
    <dsp:sp modelId="{C5A4817C-1BB7-4B63-AAB2-F7BEEDC087F7}">
      <dsp:nvSpPr>
        <dsp:cNvPr id="0" name=""/>
        <dsp:cNvSpPr/>
      </dsp:nvSpPr>
      <dsp:spPr>
        <a:xfrm>
          <a:off x="4863865" y="3095704"/>
          <a:ext cx="1509948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m2cai-16 tool locations</a:t>
          </a:r>
          <a:endParaRPr lang="en-US" sz="1600" kern="1200"/>
        </a:p>
      </dsp:txBody>
      <dsp:txXfrm>
        <a:off x="4863865" y="3095704"/>
        <a:ext cx="1509948" cy="1727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5BD9E-89B1-4B45-8AD0-BA8C53BDCC21}">
      <dsp:nvSpPr>
        <dsp:cNvPr id="0" name=""/>
        <dsp:cNvSpPr/>
      </dsp:nvSpPr>
      <dsp:spPr>
        <a:xfrm>
          <a:off x="164169" y="927"/>
          <a:ext cx="2878797" cy="1727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1) Understanding the dataset and annotations</a:t>
          </a:r>
          <a:endParaRPr lang="en-US" sz="1200" kern="1200"/>
        </a:p>
      </dsp:txBody>
      <dsp:txXfrm>
        <a:off x="164169" y="927"/>
        <a:ext cx="2878797" cy="1727278"/>
      </dsp:txXfrm>
    </dsp:sp>
    <dsp:sp modelId="{26B7E70E-E67C-4B1F-81B2-EAC1E2B0E6A4}">
      <dsp:nvSpPr>
        <dsp:cNvPr id="0" name=""/>
        <dsp:cNvSpPr/>
      </dsp:nvSpPr>
      <dsp:spPr>
        <a:xfrm>
          <a:off x="3330846" y="927"/>
          <a:ext cx="2878797" cy="1727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2) Understanding Yolov7 architecture (https://arxiv.org/pdf/2207.02696.pdf)</a:t>
          </a:r>
          <a:endParaRPr lang="en-US" sz="1200" kern="1200"/>
        </a:p>
      </dsp:txBody>
      <dsp:txXfrm>
        <a:off x="3330846" y="927"/>
        <a:ext cx="2878797" cy="1727278"/>
      </dsp:txXfrm>
    </dsp:sp>
    <dsp:sp modelId="{9C98924E-AF4F-4960-B9C3-43AE44DB0344}">
      <dsp:nvSpPr>
        <dsp:cNvPr id="0" name=""/>
        <dsp:cNvSpPr/>
      </dsp:nvSpPr>
      <dsp:spPr>
        <a:xfrm>
          <a:off x="164169" y="2016085"/>
          <a:ext cx="2878797" cy="1727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3) Applying yolov7 object detector on m2cai16-tool-locations dataset</a:t>
          </a:r>
          <a:endParaRPr lang="en-US" sz="1200" kern="1200"/>
        </a:p>
      </dsp:txBody>
      <dsp:txXfrm>
        <a:off x="164169" y="2016085"/>
        <a:ext cx="2878797" cy="1727278"/>
      </dsp:txXfrm>
    </dsp:sp>
    <dsp:sp modelId="{2E9D5BCB-B805-41BB-894E-2A7FB2857648}">
      <dsp:nvSpPr>
        <dsp:cNvPr id="0" name=""/>
        <dsp:cNvSpPr/>
      </dsp:nvSpPr>
      <dsp:spPr>
        <a:xfrm>
          <a:off x="3330846" y="2016085"/>
          <a:ext cx="2878797" cy="1727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4) Understanding the importance of loss function.</a:t>
          </a:r>
          <a:endParaRPr lang="en-US" sz="1200" kern="1200"/>
        </a:p>
      </dsp:txBody>
      <dsp:txXfrm>
        <a:off x="3330846" y="2016085"/>
        <a:ext cx="2878797" cy="1727278"/>
      </dsp:txXfrm>
    </dsp:sp>
    <dsp:sp modelId="{4E91ACB5-7831-48AF-8DDC-1394F0F49655}">
      <dsp:nvSpPr>
        <dsp:cNvPr id="0" name=""/>
        <dsp:cNvSpPr/>
      </dsp:nvSpPr>
      <dsp:spPr>
        <a:xfrm>
          <a:off x="164169" y="4031244"/>
          <a:ext cx="2878797" cy="1727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5) Understanding yolov1 - yolov7 variants (evolution of yolo architecture)</a:t>
          </a:r>
          <a:endParaRPr lang="en-US" sz="1200" kern="1200"/>
        </a:p>
      </dsp:txBody>
      <dsp:txXfrm>
        <a:off x="164169" y="4031244"/>
        <a:ext cx="2878797" cy="1727278"/>
      </dsp:txXfrm>
    </dsp:sp>
    <dsp:sp modelId="{F540EF03-8D75-4FDE-BB0D-BE807E34B675}">
      <dsp:nvSpPr>
        <dsp:cNvPr id="0" name=""/>
        <dsp:cNvSpPr/>
      </dsp:nvSpPr>
      <dsp:spPr>
        <a:xfrm>
          <a:off x="3330846" y="4031244"/>
          <a:ext cx="2878797" cy="1727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6) GitHub repo with experiments conducted</a:t>
          </a:r>
          <a:endParaRPr lang="en-US" sz="1200" kern="1200"/>
        </a:p>
      </dsp:txBody>
      <dsp:txXfrm>
        <a:off x="3330846" y="4031244"/>
        <a:ext cx="2878797" cy="1727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2A144-24CB-42B9-BC82-0DE815828886}">
      <dsp:nvSpPr>
        <dsp:cNvPr id="0" name=""/>
        <dsp:cNvSpPr/>
      </dsp:nvSpPr>
      <dsp:spPr>
        <a:xfrm>
          <a:off x="3790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FA7D0-5E09-4B15-A6F8-0D2606839080}">
      <dsp:nvSpPr>
        <dsp:cNvPr id="0" name=""/>
        <dsp:cNvSpPr/>
      </dsp:nvSpPr>
      <dsp:spPr>
        <a:xfrm>
          <a:off x="209025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CNN </a:t>
          </a:r>
          <a:endParaRPr lang="en-US" sz="2100" kern="1200"/>
        </a:p>
      </dsp:txBody>
      <dsp:txXfrm>
        <a:off x="243379" y="1279726"/>
        <a:ext cx="1778407" cy="1104210"/>
      </dsp:txXfrm>
    </dsp:sp>
    <dsp:sp modelId="{B0929C72-05D0-41FD-9B33-DAEDB3D7E68B}">
      <dsp:nvSpPr>
        <dsp:cNvPr id="0" name=""/>
        <dsp:cNvSpPr/>
      </dsp:nvSpPr>
      <dsp:spPr>
        <a:xfrm>
          <a:off x="2261376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F6AB5-E7BF-4B04-8ACA-037DF40E5F23}">
      <dsp:nvSpPr>
        <dsp:cNvPr id="0" name=""/>
        <dsp:cNvSpPr/>
      </dsp:nvSpPr>
      <dsp:spPr>
        <a:xfrm>
          <a:off x="2466611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R-CNN</a:t>
          </a:r>
          <a:endParaRPr lang="en-US" sz="2100" kern="1200"/>
        </a:p>
      </dsp:txBody>
      <dsp:txXfrm>
        <a:off x="2500965" y="1279726"/>
        <a:ext cx="1778407" cy="1104210"/>
      </dsp:txXfrm>
    </dsp:sp>
    <dsp:sp modelId="{2ACF24EC-11C6-4691-98E1-309A33F9C42E}">
      <dsp:nvSpPr>
        <dsp:cNvPr id="0" name=""/>
        <dsp:cNvSpPr/>
      </dsp:nvSpPr>
      <dsp:spPr>
        <a:xfrm>
          <a:off x="4518962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E6B9B-BA8D-437F-8A67-298759C52CF8}">
      <dsp:nvSpPr>
        <dsp:cNvPr id="0" name=""/>
        <dsp:cNvSpPr/>
      </dsp:nvSpPr>
      <dsp:spPr>
        <a:xfrm>
          <a:off x="4724197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Fast R-CNN </a:t>
          </a:r>
          <a:endParaRPr lang="en-US" sz="2100" kern="1200"/>
        </a:p>
      </dsp:txBody>
      <dsp:txXfrm>
        <a:off x="4758551" y="1279726"/>
        <a:ext cx="1778407" cy="1104210"/>
      </dsp:txXfrm>
    </dsp:sp>
    <dsp:sp modelId="{72C45DEF-1B87-49E1-8F7C-3DCCC4480EA3}">
      <dsp:nvSpPr>
        <dsp:cNvPr id="0" name=""/>
        <dsp:cNvSpPr/>
      </dsp:nvSpPr>
      <dsp:spPr>
        <a:xfrm>
          <a:off x="6776548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37319-9C4F-4549-B1AF-4877DC9B6AC0}">
      <dsp:nvSpPr>
        <dsp:cNvPr id="0" name=""/>
        <dsp:cNvSpPr/>
      </dsp:nvSpPr>
      <dsp:spPr>
        <a:xfrm>
          <a:off x="6981783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Faster R-CNN </a:t>
          </a:r>
          <a:endParaRPr lang="en-US" sz="2100" kern="1200"/>
        </a:p>
      </dsp:txBody>
      <dsp:txXfrm>
        <a:off x="7016137" y="1279726"/>
        <a:ext cx="1778407" cy="1104210"/>
      </dsp:txXfrm>
    </dsp:sp>
    <dsp:sp modelId="{24FAF33B-DE3F-4958-B076-8AA612E47FC0}">
      <dsp:nvSpPr>
        <dsp:cNvPr id="0" name=""/>
        <dsp:cNvSpPr/>
      </dsp:nvSpPr>
      <dsp:spPr>
        <a:xfrm>
          <a:off x="9034134" y="1050399"/>
          <a:ext cx="1847115" cy="117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BCBD1-3912-4417-8296-8EB2C7E8D3DD}">
      <dsp:nvSpPr>
        <dsp:cNvPr id="0" name=""/>
        <dsp:cNvSpPr/>
      </dsp:nvSpPr>
      <dsp:spPr>
        <a:xfrm>
          <a:off x="9239369" y="1245372"/>
          <a:ext cx="1847115" cy="117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YOLO Architectures</a:t>
          </a:r>
          <a:endParaRPr lang="en-US" sz="2100" kern="1200"/>
        </a:p>
      </dsp:txBody>
      <dsp:txXfrm>
        <a:off x="9273723" y="1279726"/>
        <a:ext cx="1778407" cy="1104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68B40-C639-483C-98B4-2011E94E9F2C}">
      <dsp:nvSpPr>
        <dsp:cNvPr id="0" name=""/>
        <dsp:cNvSpPr/>
      </dsp:nvSpPr>
      <dsp:spPr>
        <a:xfrm>
          <a:off x="0" y="4723996"/>
          <a:ext cx="6373813" cy="1033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Step 3: Segmented Region Proposals =&gt; Candidate Object Locations</a:t>
          </a:r>
          <a:endParaRPr lang="en-US" sz="1500" kern="1200"/>
        </a:p>
      </dsp:txBody>
      <dsp:txXfrm>
        <a:off x="0" y="4723996"/>
        <a:ext cx="6373813" cy="1033495"/>
      </dsp:txXfrm>
    </dsp:sp>
    <dsp:sp modelId="{442315DB-5953-4055-BCF0-0CA315E8477E}">
      <dsp:nvSpPr>
        <dsp:cNvPr id="0" name=""/>
        <dsp:cNvSpPr/>
      </dsp:nvSpPr>
      <dsp:spPr>
        <a:xfrm rot="10800000">
          <a:off x="0" y="3149983"/>
          <a:ext cx="6373813" cy="1589515"/>
        </a:xfrm>
        <a:prstGeom prst="upArrowCallout">
          <a:avLst/>
        </a:prstGeom>
        <a:solidFill>
          <a:schemeClr val="accent2">
            <a:hueOff val="-505241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Step2: Greedy step – Recursive algo to combine smaller similar regions</a:t>
          </a:r>
          <a:endParaRPr lang="en-US" sz="1500" kern="1200"/>
        </a:p>
      </dsp:txBody>
      <dsp:txXfrm rot="-10800000">
        <a:off x="0" y="3149983"/>
        <a:ext cx="6373813" cy="557919"/>
      </dsp:txXfrm>
    </dsp:sp>
    <dsp:sp modelId="{0C385281-E926-441F-B6AF-E5D568B25204}">
      <dsp:nvSpPr>
        <dsp:cNvPr id="0" name=""/>
        <dsp:cNvSpPr/>
      </dsp:nvSpPr>
      <dsp:spPr>
        <a:xfrm>
          <a:off x="3112" y="3707903"/>
          <a:ext cx="2122529" cy="4752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From set of regions chose two most-similar regions</a:t>
          </a:r>
          <a:endParaRPr lang="en-US" sz="1200" kern="1200"/>
        </a:p>
      </dsp:txBody>
      <dsp:txXfrm>
        <a:off x="3112" y="3707903"/>
        <a:ext cx="2122529" cy="475265"/>
      </dsp:txXfrm>
    </dsp:sp>
    <dsp:sp modelId="{3E070140-D19E-4FB2-BB28-3EA49B58F182}">
      <dsp:nvSpPr>
        <dsp:cNvPr id="0" name=""/>
        <dsp:cNvSpPr/>
      </dsp:nvSpPr>
      <dsp:spPr>
        <a:xfrm>
          <a:off x="2125642" y="3707903"/>
          <a:ext cx="2122529" cy="475265"/>
        </a:xfrm>
        <a:prstGeom prst="rect">
          <a:avLst/>
        </a:prstGeom>
        <a:solidFill>
          <a:schemeClr val="accent2">
            <a:tint val="40000"/>
            <a:alpha val="90000"/>
            <a:hueOff val="-735449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35449"/>
              <a:satOff val="7923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Combine them into a single region</a:t>
          </a:r>
          <a:endParaRPr lang="en-US" sz="1200" kern="1200"/>
        </a:p>
      </dsp:txBody>
      <dsp:txXfrm>
        <a:off x="2125642" y="3707903"/>
        <a:ext cx="2122529" cy="475265"/>
      </dsp:txXfrm>
    </dsp:sp>
    <dsp:sp modelId="{C244FB90-1F4A-42D0-8001-AC955A0E80C0}">
      <dsp:nvSpPr>
        <dsp:cNvPr id="0" name=""/>
        <dsp:cNvSpPr/>
      </dsp:nvSpPr>
      <dsp:spPr>
        <a:xfrm>
          <a:off x="4248171" y="3707903"/>
          <a:ext cx="2122529" cy="475265"/>
        </a:xfrm>
        <a:prstGeom prst="rect">
          <a:avLst/>
        </a:prstGeom>
        <a:solidFill>
          <a:schemeClr val="accent2">
            <a:tint val="40000"/>
            <a:alpha val="90000"/>
            <a:hueOff val="-1470898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70898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Repeat</a:t>
          </a:r>
          <a:endParaRPr lang="en-US" sz="1200" kern="1200"/>
        </a:p>
      </dsp:txBody>
      <dsp:txXfrm>
        <a:off x="4248171" y="3707903"/>
        <a:ext cx="2122529" cy="475265"/>
      </dsp:txXfrm>
    </dsp:sp>
    <dsp:sp modelId="{A1D8E113-56E7-4043-82FD-3C84F980C995}">
      <dsp:nvSpPr>
        <dsp:cNvPr id="0" name=""/>
        <dsp:cNvSpPr/>
      </dsp:nvSpPr>
      <dsp:spPr>
        <a:xfrm rot="10800000">
          <a:off x="0" y="1575970"/>
          <a:ext cx="6373813" cy="1589515"/>
        </a:xfrm>
        <a:prstGeom prst="upArrowCallout">
          <a:avLst/>
        </a:prstGeom>
        <a:solidFill>
          <a:schemeClr val="accent2">
            <a:hueOff val="-1010482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Step1: Graph-based image segmentation</a:t>
          </a:r>
          <a:endParaRPr lang="en-US" sz="1500" kern="1200"/>
        </a:p>
      </dsp:txBody>
      <dsp:txXfrm rot="10800000">
        <a:off x="0" y="1575970"/>
        <a:ext cx="6373813" cy="1032819"/>
      </dsp:txXfrm>
    </dsp:sp>
    <dsp:sp modelId="{EB7FF778-0FF6-4739-A056-11B9E1A2A89F}">
      <dsp:nvSpPr>
        <dsp:cNvPr id="0" name=""/>
        <dsp:cNvSpPr/>
      </dsp:nvSpPr>
      <dsp:spPr>
        <a:xfrm rot="10800000">
          <a:off x="0" y="1958"/>
          <a:ext cx="6373813" cy="1589515"/>
        </a:xfrm>
        <a:prstGeom prst="upArrowCallout">
          <a:avLst/>
        </a:prstGeom>
        <a:solidFill>
          <a:schemeClr val="accent2">
            <a:hueOff val="-151572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Input: An image; Output: around 2000 region proposals of high recall</a:t>
          </a:r>
          <a:endParaRPr lang="en-US" sz="1500" kern="1200"/>
        </a:p>
      </dsp:txBody>
      <dsp:txXfrm rot="10800000">
        <a:off x="0" y="1958"/>
        <a:ext cx="6373813" cy="1032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4114D-6808-4346-9CB5-6E583C25AC10}">
      <dsp:nvSpPr>
        <dsp:cNvPr id="0" name=""/>
        <dsp:cNvSpPr/>
      </dsp:nvSpPr>
      <dsp:spPr>
        <a:xfrm>
          <a:off x="0" y="342404"/>
          <a:ext cx="1109027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01748-EF06-45D7-A378-168222129BEB}">
      <dsp:nvSpPr>
        <dsp:cNvPr id="0" name=""/>
        <dsp:cNvSpPr/>
      </dsp:nvSpPr>
      <dsp:spPr>
        <a:xfrm>
          <a:off x="554513" y="61964"/>
          <a:ext cx="776319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30" tIns="0" rIns="2934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Colour Similarity </a:t>
          </a:r>
          <a:endParaRPr lang="en-US" sz="1900" kern="1200"/>
        </a:p>
      </dsp:txBody>
      <dsp:txXfrm>
        <a:off x="581893" y="89344"/>
        <a:ext cx="7708433" cy="506120"/>
      </dsp:txXfrm>
    </dsp:sp>
    <dsp:sp modelId="{E9F10950-13A8-425D-9710-E7D1A937509F}">
      <dsp:nvSpPr>
        <dsp:cNvPr id="0" name=""/>
        <dsp:cNvSpPr/>
      </dsp:nvSpPr>
      <dsp:spPr>
        <a:xfrm>
          <a:off x="0" y="1204245"/>
          <a:ext cx="1109027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8920B-E9E0-477C-BA25-D00DA22A881C}">
      <dsp:nvSpPr>
        <dsp:cNvPr id="0" name=""/>
        <dsp:cNvSpPr/>
      </dsp:nvSpPr>
      <dsp:spPr>
        <a:xfrm>
          <a:off x="554513" y="923805"/>
          <a:ext cx="776319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30" tIns="0" rIns="2934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Texture Similarity </a:t>
          </a:r>
          <a:endParaRPr lang="en-US" sz="1900" kern="1200"/>
        </a:p>
      </dsp:txBody>
      <dsp:txXfrm>
        <a:off x="581893" y="951185"/>
        <a:ext cx="7708433" cy="506120"/>
      </dsp:txXfrm>
    </dsp:sp>
    <dsp:sp modelId="{4D138234-29E1-4D76-BB68-D3D9D9ED7230}">
      <dsp:nvSpPr>
        <dsp:cNvPr id="0" name=""/>
        <dsp:cNvSpPr/>
      </dsp:nvSpPr>
      <dsp:spPr>
        <a:xfrm>
          <a:off x="0" y="2066085"/>
          <a:ext cx="1109027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CA20C-2923-433E-B4A5-4B35E253A1BC}">
      <dsp:nvSpPr>
        <dsp:cNvPr id="0" name=""/>
        <dsp:cNvSpPr/>
      </dsp:nvSpPr>
      <dsp:spPr>
        <a:xfrm>
          <a:off x="554513" y="1785645"/>
          <a:ext cx="776319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30" tIns="0" rIns="2934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Size Similarity </a:t>
          </a:r>
          <a:endParaRPr lang="en-US" sz="1900" kern="1200" dirty="0"/>
        </a:p>
      </dsp:txBody>
      <dsp:txXfrm>
        <a:off x="581893" y="1813025"/>
        <a:ext cx="7708433" cy="506120"/>
      </dsp:txXfrm>
    </dsp:sp>
    <dsp:sp modelId="{D2A93C11-3481-4BF9-B2E6-9F19D9CFF1FC}">
      <dsp:nvSpPr>
        <dsp:cNvPr id="0" name=""/>
        <dsp:cNvSpPr/>
      </dsp:nvSpPr>
      <dsp:spPr>
        <a:xfrm>
          <a:off x="0" y="2927925"/>
          <a:ext cx="1109027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6FC4E-5A4E-4495-A304-CDB81DFFA4DA}">
      <dsp:nvSpPr>
        <dsp:cNvPr id="0" name=""/>
        <dsp:cNvSpPr/>
      </dsp:nvSpPr>
      <dsp:spPr>
        <a:xfrm>
          <a:off x="554513" y="2647485"/>
          <a:ext cx="776319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30" tIns="0" rIns="2934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Fill Similarity </a:t>
          </a:r>
          <a:endParaRPr lang="en-US" sz="1900" kern="1200" dirty="0"/>
        </a:p>
      </dsp:txBody>
      <dsp:txXfrm>
        <a:off x="581893" y="2674865"/>
        <a:ext cx="7708433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BD883-E975-406C-A4B2-BD0F7D054FB6}">
      <dsp:nvSpPr>
        <dsp:cNvPr id="0" name=""/>
        <dsp:cNvSpPr/>
      </dsp:nvSpPr>
      <dsp:spPr>
        <a:xfrm>
          <a:off x="0" y="310809"/>
          <a:ext cx="637381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374904" rIns="4946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outputs the probability(confidence score) of presence of an object</a:t>
          </a:r>
          <a:endParaRPr lang="en-US" sz="1800" kern="1200"/>
        </a:p>
      </dsp:txBody>
      <dsp:txXfrm>
        <a:off x="0" y="310809"/>
        <a:ext cx="6373813" cy="1020600"/>
      </dsp:txXfrm>
    </dsp:sp>
    <dsp:sp modelId="{0FA350A5-0164-4DD7-BAD2-7BD14DE7CA02}">
      <dsp:nvSpPr>
        <dsp:cNvPr id="0" name=""/>
        <dsp:cNvSpPr/>
      </dsp:nvSpPr>
      <dsp:spPr>
        <a:xfrm>
          <a:off x="318690" y="45129"/>
          <a:ext cx="446166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SVM: </a:t>
          </a:r>
          <a:endParaRPr lang="en-US" sz="1800" kern="1200"/>
        </a:p>
      </dsp:txBody>
      <dsp:txXfrm>
        <a:off x="344629" y="71068"/>
        <a:ext cx="4409791" cy="479482"/>
      </dsp:txXfrm>
    </dsp:sp>
    <dsp:sp modelId="{8F42F5D0-2F41-4B43-818A-15D2C1F0A8E9}">
      <dsp:nvSpPr>
        <dsp:cNvPr id="0" name=""/>
        <dsp:cNvSpPr/>
      </dsp:nvSpPr>
      <dsp:spPr>
        <a:xfrm>
          <a:off x="0" y="1694289"/>
          <a:ext cx="637381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57862"/>
              <a:satOff val="-337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374904" rIns="4946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Scale-invariant Linear Regression Model</a:t>
          </a:r>
          <a:endParaRPr lang="en-US" sz="1800" kern="1200"/>
        </a:p>
      </dsp:txBody>
      <dsp:txXfrm>
        <a:off x="0" y="1694289"/>
        <a:ext cx="6373813" cy="765450"/>
      </dsp:txXfrm>
    </dsp:sp>
    <dsp:sp modelId="{39B03E18-109B-4FF2-80F9-C78A42ECF2C2}">
      <dsp:nvSpPr>
        <dsp:cNvPr id="0" name=""/>
        <dsp:cNvSpPr/>
      </dsp:nvSpPr>
      <dsp:spPr>
        <a:xfrm>
          <a:off x="318690" y="1428609"/>
          <a:ext cx="4461669" cy="531360"/>
        </a:xfrm>
        <a:prstGeom prst="roundRect">
          <a:avLst/>
        </a:prstGeom>
        <a:solidFill>
          <a:schemeClr val="accent2">
            <a:hueOff val="-757862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Bounding Box Regressor:</a:t>
          </a:r>
          <a:endParaRPr lang="en-US" sz="1800" kern="1200"/>
        </a:p>
      </dsp:txBody>
      <dsp:txXfrm>
        <a:off x="344629" y="1454548"/>
        <a:ext cx="4409791" cy="479482"/>
      </dsp:txXfrm>
    </dsp:sp>
    <dsp:sp modelId="{02E29CA2-9930-4022-AD4E-14A35A14165A}">
      <dsp:nvSpPr>
        <dsp:cNvPr id="0" name=""/>
        <dsp:cNvSpPr/>
      </dsp:nvSpPr>
      <dsp:spPr>
        <a:xfrm>
          <a:off x="0" y="2822620"/>
          <a:ext cx="6373813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15723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374904" rIns="4946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Used to Discard multiple boundaries around a single instance of object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Step I: Discard of objects with confidence score &lt; threshold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Step II: Select a Region (say R) with high confidence score among the candidate regions around an object instance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Step III: Discard regions that intersection Over Union with the Region R</a:t>
          </a:r>
          <a:endParaRPr lang="en-US" sz="1800" kern="1200"/>
        </a:p>
      </dsp:txBody>
      <dsp:txXfrm>
        <a:off x="0" y="2822620"/>
        <a:ext cx="6373813" cy="2891700"/>
      </dsp:txXfrm>
    </dsp:sp>
    <dsp:sp modelId="{8529E4E8-BB2D-4566-B3AE-3DC7ECBB2D5F}">
      <dsp:nvSpPr>
        <dsp:cNvPr id="0" name=""/>
        <dsp:cNvSpPr/>
      </dsp:nvSpPr>
      <dsp:spPr>
        <a:xfrm>
          <a:off x="318690" y="2556940"/>
          <a:ext cx="4461669" cy="531360"/>
        </a:xfrm>
        <a:prstGeom prst="roundRect">
          <a:avLst/>
        </a:prstGeom>
        <a:solidFill>
          <a:schemeClr val="accent2">
            <a:hueOff val="-151572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Non-Maximum Suppression:</a:t>
          </a:r>
          <a:endParaRPr lang="en-US" sz="1800" kern="1200"/>
        </a:p>
      </dsp:txBody>
      <dsp:txXfrm>
        <a:off x="344629" y="2582879"/>
        <a:ext cx="440979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February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84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0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8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4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February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February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4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D5A97-55B9-339A-A7B7-0EA99533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IN"/>
              <a:t>Surgical Video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9DAAD-E924-6ECB-7F99-C1EEBE94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>
                    <a:alpha val="60000"/>
                  </a:schemeClr>
                </a:solidFill>
              </a:rPr>
              <a:t>AIML Project Elective Term II 2022-23</a:t>
            </a:r>
          </a:p>
          <a:p>
            <a:r>
              <a:rPr lang="en-IN">
                <a:solidFill>
                  <a:schemeClr val="tx1">
                    <a:alpha val="60000"/>
                  </a:schemeClr>
                </a:solidFill>
              </a:rPr>
              <a:t>Week I Feb 14-21</a:t>
            </a:r>
          </a:p>
        </p:txBody>
      </p:sp>
      <p:pic>
        <p:nvPicPr>
          <p:cNvPr id="4" name="Picture 3" descr="Cells as seen on a microscope">
            <a:extLst>
              <a:ext uri="{FF2B5EF4-FFF2-40B4-BE49-F238E27FC236}">
                <a16:creationId xmlns:a16="http://schemas.microsoft.com/office/drawing/2014/main" id="{7C182B87-3597-FE77-AE91-4423C92D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7" r="4143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4" name="Group 1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1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CD9DF-63DD-8985-3BD2-EEAC4096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Selective Search</a:t>
            </a:r>
          </a:p>
        </p:txBody>
      </p: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094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5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6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BCC0770D-D228-971C-0FF8-F85FAB6BF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3" y="3092433"/>
            <a:ext cx="5773738" cy="2655919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58EB6C19-FB3D-D7DB-57FD-99595E19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Initial Segmentation is done based on Graph based segmentation</a:t>
            </a:r>
          </a:p>
          <a:p>
            <a:r>
              <a:rPr lang="en-US" dirty="0"/>
              <a:t>Recursive combination of similar</a:t>
            </a:r>
            <a:r>
              <a:rPr lang="en-US" b="1" dirty="0"/>
              <a:t> </a:t>
            </a:r>
            <a:r>
              <a:rPr lang="en-US" dirty="0"/>
              <a:t>regions</a:t>
            </a:r>
            <a:r>
              <a:rPr lang="en-US" b="1" dirty="0"/>
              <a:t> </a:t>
            </a:r>
            <a:r>
              <a:rPr lang="en-US" dirty="0"/>
              <a:t>reduce the region proposals. When the proposals are around 2000, we can stop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705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70A7-23B4-303A-3A49-D5D8E7B5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CNNs to </a:t>
            </a:r>
            <a:br>
              <a:rPr lang="en-IN" dirty="0"/>
            </a:br>
            <a:r>
              <a:rPr lang="en-IN" dirty="0"/>
              <a:t>R-CNNs</a:t>
            </a:r>
            <a:endParaRPr lang="en-IN"/>
          </a:p>
        </p:txBody>
      </p:sp>
      <p:grpSp>
        <p:nvGrpSpPr>
          <p:cNvPr id="4119" name="Group 4118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4120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21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22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76A67A-595E-5CDB-BA43-01CD068C6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73"/>
          <a:stretch/>
        </p:blipFill>
        <p:spPr bwMode="auto">
          <a:xfrm>
            <a:off x="550863" y="3426737"/>
            <a:ext cx="5773738" cy="1987312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89FF-BC41-D90A-3250-0636D0D4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 lnSpcReduction="10000"/>
          </a:bodyPr>
          <a:lstStyle/>
          <a:p>
            <a:r>
              <a:rPr lang="en-IN" dirty="0"/>
              <a:t>After generating Region Proposals, we send these to a CNN to get the feature vector.</a:t>
            </a:r>
          </a:p>
          <a:p>
            <a:r>
              <a:rPr lang="en-IN" dirty="0"/>
              <a:t>The regions obtained as output will be of different sizes. These are warped into a unique size as required by the CNN architecture used.</a:t>
            </a:r>
          </a:p>
          <a:p>
            <a:r>
              <a:rPr lang="en-IN" dirty="0"/>
              <a:t>This feature vector is passed on to SVM and BoundingBoxRegressor</a:t>
            </a:r>
          </a:p>
        </p:txBody>
      </p:sp>
    </p:spTree>
    <p:extLst>
      <p:ext uri="{BB962C8B-B14F-4D97-AF65-F5344CB8AC3E}">
        <p14:creationId xmlns:p14="http://schemas.microsoft.com/office/powerpoint/2010/main" val="418273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357B8-81A7-2089-38BE-B475871C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R-CNN (Final Step)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C1FC1F7-89AF-FD23-C75A-2314B11C6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6502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22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2FDD-1C76-ADF3-E4EE-552EC23D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3C75-597A-2171-773F-6433DA63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of SVM needs the feature vector from CNN, so parallel working of CNN and SVM can’t take place</a:t>
            </a:r>
          </a:p>
          <a:p>
            <a:r>
              <a:rPr lang="en-IN" dirty="0"/>
              <a:t>Selective Search has no learning steps – possibility of bad region proposals</a:t>
            </a:r>
          </a:p>
          <a:p>
            <a:r>
              <a:rPr lang="en-IN" dirty="0"/>
              <a:t>Space to store feature maps</a:t>
            </a:r>
          </a:p>
          <a:p>
            <a:r>
              <a:rPr lang="en-IN" dirty="0"/>
              <a:t>Not a real time method</a:t>
            </a:r>
          </a:p>
        </p:txBody>
      </p:sp>
    </p:spTree>
    <p:extLst>
      <p:ext uri="{BB962C8B-B14F-4D97-AF65-F5344CB8AC3E}">
        <p14:creationId xmlns:p14="http://schemas.microsoft.com/office/powerpoint/2010/main" val="366794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8F34-0033-102E-2F30-35AF7A04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R-CNN to Fast R-CNN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D992-A9F5-D788-3053-837DDC5A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51834"/>
            <a:ext cx="11090274" cy="3979625"/>
          </a:xfrm>
        </p:spPr>
        <p:txBody>
          <a:bodyPr/>
          <a:lstStyle/>
          <a:p>
            <a:r>
              <a:rPr lang="en-IN" dirty="0"/>
              <a:t>Instead of passing 2000 proposals into the CNN architecture, we pass directly the image to get feature map</a:t>
            </a:r>
          </a:p>
          <a:p>
            <a:r>
              <a:rPr lang="en-IN" dirty="0"/>
              <a:t>Parallelly, this image is also passed onto Selective Search step to get Region proposals</a:t>
            </a:r>
          </a:p>
          <a:p>
            <a:r>
              <a:rPr lang="en-IN" dirty="0"/>
              <a:t>These are then passed on to </a:t>
            </a:r>
            <a:r>
              <a:rPr lang="en-IN" b="1" dirty="0"/>
              <a:t>ROI pooling</a:t>
            </a:r>
          </a:p>
          <a:p>
            <a:r>
              <a:rPr lang="en-IN" dirty="0"/>
              <a:t>ROI pooling: </a:t>
            </a:r>
          </a:p>
          <a:p>
            <a:pPr lvl="1"/>
            <a:r>
              <a:rPr lang="en-IN" dirty="0"/>
              <a:t>Input: Feature map from convolution layer + Region Proposals from Selective Search</a:t>
            </a:r>
          </a:p>
          <a:p>
            <a:pPr lvl="1"/>
            <a:r>
              <a:rPr lang="en-IN" dirty="0"/>
              <a:t>Output: Fixed size feature maps of region proposals as required by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109570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5E18-FA45-C95F-2360-55C37C80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R-CNN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AB6DA7-215B-3DCB-2684-A965EA99A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16" y="2112963"/>
            <a:ext cx="7553968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9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7D87-708A-CFFC-EE56-24C5EBDB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Faster R-CNN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A092-C76D-E220-510C-43A0D600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 R-CNN require CPU. Major development of Faster R-CNN is replacing Selective Search with a neural network </a:t>
            </a:r>
            <a:r>
              <a:rPr lang="en-IN" b="1" dirty="0"/>
              <a:t>RPN (Region Proposal Network).</a:t>
            </a:r>
            <a:endParaRPr lang="en-IN" dirty="0"/>
          </a:p>
          <a:p>
            <a:r>
              <a:rPr lang="en-IN" dirty="0"/>
              <a:t>Network works on GPU</a:t>
            </a:r>
          </a:p>
          <a:p>
            <a:r>
              <a:rPr lang="en-IN" dirty="0"/>
              <a:t>Region Proposal Network Working:</a:t>
            </a:r>
          </a:p>
          <a:p>
            <a:pPr lvl="1"/>
            <a:r>
              <a:rPr lang="en-IN" dirty="0"/>
              <a:t>Image passed on to backbone CNN architecture to get a feature map</a:t>
            </a:r>
          </a:p>
          <a:p>
            <a:pPr lvl="1"/>
            <a:r>
              <a:rPr lang="en-IN" dirty="0"/>
              <a:t>At each location in output map, place Anchors that denote possible location of objects</a:t>
            </a:r>
          </a:p>
          <a:p>
            <a:pPr lvl="1"/>
            <a:r>
              <a:rPr lang="en-IN" dirty="0"/>
              <a:t>Check each anchor =&gt; refine them to give bounding box co-ordinates of region proposals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20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6825-04AE-90C3-1395-3FE7C74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Faster R-CNN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DB6B80-1AA8-8FC3-90F8-5CF644453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153" y="1510279"/>
            <a:ext cx="5743693" cy="47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2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A086-A1F7-A837-8B0F-A92A7EF6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Week..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1E47-450E-A700-FE94-534F59C3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the Dataset</a:t>
            </a:r>
          </a:p>
          <a:p>
            <a:r>
              <a:rPr lang="en-IN" dirty="0"/>
              <a:t>YOLO architectures</a:t>
            </a:r>
          </a:p>
        </p:txBody>
      </p:sp>
    </p:spTree>
    <p:extLst>
      <p:ext uri="{BB962C8B-B14F-4D97-AF65-F5344CB8AC3E}">
        <p14:creationId xmlns:p14="http://schemas.microsoft.com/office/powerpoint/2010/main" val="44260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68D7-491D-CCAE-74CF-7827AF98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852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95FD9-EEDB-BE69-2F4B-DE32171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Task Assigned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1B77EC-7141-5F76-3889-316754D8C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41576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7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F714D-BB0F-5BAE-7058-657B8061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IN" sz="6400"/>
              <a:t>Outcomes Expected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DCC8DCC-E65C-A49D-D5FB-E087FD943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50590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1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40EB9-B1FE-2CA9-32E2-A9F85B7A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Evolution of YOLO Architecture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27000-E399-0640-2256-13AD3D787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79487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33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95887-64E6-89E2-A798-B0618C19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en-IN" sz="8000"/>
              <a:t>This week..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1BF1-CA1C-2A1A-A90D-3A9EA519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r>
              <a:rPr lang="en-IN" sz="1600" dirty="0"/>
              <a:t>CNNs for Object Detection</a:t>
            </a:r>
          </a:p>
          <a:p>
            <a:r>
              <a:rPr lang="en-IN" sz="1600" dirty="0"/>
              <a:t>Moving from CNNs to Regional-CNNs for Object Detection</a:t>
            </a:r>
          </a:p>
          <a:p>
            <a:r>
              <a:rPr lang="en-IN" sz="1600" dirty="0"/>
              <a:t>Architecture of R-CNN, Fast R-CNN and Faster R-CNN</a:t>
            </a:r>
          </a:p>
          <a:p>
            <a:r>
              <a:rPr lang="en-IN" sz="1600" dirty="0"/>
              <a:t>Understanding the Dataset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3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D5A22-5013-6000-B52E-E0747A3D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Object Detection -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DE82-2D39-31B3-0EA9-4BD82E69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200"/>
              <a:t>Image = Multiple Objects + Multiple instances of an Object</a:t>
            </a:r>
          </a:p>
          <a:p>
            <a:pPr>
              <a:lnSpc>
                <a:spcPct val="100000"/>
              </a:lnSpc>
            </a:pPr>
            <a:r>
              <a:rPr lang="en-IN" sz="1200"/>
              <a:t>A CNN with fully connected layer can’t deal with the object detection</a:t>
            </a:r>
          </a:p>
          <a:p>
            <a:pPr>
              <a:lnSpc>
                <a:spcPct val="100000"/>
              </a:lnSpc>
            </a:pPr>
            <a:r>
              <a:rPr lang="en-IN" sz="1200"/>
              <a:t>Brute Force Method – Slicing the image</a:t>
            </a:r>
          </a:p>
          <a:p>
            <a:pPr>
              <a:lnSpc>
                <a:spcPct val="100000"/>
              </a:lnSpc>
            </a:pPr>
            <a:r>
              <a:rPr lang="en-IN" sz="1200"/>
              <a:t>Disadvantage:</a:t>
            </a:r>
          </a:p>
          <a:p>
            <a:pPr lvl="1">
              <a:lnSpc>
                <a:spcPct val="100000"/>
              </a:lnSpc>
            </a:pPr>
            <a:r>
              <a:rPr lang="en-IN" sz="1200"/>
              <a:t>One Object – many instances</a:t>
            </a:r>
          </a:p>
          <a:p>
            <a:pPr lvl="1">
              <a:lnSpc>
                <a:spcPct val="100000"/>
              </a:lnSpc>
            </a:pPr>
            <a:r>
              <a:rPr lang="en-IN" sz="1200"/>
              <a:t>Each instance of different size and aspect ratio</a:t>
            </a:r>
          </a:p>
          <a:p>
            <a:pPr lvl="1">
              <a:lnSpc>
                <a:spcPct val="100000"/>
              </a:lnSpc>
            </a:pPr>
            <a:r>
              <a:rPr lang="en-IN" sz="1200"/>
              <a:t>Thus, time taking</a:t>
            </a:r>
          </a:p>
          <a:p>
            <a:pPr>
              <a:lnSpc>
                <a:spcPct val="100000"/>
              </a:lnSpc>
            </a:pPr>
            <a:endParaRPr lang="en-IN" sz="1200"/>
          </a:p>
        </p:txBody>
      </p:sp>
      <p:pic>
        <p:nvPicPr>
          <p:cNvPr id="6" name="Picture 12" descr="Delhi traffic update: Avoid these routes between 9 am -7 pm today and  tomorrow. Details here | Mint">
            <a:extLst>
              <a:ext uri="{FF2B5EF4-FFF2-40B4-BE49-F238E27FC236}">
                <a16:creationId xmlns:a16="http://schemas.microsoft.com/office/drawing/2014/main" id="{C6146A8D-F2C4-CAEE-2EAD-56182486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3" r="25638" b="2"/>
          <a:stretch/>
        </p:blipFill>
        <p:spPr bwMode="auto"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5C28-C67A-2933-81BF-CC52CA1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CNNs to R-CNNs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E946-1F73-4AB6-6771-F81C2A68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Region Proposals: Smaller regions of the image that contain objects of interest</a:t>
            </a:r>
          </a:p>
          <a:p>
            <a:r>
              <a:rPr lang="en-IN" dirty="0"/>
              <a:t>In a CNN – we can have regions in order of lakhs or millions</a:t>
            </a:r>
          </a:p>
          <a:p>
            <a:r>
              <a:rPr lang="en-IN" dirty="0"/>
              <a:t>R-CNNs – An algorithm </a:t>
            </a:r>
            <a:r>
              <a:rPr lang="en-IN" b="1" dirty="0"/>
              <a:t>Selective Search </a:t>
            </a:r>
            <a:r>
              <a:rPr lang="en-IN" dirty="0"/>
              <a:t>is used to get around 2000 region proposals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1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BE5C9-E8C2-9C53-0A91-6F6B7CA8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IN" sz="6400"/>
              <a:t>Selective Search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F63FE13-A9F7-A9EF-C2FE-5BD4F9AD8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80720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65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6A595-7F41-4F13-1742-57655F59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IN"/>
              <a:t>Selective Search</a:t>
            </a:r>
            <a:endParaRPr lang="en-IN" dirty="0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91AAB3-7AB5-0F55-E26B-930B437D4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64802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0205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0F3F1"/>
      </a:lt2>
      <a:accent1>
        <a:srgbClr val="E729CC"/>
      </a:accent1>
      <a:accent2>
        <a:srgbClr val="A117D5"/>
      </a:accent2>
      <a:accent3>
        <a:srgbClr val="6329E7"/>
      </a:accent3>
      <a:accent4>
        <a:srgbClr val="273BD8"/>
      </a:accent4>
      <a:accent5>
        <a:srgbClr val="298DE7"/>
      </a:accent5>
      <a:accent6>
        <a:srgbClr val="16BEC8"/>
      </a:accent6>
      <a:hlink>
        <a:srgbClr val="3F6D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681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Avenir Next LT Pro</vt:lpstr>
      <vt:lpstr>3DFloatVTI</vt:lpstr>
      <vt:lpstr>Surgical Video Analysis</vt:lpstr>
      <vt:lpstr>Task Assigned</vt:lpstr>
      <vt:lpstr>Outcomes Expected</vt:lpstr>
      <vt:lpstr>Evolution of YOLO Architecture</vt:lpstr>
      <vt:lpstr>This week..</vt:lpstr>
      <vt:lpstr>Object Detection - CNNs</vt:lpstr>
      <vt:lpstr>CNNs to R-CNNs</vt:lpstr>
      <vt:lpstr>Selective Search</vt:lpstr>
      <vt:lpstr>Selective Search</vt:lpstr>
      <vt:lpstr>Selective Search</vt:lpstr>
      <vt:lpstr>CNNs to  R-CNNs</vt:lpstr>
      <vt:lpstr>R-CNN (Final Step)</vt:lpstr>
      <vt:lpstr>Disadvantages</vt:lpstr>
      <vt:lpstr>R-CNN to Fast R-CNN</vt:lpstr>
      <vt:lpstr>Fast R-CNN architecture</vt:lpstr>
      <vt:lpstr>Faster R-CNN</vt:lpstr>
      <vt:lpstr>Faster R-CNN Architecture</vt:lpstr>
      <vt:lpstr>Next Week..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Surgical Video Analysis</dc:title>
  <dc:creator>N V SAI LIKHITH</dc:creator>
  <cp:lastModifiedBy>N V SAI LIKHITH</cp:lastModifiedBy>
  <cp:revision>3</cp:revision>
  <cp:lastPrinted>2023-02-22T14:17:10Z</cp:lastPrinted>
  <dcterms:created xsi:type="dcterms:W3CDTF">2023-02-21T02:41:31Z</dcterms:created>
  <dcterms:modified xsi:type="dcterms:W3CDTF">2023-02-22T14:17:54Z</dcterms:modified>
</cp:coreProperties>
</file>