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70" r:id="rId5"/>
    <p:sldId id="271" r:id="rId6"/>
    <p:sldId id="273" r:id="rId7"/>
    <p:sldId id="272" r:id="rId8"/>
    <p:sldId id="274" r:id="rId9"/>
    <p:sldId id="260" r:id="rId10"/>
    <p:sldId id="259" r:id="rId11"/>
    <p:sldId id="261" r:id="rId12"/>
    <p:sldId id="262" r:id="rId13"/>
    <p:sldId id="263" r:id="rId14"/>
    <p:sldId id="264" r:id="rId15"/>
    <p:sldId id="268" r:id="rId16"/>
    <p:sldId id="267" r:id="rId17"/>
    <p:sldId id="269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C5FB8-FA90-A2A4-F1BD-F0582C5DAEDD}" v="157" dt="2023-03-11T10:18:32.706"/>
    <p1510:client id="{20A91918-EC8E-8AD2-55A7-E07572FB749E}" v="88" dt="2023-03-17T08:09:12.917"/>
    <p1510:client id="{30532BE5-6D2A-0BFB-A48A-C8AAC991F0BE}" v="1014" dt="2023-03-11T06:05:08.162"/>
    <p1510:client id="{35F14B26-A080-FA89-8BDB-1BB91547730A}" v="332" dt="2023-03-10T06:53:13.173"/>
    <p1510:client id="{3953CA6C-EAD6-7751-9B75-30983808A6BA}" v="1368" dt="2023-03-17T13:24:33.749"/>
    <p1510:client id="{412F8E6D-BBDE-E6F5-AA21-6101C3B48F55}" v="25" dt="2023-03-15T16:32:09.885"/>
    <p1510:client id="{445F9091-FFA6-BBC2-842D-5838ABF903FD}" v="165" dt="2023-03-14T05:27:19.157"/>
    <p1510:client id="{463F9AED-327E-4206-9C6F-1B8632EAD5D8}" v="64" dt="2023-03-10T06:41:09.218"/>
    <p1510:client id="{508AEC00-9C66-133F-30A5-8DAF681B2529}" v="25" dt="2023-03-11T06:10:32.009"/>
    <p1510:client id="{5CD92F8E-EC6F-BBF1-B1CE-07FECCDF368E}" v="84" dt="2023-03-17T10:18:22.572"/>
    <p1510:client id="{80227C4D-8330-4FB7-23CD-2565547C80A9}" v="669" dt="2023-03-11T16:11:17.155"/>
    <p1510:client id="{8981F3B6-EEE8-50B7-1C85-C14EEDE10F01}" v="21" dt="2023-03-11T06:15:25.272"/>
    <p1510:client id="{910B2D87-C473-B4D7-1CAB-DF53EB013925}" v="3" dt="2023-03-11T17:52:20.330"/>
    <p1510:client id="{95F3DEFD-8000-4994-E294-C2895425A886}" v="29" dt="2023-03-11T16:24:30.645"/>
    <p1510:client id="{9F0D7A63-B416-6BA6-F88D-F302871D9D3E}" v="430" dt="2023-03-17T08:21:4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1189D-5352-4052-A8B3-ACAEAAF041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467850-6B85-449A-B025-AE9958A0CE37}">
      <dgm:prSet/>
      <dgm:spPr/>
      <dgm:t>
        <a:bodyPr/>
        <a:lstStyle/>
        <a:p>
          <a:r>
            <a:rPr lang="en-US"/>
            <a:t>Task: Surgical Tool Localization</a:t>
          </a:r>
        </a:p>
      </dgm:t>
    </dgm:pt>
    <dgm:pt modelId="{638C771E-8B74-4BA2-8DBC-841A444715DB}" type="parTrans" cxnId="{0A3D4F6E-85CB-4A44-ABF3-9DEA1EB5A679}">
      <dgm:prSet/>
      <dgm:spPr/>
      <dgm:t>
        <a:bodyPr/>
        <a:lstStyle/>
        <a:p>
          <a:endParaRPr lang="en-US"/>
        </a:p>
      </dgm:t>
    </dgm:pt>
    <dgm:pt modelId="{93D8911D-A852-4C3C-9634-FF707A4742EB}" type="sibTrans" cxnId="{0A3D4F6E-85CB-4A44-ABF3-9DEA1EB5A679}">
      <dgm:prSet/>
      <dgm:spPr/>
      <dgm:t>
        <a:bodyPr/>
        <a:lstStyle/>
        <a:p>
          <a:endParaRPr lang="en-US"/>
        </a:p>
      </dgm:t>
    </dgm:pt>
    <dgm:pt modelId="{EBEA02E2-35DA-40A1-968E-90451AB45A4C}">
      <dgm:prSet/>
      <dgm:spPr/>
      <dgm:t>
        <a:bodyPr/>
        <a:lstStyle/>
        <a:p>
          <a:r>
            <a:rPr lang="en-US"/>
            <a:t>Dataset: m2cai-16 tool locations</a:t>
          </a:r>
        </a:p>
      </dgm:t>
    </dgm:pt>
    <dgm:pt modelId="{2E8C64E5-8FEE-4B09-8C1C-EE7E5AF4EBD9}" type="parTrans" cxnId="{E6AF686C-672E-43D0-B1D4-27585A3C9977}">
      <dgm:prSet/>
      <dgm:spPr/>
      <dgm:t>
        <a:bodyPr/>
        <a:lstStyle/>
        <a:p>
          <a:endParaRPr lang="en-US"/>
        </a:p>
      </dgm:t>
    </dgm:pt>
    <dgm:pt modelId="{61AB9C24-C288-4FFA-B304-C7BE9C86057F}" type="sibTrans" cxnId="{E6AF686C-672E-43D0-B1D4-27585A3C9977}">
      <dgm:prSet/>
      <dgm:spPr/>
      <dgm:t>
        <a:bodyPr/>
        <a:lstStyle/>
        <a:p>
          <a:endParaRPr lang="en-US"/>
        </a:p>
      </dgm:t>
    </dgm:pt>
    <dgm:pt modelId="{03C460E6-E7FA-4D9B-AA2D-0E20A019F957}" type="pres">
      <dgm:prSet presAssocID="{1331189D-5352-4052-A8B3-ACAEAAF041B7}" presName="root" presStyleCnt="0">
        <dgm:presLayoutVars>
          <dgm:dir/>
          <dgm:resizeHandles val="exact"/>
        </dgm:presLayoutVars>
      </dgm:prSet>
      <dgm:spPr/>
    </dgm:pt>
    <dgm:pt modelId="{4A658ED2-F470-40B3-9EA3-AF85ED30E695}" type="pres">
      <dgm:prSet presAssocID="{B7467850-6B85-449A-B025-AE9958A0CE37}" presName="compNode" presStyleCnt="0"/>
      <dgm:spPr/>
    </dgm:pt>
    <dgm:pt modelId="{8310F514-BCAF-4F9C-B9C6-E363DD931744}" type="pres">
      <dgm:prSet presAssocID="{B7467850-6B85-449A-B025-AE9958A0CE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2D5FA55-5652-460B-9B96-13E350082C61}" type="pres">
      <dgm:prSet presAssocID="{B7467850-6B85-449A-B025-AE9958A0CE37}" presName="spaceRect" presStyleCnt="0"/>
      <dgm:spPr/>
    </dgm:pt>
    <dgm:pt modelId="{A5DFD508-5402-4AD9-9484-67131D770DFF}" type="pres">
      <dgm:prSet presAssocID="{B7467850-6B85-449A-B025-AE9958A0CE37}" presName="textRect" presStyleLbl="revTx" presStyleIdx="0" presStyleCnt="2">
        <dgm:presLayoutVars>
          <dgm:chMax val="1"/>
          <dgm:chPref val="1"/>
        </dgm:presLayoutVars>
      </dgm:prSet>
      <dgm:spPr/>
    </dgm:pt>
    <dgm:pt modelId="{0C93FDA5-C7A9-47A7-892A-88723318390C}" type="pres">
      <dgm:prSet presAssocID="{93D8911D-A852-4C3C-9634-FF707A4742EB}" presName="sibTrans" presStyleCnt="0"/>
      <dgm:spPr/>
    </dgm:pt>
    <dgm:pt modelId="{5FD2BF6C-E4FD-4C96-A747-70153659DB24}" type="pres">
      <dgm:prSet presAssocID="{EBEA02E2-35DA-40A1-968E-90451AB45A4C}" presName="compNode" presStyleCnt="0"/>
      <dgm:spPr/>
    </dgm:pt>
    <dgm:pt modelId="{55195582-C6ED-450A-A354-373824183C3F}" type="pres">
      <dgm:prSet presAssocID="{EBEA02E2-35DA-40A1-968E-90451AB45A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2E709D-D42D-4CAD-96E7-D65484CEBFCC}" type="pres">
      <dgm:prSet presAssocID="{EBEA02E2-35DA-40A1-968E-90451AB45A4C}" presName="spaceRect" presStyleCnt="0"/>
      <dgm:spPr/>
    </dgm:pt>
    <dgm:pt modelId="{F06BA924-4F05-4D9F-ACF3-9DA8F45A6885}" type="pres">
      <dgm:prSet presAssocID="{EBEA02E2-35DA-40A1-968E-90451AB45A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596314-87B1-454E-8096-985C394B2DB0}" type="presOf" srcId="{1331189D-5352-4052-A8B3-ACAEAAF041B7}" destId="{03C460E6-E7FA-4D9B-AA2D-0E20A019F957}" srcOrd="0" destOrd="0" presId="urn:microsoft.com/office/officeart/2018/2/layout/IconLabelList"/>
    <dgm:cxn modelId="{E6AF686C-672E-43D0-B1D4-27585A3C9977}" srcId="{1331189D-5352-4052-A8B3-ACAEAAF041B7}" destId="{EBEA02E2-35DA-40A1-968E-90451AB45A4C}" srcOrd="1" destOrd="0" parTransId="{2E8C64E5-8FEE-4B09-8C1C-EE7E5AF4EBD9}" sibTransId="{61AB9C24-C288-4FFA-B304-C7BE9C86057F}"/>
    <dgm:cxn modelId="{0A3D4F6E-85CB-4A44-ABF3-9DEA1EB5A679}" srcId="{1331189D-5352-4052-A8B3-ACAEAAF041B7}" destId="{B7467850-6B85-449A-B025-AE9958A0CE37}" srcOrd="0" destOrd="0" parTransId="{638C771E-8B74-4BA2-8DBC-841A444715DB}" sibTransId="{93D8911D-A852-4C3C-9634-FF707A4742EB}"/>
    <dgm:cxn modelId="{F8587B7B-C6FB-45DD-8D4E-162C6A8CF30B}" type="presOf" srcId="{EBEA02E2-35DA-40A1-968E-90451AB45A4C}" destId="{F06BA924-4F05-4D9F-ACF3-9DA8F45A6885}" srcOrd="0" destOrd="0" presId="urn:microsoft.com/office/officeart/2018/2/layout/IconLabelList"/>
    <dgm:cxn modelId="{7870A6DE-154C-4412-A8DF-8DD9DCE78EEF}" type="presOf" srcId="{B7467850-6B85-449A-B025-AE9958A0CE37}" destId="{A5DFD508-5402-4AD9-9484-67131D770DFF}" srcOrd="0" destOrd="0" presId="urn:microsoft.com/office/officeart/2018/2/layout/IconLabelList"/>
    <dgm:cxn modelId="{63A040D4-AB8B-4C14-B8A6-0A6D3ABB595E}" type="presParOf" srcId="{03C460E6-E7FA-4D9B-AA2D-0E20A019F957}" destId="{4A658ED2-F470-40B3-9EA3-AF85ED30E695}" srcOrd="0" destOrd="0" presId="urn:microsoft.com/office/officeart/2018/2/layout/IconLabelList"/>
    <dgm:cxn modelId="{BB5F931B-7243-4FBB-B20F-E76EB6026C7E}" type="presParOf" srcId="{4A658ED2-F470-40B3-9EA3-AF85ED30E695}" destId="{8310F514-BCAF-4F9C-B9C6-E363DD931744}" srcOrd="0" destOrd="0" presId="urn:microsoft.com/office/officeart/2018/2/layout/IconLabelList"/>
    <dgm:cxn modelId="{14F742D4-79AF-426B-89F8-37CC9D76C9A6}" type="presParOf" srcId="{4A658ED2-F470-40B3-9EA3-AF85ED30E695}" destId="{B2D5FA55-5652-460B-9B96-13E350082C61}" srcOrd="1" destOrd="0" presId="urn:microsoft.com/office/officeart/2018/2/layout/IconLabelList"/>
    <dgm:cxn modelId="{A08FF4ED-6412-4AB3-89DC-A7F437183342}" type="presParOf" srcId="{4A658ED2-F470-40B3-9EA3-AF85ED30E695}" destId="{A5DFD508-5402-4AD9-9484-67131D770DFF}" srcOrd="2" destOrd="0" presId="urn:microsoft.com/office/officeart/2018/2/layout/IconLabelList"/>
    <dgm:cxn modelId="{78CA1B68-82DE-4C46-99C9-AE0BEF66666A}" type="presParOf" srcId="{03C460E6-E7FA-4D9B-AA2D-0E20A019F957}" destId="{0C93FDA5-C7A9-47A7-892A-88723318390C}" srcOrd="1" destOrd="0" presId="urn:microsoft.com/office/officeart/2018/2/layout/IconLabelList"/>
    <dgm:cxn modelId="{A8F4E6C1-C102-4812-B5E8-ABDCE118F252}" type="presParOf" srcId="{03C460E6-E7FA-4D9B-AA2D-0E20A019F957}" destId="{5FD2BF6C-E4FD-4C96-A747-70153659DB24}" srcOrd="2" destOrd="0" presId="urn:microsoft.com/office/officeart/2018/2/layout/IconLabelList"/>
    <dgm:cxn modelId="{C80958FB-24D6-443F-A061-2C912AD39A8A}" type="presParOf" srcId="{5FD2BF6C-E4FD-4C96-A747-70153659DB24}" destId="{55195582-C6ED-450A-A354-373824183C3F}" srcOrd="0" destOrd="0" presId="urn:microsoft.com/office/officeart/2018/2/layout/IconLabelList"/>
    <dgm:cxn modelId="{48CCE2D2-76BF-4ADB-997E-5F079538799F}" type="presParOf" srcId="{5FD2BF6C-E4FD-4C96-A747-70153659DB24}" destId="{DE2E709D-D42D-4CAD-96E7-D65484CEBFCC}" srcOrd="1" destOrd="0" presId="urn:microsoft.com/office/officeart/2018/2/layout/IconLabelList"/>
    <dgm:cxn modelId="{2F48F00E-960A-49F9-86AC-8D08A85FF2BC}" type="presParOf" srcId="{5FD2BF6C-E4FD-4C96-A747-70153659DB24}" destId="{F06BA924-4F05-4D9F-ACF3-9DA8F45A68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01068-0072-4247-A51C-95EA4501BF4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E23076-6DA7-4779-8909-26A26D3501E7}">
      <dgm:prSet/>
      <dgm:spPr/>
      <dgm:t>
        <a:bodyPr/>
        <a:lstStyle/>
        <a:p>
          <a:r>
            <a:rPr lang="en-US"/>
            <a:t>Dataset</a:t>
          </a:r>
        </a:p>
      </dgm:t>
    </dgm:pt>
    <dgm:pt modelId="{0AAD304D-6823-4C63-8B06-96AB262CDB79}" type="parTrans" cxnId="{F886D2FC-2EED-4FEB-8D22-6CC29DDA3B7F}">
      <dgm:prSet/>
      <dgm:spPr/>
      <dgm:t>
        <a:bodyPr/>
        <a:lstStyle/>
        <a:p>
          <a:endParaRPr lang="en-US"/>
        </a:p>
      </dgm:t>
    </dgm:pt>
    <dgm:pt modelId="{2D5B3B77-ABA6-4F4D-BDF6-E28012A8071A}" type="sibTrans" cxnId="{F886D2FC-2EED-4FEB-8D22-6CC29DDA3B7F}">
      <dgm:prSet/>
      <dgm:spPr/>
      <dgm:t>
        <a:bodyPr/>
        <a:lstStyle/>
        <a:p>
          <a:endParaRPr lang="en-US"/>
        </a:p>
      </dgm:t>
    </dgm:pt>
    <dgm:pt modelId="{D076B967-4C8A-47CB-B253-75C59AFB3C1A}">
      <dgm:prSet/>
      <dgm:spPr/>
      <dgm:t>
        <a:bodyPr/>
        <a:lstStyle/>
        <a:p>
          <a:r>
            <a:rPr lang="en-US" b="1"/>
            <a:t>Y</a:t>
          </a:r>
          <a:r>
            <a:rPr lang="en-US"/>
            <a:t>ou </a:t>
          </a:r>
          <a:r>
            <a:rPr lang="en-US" b="1"/>
            <a:t>O</a:t>
          </a:r>
          <a:r>
            <a:rPr lang="en-US"/>
            <a:t>nly </a:t>
          </a:r>
          <a:r>
            <a:rPr lang="en-US" b="1"/>
            <a:t>L</a:t>
          </a:r>
          <a:r>
            <a:rPr lang="en-US"/>
            <a:t>ook </a:t>
          </a:r>
          <a:r>
            <a:rPr lang="en-US" b="1"/>
            <a:t>O</a:t>
          </a:r>
          <a:r>
            <a:rPr lang="en-US"/>
            <a:t>nce Architectures</a:t>
          </a:r>
        </a:p>
      </dgm:t>
    </dgm:pt>
    <dgm:pt modelId="{BE7CA6EB-7493-4688-A191-64413C9DA33F}" type="parTrans" cxnId="{B06D41EC-4605-4E98-A4EC-86336063128F}">
      <dgm:prSet/>
      <dgm:spPr/>
      <dgm:t>
        <a:bodyPr/>
        <a:lstStyle/>
        <a:p>
          <a:endParaRPr lang="en-US"/>
        </a:p>
      </dgm:t>
    </dgm:pt>
    <dgm:pt modelId="{1D8B0D74-0316-4AA6-B5FE-253809B989A6}" type="sibTrans" cxnId="{B06D41EC-4605-4E98-A4EC-86336063128F}">
      <dgm:prSet/>
      <dgm:spPr/>
      <dgm:t>
        <a:bodyPr/>
        <a:lstStyle/>
        <a:p>
          <a:endParaRPr lang="en-US"/>
        </a:p>
      </dgm:t>
    </dgm:pt>
    <dgm:pt modelId="{B8379C81-342A-4B72-99E4-7D54FBCCA8F0}">
      <dgm:prSet/>
      <dgm:spPr/>
      <dgm:t>
        <a:bodyPr/>
        <a:lstStyle/>
        <a:p>
          <a:r>
            <a:rPr lang="en-US"/>
            <a:t>YOLO v1</a:t>
          </a:r>
        </a:p>
      </dgm:t>
    </dgm:pt>
    <dgm:pt modelId="{30ED0D1C-C566-476B-9E02-484AE79AA59B}" type="parTrans" cxnId="{8DF0D79D-B12D-4CED-9F2A-F1A2298EC71F}">
      <dgm:prSet/>
      <dgm:spPr/>
      <dgm:t>
        <a:bodyPr/>
        <a:lstStyle/>
        <a:p>
          <a:endParaRPr lang="en-US"/>
        </a:p>
      </dgm:t>
    </dgm:pt>
    <dgm:pt modelId="{6038D2F3-17CD-4C52-929D-971E8B312E90}" type="sibTrans" cxnId="{8DF0D79D-B12D-4CED-9F2A-F1A2298EC71F}">
      <dgm:prSet/>
      <dgm:spPr/>
      <dgm:t>
        <a:bodyPr/>
        <a:lstStyle/>
        <a:p>
          <a:endParaRPr lang="en-US"/>
        </a:p>
      </dgm:t>
    </dgm:pt>
    <dgm:pt modelId="{53EB8596-3092-4979-B153-E89753EEBE5B}">
      <dgm:prSet/>
      <dgm:spPr/>
      <dgm:t>
        <a:bodyPr/>
        <a:lstStyle/>
        <a:p>
          <a:r>
            <a:rPr lang="en-US"/>
            <a:t>YOLO v2</a:t>
          </a:r>
        </a:p>
      </dgm:t>
    </dgm:pt>
    <dgm:pt modelId="{836869DC-5ACC-42D5-8F0D-AA0E87172EB5}" type="parTrans" cxnId="{7B6FA3FB-882E-4303-B3F8-0388968D16A3}">
      <dgm:prSet/>
      <dgm:spPr/>
      <dgm:t>
        <a:bodyPr/>
        <a:lstStyle/>
        <a:p>
          <a:endParaRPr lang="en-US"/>
        </a:p>
      </dgm:t>
    </dgm:pt>
    <dgm:pt modelId="{394B6B78-3352-4AA9-95B5-90935648A4FD}" type="sibTrans" cxnId="{7B6FA3FB-882E-4303-B3F8-0388968D16A3}">
      <dgm:prSet/>
      <dgm:spPr/>
      <dgm:t>
        <a:bodyPr/>
        <a:lstStyle/>
        <a:p>
          <a:endParaRPr lang="en-US"/>
        </a:p>
      </dgm:t>
    </dgm:pt>
    <dgm:pt modelId="{5E59BB5D-4BAC-45EE-8291-4C04FCC6374F}">
      <dgm:prSet/>
      <dgm:spPr/>
      <dgm:t>
        <a:bodyPr/>
        <a:lstStyle/>
        <a:p>
          <a:r>
            <a:rPr lang="en-US"/>
            <a:t>YOLO v7</a:t>
          </a:r>
        </a:p>
      </dgm:t>
    </dgm:pt>
    <dgm:pt modelId="{5EE487F2-A65A-49BD-A8E8-5C7042EEA2BB}" type="parTrans" cxnId="{C6ACF0D6-5A62-4913-BC04-C9E137684559}">
      <dgm:prSet/>
      <dgm:spPr/>
      <dgm:t>
        <a:bodyPr/>
        <a:lstStyle/>
        <a:p>
          <a:endParaRPr lang="en-US"/>
        </a:p>
      </dgm:t>
    </dgm:pt>
    <dgm:pt modelId="{6F012254-F3B2-4387-8073-D27E831B9FB4}" type="sibTrans" cxnId="{C6ACF0D6-5A62-4913-BC04-C9E137684559}">
      <dgm:prSet/>
      <dgm:spPr/>
      <dgm:t>
        <a:bodyPr/>
        <a:lstStyle/>
        <a:p>
          <a:endParaRPr lang="en-US"/>
        </a:p>
      </dgm:t>
    </dgm:pt>
    <dgm:pt modelId="{EF5AB35D-5F57-4514-91C7-BD2F3934B206}" type="pres">
      <dgm:prSet presAssocID="{67101068-0072-4247-A51C-95EA4501BF49}" presName="Name0" presStyleCnt="0">
        <dgm:presLayoutVars>
          <dgm:dir/>
          <dgm:animLvl val="lvl"/>
          <dgm:resizeHandles val="exact"/>
        </dgm:presLayoutVars>
      </dgm:prSet>
      <dgm:spPr/>
    </dgm:pt>
    <dgm:pt modelId="{FD82B79E-54FC-4066-97DE-B1AC04251074}" type="pres">
      <dgm:prSet presAssocID="{F0E23076-6DA7-4779-8909-26A26D3501E7}" presName="linNode" presStyleCnt="0"/>
      <dgm:spPr/>
    </dgm:pt>
    <dgm:pt modelId="{E5F35C0B-A803-4A0C-8F8C-2929D42D22E0}" type="pres">
      <dgm:prSet presAssocID="{F0E23076-6DA7-4779-8909-26A26D3501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4D9D0FE-7CD4-4950-9759-FEDE2B390637}" type="pres">
      <dgm:prSet presAssocID="{2D5B3B77-ABA6-4F4D-BDF6-E28012A8071A}" presName="sp" presStyleCnt="0"/>
      <dgm:spPr/>
    </dgm:pt>
    <dgm:pt modelId="{0BC871CE-503A-46FB-AD19-599857D4386A}" type="pres">
      <dgm:prSet presAssocID="{D076B967-4C8A-47CB-B253-75C59AFB3C1A}" presName="linNode" presStyleCnt="0"/>
      <dgm:spPr/>
    </dgm:pt>
    <dgm:pt modelId="{2ECD7729-90E1-4CD6-ACD9-5F337AD1937A}" type="pres">
      <dgm:prSet presAssocID="{D076B967-4C8A-47CB-B253-75C59AFB3C1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0AA163-C843-4259-B65B-57189C663FD1}" type="pres">
      <dgm:prSet presAssocID="{D076B967-4C8A-47CB-B253-75C59AFB3C1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706E011-EDCF-41AC-8024-57C6C9D57053}" type="presOf" srcId="{F0E23076-6DA7-4779-8909-26A26D3501E7}" destId="{E5F35C0B-A803-4A0C-8F8C-2929D42D22E0}" srcOrd="0" destOrd="0" presId="urn:microsoft.com/office/officeart/2005/8/layout/vList5"/>
    <dgm:cxn modelId="{40304170-F399-4108-A1D4-070E0F3C89CE}" type="presOf" srcId="{D076B967-4C8A-47CB-B253-75C59AFB3C1A}" destId="{2ECD7729-90E1-4CD6-ACD9-5F337AD1937A}" srcOrd="0" destOrd="0" presId="urn:microsoft.com/office/officeart/2005/8/layout/vList5"/>
    <dgm:cxn modelId="{5B311D52-20B8-40BE-B2F5-BE4AC8B3B763}" type="presOf" srcId="{67101068-0072-4247-A51C-95EA4501BF49}" destId="{EF5AB35D-5F57-4514-91C7-BD2F3934B206}" srcOrd="0" destOrd="0" presId="urn:microsoft.com/office/officeart/2005/8/layout/vList5"/>
    <dgm:cxn modelId="{704B125A-460E-4C30-8015-64A30A1CB1F4}" type="presOf" srcId="{B8379C81-342A-4B72-99E4-7D54FBCCA8F0}" destId="{2D0AA163-C843-4259-B65B-57189C663FD1}" srcOrd="0" destOrd="0" presId="urn:microsoft.com/office/officeart/2005/8/layout/vList5"/>
    <dgm:cxn modelId="{73685B98-283F-48ED-A365-141E11DB64F1}" type="presOf" srcId="{5E59BB5D-4BAC-45EE-8291-4C04FCC6374F}" destId="{2D0AA163-C843-4259-B65B-57189C663FD1}" srcOrd="0" destOrd="2" presId="urn:microsoft.com/office/officeart/2005/8/layout/vList5"/>
    <dgm:cxn modelId="{8DF0D79D-B12D-4CED-9F2A-F1A2298EC71F}" srcId="{D076B967-4C8A-47CB-B253-75C59AFB3C1A}" destId="{B8379C81-342A-4B72-99E4-7D54FBCCA8F0}" srcOrd="0" destOrd="0" parTransId="{30ED0D1C-C566-476B-9E02-484AE79AA59B}" sibTransId="{6038D2F3-17CD-4C52-929D-971E8B312E90}"/>
    <dgm:cxn modelId="{126578AE-DBE2-4DCA-A2A6-32A210ADFE90}" type="presOf" srcId="{53EB8596-3092-4979-B153-E89753EEBE5B}" destId="{2D0AA163-C843-4259-B65B-57189C663FD1}" srcOrd="0" destOrd="1" presId="urn:microsoft.com/office/officeart/2005/8/layout/vList5"/>
    <dgm:cxn modelId="{C6ACF0D6-5A62-4913-BC04-C9E137684559}" srcId="{D076B967-4C8A-47CB-B253-75C59AFB3C1A}" destId="{5E59BB5D-4BAC-45EE-8291-4C04FCC6374F}" srcOrd="2" destOrd="0" parTransId="{5EE487F2-A65A-49BD-A8E8-5C7042EEA2BB}" sibTransId="{6F012254-F3B2-4387-8073-D27E831B9FB4}"/>
    <dgm:cxn modelId="{B06D41EC-4605-4E98-A4EC-86336063128F}" srcId="{67101068-0072-4247-A51C-95EA4501BF49}" destId="{D076B967-4C8A-47CB-B253-75C59AFB3C1A}" srcOrd="1" destOrd="0" parTransId="{BE7CA6EB-7493-4688-A191-64413C9DA33F}" sibTransId="{1D8B0D74-0316-4AA6-B5FE-253809B989A6}"/>
    <dgm:cxn modelId="{7B6FA3FB-882E-4303-B3F8-0388968D16A3}" srcId="{D076B967-4C8A-47CB-B253-75C59AFB3C1A}" destId="{53EB8596-3092-4979-B153-E89753EEBE5B}" srcOrd="1" destOrd="0" parTransId="{836869DC-5ACC-42D5-8F0D-AA0E87172EB5}" sibTransId="{394B6B78-3352-4AA9-95B5-90935648A4FD}"/>
    <dgm:cxn modelId="{F886D2FC-2EED-4FEB-8D22-6CC29DDA3B7F}" srcId="{67101068-0072-4247-A51C-95EA4501BF49}" destId="{F0E23076-6DA7-4779-8909-26A26D3501E7}" srcOrd="0" destOrd="0" parTransId="{0AAD304D-6823-4C63-8B06-96AB262CDB79}" sibTransId="{2D5B3B77-ABA6-4F4D-BDF6-E28012A8071A}"/>
    <dgm:cxn modelId="{6548DB4C-DB71-4D4C-AFA8-33613BE42B96}" type="presParOf" srcId="{EF5AB35D-5F57-4514-91C7-BD2F3934B206}" destId="{FD82B79E-54FC-4066-97DE-B1AC04251074}" srcOrd="0" destOrd="0" presId="urn:microsoft.com/office/officeart/2005/8/layout/vList5"/>
    <dgm:cxn modelId="{C5E84824-7E08-4684-AFFC-CE2B02CF2120}" type="presParOf" srcId="{FD82B79E-54FC-4066-97DE-B1AC04251074}" destId="{E5F35C0B-A803-4A0C-8F8C-2929D42D22E0}" srcOrd="0" destOrd="0" presId="urn:microsoft.com/office/officeart/2005/8/layout/vList5"/>
    <dgm:cxn modelId="{E95F02B7-DDC8-47EC-999D-F75E54782566}" type="presParOf" srcId="{EF5AB35D-5F57-4514-91C7-BD2F3934B206}" destId="{24D9D0FE-7CD4-4950-9759-FEDE2B390637}" srcOrd="1" destOrd="0" presId="urn:microsoft.com/office/officeart/2005/8/layout/vList5"/>
    <dgm:cxn modelId="{022F4A74-767D-4F09-B2B7-0D8B257EE04D}" type="presParOf" srcId="{EF5AB35D-5F57-4514-91C7-BD2F3934B206}" destId="{0BC871CE-503A-46FB-AD19-599857D4386A}" srcOrd="2" destOrd="0" presId="urn:microsoft.com/office/officeart/2005/8/layout/vList5"/>
    <dgm:cxn modelId="{8889DD40-0A9F-4E8D-876D-05E8710BE9D3}" type="presParOf" srcId="{0BC871CE-503A-46FB-AD19-599857D4386A}" destId="{2ECD7729-90E1-4CD6-ACD9-5F337AD1937A}" srcOrd="0" destOrd="0" presId="urn:microsoft.com/office/officeart/2005/8/layout/vList5"/>
    <dgm:cxn modelId="{59EA021E-D5CC-4C05-8995-250D64ABD5B1}" type="presParOf" srcId="{0BC871CE-503A-46FB-AD19-599857D4386A}" destId="{2D0AA163-C843-4259-B65B-57189C663F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5D3033-7EC5-4F37-9F59-ED703C9F7C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11DC11-162D-42EA-8C58-849674A2CC0B}">
      <dgm:prSet/>
      <dgm:spPr/>
      <dgm:t>
        <a:bodyPr/>
        <a:lstStyle/>
        <a:p>
          <a:r>
            <a:rPr lang="en-US"/>
            <a:t>Object detection as a Regression Task with a </a:t>
          </a:r>
          <a:r>
            <a:rPr lang="en-US" b="1"/>
            <a:t>single neural network</a:t>
          </a:r>
          <a:endParaRPr lang="en-US"/>
        </a:p>
      </dgm:t>
    </dgm:pt>
    <dgm:pt modelId="{14FD44A3-672B-4C81-B2A7-725715F66DC0}" type="parTrans" cxnId="{E7F1C24C-464B-47F2-94EB-F5F6D3ECB4BD}">
      <dgm:prSet/>
      <dgm:spPr/>
      <dgm:t>
        <a:bodyPr/>
        <a:lstStyle/>
        <a:p>
          <a:endParaRPr lang="en-US"/>
        </a:p>
      </dgm:t>
    </dgm:pt>
    <dgm:pt modelId="{8729C456-0203-4706-8257-694E3AEB72DE}" type="sibTrans" cxnId="{E7F1C24C-464B-47F2-94EB-F5F6D3ECB4BD}">
      <dgm:prSet/>
      <dgm:spPr/>
      <dgm:t>
        <a:bodyPr/>
        <a:lstStyle/>
        <a:p>
          <a:endParaRPr lang="en-US"/>
        </a:p>
      </dgm:t>
    </dgm:pt>
    <dgm:pt modelId="{BC0C5E0A-6FA5-4C82-BA84-ED2AA5711565}">
      <dgm:prSet/>
      <dgm:spPr/>
      <dgm:t>
        <a:bodyPr/>
        <a:lstStyle/>
        <a:p>
          <a:r>
            <a:rPr lang="en-US" b="1"/>
            <a:t>Y</a:t>
          </a:r>
          <a:r>
            <a:rPr lang="en-US"/>
            <a:t>ou </a:t>
          </a:r>
          <a:r>
            <a:rPr lang="en-US" b="1"/>
            <a:t>O</a:t>
          </a:r>
          <a:r>
            <a:rPr lang="en-US"/>
            <a:t>nly </a:t>
          </a:r>
          <a:r>
            <a:rPr lang="en-US" b="1"/>
            <a:t>L</a:t>
          </a:r>
          <a:r>
            <a:rPr lang="en-US"/>
            <a:t>ook </a:t>
          </a:r>
          <a:r>
            <a:rPr lang="en-US" b="1"/>
            <a:t>O</a:t>
          </a:r>
          <a:r>
            <a:rPr lang="en-US"/>
            <a:t>nce at an image to predict what objects are present along with their location</a:t>
          </a:r>
        </a:p>
      </dgm:t>
    </dgm:pt>
    <dgm:pt modelId="{E611EC94-50B6-47D8-8770-9FE00638FF63}" type="parTrans" cxnId="{3C57E045-6507-41D2-A2CD-965F36A7B73E}">
      <dgm:prSet/>
      <dgm:spPr/>
      <dgm:t>
        <a:bodyPr/>
        <a:lstStyle/>
        <a:p>
          <a:endParaRPr lang="en-US"/>
        </a:p>
      </dgm:t>
    </dgm:pt>
    <dgm:pt modelId="{5AE23D89-4086-4FDE-BD90-B87998F097F3}" type="sibTrans" cxnId="{3C57E045-6507-41D2-A2CD-965F36A7B73E}">
      <dgm:prSet/>
      <dgm:spPr/>
      <dgm:t>
        <a:bodyPr/>
        <a:lstStyle/>
        <a:p>
          <a:endParaRPr lang="en-US"/>
        </a:p>
      </dgm:t>
    </dgm:pt>
    <dgm:pt modelId="{7FCD11D4-32DB-4164-A4C4-C8322F917C81}">
      <dgm:prSet/>
      <dgm:spPr/>
      <dgm:t>
        <a:bodyPr/>
        <a:lstStyle/>
        <a:p>
          <a:r>
            <a:rPr lang="en-US"/>
            <a:t>Very Fast, Generalized.</a:t>
          </a:r>
        </a:p>
      </dgm:t>
    </dgm:pt>
    <dgm:pt modelId="{4BB97DE5-1FDB-4309-B431-96E51B52A8A5}" type="parTrans" cxnId="{8835D51D-175F-4DB8-9CCE-D759E07D80E7}">
      <dgm:prSet/>
      <dgm:spPr/>
      <dgm:t>
        <a:bodyPr/>
        <a:lstStyle/>
        <a:p>
          <a:endParaRPr lang="en-US"/>
        </a:p>
      </dgm:t>
    </dgm:pt>
    <dgm:pt modelId="{67F15EF8-477E-4AAD-AE97-8C12A5467A85}" type="sibTrans" cxnId="{8835D51D-175F-4DB8-9CCE-D759E07D80E7}">
      <dgm:prSet/>
      <dgm:spPr/>
      <dgm:t>
        <a:bodyPr/>
        <a:lstStyle/>
        <a:p>
          <a:endParaRPr lang="en-US"/>
        </a:p>
      </dgm:t>
    </dgm:pt>
    <dgm:pt modelId="{87C081D3-153D-405D-BB4C-AD467CA67C19}">
      <dgm:prSet/>
      <dgm:spPr/>
      <dgm:t>
        <a:bodyPr/>
        <a:lstStyle/>
        <a:p>
          <a:r>
            <a:rPr lang="en-US"/>
            <a:t>YOLO: 45fps</a:t>
          </a:r>
        </a:p>
      </dgm:t>
    </dgm:pt>
    <dgm:pt modelId="{E11908BC-D007-4DFD-99DD-AD5CF29A6A75}" type="parTrans" cxnId="{DBDF6668-369E-4AE6-89CC-AF3D8A76D45B}">
      <dgm:prSet/>
      <dgm:spPr/>
      <dgm:t>
        <a:bodyPr/>
        <a:lstStyle/>
        <a:p>
          <a:endParaRPr lang="en-US"/>
        </a:p>
      </dgm:t>
    </dgm:pt>
    <dgm:pt modelId="{14747FFF-70C8-4169-90CA-CB4F213F61F2}" type="sibTrans" cxnId="{DBDF6668-369E-4AE6-89CC-AF3D8A76D45B}">
      <dgm:prSet/>
      <dgm:spPr/>
      <dgm:t>
        <a:bodyPr/>
        <a:lstStyle/>
        <a:p>
          <a:endParaRPr lang="en-US"/>
        </a:p>
      </dgm:t>
    </dgm:pt>
    <dgm:pt modelId="{5AFC7CD0-F9EA-4D5D-A42D-C274343149BF}">
      <dgm:prSet/>
      <dgm:spPr/>
      <dgm:t>
        <a:bodyPr/>
        <a:lstStyle/>
        <a:p>
          <a:r>
            <a:rPr lang="en-US"/>
            <a:t>Fast YOLO: 155fps</a:t>
          </a:r>
        </a:p>
      </dgm:t>
    </dgm:pt>
    <dgm:pt modelId="{318D4590-5CFB-4516-BBDA-862547D11C2F}" type="parTrans" cxnId="{C4B6AE8C-396E-4B42-B2AE-30B6C70BE573}">
      <dgm:prSet/>
      <dgm:spPr/>
      <dgm:t>
        <a:bodyPr/>
        <a:lstStyle/>
        <a:p>
          <a:endParaRPr lang="en-US"/>
        </a:p>
      </dgm:t>
    </dgm:pt>
    <dgm:pt modelId="{6CFA9470-C549-4807-9712-C5C37CDAF988}" type="sibTrans" cxnId="{C4B6AE8C-396E-4B42-B2AE-30B6C70BE573}">
      <dgm:prSet/>
      <dgm:spPr/>
      <dgm:t>
        <a:bodyPr/>
        <a:lstStyle/>
        <a:p>
          <a:endParaRPr lang="en-US"/>
        </a:p>
      </dgm:t>
    </dgm:pt>
    <dgm:pt modelId="{F2309084-4C0D-49B5-8EB5-386E309EEBAD}">
      <dgm:prSet/>
      <dgm:spPr/>
      <dgm:t>
        <a:bodyPr/>
        <a:lstStyle/>
        <a:p>
          <a:pPr rtl="0"/>
          <a:r>
            <a:rPr lang="en-US"/>
            <a:t>Twice the mAP</a:t>
          </a:r>
          <a:r>
            <a:rPr lang="en-US">
              <a:latin typeface="Yu Mincho Light"/>
            </a:rPr>
            <a:t> </a:t>
          </a:r>
          <a:r>
            <a:rPr lang="en-US"/>
            <a:t>and half the back-ground errors than Fast R-CNN</a:t>
          </a:r>
        </a:p>
      </dgm:t>
    </dgm:pt>
    <dgm:pt modelId="{E7E5ED78-5B5C-4611-9866-157DFDCE0470}" type="parTrans" cxnId="{F40B9D27-9EBC-498D-A635-197860249DDD}">
      <dgm:prSet/>
      <dgm:spPr/>
      <dgm:t>
        <a:bodyPr/>
        <a:lstStyle/>
        <a:p>
          <a:endParaRPr lang="en-US"/>
        </a:p>
      </dgm:t>
    </dgm:pt>
    <dgm:pt modelId="{FA4FA7ED-BD67-4BD1-B7EE-30B2363CF601}" type="sibTrans" cxnId="{F40B9D27-9EBC-498D-A635-197860249DDD}">
      <dgm:prSet/>
      <dgm:spPr/>
      <dgm:t>
        <a:bodyPr/>
        <a:lstStyle/>
        <a:p>
          <a:endParaRPr lang="en-US"/>
        </a:p>
      </dgm:t>
    </dgm:pt>
    <dgm:pt modelId="{02521EF6-2BE0-43E5-90D5-3CC35393EF76}" type="pres">
      <dgm:prSet presAssocID="{405D3033-7EC5-4F37-9F59-ED703C9F7C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A8CAAB-8D7E-4F90-BA11-B257A34042C0}" type="pres">
      <dgm:prSet presAssocID="{8011DC11-162D-42EA-8C58-849674A2CC0B}" presName="root" presStyleCnt="0"/>
      <dgm:spPr/>
    </dgm:pt>
    <dgm:pt modelId="{24ED26B8-D069-4483-B431-02F0D43AFFE7}" type="pres">
      <dgm:prSet presAssocID="{8011DC11-162D-42EA-8C58-849674A2CC0B}" presName="rootComposite" presStyleCnt="0"/>
      <dgm:spPr/>
    </dgm:pt>
    <dgm:pt modelId="{FE1E4882-A9DC-421A-84EE-4EC398D6AEAF}" type="pres">
      <dgm:prSet presAssocID="{8011DC11-162D-42EA-8C58-849674A2CC0B}" presName="rootText" presStyleLbl="node1" presStyleIdx="0" presStyleCnt="4"/>
      <dgm:spPr/>
    </dgm:pt>
    <dgm:pt modelId="{88EA9748-C24B-47EF-A58B-85670C85E4BE}" type="pres">
      <dgm:prSet presAssocID="{8011DC11-162D-42EA-8C58-849674A2CC0B}" presName="rootConnector" presStyleLbl="node1" presStyleIdx="0" presStyleCnt="4"/>
      <dgm:spPr/>
    </dgm:pt>
    <dgm:pt modelId="{C7ABB6D4-ACAF-4F21-870D-9B1CF3B563FF}" type="pres">
      <dgm:prSet presAssocID="{8011DC11-162D-42EA-8C58-849674A2CC0B}" presName="childShape" presStyleCnt="0"/>
      <dgm:spPr/>
    </dgm:pt>
    <dgm:pt modelId="{86C7953C-FD68-4F62-BD3A-DEA8B3EB3833}" type="pres">
      <dgm:prSet presAssocID="{BC0C5E0A-6FA5-4C82-BA84-ED2AA5711565}" presName="root" presStyleCnt="0"/>
      <dgm:spPr/>
    </dgm:pt>
    <dgm:pt modelId="{799E42CE-9C40-48BB-B8DC-0E83A474D4A3}" type="pres">
      <dgm:prSet presAssocID="{BC0C5E0A-6FA5-4C82-BA84-ED2AA5711565}" presName="rootComposite" presStyleCnt="0"/>
      <dgm:spPr/>
    </dgm:pt>
    <dgm:pt modelId="{2CAEE9A7-1264-4276-9FA9-9E5692482B1F}" type="pres">
      <dgm:prSet presAssocID="{BC0C5E0A-6FA5-4C82-BA84-ED2AA5711565}" presName="rootText" presStyleLbl="node1" presStyleIdx="1" presStyleCnt="4"/>
      <dgm:spPr/>
    </dgm:pt>
    <dgm:pt modelId="{5520D765-0B2C-4CDE-B0FD-16B46E794426}" type="pres">
      <dgm:prSet presAssocID="{BC0C5E0A-6FA5-4C82-BA84-ED2AA5711565}" presName="rootConnector" presStyleLbl="node1" presStyleIdx="1" presStyleCnt="4"/>
      <dgm:spPr/>
    </dgm:pt>
    <dgm:pt modelId="{E5847964-DC3E-4ADD-900A-AD76D7EDD256}" type="pres">
      <dgm:prSet presAssocID="{BC0C5E0A-6FA5-4C82-BA84-ED2AA5711565}" presName="childShape" presStyleCnt="0"/>
      <dgm:spPr/>
    </dgm:pt>
    <dgm:pt modelId="{E4B2682D-1B9D-49D4-B0D6-A84DA07423FC}" type="pres">
      <dgm:prSet presAssocID="{7FCD11D4-32DB-4164-A4C4-C8322F917C81}" presName="root" presStyleCnt="0"/>
      <dgm:spPr/>
    </dgm:pt>
    <dgm:pt modelId="{C5D5D8F7-5FC6-4974-811D-4A2558EEEF10}" type="pres">
      <dgm:prSet presAssocID="{7FCD11D4-32DB-4164-A4C4-C8322F917C81}" presName="rootComposite" presStyleCnt="0"/>
      <dgm:spPr/>
    </dgm:pt>
    <dgm:pt modelId="{016464E5-2274-4F98-9596-3F03FC965BC3}" type="pres">
      <dgm:prSet presAssocID="{7FCD11D4-32DB-4164-A4C4-C8322F917C81}" presName="rootText" presStyleLbl="node1" presStyleIdx="2" presStyleCnt="4"/>
      <dgm:spPr/>
    </dgm:pt>
    <dgm:pt modelId="{564D56AE-6F4B-4564-9A8A-7B5EC3896F57}" type="pres">
      <dgm:prSet presAssocID="{7FCD11D4-32DB-4164-A4C4-C8322F917C81}" presName="rootConnector" presStyleLbl="node1" presStyleIdx="2" presStyleCnt="4"/>
      <dgm:spPr/>
    </dgm:pt>
    <dgm:pt modelId="{8675105C-3BDB-4C42-8A99-B71896D421E8}" type="pres">
      <dgm:prSet presAssocID="{7FCD11D4-32DB-4164-A4C4-C8322F917C81}" presName="childShape" presStyleCnt="0"/>
      <dgm:spPr/>
    </dgm:pt>
    <dgm:pt modelId="{03CC2E11-7996-46F0-BC16-B27761D5AF0C}" type="pres">
      <dgm:prSet presAssocID="{E11908BC-D007-4DFD-99DD-AD5CF29A6A75}" presName="Name13" presStyleLbl="parChTrans1D2" presStyleIdx="0" presStyleCnt="2"/>
      <dgm:spPr/>
    </dgm:pt>
    <dgm:pt modelId="{650060E1-96BE-4554-9BD1-E5EE917A6B16}" type="pres">
      <dgm:prSet presAssocID="{87C081D3-153D-405D-BB4C-AD467CA67C19}" presName="childText" presStyleLbl="bgAcc1" presStyleIdx="0" presStyleCnt="2">
        <dgm:presLayoutVars>
          <dgm:bulletEnabled val="1"/>
        </dgm:presLayoutVars>
      </dgm:prSet>
      <dgm:spPr/>
    </dgm:pt>
    <dgm:pt modelId="{128A1659-75A8-4C34-9CF1-8B1345BD88B2}" type="pres">
      <dgm:prSet presAssocID="{318D4590-5CFB-4516-BBDA-862547D11C2F}" presName="Name13" presStyleLbl="parChTrans1D2" presStyleIdx="1" presStyleCnt="2"/>
      <dgm:spPr/>
    </dgm:pt>
    <dgm:pt modelId="{95D514F9-1C49-4C44-9FB5-984B842D41C5}" type="pres">
      <dgm:prSet presAssocID="{5AFC7CD0-F9EA-4D5D-A42D-C274343149BF}" presName="childText" presStyleLbl="bgAcc1" presStyleIdx="1" presStyleCnt="2">
        <dgm:presLayoutVars>
          <dgm:bulletEnabled val="1"/>
        </dgm:presLayoutVars>
      </dgm:prSet>
      <dgm:spPr/>
    </dgm:pt>
    <dgm:pt modelId="{B0A421DA-7761-4CAB-81F4-B7A4197D12A5}" type="pres">
      <dgm:prSet presAssocID="{F2309084-4C0D-49B5-8EB5-386E309EEBAD}" presName="root" presStyleCnt="0"/>
      <dgm:spPr/>
    </dgm:pt>
    <dgm:pt modelId="{11D20578-44EA-42BD-81F7-AD9F9FB3549C}" type="pres">
      <dgm:prSet presAssocID="{F2309084-4C0D-49B5-8EB5-386E309EEBAD}" presName="rootComposite" presStyleCnt="0"/>
      <dgm:spPr/>
    </dgm:pt>
    <dgm:pt modelId="{FB65CFCB-A813-4BBA-897B-7F75781C86BC}" type="pres">
      <dgm:prSet presAssocID="{F2309084-4C0D-49B5-8EB5-386E309EEBAD}" presName="rootText" presStyleLbl="node1" presStyleIdx="3" presStyleCnt="4"/>
      <dgm:spPr/>
    </dgm:pt>
    <dgm:pt modelId="{2C122F07-60C2-4E15-A59D-3DCE8EB7D1D9}" type="pres">
      <dgm:prSet presAssocID="{F2309084-4C0D-49B5-8EB5-386E309EEBAD}" presName="rootConnector" presStyleLbl="node1" presStyleIdx="3" presStyleCnt="4"/>
      <dgm:spPr/>
    </dgm:pt>
    <dgm:pt modelId="{777DD1BF-1512-4ABC-9C8B-2CE817460FD1}" type="pres">
      <dgm:prSet presAssocID="{F2309084-4C0D-49B5-8EB5-386E309EEBAD}" presName="childShape" presStyleCnt="0"/>
      <dgm:spPr/>
    </dgm:pt>
  </dgm:ptLst>
  <dgm:cxnLst>
    <dgm:cxn modelId="{8835D51D-175F-4DB8-9CCE-D759E07D80E7}" srcId="{405D3033-7EC5-4F37-9F59-ED703C9F7C81}" destId="{7FCD11D4-32DB-4164-A4C4-C8322F917C81}" srcOrd="2" destOrd="0" parTransId="{4BB97DE5-1FDB-4309-B431-96E51B52A8A5}" sibTransId="{67F15EF8-477E-4AAD-AE97-8C12A5467A85}"/>
    <dgm:cxn modelId="{5E4E5523-D7C9-4950-9B0D-60B1087FE2B0}" type="presOf" srcId="{BC0C5E0A-6FA5-4C82-BA84-ED2AA5711565}" destId="{5520D765-0B2C-4CDE-B0FD-16B46E794426}" srcOrd="1" destOrd="0" presId="urn:microsoft.com/office/officeart/2005/8/layout/hierarchy3"/>
    <dgm:cxn modelId="{F40B9D27-9EBC-498D-A635-197860249DDD}" srcId="{405D3033-7EC5-4F37-9F59-ED703C9F7C81}" destId="{F2309084-4C0D-49B5-8EB5-386E309EEBAD}" srcOrd="3" destOrd="0" parTransId="{E7E5ED78-5B5C-4611-9866-157DFDCE0470}" sibTransId="{FA4FA7ED-BD67-4BD1-B7EE-30B2363CF601}"/>
    <dgm:cxn modelId="{9D108E2B-E928-4559-8752-D4C8995A84FB}" type="presOf" srcId="{F2309084-4C0D-49B5-8EB5-386E309EEBAD}" destId="{FB65CFCB-A813-4BBA-897B-7F75781C86BC}" srcOrd="0" destOrd="0" presId="urn:microsoft.com/office/officeart/2005/8/layout/hierarchy3"/>
    <dgm:cxn modelId="{3D14133C-A541-41A2-B8F2-0A620FB229A8}" type="presOf" srcId="{F2309084-4C0D-49B5-8EB5-386E309EEBAD}" destId="{2C122F07-60C2-4E15-A59D-3DCE8EB7D1D9}" srcOrd="1" destOrd="0" presId="urn:microsoft.com/office/officeart/2005/8/layout/hierarchy3"/>
    <dgm:cxn modelId="{AE1BDE3E-B58D-420A-A9F9-379FA741C3D1}" type="presOf" srcId="{7FCD11D4-32DB-4164-A4C4-C8322F917C81}" destId="{016464E5-2274-4F98-9596-3F03FC965BC3}" srcOrd="0" destOrd="0" presId="urn:microsoft.com/office/officeart/2005/8/layout/hierarchy3"/>
    <dgm:cxn modelId="{EE86745D-82C4-4F54-95D0-EC3EE0F2FED5}" type="presOf" srcId="{318D4590-5CFB-4516-BBDA-862547D11C2F}" destId="{128A1659-75A8-4C34-9CF1-8B1345BD88B2}" srcOrd="0" destOrd="0" presId="urn:microsoft.com/office/officeart/2005/8/layout/hierarchy3"/>
    <dgm:cxn modelId="{3C57E045-6507-41D2-A2CD-965F36A7B73E}" srcId="{405D3033-7EC5-4F37-9F59-ED703C9F7C81}" destId="{BC0C5E0A-6FA5-4C82-BA84-ED2AA5711565}" srcOrd="1" destOrd="0" parTransId="{E611EC94-50B6-47D8-8770-9FE00638FF63}" sibTransId="{5AE23D89-4086-4FDE-BD90-B87998F097F3}"/>
    <dgm:cxn modelId="{DBDF6668-369E-4AE6-89CC-AF3D8A76D45B}" srcId="{7FCD11D4-32DB-4164-A4C4-C8322F917C81}" destId="{87C081D3-153D-405D-BB4C-AD467CA67C19}" srcOrd="0" destOrd="0" parTransId="{E11908BC-D007-4DFD-99DD-AD5CF29A6A75}" sibTransId="{14747FFF-70C8-4169-90CA-CB4F213F61F2}"/>
    <dgm:cxn modelId="{5ACEEC6A-583B-437A-8CA1-682D51CEE654}" type="presOf" srcId="{E11908BC-D007-4DFD-99DD-AD5CF29A6A75}" destId="{03CC2E11-7996-46F0-BC16-B27761D5AF0C}" srcOrd="0" destOrd="0" presId="urn:microsoft.com/office/officeart/2005/8/layout/hierarchy3"/>
    <dgm:cxn modelId="{E7F1C24C-464B-47F2-94EB-F5F6D3ECB4BD}" srcId="{405D3033-7EC5-4F37-9F59-ED703C9F7C81}" destId="{8011DC11-162D-42EA-8C58-849674A2CC0B}" srcOrd="0" destOrd="0" parTransId="{14FD44A3-672B-4C81-B2A7-725715F66DC0}" sibTransId="{8729C456-0203-4706-8257-694E3AEB72DE}"/>
    <dgm:cxn modelId="{5B397D72-0452-458E-9C57-641D843C56C5}" type="presOf" srcId="{8011DC11-162D-42EA-8C58-849674A2CC0B}" destId="{88EA9748-C24B-47EF-A58B-85670C85E4BE}" srcOrd="1" destOrd="0" presId="urn:microsoft.com/office/officeart/2005/8/layout/hierarchy3"/>
    <dgm:cxn modelId="{879DE487-D68F-4F4F-A3E4-D4EDFB772689}" type="presOf" srcId="{8011DC11-162D-42EA-8C58-849674A2CC0B}" destId="{FE1E4882-A9DC-421A-84EE-4EC398D6AEAF}" srcOrd="0" destOrd="0" presId="urn:microsoft.com/office/officeart/2005/8/layout/hierarchy3"/>
    <dgm:cxn modelId="{C4B6AE8C-396E-4B42-B2AE-30B6C70BE573}" srcId="{7FCD11D4-32DB-4164-A4C4-C8322F917C81}" destId="{5AFC7CD0-F9EA-4D5D-A42D-C274343149BF}" srcOrd="1" destOrd="0" parTransId="{318D4590-5CFB-4516-BBDA-862547D11C2F}" sibTransId="{6CFA9470-C549-4807-9712-C5C37CDAF988}"/>
    <dgm:cxn modelId="{BBC32290-E290-412A-A811-D880BFB87F30}" type="presOf" srcId="{BC0C5E0A-6FA5-4C82-BA84-ED2AA5711565}" destId="{2CAEE9A7-1264-4276-9FA9-9E5692482B1F}" srcOrd="0" destOrd="0" presId="urn:microsoft.com/office/officeart/2005/8/layout/hierarchy3"/>
    <dgm:cxn modelId="{9F5912BF-6D25-498B-A005-0BBCF75F55EA}" type="presOf" srcId="{405D3033-7EC5-4F37-9F59-ED703C9F7C81}" destId="{02521EF6-2BE0-43E5-90D5-3CC35393EF76}" srcOrd="0" destOrd="0" presId="urn:microsoft.com/office/officeart/2005/8/layout/hierarchy3"/>
    <dgm:cxn modelId="{684625D7-C500-4B62-8921-366DB4F1CB6C}" type="presOf" srcId="{5AFC7CD0-F9EA-4D5D-A42D-C274343149BF}" destId="{95D514F9-1C49-4C44-9FB5-984B842D41C5}" srcOrd="0" destOrd="0" presId="urn:microsoft.com/office/officeart/2005/8/layout/hierarchy3"/>
    <dgm:cxn modelId="{AA975EE2-21E4-4143-9FC9-7A0758E354B0}" type="presOf" srcId="{7FCD11D4-32DB-4164-A4C4-C8322F917C81}" destId="{564D56AE-6F4B-4564-9A8A-7B5EC3896F57}" srcOrd="1" destOrd="0" presId="urn:microsoft.com/office/officeart/2005/8/layout/hierarchy3"/>
    <dgm:cxn modelId="{8FA607FB-495E-4303-B49F-5CFD2EE10B95}" type="presOf" srcId="{87C081D3-153D-405D-BB4C-AD467CA67C19}" destId="{650060E1-96BE-4554-9BD1-E5EE917A6B16}" srcOrd="0" destOrd="0" presId="urn:microsoft.com/office/officeart/2005/8/layout/hierarchy3"/>
    <dgm:cxn modelId="{41D10EAE-B72D-4C8A-A432-9206424E4D6D}" type="presParOf" srcId="{02521EF6-2BE0-43E5-90D5-3CC35393EF76}" destId="{45A8CAAB-8D7E-4F90-BA11-B257A34042C0}" srcOrd="0" destOrd="0" presId="urn:microsoft.com/office/officeart/2005/8/layout/hierarchy3"/>
    <dgm:cxn modelId="{A824BA5E-F23B-47E5-B820-41C93F308DFE}" type="presParOf" srcId="{45A8CAAB-8D7E-4F90-BA11-B257A34042C0}" destId="{24ED26B8-D069-4483-B431-02F0D43AFFE7}" srcOrd="0" destOrd="0" presId="urn:microsoft.com/office/officeart/2005/8/layout/hierarchy3"/>
    <dgm:cxn modelId="{FFAE29D2-E767-4A6F-B91D-CF5E511C4D7D}" type="presParOf" srcId="{24ED26B8-D069-4483-B431-02F0D43AFFE7}" destId="{FE1E4882-A9DC-421A-84EE-4EC398D6AEAF}" srcOrd="0" destOrd="0" presId="urn:microsoft.com/office/officeart/2005/8/layout/hierarchy3"/>
    <dgm:cxn modelId="{12404936-BB86-4F50-AC14-E6346970346F}" type="presParOf" srcId="{24ED26B8-D069-4483-B431-02F0D43AFFE7}" destId="{88EA9748-C24B-47EF-A58B-85670C85E4BE}" srcOrd="1" destOrd="0" presId="urn:microsoft.com/office/officeart/2005/8/layout/hierarchy3"/>
    <dgm:cxn modelId="{0232CE40-5207-48C4-AB15-8D273E79A606}" type="presParOf" srcId="{45A8CAAB-8D7E-4F90-BA11-B257A34042C0}" destId="{C7ABB6D4-ACAF-4F21-870D-9B1CF3B563FF}" srcOrd="1" destOrd="0" presId="urn:microsoft.com/office/officeart/2005/8/layout/hierarchy3"/>
    <dgm:cxn modelId="{9A4D4A4C-0C7C-413E-874B-CDB70AA03E7F}" type="presParOf" srcId="{02521EF6-2BE0-43E5-90D5-3CC35393EF76}" destId="{86C7953C-FD68-4F62-BD3A-DEA8B3EB3833}" srcOrd="1" destOrd="0" presId="urn:microsoft.com/office/officeart/2005/8/layout/hierarchy3"/>
    <dgm:cxn modelId="{54EE9F10-E34F-4883-9C3C-CEDF2D08D582}" type="presParOf" srcId="{86C7953C-FD68-4F62-BD3A-DEA8B3EB3833}" destId="{799E42CE-9C40-48BB-B8DC-0E83A474D4A3}" srcOrd="0" destOrd="0" presId="urn:microsoft.com/office/officeart/2005/8/layout/hierarchy3"/>
    <dgm:cxn modelId="{AB881B6F-32D2-4014-AE51-477E6DB931B7}" type="presParOf" srcId="{799E42CE-9C40-48BB-B8DC-0E83A474D4A3}" destId="{2CAEE9A7-1264-4276-9FA9-9E5692482B1F}" srcOrd="0" destOrd="0" presId="urn:microsoft.com/office/officeart/2005/8/layout/hierarchy3"/>
    <dgm:cxn modelId="{A63EE38B-B585-45A3-BCEB-3A1B1C6D4B6A}" type="presParOf" srcId="{799E42CE-9C40-48BB-B8DC-0E83A474D4A3}" destId="{5520D765-0B2C-4CDE-B0FD-16B46E794426}" srcOrd="1" destOrd="0" presId="urn:microsoft.com/office/officeart/2005/8/layout/hierarchy3"/>
    <dgm:cxn modelId="{75443D36-A7BB-42F5-B78B-F151D2676FCE}" type="presParOf" srcId="{86C7953C-FD68-4F62-BD3A-DEA8B3EB3833}" destId="{E5847964-DC3E-4ADD-900A-AD76D7EDD256}" srcOrd="1" destOrd="0" presId="urn:microsoft.com/office/officeart/2005/8/layout/hierarchy3"/>
    <dgm:cxn modelId="{98A43E5F-5FD1-4631-B1F4-1C32711850C6}" type="presParOf" srcId="{02521EF6-2BE0-43E5-90D5-3CC35393EF76}" destId="{E4B2682D-1B9D-49D4-B0D6-A84DA07423FC}" srcOrd="2" destOrd="0" presId="urn:microsoft.com/office/officeart/2005/8/layout/hierarchy3"/>
    <dgm:cxn modelId="{EB075187-F819-4042-A8ED-28DE19499DA2}" type="presParOf" srcId="{E4B2682D-1B9D-49D4-B0D6-A84DA07423FC}" destId="{C5D5D8F7-5FC6-4974-811D-4A2558EEEF10}" srcOrd="0" destOrd="0" presId="urn:microsoft.com/office/officeart/2005/8/layout/hierarchy3"/>
    <dgm:cxn modelId="{7517650D-15CC-49E5-99E8-FEC2BA39B9C8}" type="presParOf" srcId="{C5D5D8F7-5FC6-4974-811D-4A2558EEEF10}" destId="{016464E5-2274-4F98-9596-3F03FC965BC3}" srcOrd="0" destOrd="0" presId="urn:microsoft.com/office/officeart/2005/8/layout/hierarchy3"/>
    <dgm:cxn modelId="{599A3441-5059-4B68-A115-8C1D29942C95}" type="presParOf" srcId="{C5D5D8F7-5FC6-4974-811D-4A2558EEEF10}" destId="{564D56AE-6F4B-4564-9A8A-7B5EC3896F57}" srcOrd="1" destOrd="0" presId="urn:microsoft.com/office/officeart/2005/8/layout/hierarchy3"/>
    <dgm:cxn modelId="{8234CF46-CDF5-4E23-83B2-5C5CF54460A5}" type="presParOf" srcId="{E4B2682D-1B9D-49D4-B0D6-A84DA07423FC}" destId="{8675105C-3BDB-4C42-8A99-B71896D421E8}" srcOrd="1" destOrd="0" presId="urn:microsoft.com/office/officeart/2005/8/layout/hierarchy3"/>
    <dgm:cxn modelId="{D407B0A6-90FD-496C-B841-BCB2DF3406E6}" type="presParOf" srcId="{8675105C-3BDB-4C42-8A99-B71896D421E8}" destId="{03CC2E11-7996-46F0-BC16-B27761D5AF0C}" srcOrd="0" destOrd="0" presId="urn:microsoft.com/office/officeart/2005/8/layout/hierarchy3"/>
    <dgm:cxn modelId="{71E6D83E-F237-4434-812F-3614FE375084}" type="presParOf" srcId="{8675105C-3BDB-4C42-8A99-B71896D421E8}" destId="{650060E1-96BE-4554-9BD1-E5EE917A6B16}" srcOrd="1" destOrd="0" presId="urn:microsoft.com/office/officeart/2005/8/layout/hierarchy3"/>
    <dgm:cxn modelId="{2A978B9C-E333-4FB4-9D6B-EA847ED04AA9}" type="presParOf" srcId="{8675105C-3BDB-4C42-8A99-B71896D421E8}" destId="{128A1659-75A8-4C34-9CF1-8B1345BD88B2}" srcOrd="2" destOrd="0" presId="urn:microsoft.com/office/officeart/2005/8/layout/hierarchy3"/>
    <dgm:cxn modelId="{EE8853E5-DAF9-48A3-81D1-638619CBDBF8}" type="presParOf" srcId="{8675105C-3BDB-4C42-8A99-B71896D421E8}" destId="{95D514F9-1C49-4C44-9FB5-984B842D41C5}" srcOrd="3" destOrd="0" presId="urn:microsoft.com/office/officeart/2005/8/layout/hierarchy3"/>
    <dgm:cxn modelId="{EAE4DD49-50E3-4923-8AFD-732E384099A6}" type="presParOf" srcId="{02521EF6-2BE0-43E5-90D5-3CC35393EF76}" destId="{B0A421DA-7761-4CAB-81F4-B7A4197D12A5}" srcOrd="3" destOrd="0" presId="urn:microsoft.com/office/officeart/2005/8/layout/hierarchy3"/>
    <dgm:cxn modelId="{DFEE945D-23C4-4212-9C0B-95A343E217CC}" type="presParOf" srcId="{B0A421DA-7761-4CAB-81F4-B7A4197D12A5}" destId="{11D20578-44EA-42BD-81F7-AD9F9FB3549C}" srcOrd="0" destOrd="0" presId="urn:microsoft.com/office/officeart/2005/8/layout/hierarchy3"/>
    <dgm:cxn modelId="{1EA463EE-00A8-47D4-B4EB-E083EA2C708B}" type="presParOf" srcId="{11D20578-44EA-42BD-81F7-AD9F9FB3549C}" destId="{FB65CFCB-A813-4BBA-897B-7F75781C86BC}" srcOrd="0" destOrd="0" presId="urn:microsoft.com/office/officeart/2005/8/layout/hierarchy3"/>
    <dgm:cxn modelId="{A3F8A1AC-5DE7-448C-87C8-93814F8B8E7F}" type="presParOf" srcId="{11D20578-44EA-42BD-81F7-AD9F9FB3549C}" destId="{2C122F07-60C2-4E15-A59D-3DCE8EB7D1D9}" srcOrd="1" destOrd="0" presId="urn:microsoft.com/office/officeart/2005/8/layout/hierarchy3"/>
    <dgm:cxn modelId="{076F8397-D08B-4C33-8F12-E7830BA3F6A4}" type="presParOf" srcId="{B0A421DA-7761-4CAB-81F4-B7A4197D12A5}" destId="{777DD1BF-1512-4ABC-9C8B-2CE817460FD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5D3033-7EC5-4F37-9F59-ED703C9F7C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11DC11-162D-42EA-8C58-849674A2CC0B}">
      <dgm:prSet/>
      <dgm:spPr/>
      <dgm:t>
        <a:bodyPr/>
        <a:lstStyle/>
        <a:p>
          <a:r>
            <a:rPr lang="en-US"/>
            <a:t>If a </a:t>
          </a:r>
          <a:r>
            <a:rPr lang="en-US" b="0"/>
            <a:t>grid cell contains center of </a:t>
          </a:r>
          <a:r>
            <a:rPr lang="en-US"/>
            <a:t>an object, it is responsible for the object's detection</a:t>
          </a:r>
        </a:p>
      </dgm:t>
    </dgm:pt>
    <dgm:pt modelId="{14FD44A3-672B-4C81-B2A7-725715F66DC0}" type="parTrans" cxnId="{E7F1C24C-464B-47F2-94EB-F5F6D3ECB4BD}">
      <dgm:prSet/>
      <dgm:spPr/>
      <dgm:t>
        <a:bodyPr/>
        <a:lstStyle/>
        <a:p>
          <a:endParaRPr lang="en-US"/>
        </a:p>
      </dgm:t>
    </dgm:pt>
    <dgm:pt modelId="{8729C456-0203-4706-8257-694E3AEB72DE}" type="sibTrans" cxnId="{E7F1C24C-464B-47F2-94EB-F5F6D3ECB4BD}">
      <dgm:prSet/>
      <dgm:spPr/>
      <dgm:t>
        <a:bodyPr/>
        <a:lstStyle/>
        <a:p>
          <a:endParaRPr lang="en-US"/>
        </a:p>
      </dgm:t>
    </dgm:pt>
    <dgm:pt modelId="{BC0C5E0A-6FA5-4C82-BA84-ED2AA5711565}">
      <dgm:prSet/>
      <dgm:spPr/>
      <dgm:t>
        <a:bodyPr/>
        <a:lstStyle/>
        <a:p>
          <a:r>
            <a:rPr lang="en-US"/>
            <a:t>Each grid cell predicts:</a:t>
          </a:r>
        </a:p>
      </dgm:t>
    </dgm:pt>
    <dgm:pt modelId="{E611EC94-50B6-47D8-8770-9FE00638FF63}" type="parTrans" cxnId="{3C57E045-6507-41D2-A2CD-965F36A7B73E}">
      <dgm:prSet/>
      <dgm:spPr/>
      <dgm:t>
        <a:bodyPr/>
        <a:lstStyle/>
        <a:p>
          <a:endParaRPr lang="en-US"/>
        </a:p>
      </dgm:t>
    </dgm:pt>
    <dgm:pt modelId="{5AE23D89-4086-4FDE-BD90-B87998F097F3}" type="sibTrans" cxnId="{3C57E045-6507-41D2-A2CD-965F36A7B73E}">
      <dgm:prSet/>
      <dgm:spPr/>
      <dgm:t>
        <a:bodyPr/>
        <a:lstStyle/>
        <a:p>
          <a:endParaRPr lang="en-US"/>
        </a:p>
      </dgm:t>
    </dgm:pt>
    <dgm:pt modelId="{7FCD11D4-32DB-4164-A4C4-C8322F917C81}">
      <dgm:prSet/>
      <dgm:spPr/>
      <dgm:t>
        <a:bodyPr/>
        <a:lstStyle/>
        <a:p>
          <a:r>
            <a:rPr lang="en-US"/>
            <a:t>B bounding boxes: </a:t>
          </a:r>
          <a:r>
            <a:rPr lang="en-US" i="1"/>
            <a:t>x,y,w,h </a:t>
          </a:r>
          <a:endParaRPr lang="en-US"/>
        </a:p>
      </dgm:t>
    </dgm:pt>
    <dgm:pt modelId="{4BB97DE5-1FDB-4309-B431-96E51B52A8A5}" type="parTrans" cxnId="{8835D51D-175F-4DB8-9CCE-D759E07D80E7}">
      <dgm:prSet/>
      <dgm:spPr/>
      <dgm:t>
        <a:bodyPr/>
        <a:lstStyle/>
        <a:p>
          <a:endParaRPr lang="en-US"/>
        </a:p>
      </dgm:t>
    </dgm:pt>
    <dgm:pt modelId="{67F15EF8-477E-4AAD-AE97-8C12A5467A85}" type="sibTrans" cxnId="{8835D51D-175F-4DB8-9CCE-D759E07D80E7}">
      <dgm:prSet/>
      <dgm:spPr/>
      <dgm:t>
        <a:bodyPr/>
        <a:lstStyle/>
        <a:p>
          <a:endParaRPr lang="en-US"/>
        </a:p>
      </dgm:t>
    </dgm:pt>
    <dgm:pt modelId="{87C081D3-153D-405D-BB4C-AD467CA67C19}">
      <dgm:prSet/>
      <dgm:spPr/>
      <dgm:t>
        <a:bodyPr/>
        <a:lstStyle/>
        <a:p>
          <a:r>
            <a:rPr lang="en-US"/>
            <a:t>Confidence score for each box: Pr(Obj)×IOU(truth,pred)</a:t>
          </a:r>
        </a:p>
      </dgm:t>
    </dgm:pt>
    <dgm:pt modelId="{E11908BC-D007-4DFD-99DD-AD5CF29A6A75}" type="parTrans" cxnId="{DBDF6668-369E-4AE6-89CC-AF3D8A76D45B}">
      <dgm:prSet/>
      <dgm:spPr/>
      <dgm:t>
        <a:bodyPr/>
        <a:lstStyle/>
        <a:p>
          <a:endParaRPr lang="en-US"/>
        </a:p>
      </dgm:t>
    </dgm:pt>
    <dgm:pt modelId="{14747FFF-70C8-4169-90CA-CB4F213F61F2}" type="sibTrans" cxnId="{DBDF6668-369E-4AE6-89CC-AF3D8A76D45B}">
      <dgm:prSet/>
      <dgm:spPr/>
      <dgm:t>
        <a:bodyPr/>
        <a:lstStyle/>
        <a:p>
          <a:endParaRPr lang="en-US"/>
        </a:p>
      </dgm:t>
    </dgm:pt>
    <dgm:pt modelId="{5AFC7CD0-F9EA-4D5D-A42D-C274343149BF}">
      <dgm:prSet/>
      <dgm:spPr/>
      <dgm:t>
        <a:bodyPr/>
        <a:lstStyle/>
        <a:p>
          <a:r>
            <a:rPr lang="en-US"/>
            <a:t>Conditional class probabilities for each class: </a:t>
          </a:r>
          <a:r>
            <a:rPr lang="en-US" err="1"/>
            <a:t>Pr</a:t>
          </a:r>
          <a:r>
            <a:rPr lang="en-US"/>
            <a:t>(</a:t>
          </a:r>
          <a:r>
            <a:rPr lang="en-US" err="1"/>
            <a:t>C_i</a:t>
          </a:r>
          <a:r>
            <a:rPr lang="en-US"/>
            <a:t>/Obj)</a:t>
          </a:r>
        </a:p>
      </dgm:t>
    </dgm:pt>
    <dgm:pt modelId="{318D4590-5CFB-4516-BBDA-862547D11C2F}" type="parTrans" cxnId="{C4B6AE8C-396E-4B42-B2AE-30B6C70BE573}">
      <dgm:prSet/>
      <dgm:spPr/>
      <dgm:t>
        <a:bodyPr/>
        <a:lstStyle/>
        <a:p>
          <a:endParaRPr lang="en-US"/>
        </a:p>
      </dgm:t>
    </dgm:pt>
    <dgm:pt modelId="{6CFA9470-C549-4807-9712-C5C37CDAF988}" type="sibTrans" cxnId="{C4B6AE8C-396E-4B42-B2AE-30B6C70BE573}">
      <dgm:prSet/>
      <dgm:spPr/>
      <dgm:t>
        <a:bodyPr/>
        <a:lstStyle/>
        <a:p>
          <a:endParaRPr lang="en-US"/>
        </a:p>
      </dgm:t>
    </dgm:pt>
    <dgm:pt modelId="{F2309084-4C0D-49B5-8EB5-386E309EEBAD}">
      <dgm:prSet/>
      <dgm:spPr/>
      <dgm:t>
        <a:bodyPr/>
        <a:lstStyle/>
        <a:p>
          <a:r>
            <a:rPr lang="en-US"/>
            <a:t>These scores encode both the probability of that class appearing in the box and how well the predicted box fits the object.</a:t>
          </a:r>
        </a:p>
      </dgm:t>
    </dgm:pt>
    <dgm:pt modelId="{E7E5ED78-5B5C-4611-9866-157DFDCE0470}" type="parTrans" cxnId="{F40B9D27-9EBC-498D-A635-197860249DDD}">
      <dgm:prSet/>
      <dgm:spPr/>
      <dgm:t>
        <a:bodyPr/>
        <a:lstStyle/>
        <a:p>
          <a:endParaRPr lang="en-US"/>
        </a:p>
      </dgm:t>
    </dgm:pt>
    <dgm:pt modelId="{FA4FA7ED-BD67-4BD1-B7EE-30B2363CF601}" type="sibTrans" cxnId="{F40B9D27-9EBC-498D-A635-197860249DDD}">
      <dgm:prSet/>
      <dgm:spPr/>
      <dgm:t>
        <a:bodyPr/>
        <a:lstStyle/>
        <a:p>
          <a:endParaRPr lang="en-US"/>
        </a:p>
      </dgm:t>
    </dgm:pt>
    <dgm:pt modelId="{1A3BDAE1-5CBF-45B4-94FD-C7E50CB206B9}">
      <dgm:prSet phldr="0"/>
      <dgm:spPr/>
      <dgm:t>
        <a:bodyPr/>
        <a:lstStyle/>
        <a:p>
          <a:pPr rtl="0"/>
          <a:r>
            <a:rPr lang="en-US"/>
            <a:t>Input image =&gt; S×S image</a:t>
          </a:r>
        </a:p>
      </dgm:t>
    </dgm:pt>
    <dgm:pt modelId="{3C58FEFB-292E-4870-ACE0-3218873EE15B}" type="parTrans" cxnId="{E1D9FBA8-D048-41CF-843B-4F6637D2D241}">
      <dgm:prSet/>
      <dgm:spPr/>
    </dgm:pt>
    <dgm:pt modelId="{B3735E19-D909-4CAB-A47B-8DCCFA068C7B}" type="sibTrans" cxnId="{E1D9FBA8-D048-41CF-843B-4F6637D2D241}">
      <dgm:prSet/>
      <dgm:spPr/>
      <dgm:t>
        <a:bodyPr/>
        <a:lstStyle/>
        <a:p>
          <a:endParaRPr lang="en-US"/>
        </a:p>
      </dgm:t>
    </dgm:pt>
    <dgm:pt modelId="{D7A06FD2-A874-449B-8655-C9AC4DCFE465}">
      <dgm:prSet phldr="0"/>
      <dgm:spPr/>
      <dgm:t>
        <a:bodyPr/>
        <a:lstStyle/>
        <a:p>
          <a:r>
            <a:rPr lang="en-US"/>
            <a:t>Confidence score for each box * Conditional class probabilities = Probability that a class is present in the box (</a:t>
          </a:r>
          <a:r>
            <a:rPr lang="en-US" err="1"/>
            <a:t>Pr</a:t>
          </a:r>
          <a:r>
            <a:rPr lang="en-US"/>
            <a:t>(</a:t>
          </a:r>
          <a:r>
            <a:rPr lang="en-US" err="1"/>
            <a:t>C_i</a:t>
          </a:r>
          <a:r>
            <a:rPr lang="en-US"/>
            <a:t>)×IOU)</a:t>
          </a:r>
        </a:p>
      </dgm:t>
    </dgm:pt>
    <dgm:pt modelId="{CE1A52B6-694B-4CB2-A093-CC8894D34C81}" type="parTrans" cxnId="{02DAB21A-29F7-467F-9906-1D7756B2E524}">
      <dgm:prSet/>
      <dgm:spPr/>
    </dgm:pt>
    <dgm:pt modelId="{58958DD1-021D-46E9-886D-C6D498758632}" type="sibTrans" cxnId="{02DAB21A-29F7-467F-9906-1D7756B2E524}">
      <dgm:prSet/>
      <dgm:spPr/>
      <dgm:t>
        <a:bodyPr/>
        <a:lstStyle/>
        <a:p>
          <a:endParaRPr lang="en-US"/>
        </a:p>
      </dgm:t>
    </dgm:pt>
    <dgm:pt modelId="{9FEA8E3C-4180-400D-9BA2-A1C70B7C32E1}">
      <dgm:prSet phldr="0"/>
      <dgm:spPr/>
      <dgm:t>
        <a:bodyPr/>
        <a:lstStyle/>
        <a:p>
          <a:r>
            <a:rPr lang="en-US"/>
            <a:t>For each grid: 5 values for each bounding box and C class probabilities: 5 B+C</a:t>
          </a:r>
        </a:p>
      </dgm:t>
    </dgm:pt>
    <dgm:pt modelId="{875AD826-D01A-4FF9-A65C-E9D965E38273}" type="parTrans" cxnId="{400535B2-2CF0-4BF0-AF13-20F69811FF24}">
      <dgm:prSet/>
      <dgm:spPr/>
    </dgm:pt>
    <dgm:pt modelId="{C3146198-3A6E-43A6-ABC1-3651F284889A}" type="sibTrans" cxnId="{400535B2-2CF0-4BF0-AF13-20F69811FF24}">
      <dgm:prSet/>
      <dgm:spPr/>
      <dgm:t>
        <a:bodyPr/>
        <a:lstStyle/>
        <a:p>
          <a:endParaRPr lang="en-US"/>
        </a:p>
      </dgm:t>
    </dgm:pt>
    <dgm:pt modelId="{9FA0836B-0385-48A3-A013-76218D925516}">
      <dgm:prSet phldr="0"/>
      <dgm:spPr/>
      <dgm:t>
        <a:bodyPr/>
        <a:lstStyle/>
        <a:p>
          <a:r>
            <a:rPr lang="en-US"/>
            <a:t>So, the output is of S×S×(5B+C)</a:t>
          </a:r>
        </a:p>
      </dgm:t>
    </dgm:pt>
    <dgm:pt modelId="{51E9FE75-B688-478A-9582-50B23770DAC9}" type="parTrans" cxnId="{978839FF-45B4-48A0-AABD-095FAF60D419}">
      <dgm:prSet/>
      <dgm:spPr/>
    </dgm:pt>
    <dgm:pt modelId="{49FDE29D-BF04-4960-9332-92B0D38C3944}" type="sibTrans" cxnId="{978839FF-45B4-48A0-AABD-095FAF60D419}">
      <dgm:prSet/>
      <dgm:spPr/>
      <dgm:t>
        <a:bodyPr/>
        <a:lstStyle/>
        <a:p>
          <a:endParaRPr lang="en-US"/>
        </a:p>
      </dgm:t>
    </dgm:pt>
    <dgm:pt modelId="{1BA597EE-0A3A-4985-B504-0C4C3F4A9CA8}" type="pres">
      <dgm:prSet presAssocID="{405D3033-7EC5-4F37-9F59-ED703C9F7C81}" presName="Name0" presStyleCnt="0">
        <dgm:presLayoutVars>
          <dgm:dir/>
          <dgm:resizeHandles val="exact"/>
        </dgm:presLayoutVars>
      </dgm:prSet>
      <dgm:spPr/>
    </dgm:pt>
    <dgm:pt modelId="{A940D0E8-7479-41FC-BF02-83F51058C77E}" type="pres">
      <dgm:prSet presAssocID="{1A3BDAE1-5CBF-45B4-94FD-C7E50CB206B9}" presName="node" presStyleLbl="node1" presStyleIdx="0" presStyleCnt="6">
        <dgm:presLayoutVars>
          <dgm:bulletEnabled val="1"/>
        </dgm:presLayoutVars>
      </dgm:prSet>
      <dgm:spPr/>
    </dgm:pt>
    <dgm:pt modelId="{FF35A982-1571-4B9B-B35C-245740ECBA88}" type="pres">
      <dgm:prSet presAssocID="{B3735E19-D909-4CAB-A47B-8DCCFA068C7B}" presName="sibTrans" presStyleLbl="sibTrans1D1" presStyleIdx="0" presStyleCnt="5"/>
      <dgm:spPr/>
    </dgm:pt>
    <dgm:pt modelId="{342A1156-58B5-405B-8694-D73098BF21FC}" type="pres">
      <dgm:prSet presAssocID="{B3735E19-D909-4CAB-A47B-8DCCFA068C7B}" presName="connectorText" presStyleLbl="sibTrans1D1" presStyleIdx="0" presStyleCnt="5"/>
      <dgm:spPr/>
    </dgm:pt>
    <dgm:pt modelId="{834F287F-93F1-4A7D-A520-F6A0F7A45296}" type="pres">
      <dgm:prSet presAssocID="{BC0C5E0A-6FA5-4C82-BA84-ED2AA5711565}" presName="node" presStyleLbl="node1" presStyleIdx="1" presStyleCnt="6">
        <dgm:presLayoutVars>
          <dgm:bulletEnabled val="1"/>
        </dgm:presLayoutVars>
      </dgm:prSet>
      <dgm:spPr/>
    </dgm:pt>
    <dgm:pt modelId="{078FDF43-F7A4-4DCC-9AEF-7809CB657038}" type="pres">
      <dgm:prSet presAssocID="{5AE23D89-4086-4FDE-BD90-B87998F097F3}" presName="sibTrans" presStyleLbl="sibTrans1D1" presStyleIdx="1" presStyleCnt="5"/>
      <dgm:spPr/>
    </dgm:pt>
    <dgm:pt modelId="{0B773FB8-39F0-4998-ABFC-45A1F7EA6053}" type="pres">
      <dgm:prSet presAssocID="{5AE23D89-4086-4FDE-BD90-B87998F097F3}" presName="connectorText" presStyleLbl="sibTrans1D1" presStyleIdx="1" presStyleCnt="5"/>
      <dgm:spPr/>
    </dgm:pt>
    <dgm:pt modelId="{69577D1C-54BC-446C-873D-9229E370133F}" type="pres">
      <dgm:prSet presAssocID="{D7A06FD2-A874-449B-8655-C9AC4DCFE465}" presName="node" presStyleLbl="node1" presStyleIdx="2" presStyleCnt="6">
        <dgm:presLayoutVars>
          <dgm:bulletEnabled val="1"/>
        </dgm:presLayoutVars>
      </dgm:prSet>
      <dgm:spPr/>
    </dgm:pt>
    <dgm:pt modelId="{B5909D8E-ED97-41E7-B6CA-DA19251266FE}" type="pres">
      <dgm:prSet presAssocID="{58958DD1-021D-46E9-886D-C6D498758632}" presName="sibTrans" presStyleLbl="sibTrans1D1" presStyleIdx="2" presStyleCnt="5"/>
      <dgm:spPr/>
    </dgm:pt>
    <dgm:pt modelId="{9269C7AD-6143-4896-B533-A8489E40AAFF}" type="pres">
      <dgm:prSet presAssocID="{58958DD1-021D-46E9-886D-C6D498758632}" presName="connectorText" presStyleLbl="sibTrans1D1" presStyleIdx="2" presStyleCnt="5"/>
      <dgm:spPr/>
    </dgm:pt>
    <dgm:pt modelId="{8E49FA62-47B0-44C1-9369-9AD23B3AC4A1}" type="pres">
      <dgm:prSet presAssocID="{F2309084-4C0D-49B5-8EB5-386E309EEBAD}" presName="node" presStyleLbl="node1" presStyleIdx="3" presStyleCnt="6">
        <dgm:presLayoutVars>
          <dgm:bulletEnabled val="1"/>
        </dgm:presLayoutVars>
      </dgm:prSet>
      <dgm:spPr/>
    </dgm:pt>
    <dgm:pt modelId="{34C68087-4EB2-4070-A801-7D6127DC2842}" type="pres">
      <dgm:prSet presAssocID="{FA4FA7ED-BD67-4BD1-B7EE-30B2363CF601}" presName="sibTrans" presStyleLbl="sibTrans1D1" presStyleIdx="3" presStyleCnt="5"/>
      <dgm:spPr/>
    </dgm:pt>
    <dgm:pt modelId="{309C8C0F-57D9-4A01-A0A5-5D4FCCAFFC42}" type="pres">
      <dgm:prSet presAssocID="{FA4FA7ED-BD67-4BD1-B7EE-30B2363CF601}" presName="connectorText" presStyleLbl="sibTrans1D1" presStyleIdx="3" presStyleCnt="5"/>
      <dgm:spPr/>
    </dgm:pt>
    <dgm:pt modelId="{348A2A54-BF3F-4CB7-A5AC-6A23E0573C98}" type="pres">
      <dgm:prSet presAssocID="{9FEA8E3C-4180-400D-9BA2-A1C70B7C32E1}" presName="node" presStyleLbl="node1" presStyleIdx="4" presStyleCnt="6">
        <dgm:presLayoutVars>
          <dgm:bulletEnabled val="1"/>
        </dgm:presLayoutVars>
      </dgm:prSet>
      <dgm:spPr/>
    </dgm:pt>
    <dgm:pt modelId="{846750EF-7F71-4908-88BA-DC2E889ABA9B}" type="pres">
      <dgm:prSet presAssocID="{C3146198-3A6E-43A6-ABC1-3651F284889A}" presName="sibTrans" presStyleLbl="sibTrans1D1" presStyleIdx="4" presStyleCnt="5"/>
      <dgm:spPr/>
    </dgm:pt>
    <dgm:pt modelId="{99749E86-00E3-413B-9562-E57651051D49}" type="pres">
      <dgm:prSet presAssocID="{C3146198-3A6E-43A6-ABC1-3651F284889A}" presName="connectorText" presStyleLbl="sibTrans1D1" presStyleIdx="4" presStyleCnt="5"/>
      <dgm:spPr/>
    </dgm:pt>
    <dgm:pt modelId="{8105B3F2-3B2A-499A-AB7A-003D0D7C8D44}" type="pres">
      <dgm:prSet presAssocID="{9FA0836B-0385-48A3-A013-76218D925516}" presName="node" presStyleLbl="node1" presStyleIdx="5" presStyleCnt="6">
        <dgm:presLayoutVars>
          <dgm:bulletEnabled val="1"/>
        </dgm:presLayoutVars>
      </dgm:prSet>
      <dgm:spPr/>
    </dgm:pt>
  </dgm:ptLst>
  <dgm:cxnLst>
    <dgm:cxn modelId="{DECCCE03-B380-4DE5-A83F-9C860278B191}" type="presOf" srcId="{FA4FA7ED-BD67-4BD1-B7EE-30B2363CF601}" destId="{309C8C0F-57D9-4A01-A0A5-5D4FCCAFFC42}" srcOrd="1" destOrd="0" presId="urn:microsoft.com/office/officeart/2016/7/layout/RepeatingBendingProcessNew"/>
    <dgm:cxn modelId="{D567FF0E-6EF2-4EED-82D1-3AD010F4AC75}" type="presOf" srcId="{5AE23D89-4086-4FDE-BD90-B87998F097F3}" destId="{0B773FB8-39F0-4998-ABFC-45A1F7EA6053}" srcOrd="1" destOrd="0" presId="urn:microsoft.com/office/officeart/2016/7/layout/RepeatingBendingProcessNew"/>
    <dgm:cxn modelId="{02DAB21A-29F7-467F-9906-1D7756B2E524}" srcId="{405D3033-7EC5-4F37-9F59-ED703C9F7C81}" destId="{D7A06FD2-A874-449B-8655-C9AC4DCFE465}" srcOrd="2" destOrd="0" parTransId="{CE1A52B6-694B-4CB2-A093-CC8894D34C81}" sibTransId="{58958DD1-021D-46E9-886D-C6D498758632}"/>
    <dgm:cxn modelId="{8835D51D-175F-4DB8-9CCE-D759E07D80E7}" srcId="{BC0C5E0A-6FA5-4C82-BA84-ED2AA5711565}" destId="{7FCD11D4-32DB-4164-A4C4-C8322F917C81}" srcOrd="0" destOrd="0" parTransId="{4BB97DE5-1FDB-4309-B431-96E51B52A8A5}" sibTransId="{67F15EF8-477E-4AAD-AE97-8C12A5467A85}"/>
    <dgm:cxn modelId="{F40B9D27-9EBC-498D-A635-197860249DDD}" srcId="{405D3033-7EC5-4F37-9F59-ED703C9F7C81}" destId="{F2309084-4C0D-49B5-8EB5-386E309EEBAD}" srcOrd="3" destOrd="0" parTransId="{E7E5ED78-5B5C-4611-9866-157DFDCE0470}" sibTransId="{FA4FA7ED-BD67-4BD1-B7EE-30B2363CF601}"/>
    <dgm:cxn modelId="{32D5B437-6425-4E82-A0CF-95761457B30D}" type="presOf" srcId="{5AE23D89-4086-4FDE-BD90-B87998F097F3}" destId="{078FDF43-F7A4-4DCC-9AEF-7809CB657038}" srcOrd="0" destOrd="0" presId="urn:microsoft.com/office/officeart/2016/7/layout/RepeatingBendingProcessNew"/>
    <dgm:cxn modelId="{22681240-DFD7-48D5-8ACE-05CF620CFBC7}" type="presOf" srcId="{87C081D3-153D-405D-BB4C-AD467CA67C19}" destId="{834F287F-93F1-4A7D-A520-F6A0F7A45296}" srcOrd="0" destOrd="2" presId="urn:microsoft.com/office/officeart/2016/7/layout/RepeatingBendingProcessNew"/>
    <dgm:cxn modelId="{0642C261-71C6-41E8-90D9-53C7BCBFA5DA}" type="presOf" srcId="{1A3BDAE1-5CBF-45B4-94FD-C7E50CB206B9}" destId="{A940D0E8-7479-41FC-BF02-83F51058C77E}" srcOrd="0" destOrd="0" presId="urn:microsoft.com/office/officeart/2016/7/layout/RepeatingBendingProcessNew"/>
    <dgm:cxn modelId="{3C57E045-6507-41D2-A2CD-965F36A7B73E}" srcId="{405D3033-7EC5-4F37-9F59-ED703C9F7C81}" destId="{BC0C5E0A-6FA5-4C82-BA84-ED2AA5711565}" srcOrd="1" destOrd="0" parTransId="{E611EC94-50B6-47D8-8770-9FE00638FF63}" sibTransId="{5AE23D89-4086-4FDE-BD90-B87998F097F3}"/>
    <dgm:cxn modelId="{EA96E567-5FFE-4E80-A116-B8E11CD9E652}" type="presOf" srcId="{D7A06FD2-A874-449B-8655-C9AC4DCFE465}" destId="{69577D1C-54BC-446C-873D-9229E370133F}" srcOrd="0" destOrd="0" presId="urn:microsoft.com/office/officeart/2016/7/layout/RepeatingBendingProcessNew"/>
    <dgm:cxn modelId="{DBDF6668-369E-4AE6-89CC-AF3D8A76D45B}" srcId="{BC0C5E0A-6FA5-4C82-BA84-ED2AA5711565}" destId="{87C081D3-153D-405D-BB4C-AD467CA67C19}" srcOrd="1" destOrd="0" parTransId="{E11908BC-D007-4DFD-99DD-AD5CF29A6A75}" sibTransId="{14747FFF-70C8-4169-90CA-CB4F213F61F2}"/>
    <dgm:cxn modelId="{E7F1C24C-464B-47F2-94EB-F5F6D3ECB4BD}" srcId="{1A3BDAE1-5CBF-45B4-94FD-C7E50CB206B9}" destId="{8011DC11-162D-42EA-8C58-849674A2CC0B}" srcOrd="0" destOrd="0" parTransId="{14FD44A3-672B-4C81-B2A7-725715F66DC0}" sibTransId="{8729C456-0203-4706-8257-694E3AEB72DE}"/>
    <dgm:cxn modelId="{7AB2F94F-522B-49A0-8AAE-83F20227A906}" type="presOf" srcId="{BC0C5E0A-6FA5-4C82-BA84-ED2AA5711565}" destId="{834F287F-93F1-4A7D-A520-F6A0F7A45296}" srcOrd="0" destOrd="0" presId="urn:microsoft.com/office/officeart/2016/7/layout/RepeatingBendingProcessNew"/>
    <dgm:cxn modelId="{CD4C6173-DB4A-474C-AC8A-253E321C10C0}" type="presOf" srcId="{B3735E19-D909-4CAB-A47B-8DCCFA068C7B}" destId="{342A1156-58B5-405B-8694-D73098BF21FC}" srcOrd="1" destOrd="0" presId="urn:microsoft.com/office/officeart/2016/7/layout/RepeatingBendingProcessNew"/>
    <dgm:cxn modelId="{09407E55-87C6-4B83-858A-6AC0FDE9150B}" type="presOf" srcId="{7FCD11D4-32DB-4164-A4C4-C8322F917C81}" destId="{834F287F-93F1-4A7D-A520-F6A0F7A45296}" srcOrd="0" destOrd="1" presId="urn:microsoft.com/office/officeart/2016/7/layout/RepeatingBendingProcessNew"/>
    <dgm:cxn modelId="{B7A8D675-C20A-4F73-AA4D-A520584B1EB3}" type="presOf" srcId="{C3146198-3A6E-43A6-ABC1-3651F284889A}" destId="{846750EF-7F71-4908-88BA-DC2E889ABA9B}" srcOrd="0" destOrd="0" presId="urn:microsoft.com/office/officeart/2016/7/layout/RepeatingBendingProcessNew"/>
    <dgm:cxn modelId="{897FFB55-23E2-44AC-A298-C3A1388E0073}" type="presOf" srcId="{B3735E19-D909-4CAB-A47B-8DCCFA068C7B}" destId="{FF35A982-1571-4B9B-B35C-245740ECBA88}" srcOrd="0" destOrd="0" presId="urn:microsoft.com/office/officeart/2016/7/layout/RepeatingBendingProcessNew"/>
    <dgm:cxn modelId="{C4B6AE8C-396E-4B42-B2AE-30B6C70BE573}" srcId="{BC0C5E0A-6FA5-4C82-BA84-ED2AA5711565}" destId="{5AFC7CD0-F9EA-4D5D-A42D-C274343149BF}" srcOrd="2" destOrd="0" parTransId="{318D4590-5CFB-4516-BBDA-862547D11C2F}" sibTransId="{6CFA9470-C549-4807-9712-C5C37CDAF988}"/>
    <dgm:cxn modelId="{94BCA998-BA69-41C4-BA36-659F61446477}" type="presOf" srcId="{F2309084-4C0D-49B5-8EB5-386E309EEBAD}" destId="{8E49FA62-47B0-44C1-9369-9AD23B3AC4A1}" srcOrd="0" destOrd="0" presId="urn:microsoft.com/office/officeart/2016/7/layout/RepeatingBendingProcessNew"/>
    <dgm:cxn modelId="{640A9B9C-7721-43E4-9309-8F3D1B165CB3}" type="presOf" srcId="{9FA0836B-0385-48A3-A013-76218D925516}" destId="{8105B3F2-3B2A-499A-AB7A-003D0D7C8D44}" srcOrd="0" destOrd="0" presId="urn:microsoft.com/office/officeart/2016/7/layout/RepeatingBendingProcessNew"/>
    <dgm:cxn modelId="{46F0D29D-C6D8-4AD0-9E2B-21C8F94CCFAD}" type="presOf" srcId="{FA4FA7ED-BD67-4BD1-B7EE-30B2363CF601}" destId="{34C68087-4EB2-4070-A801-7D6127DC2842}" srcOrd="0" destOrd="0" presId="urn:microsoft.com/office/officeart/2016/7/layout/RepeatingBendingProcessNew"/>
    <dgm:cxn modelId="{E1D9FBA8-D048-41CF-843B-4F6637D2D241}" srcId="{405D3033-7EC5-4F37-9F59-ED703C9F7C81}" destId="{1A3BDAE1-5CBF-45B4-94FD-C7E50CB206B9}" srcOrd="0" destOrd="0" parTransId="{3C58FEFB-292E-4870-ACE0-3218873EE15B}" sibTransId="{B3735E19-D909-4CAB-A47B-8DCCFA068C7B}"/>
    <dgm:cxn modelId="{50247CB1-1FA5-43C0-A015-9A9284F2C9EC}" type="presOf" srcId="{C3146198-3A6E-43A6-ABC1-3651F284889A}" destId="{99749E86-00E3-413B-9562-E57651051D49}" srcOrd="1" destOrd="0" presId="urn:microsoft.com/office/officeart/2016/7/layout/RepeatingBendingProcessNew"/>
    <dgm:cxn modelId="{400535B2-2CF0-4BF0-AF13-20F69811FF24}" srcId="{405D3033-7EC5-4F37-9F59-ED703C9F7C81}" destId="{9FEA8E3C-4180-400D-9BA2-A1C70B7C32E1}" srcOrd="4" destOrd="0" parTransId="{875AD826-D01A-4FF9-A65C-E9D965E38273}" sibTransId="{C3146198-3A6E-43A6-ABC1-3651F284889A}"/>
    <dgm:cxn modelId="{2D3B53B4-2D61-4B56-962C-979247DBD836}" type="presOf" srcId="{58958DD1-021D-46E9-886D-C6D498758632}" destId="{B5909D8E-ED97-41E7-B6CA-DA19251266FE}" srcOrd="0" destOrd="0" presId="urn:microsoft.com/office/officeart/2016/7/layout/RepeatingBendingProcessNew"/>
    <dgm:cxn modelId="{D625E0B6-9F7C-44BF-8B74-7E1E4B8F45FE}" type="presOf" srcId="{5AFC7CD0-F9EA-4D5D-A42D-C274343149BF}" destId="{834F287F-93F1-4A7D-A520-F6A0F7A45296}" srcOrd="0" destOrd="3" presId="urn:microsoft.com/office/officeart/2016/7/layout/RepeatingBendingProcessNew"/>
    <dgm:cxn modelId="{D67638C4-84C3-4598-BF29-83C70F3B5D02}" type="presOf" srcId="{9FEA8E3C-4180-400D-9BA2-A1C70B7C32E1}" destId="{348A2A54-BF3F-4CB7-A5AC-6A23E0573C98}" srcOrd="0" destOrd="0" presId="urn:microsoft.com/office/officeart/2016/7/layout/RepeatingBendingProcessNew"/>
    <dgm:cxn modelId="{692BD8DA-B03D-4D00-85FB-7712C6C411D8}" type="presOf" srcId="{58958DD1-021D-46E9-886D-C6D498758632}" destId="{9269C7AD-6143-4896-B533-A8489E40AAFF}" srcOrd="1" destOrd="0" presId="urn:microsoft.com/office/officeart/2016/7/layout/RepeatingBendingProcessNew"/>
    <dgm:cxn modelId="{E85227E4-40D1-46EB-B730-E7AD9A8FA011}" type="presOf" srcId="{405D3033-7EC5-4F37-9F59-ED703C9F7C81}" destId="{1BA597EE-0A3A-4985-B504-0C4C3F4A9CA8}" srcOrd="0" destOrd="0" presId="urn:microsoft.com/office/officeart/2016/7/layout/RepeatingBendingProcessNew"/>
    <dgm:cxn modelId="{0D7FF8ED-2246-457C-9489-34F0CD2C1B26}" type="presOf" srcId="{8011DC11-162D-42EA-8C58-849674A2CC0B}" destId="{A940D0E8-7479-41FC-BF02-83F51058C77E}" srcOrd="0" destOrd="1" presId="urn:microsoft.com/office/officeart/2016/7/layout/RepeatingBendingProcessNew"/>
    <dgm:cxn modelId="{978839FF-45B4-48A0-AABD-095FAF60D419}" srcId="{405D3033-7EC5-4F37-9F59-ED703C9F7C81}" destId="{9FA0836B-0385-48A3-A013-76218D925516}" srcOrd="5" destOrd="0" parTransId="{51E9FE75-B688-478A-9582-50B23770DAC9}" sibTransId="{49FDE29D-BF04-4960-9332-92B0D38C3944}"/>
    <dgm:cxn modelId="{0295AF97-EED6-47FD-A3F6-B8D9E32AFDB7}" type="presParOf" srcId="{1BA597EE-0A3A-4985-B504-0C4C3F4A9CA8}" destId="{A940D0E8-7479-41FC-BF02-83F51058C77E}" srcOrd="0" destOrd="0" presId="urn:microsoft.com/office/officeart/2016/7/layout/RepeatingBendingProcessNew"/>
    <dgm:cxn modelId="{AE8DD880-6F44-467A-8803-479165BFA062}" type="presParOf" srcId="{1BA597EE-0A3A-4985-B504-0C4C3F4A9CA8}" destId="{FF35A982-1571-4B9B-B35C-245740ECBA88}" srcOrd="1" destOrd="0" presId="urn:microsoft.com/office/officeart/2016/7/layout/RepeatingBendingProcessNew"/>
    <dgm:cxn modelId="{A15AADB4-A974-45C2-98D8-5101AFB2BA83}" type="presParOf" srcId="{FF35A982-1571-4B9B-B35C-245740ECBA88}" destId="{342A1156-58B5-405B-8694-D73098BF21FC}" srcOrd="0" destOrd="0" presId="urn:microsoft.com/office/officeart/2016/7/layout/RepeatingBendingProcessNew"/>
    <dgm:cxn modelId="{2F95EE7A-BC18-42F7-8151-FBB920B2BC34}" type="presParOf" srcId="{1BA597EE-0A3A-4985-B504-0C4C3F4A9CA8}" destId="{834F287F-93F1-4A7D-A520-F6A0F7A45296}" srcOrd="2" destOrd="0" presId="urn:microsoft.com/office/officeart/2016/7/layout/RepeatingBendingProcessNew"/>
    <dgm:cxn modelId="{4C760FDE-FD88-49E2-AE95-1463C5B5DF49}" type="presParOf" srcId="{1BA597EE-0A3A-4985-B504-0C4C3F4A9CA8}" destId="{078FDF43-F7A4-4DCC-9AEF-7809CB657038}" srcOrd="3" destOrd="0" presId="urn:microsoft.com/office/officeart/2016/7/layout/RepeatingBendingProcessNew"/>
    <dgm:cxn modelId="{2031279E-E469-4BF5-96E2-F91EA37DCB4B}" type="presParOf" srcId="{078FDF43-F7A4-4DCC-9AEF-7809CB657038}" destId="{0B773FB8-39F0-4998-ABFC-45A1F7EA6053}" srcOrd="0" destOrd="0" presId="urn:microsoft.com/office/officeart/2016/7/layout/RepeatingBendingProcessNew"/>
    <dgm:cxn modelId="{4D7BAD25-3843-46BF-AAD8-072650AF77AC}" type="presParOf" srcId="{1BA597EE-0A3A-4985-B504-0C4C3F4A9CA8}" destId="{69577D1C-54BC-446C-873D-9229E370133F}" srcOrd="4" destOrd="0" presId="urn:microsoft.com/office/officeart/2016/7/layout/RepeatingBendingProcessNew"/>
    <dgm:cxn modelId="{E7538A19-AA73-414C-9E45-55EE2367F409}" type="presParOf" srcId="{1BA597EE-0A3A-4985-B504-0C4C3F4A9CA8}" destId="{B5909D8E-ED97-41E7-B6CA-DA19251266FE}" srcOrd="5" destOrd="0" presId="urn:microsoft.com/office/officeart/2016/7/layout/RepeatingBendingProcessNew"/>
    <dgm:cxn modelId="{139BE6D0-DBCC-4DC2-AB94-9CC2943F26F5}" type="presParOf" srcId="{B5909D8E-ED97-41E7-B6CA-DA19251266FE}" destId="{9269C7AD-6143-4896-B533-A8489E40AAFF}" srcOrd="0" destOrd="0" presId="urn:microsoft.com/office/officeart/2016/7/layout/RepeatingBendingProcessNew"/>
    <dgm:cxn modelId="{EE204558-4581-43F9-B5BC-86BE33DF6B70}" type="presParOf" srcId="{1BA597EE-0A3A-4985-B504-0C4C3F4A9CA8}" destId="{8E49FA62-47B0-44C1-9369-9AD23B3AC4A1}" srcOrd="6" destOrd="0" presId="urn:microsoft.com/office/officeart/2016/7/layout/RepeatingBendingProcessNew"/>
    <dgm:cxn modelId="{0209D99F-C33F-44E3-842A-026CEABE38DA}" type="presParOf" srcId="{1BA597EE-0A3A-4985-B504-0C4C3F4A9CA8}" destId="{34C68087-4EB2-4070-A801-7D6127DC2842}" srcOrd="7" destOrd="0" presId="urn:microsoft.com/office/officeart/2016/7/layout/RepeatingBendingProcessNew"/>
    <dgm:cxn modelId="{D8A31F39-06C4-4CDA-8D9E-93C85D69BD8F}" type="presParOf" srcId="{34C68087-4EB2-4070-A801-7D6127DC2842}" destId="{309C8C0F-57D9-4A01-A0A5-5D4FCCAFFC42}" srcOrd="0" destOrd="0" presId="urn:microsoft.com/office/officeart/2016/7/layout/RepeatingBendingProcessNew"/>
    <dgm:cxn modelId="{9A8B360B-C9B3-424A-B9FF-242287AB5D86}" type="presParOf" srcId="{1BA597EE-0A3A-4985-B504-0C4C3F4A9CA8}" destId="{348A2A54-BF3F-4CB7-A5AC-6A23E0573C98}" srcOrd="8" destOrd="0" presId="urn:microsoft.com/office/officeart/2016/7/layout/RepeatingBendingProcessNew"/>
    <dgm:cxn modelId="{CB3496C8-2392-4719-BD97-CB98DB836EB0}" type="presParOf" srcId="{1BA597EE-0A3A-4985-B504-0C4C3F4A9CA8}" destId="{846750EF-7F71-4908-88BA-DC2E889ABA9B}" srcOrd="9" destOrd="0" presId="urn:microsoft.com/office/officeart/2016/7/layout/RepeatingBendingProcessNew"/>
    <dgm:cxn modelId="{C7E95CF3-0C5F-4AC3-83CD-DE5B187F893C}" type="presParOf" srcId="{846750EF-7F71-4908-88BA-DC2E889ABA9B}" destId="{99749E86-00E3-413B-9562-E57651051D49}" srcOrd="0" destOrd="0" presId="urn:microsoft.com/office/officeart/2016/7/layout/RepeatingBendingProcessNew"/>
    <dgm:cxn modelId="{6055AF02-A53B-4E56-996F-6BDFEB3131CE}" type="presParOf" srcId="{1BA597EE-0A3A-4985-B504-0C4C3F4A9CA8}" destId="{8105B3F2-3B2A-499A-AB7A-003D0D7C8D4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97111-FB47-4FE3-9D42-853D812D92C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3628DA-6682-4A09-98CE-DB22F91D4C37}">
      <dgm:prSet/>
      <dgm:spPr/>
      <dgm:t>
        <a:bodyPr/>
        <a:lstStyle/>
        <a:p>
          <a:r>
            <a:rPr lang="en-US"/>
            <a:t>Uses </a:t>
          </a:r>
          <a:r>
            <a:rPr lang="en-US" b="1"/>
            <a:t>Trainable bag-of-freebies</a:t>
          </a:r>
          <a:endParaRPr lang="en-US"/>
        </a:p>
      </dgm:t>
    </dgm:pt>
    <dgm:pt modelId="{A63699EF-C8FC-4BE3-8F94-FB4779158776}" type="parTrans" cxnId="{A266367D-DC22-4129-BE6D-06C8D70E6215}">
      <dgm:prSet/>
      <dgm:spPr/>
      <dgm:t>
        <a:bodyPr/>
        <a:lstStyle/>
        <a:p>
          <a:endParaRPr lang="en-US"/>
        </a:p>
      </dgm:t>
    </dgm:pt>
    <dgm:pt modelId="{CE07B62E-BFCA-4185-A6E2-EB0A1E0C3A33}" type="sibTrans" cxnId="{A266367D-DC22-4129-BE6D-06C8D70E6215}">
      <dgm:prSet/>
      <dgm:spPr/>
      <dgm:t>
        <a:bodyPr/>
        <a:lstStyle/>
        <a:p>
          <a:endParaRPr lang="en-US"/>
        </a:p>
      </dgm:t>
    </dgm:pt>
    <dgm:pt modelId="{3D542AC1-8E11-40C0-BBB2-909F794BB246}">
      <dgm:prSet/>
      <dgm:spPr/>
      <dgm:t>
        <a:bodyPr/>
        <a:lstStyle/>
        <a:p>
          <a:r>
            <a:rPr lang="en-US"/>
            <a:t>Improve detection accuracy without increasing the inference cost</a:t>
          </a:r>
        </a:p>
      </dgm:t>
    </dgm:pt>
    <dgm:pt modelId="{D35C880A-A803-4FEB-9C36-6790C936333C}" type="parTrans" cxnId="{9797C995-DC56-4F47-9F3D-3E3DF3FFDA80}">
      <dgm:prSet/>
      <dgm:spPr/>
      <dgm:t>
        <a:bodyPr/>
        <a:lstStyle/>
        <a:p>
          <a:endParaRPr lang="en-US"/>
        </a:p>
      </dgm:t>
    </dgm:pt>
    <dgm:pt modelId="{FB925563-63A0-4EB4-BBC1-ECF2C8A8B687}" type="sibTrans" cxnId="{9797C995-DC56-4F47-9F3D-3E3DF3FFDA80}">
      <dgm:prSet/>
      <dgm:spPr/>
      <dgm:t>
        <a:bodyPr/>
        <a:lstStyle/>
        <a:p>
          <a:endParaRPr lang="en-US"/>
        </a:p>
      </dgm:t>
    </dgm:pt>
    <dgm:pt modelId="{6BA6D294-F6AC-4F83-9D5B-7202CC1DCF17}">
      <dgm:prSet/>
      <dgm:spPr/>
      <dgm:t>
        <a:bodyPr/>
        <a:lstStyle/>
        <a:p>
          <a:r>
            <a:rPr lang="en-US"/>
            <a:t>Issues in evolution of obj detection methods:</a:t>
          </a:r>
        </a:p>
      </dgm:t>
    </dgm:pt>
    <dgm:pt modelId="{146F1571-222D-4839-B230-B0A1814577BA}" type="parTrans" cxnId="{172538EF-C386-43EA-ACAA-D62EDE0BF3DD}">
      <dgm:prSet/>
      <dgm:spPr/>
      <dgm:t>
        <a:bodyPr/>
        <a:lstStyle/>
        <a:p>
          <a:endParaRPr lang="en-US"/>
        </a:p>
      </dgm:t>
    </dgm:pt>
    <dgm:pt modelId="{26BDC5EC-8584-4354-8AF8-D12B125C5F18}" type="sibTrans" cxnId="{172538EF-C386-43EA-ACAA-D62EDE0BF3DD}">
      <dgm:prSet/>
      <dgm:spPr/>
      <dgm:t>
        <a:bodyPr/>
        <a:lstStyle/>
        <a:p>
          <a:endParaRPr lang="en-US"/>
        </a:p>
      </dgm:t>
    </dgm:pt>
    <dgm:pt modelId="{49765D10-57CA-4F77-A99C-F251E87E7D30}">
      <dgm:prSet/>
      <dgm:spPr/>
      <dgm:t>
        <a:bodyPr/>
        <a:lstStyle/>
        <a:p>
          <a:r>
            <a:rPr lang="en-US"/>
            <a:t>how re-parameterized module replaces original module</a:t>
          </a:r>
        </a:p>
      </dgm:t>
    </dgm:pt>
    <dgm:pt modelId="{321A91B7-7F1F-47CC-A872-BDFF2FFE6B30}" type="parTrans" cxnId="{C010BA5F-43AD-4989-8869-EAFF64D29ABC}">
      <dgm:prSet/>
      <dgm:spPr/>
      <dgm:t>
        <a:bodyPr/>
        <a:lstStyle/>
        <a:p>
          <a:endParaRPr lang="en-US"/>
        </a:p>
      </dgm:t>
    </dgm:pt>
    <dgm:pt modelId="{09F12F80-5458-466D-BEC2-E1B0D0B9E6D3}" type="sibTrans" cxnId="{C010BA5F-43AD-4989-8869-EAFF64D29ABC}">
      <dgm:prSet/>
      <dgm:spPr/>
      <dgm:t>
        <a:bodyPr/>
        <a:lstStyle/>
        <a:p>
          <a:endParaRPr lang="en-US"/>
        </a:p>
      </dgm:t>
    </dgm:pt>
    <dgm:pt modelId="{8006D56F-7C83-4437-8519-8EDC83001B6E}">
      <dgm:prSet/>
      <dgm:spPr/>
      <dgm:t>
        <a:bodyPr/>
        <a:lstStyle/>
        <a:p>
          <a:r>
            <a:rPr lang="en-US"/>
            <a:t>Dynamic label strategy</a:t>
          </a:r>
        </a:p>
      </dgm:t>
    </dgm:pt>
    <dgm:pt modelId="{1A55A8C5-D7C4-4E67-BCB8-0A66E04BFFD6}" type="parTrans" cxnId="{4DFA8497-8302-47E3-9C08-C295512D13CD}">
      <dgm:prSet/>
      <dgm:spPr/>
      <dgm:t>
        <a:bodyPr/>
        <a:lstStyle/>
        <a:p>
          <a:endParaRPr lang="en-US"/>
        </a:p>
      </dgm:t>
    </dgm:pt>
    <dgm:pt modelId="{863866C0-D2A7-49B6-82B5-F13EB9975576}" type="sibTrans" cxnId="{4DFA8497-8302-47E3-9C08-C295512D13CD}">
      <dgm:prSet/>
      <dgm:spPr/>
      <dgm:t>
        <a:bodyPr/>
        <a:lstStyle/>
        <a:p>
          <a:endParaRPr lang="en-US"/>
        </a:p>
      </dgm:t>
    </dgm:pt>
    <dgm:pt modelId="{45BC7A2C-511C-4A17-8A7C-F9F015493877}">
      <dgm:prSet/>
      <dgm:spPr/>
      <dgm:t>
        <a:bodyPr/>
        <a:lstStyle/>
        <a:p>
          <a:r>
            <a:rPr lang="en-US" b="1"/>
            <a:t>extend </a:t>
          </a:r>
          <a:r>
            <a:rPr lang="en-US"/>
            <a:t>and </a:t>
          </a:r>
          <a:r>
            <a:rPr lang="en-US" b="1"/>
            <a:t>compound </a:t>
          </a:r>
          <a:r>
            <a:rPr lang="en-US"/>
            <a:t>scaling methods – effective usage of params</a:t>
          </a:r>
        </a:p>
      </dgm:t>
    </dgm:pt>
    <dgm:pt modelId="{498BAB80-9256-4217-B8C9-809C0440BA9E}" type="parTrans" cxnId="{9D82B12F-2D26-42C4-95CD-C26AB31BC908}">
      <dgm:prSet/>
      <dgm:spPr/>
      <dgm:t>
        <a:bodyPr/>
        <a:lstStyle/>
        <a:p>
          <a:endParaRPr lang="en-US"/>
        </a:p>
      </dgm:t>
    </dgm:pt>
    <dgm:pt modelId="{24434CEE-5D7A-47DF-85FA-FE5A308C060D}" type="sibTrans" cxnId="{9D82B12F-2D26-42C4-95CD-C26AB31BC908}">
      <dgm:prSet/>
      <dgm:spPr/>
      <dgm:t>
        <a:bodyPr/>
        <a:lstStyle/>
        <a:p>
          <a:endParaRPr lang="en-US"/>
        </a:p>
      </dgm:t>
    </dgm:pt>
    <dgm:pt modelId="{67DA608E-AEDA-4377-AD21-D9621B9793ED}">
      <dgm:prSet/>
      <dgm:spPr/>
      <dgm:t>
        <a:bodyPr/>
        <a:lstStyle/>
        <a:p>
          <a:r>
            <a:rPr lang="en-US"/>
            <a:t>Reduce the parameters by 50%</a:t>
          </a:r>
        </a:p>
      </dgm:t>
    </dgm:pt>
    <dgm:pt modelId="{64B469E1-1768-4ECC-A7AD-4F86A6434347}" type="parTrans" cxnId="{399B98C0-88B7-4A14-84E6-875AC7D85356}">
      <dgm:prSet/>
      <dgm:spPr/>
      <dgm:t>
        <a:bodyPr/>
        <a:lstStyle/>
        <a:p>
          <a:endParaRPr lang="en-US"/>
        </a:p>
      </dgm:t>
    </dgm:pt>
    <dgm:pt modelId="{83425E92-A244-4D63-A1A2-A6BC0DED1CB2}" type="sibTrans" cxnId="{399B98C0-88B7-4A14-84E6-875AC7D85356}">
      <dgm:prSet/>
      <dgm:spPr/>
      <dgm:t>
        <a:bodyPr/>
        <a:lstStyle/>
        <a:p>
          <a:endParaRPr lang="en-US"/>
        </a:p>
      </dgm:t>
    </dgm:pt>
    <dgm:pt modelId="{6E066951-864F-41AA-B256-47C6E3E8F354}" type="pres">
      <dgm:prSet presAssocID="{B0597111-FB47-4FE3-9D42-853D812D92C0}" presName="Name0" presStyleCnt="0">
        <dgm:presLayoutVars>
          <dgm:dir/>
          <dgm:animLvl val="lvl"/>
          <dgm:resizeHandles val="exact"/>
        </dgm:presLayoutVars>
      </dgm:prSet>
      <dgm:spPr/>
    </dgm:pt>
    <dgm:pt modelId="{DA65F4BF-CE16-4998-8E4C-5B279934BE53}" type="pres">
      <dgm:prSet presAssocID="{873628DA-6682-4A09-98CE-DB22F91D4C37}" presName="linNode" presStyleCnt="0"/>
      <dgm:spPr/>
    </dgm:pt>
    <dgm:pt modelId="{6D722594-34B8-4918-9417-CA8AA6060591}" type="pres">
      <dgm:prSet presAssocID="{873628DA-6682-4A09-98CE-DB22F91D4C3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ED4E1C8-2A53-45B6-9A86-27539A5010E8}" type="pres">
      <dgm:prSet presAssocID="{873628DA-6682-4A09-98CE-DB22F91D4C37}" presName="descendantText" presStyleLbl="alignAccFollowNode1" presStyleIdx="0" presStyleCnt="2">
        <dgm:presLayoutVars>
          <dgm:bulletEnabled val="1"/>
        </dgm:presLayoutVars>
      </dgm:prSet>
      <dgm:spPr/>
    </dgm:pt>
    <dgm:pt modelId="{8DC7993B-CA99-44C1-81E4-741C429ECBA2}" type="pres">
      <dgm:prSet presAssocID="{CE07B62E-BFCA-4185-A6E2-EB0A1E0C3A33}" presName="sp" presStyleCnt="0"/>
      <dgm:spPr/>
    </dgm:pt>
    <dgm:pt modelId="{C9FC0D4D-6ACC-4698-9454-29D67D8306D3}" type="pres">
      <dgm:prSet presAssocID="{6BA6D294-F6AC-4F83-9D5B-7202CC1DCF17}" presName="linNode" presStyleCnt="0"/>
      <dgm:spPr/>
    </dgm:pt>
    <dgm:pt modelId="{707D32D5-9289-4069-8C24-5C2484105B74}" type="pres">
      <dgm:prSet presAssocID="{6BA6D294-F6AC-4F83-9D5B-7202CC1DCF1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6AA550E-B28E-4CDA-A775-41A2A0B25765}" type="pres">
      <dgm:prSet presAssocID="{6BA6D294-F6AC-4F83-9D5B-7202CC1DCF17}" presName="descendantText" presStyleLbl="alignAccFollowNode1" presStyleIdx="1" presStyleCnt="2">
        <dgm:presLayoutVars>
          <dgm:bulletEnabled val="1"/>
        </dgm:presLayoutVars>
      </dgm:prSet>
      <dgm:spPr/>
    </dgm:pt>
    <dgm:pt modelId="{FB57A16A-F944-49C7-8222-A4B4C6817773}" type="pres">
      <dgm:prSet presAssocID="{26BDC5EC-8584-4354-8AF8-D12B125C5F18}" presName="sp" presStyleCnt="0"/>
      <dgm:spPr/>
    </dgm:pt>
    <dgm:pt modelId="{14C317D8-BAD7-4240-9156-A854F6F18897}" type="pres">
      <dgm:prSet presAssocID="{45BC7A2C-511C-4A17-8A7C-F9F015493877}" presName="linNode" presStyleCnt="0"/>
      <dgm:spPr/>
    </dgm:pt>
    <dgm:pt modelId="{F288E7B4-CA49-4017-B2FD-EFEC74FE805D}" type="pres">
      <dgm:prSet presAssocID="{45BC7A2C-511C-4A17-8A7C-F9F0154938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6A16B9-5B60-44DC-ABF1-BCCAE26B0E96}" type="pres">
      <dgm:prSet presAssocID="{24434CEE-5D7A-47DF-85FA-FE5A308C060D}" presName="sp" presStyleCnt="0"/>
      <dgm:spPr/>
    </dgm:pt>
    <dgm:pt modelId="{8F1AB74F-3A3C-45F9-82C0-DBA2937F099F}" type="pres">
      <dgm:prSet presAssocID="{67DA608E-AEDA-4377-AD21-D9621B9793ED}" presName="linNode" presStyleCnt="0"/>
      <dgm:spPr/>
    </dgm:pt>
    <dgm:pt modelId="{73FEE31F-2314-4F1F-B0DC-CD07409C625E}" type="pres">
      <dgm:prSet presAssocID="{67DA608E-AEDA-4377-AD21-D9621B9793E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E540B05-1986-4370-A84C-34FC0F2DCAAB}" type="presOf" srcId="{B0597111-FB47-4FE3-9D42-853D812D92C0}" destId="{6E066951-864F-41AA-B256-47C6E3E8F354}" srcOrd="0" destOrd="0" presId="urn:microsoft.com/office/officeart/2005/8/layout/vList5"/>
    <dgm:cxn modelId="{EA28F616-D227-4470-B0EA-0579202F2597}" type="presOf" srcId="{67DA608E-AEDA-4377-AD21-D9621B9793ED}" destId="{73FEE31F-2314-4F1F-B0DC-CD07409C625E}" srcOrd="0" destOrd="0" presId="urn:microsoft.com/office/officeart/2005/8/layout/vList5"/>
    <dgm:cxn modelId="{9D82B12F-2D26-42C4-95CD-C26AB31BC908}" srcId="{B0597111-FB47-4FE3-9D42-853D812D92C0}" destId="{45BC7A2C-511C-4A17-8A7C-F9F015493877}" srcOrd="2" destOrd="0" parTransId="{498BAB80-9256-4217-B8C9-809C0440BA9E}" sibTransId="{24434CEE-5D7A-47DF-85FA-FE5A308C060D}"/>
    <dgm:cxn modelId="{1DC05F5D-B520-4920-AC4F-D7C3ACB7ECD5}" type="presOf" srcId="{3D542AC1-8E11-40C0-BBB2-909F794BB246}" destId="{8ED4E1C8-2A53-45B6-9A86-27539A5010E8}" srcOrd="0" destOrd="0" presId="urn:microsoft.com/office/officeart/2005/8/layout/vList5"/>
    <dgm:cxn modelId="{C010BA5F-43AD-4989-8869-EAFF64D29ABC}" srcId="{6BA6D294-F6AC-4F83-9D5B-7202CC1DCF17}" destId="{49765D10-57CA-4F77-A99C-F251E87E7D30}" srcOrd="0" destOrd="0" parTransId="{321A91B7-7F1F-47CC-A872-BDFF2FFE6B30}" sibTransId="{09F12F80-5458-466D-BEC2-E1B0D0B9E6D3}"/>
    <dgm:cxn modelId="{3EF87E71-6EB1-4524-93BD-403ABE67D0FE}" type="presOf" srcId="{45BC7A2C-511C-4A17-8A7C-F9F015493877}" destId="{F288E7B4-CA49-4017-B2FD-EFEC74FE805D}" srcOrd="0" destOrd="0" presId="urn:microsoft.com/office/officeart/2005/8/layout/vList5"/>
    <dgm:cxn modelId="{A266367D-DC22-4129-BE6D-06C8D70E6215}" srcId="{B0597111-FB47-4FE3-9D42-853D812D92C0}" destId="{873628DA-6682-4A09-98CE-DB22F91D4C37}" srcOrd="0" destOrd="0" parTransId="{A63699EF-C8FC-4BE3-8F94-FB4779158776}" sibTransId="{CE07B62E-BFCA-4185-A6E2-EB0A1E0C3A33}"/>
    <dgm:cxn modelId="{7BDE9680-D7E9-46CA-882F-648E5F359904}" type="presOf" srcId="{49765D10-57CA-4F77-A99C-F251E87E7D30}" destId="{26AA550E-B28E-4CDA-A775-41A2A0B25765}" srcOrd="0" destOrd="0" presId="urn:microsoft.com/office/officeart/2005/8/layout/vList5"/>
    <dgm:cxn modelId="{9797C995-DC56-4F47-9F3D-3E3DF3FFDA80}" srcId="{873628DA-6682-4A09-98CE-DB22F91D4C37}" destId="{3D542AC1-8E11-40C0-BBB2-909F794BB246}" srcOrd="0" destOrd="0" parTransId="{D35C880A-A803-4FEB-9C36-6790C936333C}" sibTransId="{FB925563-63A0-4EB4-BBC1-ECF2C8A8B687}"/>
    <dgm:cxn modelId="{4DFA8497-8302-47E3-9C08-C295512D13CD}" srcId="{6BA6D294-F6AC-4F83-9D5B-7202CC1DCF17}" destId="{8006D56F-7C83-4437-8519-8EDC83001B6E}" srcOrd="1" destOrd="0" parTransId="{1A55A8C5-D7C4-4E67-BCB8-0A66E04BFFD6}" sibTransId="{863866C0-D2A7-49B6-82B5-F13EB9975576}"/>
    <dgm:cxn modelId="{9F9E3CBF-C31E-406A-86CF-4D110BBF7E79}" type="presOf" srcId="{8006D56F-7C83-4437-8519-8EDC83001B6E}" destId="{26AA550E-B28E-4CDA-A775-41A2A0B25765}" srcOrd="0" destOrd="1" presId="urn:microsoft.com/office/officeart/2005/8/layout/vList5"/>
    <dgm:cxn modelId="{399B98C0-88B7-4A14-84E6-875AC7D85356}" srcId="{B0597111-FB47-4FE3-9D42-853D812D92C0}" destId="{67DA608E-AEDA-4377-AD21-D9621B9793ED}" srcOrd="3" destOrd="0" parTransId="{64B469E1-1768-4ECC-A7AD-4F86A6434347}" sibTransId="{83425E92-A244-4D63-A1A2-A6BC0DED1CB2}"/>
    <dgm:cxn modelId="{A0361BCC-13A6-4A37-9A08-555029A6E597}" type="presOf" srcId="{6BA6D294-F6AC-4F83-9D5B-7202CC1DCF17}" destId="{707D32D5-9289-4069-8C24-5C2484105B74}" srcOrd="0" destOrd="0" presId="urn:microsoft.com/office/officeart/2005/8/layout/vList5"/>
    <dgm:cxn modelId="{C9BA3ADF-AE36-4222-B979-50DF3FFACC72}" type="presOf" srcId="{873628DA-6682-4A09-98CE-DB22F91D4C37}" destId="{6D722594-34B8-4918-9417-CA8AA6060591}" srcOrd="0" destOrd="0" presId="urn:microsoft.com/office/officeart/2005/8/layout/vList5"/>
    <dgm:cxn modelId="{172538EF-C386-43EA-ACAA-D62EDE0BF3DD}" srcId="{B0597111-FB47-4FE3-9D42-853D812D92C0}" destId="{6BA6D294-F6AC-4F83-9D5B-7202CC1DCF17}" srcOrd="1" destOrd="0" parTransId="{146F1571-222D-4839-B230-B0A1814577BA}" sibTransId="{26BDC5EC-8584-4354-8AF8-D12B125C5F18}"/>
    <dgm:cxn modelId="{75B50587-0A7E-4775-A9E0-71CCCCE97238}" type="presParOf" srcId="{6E066951-864F-41AA-B256-47C6E3E8F354}" destId="{DA65F4BF-CE16-4998-8E4C-5B279934BE53}" srcOrd="0" destOrd="0" presId="urn:microsoft.com/office/officeart/2005/8/layout/vList5"/>
    <dgm:cxn modelId="{C48EC694-DBB4-4575-9BF6-26CD0384E567}" type="presParOf" srcId="{DA65F4BF-CE16-4998-8E4C-5B279934BE53}" destId="{6D722594-34B8-4918-9417-CA8AA6060591}" srcOrd="0" destOrd="0" presId="urn:microsoft.com/office/officeart/2005/8/layout/vList5"/>
    <dgm:cxn modelId="{C352DBA5-7E94-4275-9663-0A37ACDD017A}" type="presParOf" srcId="{DA65F4BF-CE16-4998-8E4C-5B279934BE53}" destId="{8ED4E1C8-2A53-45B6-9A86-27539A5010E8}" srcOrd="1" destOrd="0" presId="urn:microsoft.com/office/officeart/2005/8/layout/vList5"/>
    <dgm:cxn modelId="{43D4CD98-C2B2-4750-B999-2334118AA939}" type="presParOf" srcId="{6E066951-864F-41AA-B256-47C6E3E8F354}" destId="{8DC7993B-CA99-44C1-81E4-741C429ECBA2}" srcOrd="1" destOrd="0" presId="urn:microsoft.com/office/officeart/2005/8/layout/vList5"/>
    <dgm:cxn modelId="{7997BA89-6D45-4690-853C-02B6BA4E5E13}" type="presParOf" srcId="{6E066951-864F-41AA-B256-47C6E3E8F354}" destId="{C9FC0D4D-6ACC-4698-9454-29D67D8306D3}" srcOrd="2" destOrd="0" presId="urn:microsoft.com/office/officeart/2005/8/layout/vList5"/>
    <dgm:cxn modelId="{DFF33C7B-DDD5-4288-AC7A-8AF1CFDBABD9}" type="presParOf" srcId="{C9FC0D4D-6ACC-4698-9454-29D67D8306D3}" destId="{707D32D5-9289-4069-8C24-5C2484105B74}" srcOrd="0" destOrd="0" presId="urn:microsoft.com/office/officeart/2005/8/layout/vList5"/>
    <dgm:cxn modelId="{EDA2BC97-AE78-4021-8B7F-B636EB7F97AA}" type="presParOf" srcId="{C9FC0D4D-6ACC-4698-9454-29D67D8306D3}" destId="{26AA550E-B28E-4CDA-A775-41A2A0B25765}" srcOrd="1" destOrd="0" presId="urn:microsoft.com/office/officeart/2005/8/layout/vList5"/>
    <dgm:cxn modelId="{705DE372-D466-4CA7-891C-95E265E4CA18}" type="presParOf" srcId="{6E066951-864F-41AA-B256-47C6E3E8F354}" destId="{FB57A16A-F944-49C7-8222-A4B4C6817773}" srcOrd="3" destOrd="0" presId="urn:microsoft.com/office/officeart/2005/8/layout/vList5"/>
    <dgm:cxn modelId="{C5D912A1-8218-40BC-ABDF-560236AE4E6D}" type="presParOf" srcId="{6E066951-864F-41AA-B256-47C6E3E8F354}" destId="{14C317D8-BAD7-4240-9156-A854F6F18897}" srcOrd="4" destOrd="0" presId="urn:microsoft.com/office/officeart/2005/8/layout/vList5"/>
    <dgm:cxn modelId="{86B621AD-2D71-4732-89BD-86F1D734C7FF}" type="presParOf" srcId="{14C317D8-BAD7-4240-9156-A854F6F18897}" destId="{F288E7B4-CA49-4017-B2FD-EFEC74FE805D}" srcOrd="0" destOrd="0" presId="urn:microsoft.com/office/officeart/2005/8/layout/vList5"/>
    <dgm:cxn modelId="{2C52E649-6F22-4C7E-AA19-93D066182100}" type="presParOf" srcId="{6E066951-864F-41AA-B256-47C6E3E8F354}" destId="{836A16B9-5B60-44DC-ABF1-BCCAE26B0E96}" srcOrd="5" destOrd="0" presId="urn:microsoft.com/office/officeart/2005/8/layout/vList5"/>
    <dgm:cxn modelId="{38144331-D19A-4B36-AB03-2C34AE1CCC8E}" type="presParOf" srcId="{6E066951-864F-41AA-B256-47C6E3E8F354}" destId="{8F1AB74F-3A3C-45F9-82C0-DBA2937F099F}" srcOrd="6" destOrd="0" presId="urn:microsoft.com/office/officeart/2005/8/layout/vList5"/>
    <dgm:cxn modelId="{5C52E154-23B6-4BEA-9CDC-A7091F7C0ADA}" type="presParOf" srcId="{8F1AB74F-3A3C-45F9-82C0-DBA2937F099F}" destId="{73FEE31F-2314-4F1F-B0DC-CD07409C62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B04116-2864-4F00-9E23-5D2D94CAF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F19C929-AE45-40B2-BA7F-C4DAF9739989}">
      <dgm:prSet/>
      <dgm:spPr/>
      <dgm:t>
        <a:bodyPr/>
        <a:lstStyle/>
        <a:p>
          <a:r>
            <a:rPr lang="en-US"/>
            <a:t>Faster and stronger architecture</a:t>
          </a:r>
        </a:p>
      </dgm:t>
    </dgm:pt>
    <dgm:pt modelId="{3B9DACA5-FF0C-4E4C-8D2A-E4B7D0446934}" type="parTrans" cxnId="{8ECF346D-4D81-4F61-A6FA-D4ED7F1478A7}">
      <dgm:prSet/>
      <dgm:spPr/>
      <dgm:t>
        <a:bodyPr/>
        <a:lstStyle/>
        <a:p>
          <a:endParaRPr lang="en-US"/>
        </a:p>
      </dgm:t>
    </dgm:pt>
    <dgm:pt modelId="{8DF17B56-A1C0-42C5-8A6E-6743DA150801}" type="sibTrans" cxnId="{8ECF346D-4D81-4F61-A6FA-D4ED7F1478A7}">
      <dgm:prSet/>
      <dgm:spPr/>
      <dgm:t>
        <a:bodyPr/>
        <a:lstStyle/>
        <a:p>
          <a:endParaRPr lang="en-US"/>
        </a:p>
      </dgm:t>
    </dgm:pt>
    <dgm:pt modelId="{B78223C3-7807-4A5F-A889-B3BCB85F6670}">
      <dgm:prSet/>
      <dgm:spPr/>
      <dgm:t>
        <a:bodyPr/>
        <a:lstStyle/>
        <a:p>
          <a:r>
            <a:rPr lang="en-US"/>
            <a:t>Effective feature integration</a:t>
          </a:r>
        </a:p>
      </dgm:t>
    </dgm:pt>
    <dgm:pt modelId="{7B3B2457-C09E-4458-A6EF-82E72ED4013A}" type="parTrans" cxnId="{823C4491-6EB0-410A-A687-7AC846FC77C4}">
      <dgm:prSet/>
      <dgm:spPr/>
      <dgm:t>
        <a:bodyPr/>
        <a:lstStyle/>
        <a:p>
          <a:endParaRPr lang="en-US"/>
        </a:p>
      </dgm:t>
    </dgm:pt>
    <dgm:pt modelId="{D40974F9-6F52-46FE-82E9-1C9F22C66948}" type="sibTrans" cxnId="{823C4491-6EB0-410A-A687-7AC846FC77C4}">
      <dgm:prSet/>
      <dgm:spPr/>
      <dgm:t>
        <a:bodyPr/>
        <a:lstStyle/>
        <a:p>
          <a:endParaRPr lang="en-US"/>
        </a:p>
      </dgm:t>
    </dgm:pt>
    <dgm:pt modelId="{7DA7BC84-E776-4C56-AEF1-B18873CC0DC7}">
      <dgm:prSet/>
      <dgm:spPr/>
      <dgm:t>
        <a:bodyPr/>
        <a:lstStyle/>
        <a:p>
          <a:r>
            <a:rPr lang="en-US"/>
            <a:t>Robust loss function</a:t>
          </a:r>
        </a:p>
      </dgm:t>
    </dgm:pt>
    <dgm:pt modelId="{AA146B3D-4164-408C-984F-D6D7C63E2307}" type="parTrans" cxnId="{98557871-B785-490F-A8C6-31181FBD0339}">
      <dgm:prSet/>
      <dgm:spPr/>
      <dgm:t>
        <a:bodyPr/>
        <a:lstStyle/>
        <a:p>
          <a:endParaRPr lang="en-US"/>
        </a:p>
      </dgm:t>
    </dgm:pt>
    <dgm:pt modelId="{27B1E549-B226-47FB-B305-4A6D33FAA047}" type="sibTrans" cxnId="{98557871-B785-490F-A8C6-31181FBD0339}">
      <dgm:prSet/>
      <dgm:spPr/>
      <dgm:t>
        <a:bodyPr/>
        <a:lstStyle/>
        <a:p>
          <a:endParaRPr lang="en-US"/>
        </a:p>
      </dgm:t>
    </dgm:pt>
    <dgm:pt modelId="{38C0143B-F1A7-49E6-8D5D-BE0BA5790E6C}">
      <dgm:prSet/>
      <dgm:spPr/>
      <dgm:t>
        <a:bodyPr/>
        <a:lstStyle/>
        <a:p>
          <a:r>
            <a:rPr lang="en-US"/>
            <a:t>Efficient label assignment</a:t>
          </a:r>
        </a:p>
      </dgm:t>
    </dgm:pt>
    <dgm:pt modelId="{86FAC6CD-B320-4895-80A5-C1A1857B634C}" type="parTrans" cxnId="{92AAB67B-3D15-4BEB-88F1-EA4DCA811814}">
      <dgm:prSet/>
      <dgm:spPr/>
      <dgm:t>
        <a:bodyPr/>
        <a:lstStyle/>
        <a:p>
          <a:endParaRPr lang="en-US"/>
        </a:p>
      </dgm:t>
    </dgm:pt>
    <dgm:pt modelId="{FD0BD0D4-BCE2-4F5C-8C65-2D682CF6342F}" type="sibTrans" cxnId="{92AAB67B-3D15-4BEB-88F1-EA4DCA811814}">
      <dgm:prSet/>
      <dgm:spPr/>
      <dgm:t>
        <a:bodyPr/>
        <a:lstStyle/>
        <a:p>
          <a:endParaRPr lang="en-US"/>
        </a:p>
      </dgm:t>
    </dgm:pt>
    <dgm:pt modelId="{FA31D1CF-DD39-4D7F-89ED-BA32FB49D19E}">
      <dgm:prSet/>
      <dgm:spPr/>
      <dgm:t>
        <a:bodyPr/>
        <a:lstStyle/>
        <a:p>
          <a:r>
            <a:rPr lang="en-US"/>
            <a:t>Accurate Detection</a:t>
          </a:r>
        </a:p>
      </dgm:t>
    </dgm:pt>
    <dgm:pt modelId="{1740B4B1-F5BB-47AD-9C87-0CB2C6DBDEC3}" type="parTrans" cxnId="{93E0C6E0-B0BF-4CAF-BE69-CAEDA9086DB3}">
      <dgm:prSet/>
      <dgm:spPr/>
      <dgm:t>
        <a:bodyPr/>
        <a:lstStyle/>
        <a:p>
          <a:endParaRPr lang="en-US"/>
        </a:p>
      </dgm:t>
    </dgm:pt>
    <dgm:pt modelId="{38DA0D52-B8A1-4679-A8DB-14AD9DAFF75E}" type="sibTrans" cxnId="{93E0C6E0-B0BF-4CAF-BE69-CAEDA9086DB3}">
      <dgm:prSet/>
      <dgm:spPr/>
      <dgm:t>
        <a:bodyPr/>
        <a:lstStyle/>
        <a:p>
          <a:endParaRPr lang="en-US"/>
        </a:p>
      </dgm:t>
    </dgm:pt>
    <dgm:pt modelId="{A1B840B2-67C3-4999-B555-8B05E7651867}">
      <dgm:prSet/>
      <dgm:spPr/>
      <dgm:t>
        <a:bodyPr/>
        <a:lstStyle/>
        <a:p>
          <a:r>
            <a:rPr lang="en-US"/>
            <a:t>Efficient training</a:t>
          </a:r>
        </a:p>
      </dgm:t>
    </dgm:pt>
    <dgm:pt modelId="{0251FF3A-B80F-472E-AD51-0B5B8ADF55E0}" type="parTrans" cxnId="{D729F62C-7534-47BF-96B7-CE27B575FD4D}">
      <dgm:prSet/>
      <dgm:spPr/>
      <dgm:t>
        <a:bodyPr/>
        <a:lstStyle/>
        <a:p>
          <a:endParaRPr lang="en-US"/>
        </a:p>
      </dgm:t>
    </dgm:pt>
    <dgm:pt modelId="{CE6463CA-1AE3-4229-BAF7-90ED1283A46F}" type="sibTrans" cxnId="{D729F62C-7534-47BF-96B7-CE27B575FD4D}">
      <dgm:prSet/>
      <dgm:spPr/>
      <dgm:t>
        <a:bodyPr/>
        <a:lstStyle/>
        <a:p>
          <a:endParaRPr lang="en-US"/>
        </a:p>
      </dgm:t>
    </dgm:pt>
    <dgm:pt modelId="{E61E36CC-0C37-4E23-9938-4EC09BB494F1}" type="pres">
      <dgm:prSet presAssocID="{7BB04116-2864-4F00-9E23-5D2D94CAFC68}" presName="root" presStyleCnt="0">
        <dgm:presLayoutVars>
          <dgm:dir/>
          <dgm:resizeHandles val="exact"/>
        </dgm:presLayoutVars>
      </dgm:prSet>
      <dgm:spPr/>
    </dgm:pt>
    <dgm:pt modelId="{361096E0-280F-47BD-97A6-A0DE1AE0A3F6}" type="pres">
      <dgm:prSet presAssocID="{7F19C929-AE45-40B2-BA7F-C4DAF9739989}" presName="compNode" presStyleCnt="0"/>
      <dgm:spPr/>
    </dgm:pt>
    <dgm:pt modelId="{99488C8B-3BE4-4342-AFCA-31C1F5357D65}" type="pres">
      <dgm:prSet presAssocID="{7F19C929-AE45-40B2-BA7F-C4DAF97399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609A25-6AA2-45EE-AC21-BB861BE0D67E}" type="pres">
      <dgm:prSet presAssocID="{7F19C929-AE45-40B2-BA7F-C4DAF9739989}" presName="spaceRect" presStyleCnt="0"/>
      <dgm:spPr/>
    </dgm:pt>
    <dgm:pt modelId="{A62FB457-4719-43A5-9B6E-1407D27EB44B}" type="pres">
      <dgm:prSet presAssocID="{7F19C929-AE45-40B2-BA7F-C4DAF9739989}" presName="textRect" presStyleLbl="revTx" presStyleIdx="0" presStyleCnt="6">
        <dgm:presLayoutVars>
          <dgm:chMax val="1"/>
          <dgm:chPref val="1"/>
        </dgm:presLayoutVars>
      </dgm:prSet>
      <dgm:spPr/>
    </dgm:pt>
    <dgm:pt modelId="{55B5B0D8-595A-4A6D-93E2-743D9BFE6CF1}" type="pres">
      <dgm:prSet presAssocID="{8DF17B56-A1C0-42C5-8A6E-6743DA150801}" presName="sibTrans" presStyleCnt="0"/>
      <dgm:spPr/>
    </dgm:pt>
    <dgm:pt modelId="{0860C0FC-C499-468A-8A04-BBAB86D71E96}" type="pres">
      <dgm:prSet presAssocID="{B78223C3-7807-4A5F-A889-B3BCB85F6670}" presName="compNode" presStyleCnt="0"/>
      <dgm:spPr/>
    </dgm:pt>
    <dgm:pt modelId="{3F4C78F5-583A-497D-840E-FA50BC09A4EA}" type="pres">
      <dgm:prSet presAssocID="{B78223C3-7807-4A5F-A889-B3BCB85F66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D00838-9E6F-481C-B125-83A75E0BE649}" type="pres">
      <dgm:prSet presAssocID="{B78223C3-7807-4A5F-A889-B3BCB85F6670}" presName="spaceRect" presStyleCnt="0"/>
      <dgm:spPr/>
    </dgm:pt>
    <dgm:pt modelId="{5EE81FF8-D719-45EE-8FCA-6622DAC64262}" type="pres">
      <dgm:prSet presAssocID="{B78223C3-7807-4A5F-A889-B3BCB85F6670}" presName="textRect" presStyleLbl="revTx" presStyleIdx="1" presStyleCnt="6">
        <dgm:presLayoutVars>
          <dgm:chMax val="1"/>
          <dgm:chPref val="1"/>
        </dgm:presLayoutVars>
      </dgm:prSet>
      <dgm:spPr/>
    </dgm:pt>
    <dgm:pt modelId="{42A8038C-0D95-43FE-837A-9BA0BFB76ABB}" type="pres">
      <dgm:prSet presAssocID="{D40974F9-6F52-46FE-82E9-1C9F22C66948}" presName="sibTrans" presStyleCnt="0"/>
      <dgm:spPr/>
    </dgm:pt>
    <dgm:pt modelId="{A2D14DE9-A16E-4C3F-B0EA-D5726FF84CCB}" type="pres">
      <dgm:prSet presAssocID="{7DA7BC84-E776-4C56-AEF1-B18873CC0DC7}" presName="compNode" presStyleCnt="0"/>
      <dgm:spPr/>
    </dgm:pt>
    <dgm:pt modelId="{31A3B222-E1EB-4547-9759-5EAC2F8D71C1}" type="pres">
      <dgm:prSet presAssocID="{7DA7BC84-E776-4C56-AEF1-B18873CC0D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D930F7-AD3E-4B82-A96C-88F3041DBD49}" type="pres">
      <dgm:prSet presAssocID="{7DA7BC84-E776-4C56-AEF1-B18873CC0DC7}" presName="spaceRect" presStyleCnt="0"/>
      <dgm:spPr/>
    </dgm:pt>
    <dgm:pt modelId="{114BD10E-482A-429B-9EED-BE90725B3CA7}" type="pres">
      <dgm:prSet presAssocID="{7DA7BC84-E776-4C56-AEF1-B18873CC0DC7}" presName="textRect" presStyleLbl="revTx" presStyleIdx="2" presStyleCnt="6">
        <dgm:presLayoutVars>
          <dgm:chMax val="1"/>
          <dgm:chPref val="1"/>
        </dgm:presLayoutVars>
      </dgm:prSet>
      <dgm:spPr/>
    </dgm:pt>
    <dgm:pt modelId="{8AAB84B9-60C5-4319-925E-9AB486FCE281}" type="pres">
      <dgm:prSet presAssocID="{27B1E549-B226-47FB-B305-4A6D33FAA047}" presName="sibTrans" presStyleCnt="0"/>
      <dgm:spPr/>
    </dgm:pt>
    <dgm:pt modelId="{37CB5865-10AB-462B-BDBE-68F2079BB7D8}" type="pres">
      <dgm:prSet presAssocID="{38C0143B-F1A7-49E6-8D5D-BE0BA5790E6C}" presName="compNode" presStyleCnt="0"/>
      <dgm:spPr/>
    </dgm:pt>
    <dgm:pt modelId="{11E3D0B1-BBCF-40B7-93E8-D8B480F21D93}" type="pres">
      <dgm:prSet presAssocID="{38C0143B-F1A7-49E6-8D5D-BE0BA5790E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7ACFBC9-80DA-4B30-A13C-C23C96840126}" type="pres">
      <dgm:prSet presAssocID="{38C0143B-F1A7-49E6-8D5D-BE0BA5790E6C}" presName="spaceRect" presStyleCnt="0"/>
      <dgm:spPr/>
    </dgm:pt>
    <dgm:pt modelId="{89835E55-5EDE-4F4D-A47E-C66A4A5D92DB}" type="pres">
      <dgm:prSet presAssocID="{38C0143B-F1A7-49E6-8D5D-BE0BA5790E6C}" presName="textRect" presStyleLbl="revTx" presStyleIdx="3" presStyleCnt="6">
        <dgm:presLayoutVars>
          <dgm:chMax val="1"/>
          <dgm:chPref val="1"/>
        </dgm:presLayoutVars>
      </dgm:prSet>
      <dgm:spPr/>
    </dgm:pt>
    <dgm:pt modelId="{DFDBC486-B6B9-4DF2-9A26-58FFC9FA602A}" type="pres">
      <dgm:prSet presAssocID="{FD0BD0D4-BCE2-4F5C-8C65-2D682CF6342F}" presName="sibTrans" presStyleCnt="0"/>
      <dgm:spPr/>
    </dgm:pt>
    <dgm:pt modelId="{6F2597B6-9609-443D-BE94-007CC4D5264C}" type="pres">
      <dgm:prSet presAssocID="{FA31D1CF-DD39-4D7F-89ED-BA32FB49D19E}" presName="compNode" presStyleCnt="0"/>
      <dgm:spPr/>
    </dgm:pt>
    <dgm:pt modelId="{F3DC1AA9-81FF-4F33-B8E5-B08B4D7A1604}" type="pres">
      <dgm:prSet presAssocID="{FA31D1CF-DD39-4D7F-89ED-BA32FB49D1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4D1CCEC-4118-4AA3-995B-E70E8E0F912A}" type="pres">
      <dgm:prSet presAssocID="{FA31D1CF-DD39-4D7F-89ED-BA32FB49D19E}" presName="spaceRect" presStyleCnt="0"/>
      <dgm:spPr/>
    </dgm:pt>
    <dgm:pt modelId="{2DFCDFA8-7A4C-428B-9DDF-E8B3A16E94E9}" type="pres">
      <dgm:prSet presAssocID="{FA31D1CF-DD39-4D7F-89ED-BA32FB49D19E}" presName="textRect" presStyleLbl="revTx" presStyleIdx="4" presStyleCnt="6">
        <dgm:presLayoutVars>
          <dgm:chMax val="1"/>
          <dgm:chPref val="1"/>
        </dgm:presLayoutVars>
      </dgm:prSet>
      <dgm:spPr/>
    </dgm:pt>
    <dgm:pt modelId="{CAB8C0E6-54AB-4755-AA00-CA25F4B0392C}" type="pres">
      <dgm:prSet presAssocID="{38DA0D52-B8A1-4679-A8DB-14AD9DAFF75E}" presName="sibTrans" presStyleCnt="0"/>
      <dgm:spPr/>
    </dgm:pt>
    <dgm:pt modelId="{EC3DF3FE-EC5B-48D3-A562-A6B8F6100B4D}" type="pres">
      <dgm:prSet presAssocID="{A1B840B2-67C3-4999-B555-8B05E7651867}" presName="compNode" presStyleCnt="0"/>
      <dgm:spPr/>
    </dgm:pt>
    <dgm:pt modelId="{BEE8E123-06F5-4E39-A88C-64813683D019}" type="pres">
      <dgm:prSet presAssocID="{A1B840B2-67C3-4999-B555-8B05E765186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4F3D5C0-88F8-411C-B659-58B6380F631F}" type="pres">
      <dgm:prSet presAssocID="{A1B840B2-67C3-4999-B555-8B05E7651867}" presName="spaceRect" presStyleCnt="0"/>
      <dgm:spPr/>
    </dgm:pt>
    <dgm:pt modelId="{2EAE23DE-F139-48BF-99DD-280E3736101D}" type="pres">
      <dgm:prSet presAssocID="{A1B840B2-67C3-4999-B555-8B05E765186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4DE5612-507A-4B1F-98F9-10C482A33330}" type="presOf" srcId="{7DA7BC84-E776-4C56-AEF1-B18873CC0DC7}" destId="{114BD10E-482A-429B-9EED-BE90725B3CA7}" srcOrd="0" destOrd="0" presId="urn:microsoft.com/office/officeart/2018/2/layout/IconLabelList"/>
    <dgm:cxn modelId="{D729F62C-7534-47BF-96B7-CE27B575FD4D}" srcId="{7BB04116-2864-4F00-9E23-5D2D94CAFC68}" destId="{A1B840B2-67C3-4999-B555-8B05E7651867}" srcOrd="5" destOrd="0" parTransId="{0251FF3A-B80F-472E-AD51-0B5B8ADF55E0}" sibTransId="{CE6463CA-1AE3-4229-BAF7-90ED1283A46F}"/>
    <dgm:cxn modelId="{8ECF346D-4D81-4F61-A6FA-D4ED7F1478A7}" srcId="{7BB04116-2864-4F00-9E23-5D2D94CAFC68}" destId="{7F19C929-AE45-40B2-BA7F-C4DAF9739989}" srcOrd="0" destOrd="0" parTransId="{3B9DACA5-FF0C-4E4C-8D2A-E4B7D0446934}" sibTransId="{8DF17B56-A1C0-42C5-8A6E-6743DA150801}"/>
    <dgm:cxn modelId="{8DC59250-0D62-49DD-ADC6-6ED74A917521}" type="presOf" srcId="{B78223C3-7807-4A5F-A889-B3BCB85F6670}" destId="{5EE81FF8-D719-45EE-8FCA-6622DAC64262}" srcOrd="0" destOrd="0" presId="urn:microsoft.com/office/officeart/2018/2/layout/IconLabelList"/>
    <dgm:cxn modelId="{98557871-B785-490F-A8C6-31181FBD0339}" srcId="{7BB04116-2864-4F00-9E23-5D2D94CAFC68}" destId="{7DA7BC84-E776-4C56-AEF1-B18873CC0DC7}" srcOrd="2" destOrd="0" parTransId="{AA146B3D-4164-408C-984F-D6D7C63E2307}" sibTransId="{27B1E549-B226-47FB-B305-4A6D33FAA047}"/>
    <dgm:cxn modelId="{DB8AD871-0DB2-4265-993C-6D0781752F56}" type="presOf" srcId="{7BB04116-2864-4F00-9E23-5D2D94CAFC68}" destId="{E61E36CC-0C37-4E23-9938-4EC09BB494F1}" srcOrd="0" destOrd="0" presId="urn:microsoft.com/office/officeart/2018/2/layout/IconLabelList"/>
    <dgm:cxn modelId="{BF5A9B54-38E0-4425-B32D-6465EA9AD5AB}" type="presOf" srcId="{38C0143B-F1A7-49E6-8D5D-BE0BA5790E6C}" destId="{89835E55-5EDE-4F4D-A47E-C66A4A5D92DB}" srcOrd="0" destOrd="0" presId="urn:microsoft.com/office/officeart/2018/2/layout/IconLabelList"/>
    <dgm:cxn modelId="{92AAB67B-3D15-4BEB-88F1-EA4DCA811814}" srcId="{7BB04116-2864-4F00-9E23-5D2D94CAFC68}" destId="{38C0143B-F1A7-49E6-8D5D-BE0BA5790E6C}" srcOrd="3" destOrd="0" parTransId="{86FAC6CD-B320-4895-80A5-C1A1857B634C}" sibTransId="{FD0BD0D4-BCE2-4F5C-8C65-2D682CF6342F}"/>
    <dgm:cxn modelId="{823C4491-6EB0-410A-A687-7AC846FC77C4}" srcId="{7BB04116-2864-4F00-9E23-5D2D94CAFC68}" destId="{B78223C3-7807-4A5F-A889-B3BCB85F6670}" srcOrd="1" destOrd="0" parTransId="{7B3B2457-C09E-4458-A6EF-82E72ED4013A}" sibTransId="{D40974F9-6F52-46FE-82E9-1C9F22C66948}"/>
    <dgm:cxn modelId="{FD87E9B4-2A5A-4D40-A7B6-BD15C5049B33}" type="presOf" srcId="{7F19C929-AE45-40B2-BA7F-C4DAF9739989}" destId="{A62FB457-4719-43A5-9B6E-1407D27EB44B}" srcOrd="0" destOrd="0" presId="urn:microsoft.com/office/officeart/2018/2/layout/IconLabelList"/>
    <dgm:cxn modelId="{93E0C6E0-B0BF-4CAF-BE69-CAEDA9086DB3}" srcId="{7BB04116-2864-4F00-9E23-5D2D94CAFC68}" destId="{FA31D1CF-DD39-4D7F-89ED-BA32FB49D19E}" srcOrd="4" destOrd="0" parTransId="{1740B4B1-F5BB-47AD-9C87-0CB2C6DBDEC3}" sibTransId="{38DA0D52-B8A1-4679-A8DB-14AD9DAFF75E}"/>
    <dgm:cxn modelId="{F072B7EB-DF68-4DEA-85CA-D1D176C1236E}" type="presOf" srcId="{A1B840B2-67C3-4999-B555-8B05E7651867}" destId="{2EAE23DE-F139-48BF-99DD-280E3736101D}" srcOrd="0" destOrd="0" presId="urn:microsoft.com/office/officeart/2018/2/layout/IconLabelList"/>
    <dgm:cxn modelId="{76D08DF8-AFBD-47B5-8FBD-7AC75A896745}" type="presOf" srcId="{FA31D1CF-DD39-4D7F-89ED-BA32FB49D19E}" destId="{2DFCDFA8-7A4C-428B-9DDF-E8B3A16E94E9}" srcOrd="0" destOrd="0" presId="urn:microsoft.com/office/officeart/2018/2/layout/IconLabelList"/>
    <dgm:cxn modelId="{DB77C1E8-B55C-473C-81C1-9F3BDE7A3ED6}" type="presParOf" srcId="{E61E36CC-0C37-4E23-9938-4EC09BB494F1}" destId="{361096E0-280F-47BD-97A6-A0DE1AE0A3F6}" srcOrd="0" destOrd="0" presId="urn:microsoft.com/office/officeart/2018/2/layout/IconLabelList"/>
    <dgm:cxn modelId="{2C02F4A3-70E2-42DB-8797-A0D8D2CEB196}" type="presParOf" srcId="{361096E0-280F-47BD-97A6-A0DE1AE0A3F6}" destId="{99488C8B-3BE4-4342-AFCA-31C1F5357D65}" srcOrd="0" destOrd="0" presId="urn:microsoft.com/office/officeart/2018/2/layout/IconLabelList"/>
    <dgm:cxn modelId="{9536A8DA-D3BC-4496-88A4-4982B3B8AC7D}" type="presParOf" srcId="{361096E0-280F-47BD-97A6-A0DE1AE0A3F6}" destId="{83609A25-6AA2-45EE-AC21-BB861BE0D67E}" srcOrd="1" destOrd="0" presId="urn:microsoft.com/office/officeart/2018/2/layout/IconLabelList"/>
    <dgm:cxn modelId="{B243EF47-E246-461E-B394-3004385553EA}" type="presParOf" srcId="{361096E0-280F-47BD-97A6-A0DE1AE0A3F6}" destId="{A62FB457-4719-43A5-9B6E-1407D27EB44B}" srcOrd="2" destOrd="0" presId="urn:microsoft.com/office/officeart/2018/2/layout/IconLabelList"/>
    <dgm:cxn modelId="{AB882D7C-F99F-470A-9B66-8B2E2281F4BC}" type="presParOf" srcId="{E61E36CC-0C37-4E23-9938-4EC09BB494F1}" destId="{55B5B0D8-595A-4A6D-93E2-743D9BFE6CF1}" srcOrd="1" destOrd="0" presId="urn:microsoft.com/office/officeart/2018/2/layout/IconLabelList"/>
    <dgm:cxn modelId="{3DB7385B-4B2A-45AC-AEDE-6CD5C490621E}" type="presParOf" srcId="{E61E36CC-0C37-4E23-9938-4EC09BB494F1}" destId="{0860C0FC-C499-468A-8A04-BBAB86D71E96}" srcOrd="2" destOrd="0" presId="urn:microsoft.com/office/officeart/2018/2/layout/IconLabelList"/>
    <dgm:cxn modelId="{FAFFF0FE-0A1E-4780-87FD-5585B6346172}" type="presParOf" srcId="{0860C0FC-C499-468A-8A04-BBAB86D71E96}" destId="{3F4C78F5-583A-497D-840E-FA50BC09A4EA}" srcOrd="0" destOrd="0" presId="urn:microsoft.com/office/officeart/2018/2/layout/IconLabelList"/>
    <dgm:cxn modelId="{B2BD307B-B5A4-401B-820F-1908F7F50673}" type="presParOf" srcId="{0860C0FC-C499-468A-8A04-BBAB86D71E96}" destId="{D9D00838-9E6F-481C-B125-83A75E0BE649}" srcOrd="1" destOrd="0" presId="urn:microsoft.com/office/officeart/2018/2/layout/IconLabelList"/>
    <dgm:cxn modelId="{84175B9A-C967-4C06-94C7-1BDA8E4BAF1C}" type="presParOf" srcId="{0860C0FC-C499-468A-8A04-BBAB86D71E96}" destId="{5EE81FF8-D719-45EE-8FCA-6622DAC64262}" srcOrd="2" destOrd="0" presId="urn:microsoft.com/office/officeart/2018/2/layout/IconLabelList"/>
    <dgm:cxn modelId="{47FEFCE6-8B74-4D9B-BEAB-B013906EB67E}" type="presParOf" srcId="{E61E36CC-0C37-4E23-9938-4EC09BB494F1}" destId="{42A8038C-0D95-43FE-837A-9BA0BFB76ABB}" srcOrd="3" destOrd="0" presId="urn:microsoft.com/office/officeart/2018/2/layout/IconLabelList"/>
    <dgm:cxn modelId="{A9873EC0-0C46-42D0-AD6A-72CEF17393D8}" type="presParOf" srcId="{E61E36CC-0C37-4E23-9938-4EC09BB494F1}" destId="{A2D14DE9-A16E-4C3F-B0EA-D5726FF84CCB}" srcOrd="4" destOrd="0" presId="urn:microsoft.com/office/officeart/2018/2/layout/IconLabelList"/>
    <dgm:cxn modelId="{CA514597-6AA0-4ABD-BC8B-B8BAA84EA8C1}" type="presParOf" srcId="{A2D14DE9-A16E-4C3F-B0EA-D5726FF84CCB}" destId="{31A3B222-E1EB-4547-9759-5EAC2F8D71C1}" srcOrd="0" destOrd="0" presId="urn:microsoft.com/office/officeart/2018/2/layout/IconLabelList"/>
    <dgm:cxn modelId="{8C4C8D2D-AC45-4B78-996B-91ED694DD5D7}" type="presParOf" srcId="{A2D14DE9-A16E-4C3F-B0EA-D5726FF84CCB}" destId="{35D930F7-AD3E-4B82-A96C-88F3041DBD49}" srcOrd="1" destOrd="0" presId="urn:microsoft.com/office/officeart/2018/2/layout/IconLabelList"/>
    <dgm:cxn modelId="{545E0BE1-CCEC-4161-9544-FC371935619C}" type="presParOf" srcId="{A2D14DE9-A16E-4C3F-B0EA-D5726FF84CCB}" destId="{114BD10E-482A-429B-9EED-BE90725B3CA7}" srcOrd="2" destOrd="0" presId="urn:microsoft.com/office/officeart/2018/2/layout/IconLabelList"/>
    <dgm:cxn modelId="{F0F88B78-DDBB-4E31-B9E1-D3DB02B80B3D}" type="presParOf" srcId="{E61E36CC-0C37-4E23-9938-4EC09BB494F1}" destId="{8AAB84B9-60C5-4319-925E-9AB486FCE281}" srcOrd="5" destOrd="0" presId="urn:microsoft.com/office/officeart/2018/2/layout/IconLabelList"/>
    <dgm:cxn modelId="{C4672AE1-AE2F-4D5F-B4A2-E5D3F8D3E66B}" type="presParOf" srcId="{E61E36CC-0C37-4E23-9938-4EC09BB494F1}" destId="{37CB5865-10AB-462B-BDBE-68F2079BB7D8}" srcOrd="6" destOrd="0" presId="urn:microsoft.com/office/officeart/2018/2/layout/IconLabelList"/>
    <dgm:cxn modelId="{EE380179-DEEC-4FC2-9BCD-05B735A13B0F}" type="presParOf" srcId="{37CB5865-10AB-462B-BDBE-68F2079BB7D8}" destId="{11E3D0B1-BBCF-40B7-93E8-D8B480F21D93}" srcOrd="0" destOrd="0" presId="urn:microsoft.com/office/officeart/2018/2/layout/IconLabelList"/>
    <dgm:cxn modelId="{D2907202-BEA2-41A9-8864-95E40F675AFA}" type="presParOf" srcId="{37CB5865-10AB-462B-BDBE-68F2079BB7D8}" destId="{77ACFBC9-80DA-4B30-A13C-C23C96840126}" srcOrd="1" destOrd="0" presId="urn:microsoft.com/office/officeart/2018/2/layout/IconLabelList"/>
    <dgm:cxn modelId="{25E11756-551C-478D-A11D-3F7217E8E373}" type="presParOf" srcId="{37CB5865-10AB-462B-BDBE-68F2079BB7D8}" destId="{89835E55-5EDE-4F4D-A47E-C66A4A5D92DB}" srcOrd="2" destOrd="0" presId="urn:microsoft.com/office/officeart/2018/2/layout/IconLabelList"/>
    <dgm:cxn modelId="{CBF467D6-F8B1-48C6-9B0C-A756406EBFF5}" type="presParOf" srcId="{E61E36CC-0C37-4E23-9938-4EC09BB494F1}" destId="{DFDBC486-B6B9-4DF2-9A26-58FFC9FA602A}" srcOrd="7" destOrd="0" presId="urn:microsoft.com/office/officeart/2018/2/layout/IconLabelList"/>
    <dgm:cxn modelId="{CDA5EBCC-E126-4BA1-A75E-CB46BA045A0C}" type="presParOf" srcId="{E61E36CC-0C37-4E23-9938-4EC09BB494F1}" destId="{6F2597B6-9609-443D-BE94-007CC4D5264C}" srcOrd="8" destOrd="0" presId="urn:microsoft.com/office/officeart/2018/2/layout/IconLabelList"/>
    <dgm:cxn modelId="{4D9CE7C6-9FEE-4D6C-8B43-E26607EF8901}" type="presParOf" srcId="{6F2597B6-9609-443D-BE94-007CC4D5264C}" destId="{F3DC1AA9-81FF-4F33-B8E5-B08B4D7A1604}" srcOrd="0" destOrd="0" presId="urn:microsoft.com/office/officeart/2018/2/layout/IconLabelList"/>
    <dgm:cxn modelId="{C12CBAC4-4939-4AD5-AED7-C1A85F23D42A}" type="presParOf" srcId="{6F2597B6-9609-443D-BE94-007CC4D5264C}" destId="{E4D1CCEC-4118-4AA3-995B-E70E8E0F912A}" srcOrd="1" destOrd="0" presId="urn:microsoft.com/office/officeart/2018/2/layout/IconLabelList"/>
    <dgm:cxn modelId="{D1BDCD47-89A5-4D08-A250-545CA931E3E1}" type="presParOf" srcId="{6F2597B6-9609-443D-BE94-007CC4D5264C}" destId="{2DFCDFA8-7A4C-428B-9DDF-E8B3A16E94E9}" srcOrd="2" destOrd="0" presId="urn:microsoft.com/office/officeart/2018/2/layout/IconLabelList"/>
    <dgm:cxn modelId="{7A8C3E9E-623E-4E14-9B73-A9041663AEA9}" type="presParOf" srcId="{E61E36CC-0C37-4E23-9938-4EC09BB494F1}" destId="{CAB8C0E6-54AB-4755-AA00-CA25F4B0392C}" srcOrd="9" destOrd="0" presId="urn:microsoft.com/office/officeart/2018/2/layout/IconLabelList"/>
    <dgm:cxn modelId="{0E2F7BFB-4F32-4994-BA95-83EECDE6EF86}" type="presParOf" srcId="{E61E36CC-0C37-4E23-9938-4EC09BB494F1}" destId="{EC3DF3FE-EC5B-48D3-A562-A6B8F6100B4D}" srcOrd="10" destOrd="0" presId="urn:microsoft.com/office/officeart/2018/2/layout/IconLabelList"/>
    <dgm:cxn modelId="{A7F86E57-D0A8-4BFF-9BCE-C32CA315B03A}" type="presParOf" srcId="{EC3DF3FE-EC5B-48D3-A562-A6B8F6100B4D}" destId="{BEE8E123-06F5-4E39-A88C-64813683D019}" srcOrd="0" destOrd="0" presId="urn:microsoft.com/office/officeart/2018/2/layout/IconLabelList"/>
    <dgm:cxn modelId="{89545BD6-D3E3-4856-838D-47221FC6455F}" type="presParOf" srcId="{EC3DF3FE-EC5B-48D3-A562-A6B8F6100B4D}" destId="{A4F3D5C0-88F8-411C-B659-58B6380F631F}" srcOrd="1" destOrd="0" presId="urn:microsoft.com/office/officeart/2018/2/layout/IconLabelList"/>
    <dgm:cxn modelId="{539E5448-B144-4852-B2AB-DA3004DCF7E0}" type="presParOf" srcId="{EC3DF3FE-EC5B-48D3-A562-A6B8F6100B4D}" destId="{2EAE23DE-F139-48BF-99DD-280E373610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F514-BCAF-4F9C-B9C6-E363DD931744}">
      <dsp:nvSpPr>
        <dsp:cNvPr id="0" name=""/>
        <dsp:cNvSpPr/>
      </dsp:nvSpPr>
      <dsp:spPr>
        <a:xfrm>
          <a:off x="1947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FD508-5402-4AD9-9484-67131D770DFF}">
      <dsp:nvSpPr>
        <dsp:cNvPr id="0" name=""/>
        <dsp:cNvSpPr/>
      </dsp:nvSpPr>
      <dsp:spPr>
        <a:xfrm>
          <a:off x="759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Task: Surgical Tool Localization</a:t>
          </a:r>
        </a:p>
      </dsp:txBody>
      <dsp:txXfrm>
        <a:off x="759934" y="2586706"/>
        <a:ext cx="4320000" cy="720000"/>
      </dsp:txXfrm>
    </dsp:sp>
    <dsp:sp modelId="{55195582-C6ED-450A-A354-373824183C3F}">
      <dsp:nvSpPr>
        <dsp:cNvPr id="0" name=""/>
        <dsp:cNvSpPr/>
      </dsp:nvSpPr>
      <dsp:spPr>
        <a:xfrm>
          <a:off x="7023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A924-4F05-4D9F-ACF3-9DA8F45A6885}">
      <dsp:nvSpPr>
        <dsp:cNvPr id="0" name=""/>
        <dsp:cNvSpPr/>
      </dsp:nvSpPr>
      <dsp:spPr>
        <a:xfrm>
          <a:off x="5835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Dataset: m2cai-16 tool locations</a:t>
          </a:r>
        </a:p>
      </dsp:txBody>
      <dsp:txXfrm>
        <a:off x="5835934" y="258670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5C0B-A803-4A0C-8F8C-2929D42D22E0}">
      <dsp:nvSpPr>
        <dsp:cNvPr id="0" name=""/>
        <dsp:cNvSpPr/>
      </dsp:nvSpPr>
      <dsp:spPr>
        <a:xfrm>
          <a:off x="0" y="51"/>
          <a:ext cx="3785616" cy="2074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Dataset</a:t>
          </a:r>
        </a:p>
      </dsp:txBody>
      <dsp:txXfrm>
        <a:off x="101271" y="101322"/>
        <a:ext cx="3583074" cy="1871998"/>
      </dsp:txXfrm>
    </dsp:sp>
    <dsp:sp modelId="{2D0AA163-C843-4259-B65B-57189C663FD1}">
      <dsp:nvSpPr>
        <dsp:cNvPr id="0" name=""/>
        <dsp:cNvSpPr/>
      </dsp:nvSpPr>
      <dsp:spPr>
        <a:xfrm rot="5400000">
          <a:off x="6320791" y="-149402"/>
          <a:ext cx="165963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YOLO v1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YOLO v2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YOLO v7</a:t>
          </a:r>
        </a:p>
      </dsp:txBody>
      <dsp:txXfrm rot="-5400000">
        <a:off x="3785616" y="2466790"/>
        <a:ext cx="6648967" cy="1497598"/>
      </dsp:txXfrm>
    </dsp:sp>
    <dsp:sp modelId="{2ECD7729-90E1-4CD6-ACD9-5F337AD1937A}">
      <dsp:nvSpPr>
        <dsp:cNvPr id="0" name=""/>
        <dsp:cNvSpPr/>
      </dsp:nvSpPr>
      <dsp:spPr>
        <a:xfrm>
          <a:off x="0" y="2178319"/>
          <a:ext cx="3785616" cy="2074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Y</a:t>
          </a:r>
          <a:r>
            <a:rPr lang="en-US" sz="3100" kern="1200"/>
            <a:t>ou </a:t>
          </a:r>
          <a:r>
            <a:rPr lang="en-US" sz="3100" b="1" kern="1200"/>
            <a:t>O</a:t>
          </a:r>
          <a:r>
            <a:rPr lang="en-US" sz="3100" kern="1200"/>
            <a:t>nly </a:t>
          </a:r>
          <a:r>
            <a:rPr lang="en-US" sz="3100" b="1" kern="1200"/>
            <a:t>L</a:t>
          </a:r>
          <a:r>
            <a:rPr lang="en-US" sz="3100" kern="1200"/>
            <a:t>ook </a:t>
          </a:r>
          <a:r>
            <a:rPr lang="en-US" sz="3100" b="1" kern="1200"/>
            <a:t>O</a:t>
          </a:r>
          <a:r>
            <a:rPr lang="en-US" sz="3100" kern="1200"/>
            <a:t>nce Architectures</a:t>
          </a:r>
        </a:p>
      </dsp:txBody>
      <dsp:txXfrm>
        <a:off x="101271" y="2279590"/>
        <a:ext cx="3583074" cy="1871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E4882-A9DC-421A-84EE-4EC398D6AEAF}">
      <dsp:nvSpPr>
        <dsp:cNvPr id="0" name=""/>
        <dsp:cNvSpPr/>
      </dsp:nvSpPr>
      <dsp:spPr>
        <a:xfrm>
          <a:off x="742537" y="2218"/>
          <a:ext cx="1985430" cy="99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 detection as a Regression Task with a </a:t>
          </a:r>
          <a:r>
            <a:rPr lang="en-US" sz="1100" b="1" kern="1200"/>
            <a:t>single neural network</a:t>
          </a:r>
          <a:endParaRPr lang="en-US" sz="1100" kern="1200"/>
        </a:p>
      </dsp:txBody>
      <dsp:txXfrm>
        <a:off x="771613" y="31294"/>
        <a:ext cx="1927278" cy="934563"/>
      </dsp:txXfrm>
    </dsp:sp>
    <dsp:sp modelId="{2CAEE9A7-1264-4276-9FA9-9E5692482B1F}">
      <dsp:nvSpPr>
        <dsp:cNvPr id="0" name=""/>
        <dsp:cNvSpPr/>
      </dsp:nvSpPr>
      <dsp:spPr>
        <a:xfrm>
          <a:off x="3224325" y="2218"/>
          <a:ext cx="1985430" cy="99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Y</a:t>
          </a:r>
          <a:r>
            <a:rPr lang="en-US" sz="1100" kern="1200"/>
            <a:t>ou </a:t>
          </a:r>
          <a:r>
            <a:rPr lang="en-US" sz="1100" b="1" kern="1200"/>
            <a:t>O</a:t>
          </a:r>
          <a:r>
            <a:rPr lang="en-US" sz="1100" kern="1200"/>
            <a:t>nly </a:t>
          </a:r>
          <a:r>
            <a:rPr lang="en-US" sz="1100" b="1" kern="1200"/>
            <a:t>L</a:t>
          </a:r>
          <a:r>
            <a:rPr lang="en-US" sz="1100" kern="1200"/>
            <a:t>ook </a:t>
          </a:r>
          <a:r>
            <a:rPr lang="en-US" sz="1100" b="1" kern="1200"/>
            <a:t>O</a:t>
          </a:r>
          <a:r>
            <a:rPr lang="en-US" sz="1100" kern="1200"/>
            <a:t>nce at an image to predict what objects are present along with their location</a:t>
          </a:r>
        </a:p>
      </dsp:txBody>
      <dsp:txXfrm>
        <a:off x="3253401" y="31294"/>
        <a:ext cx="1927278" cy="934563"/>
      </dsp:txXfrm>
    </dsp:sp>
    <dsp:sp modelId="{016464E5-2274-4F98-9596-3F03FC965BC3}">
      <dsp:nvSpPr>
        <dsp:cNvPr id="0" name=""/>
        <dsp:cNvSpPr/>
      </dsp:nvSpPr>
      <dsp:spPr>
        <a:xfrm>
          <a:off x="5706113" y="2218"/>
          <a:ext cx="1985430" cy="99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Very Fast, Generalized.</a:t>
          </a:r>
        </a:p>
      </dsp:txBody>
      <dsp:txXfrm>
        <a:off x="5735189" y="31294"/>
        <a:ext cx="1927278" cy="934563"/>
      </dsp:txXfrm>
    </dsp:sp>
    <dsp:sp modelId="{03CC2E11-7996-46F0-BC16-B27761D5AF0C}">
      <dsp:nvSpPr>
        <dsp:cNvPr id="0" name=""/>
        <dsp:cNvSpPr/>
      </dsp:nvSpPr>
      <dsp:spPr>
        <a:xfrm>
          <a:off x="5904656" y="994933"/>
          <a:ext cx="198543" cy="744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536"/>
              </a:lnTo>
              <a:lnTo>
                <a:pt x="198543" y="744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60E1-96BE-4554-9BD1-E5EE917A6B16}">
      <dsp:nvSpPr>
        <dsp:cNvPr id="0" name=""/>
        <dsp:cNvSpPr/>
      </dsp:nvSpPr>
      <dsp:spPr>
        <a:xfrm>
          <a:off x="6103199" y="1243112"/>
          <a:ext cx="1588344" cy="992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YOLO: 45fps</a:t>
          </a:r>
        </a:p>
      </dsp:txBody>
      <dsp:txXfrm>
        <a:off x="6132275" y="1272188"/>
        <a:ext cx="1530192" cy="934563"/>
      </dsp:txXfrm>
    </dsp:sp>
    <dsp:sp modelId="{128A1659-75A8-4C34-9CF1-8B1345BD88B2}">
      <dsp:nvSpPr>
        <dsp:cNvPr id="0" name=""/>
        <dsp:cNvSpPr/>
      </dsp:nvSpPr>
      <dsp:spPr>
        <a:xfrm>
          <a:off x="5904656" y="994933"/>
          <a:ext cx="198543" cy="198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430"/>
              </a:lnTo>
              <a:lnTo>
                <a:pt x="198543" y="1985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514F9-1C49-4C44-9FB5-984B842D41C5}">
      <dsp:nvSpPr>
        <dsp:cNvPr id="0" name=""/>
        <dsp:cNvSpPr/>
      </dsp:nvSpPr>
      <dsp:spPr>
        <a:xfrm>
          <a:off x="6103199" y="2484006"/>
          <a:ext cx="1588344" cy="992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 YOLO: 155fps</a:t>
          </a:r>
        </a:p>
      </dsp:txBody>
      <dsp:txXfrm>
        <a:off x="6132275" y="2513082"/>
        <a:ext cx="1530192" cy="934563"/>
      </dsp:txXfrm>
    </dsp:sp>
    <dsp:sp modelId="{FB65CFCB-A813-4BBA-897B-7F75781C86BC}">
      <dsp:nvSpPr>
        <dsp:cNvPr id="0" name=""/>
        <dsp:cNvSpPr/>
      </dsp:nvSpPr>
      <dsp:spPr>
        <a:xfrm>
          <a:off x="8187901" y="2218"/>
          <a:ext cx="1985430" cy="992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Twice the mAP</a:t>
          </a:r>
          <a:r>
            <a:rPr lang="en-US" sz="1100" kern="1200">
              <a:latin typeface="Yu Mincho Light"/>
            </a:rPr>
            <a:t> </a:t>
          </a:r>
          <a:r>
            <a:rPr lang="en-US" sz="1100" kern="1200"/>
            <a:t>and half the back-ground errors than Fast R-CNN</a:t>
          </a:r>
        </a:p>
      </dsp:txBody>
      <dsp:txXfrm>
        <a:off x="8216977" y="31294"/>
        <a:ext cx="1927278" cy="934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5A982-1571-4B9B-B35C-245740ECBA88}">
      <dsp:nvSpPr>
        <dsp:cNvPr id="0" name=""/>
        <dsp:cNvSpPr/>
      </dsp:nvSpPr>
      <dsp:spPr>
        <a:xfrm>
          <a:off x="3085771" y="846975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889276"/>
        <a:ext cx="34188" cy="6837"/>
      </dsp:txXfrm>
    </dsp:sp>
    <dsp:sp modelId="{A940D0E8-7479-41FC-BF02-83F51058C77E}">
      <dsp:nvSpPr>
        <dsp:cNvPr id="0" name=""/>
        <dsp:cNvSpPr/>
      </dsp:nvSpPr>
      <dsp:spPr>
        <a:xfrm>
          <a:off x="114654" y="820"/>
          <a:ext cx="2972916" cy="17837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Input image =&gt; S×S image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If a </a:t>
          </a:r>
          <a:r>
            <a:rPr lang="en-US" sz="1000" b="0" kern="1200"/>
            <a:t>grid cell contains center of </a:t>
          </a:r>
          <a:r>
            <a:rPr lang="en-US" sz="1000" kern="1200"/>
            <a:t>an object, it is responsible for the object's detection</a:t>
          </a:r>
        </a:p>
      </dsp:txBody>
      <dsp:txXfrm>
        <a:off x="114654" y="820"/>
        <a:ext cx="2972916" cy="1783749"/>
      </dsp:txXfrm>
    </dsp:sp>
    <dsp:sp modelId="{078FDF43-F7A4-4DCC-9AEF-7809CB657038}">
      <dsp:nvSpPr>
        <dsp:cNvPr id="0" name=""/>
        <dsp:cNvSpPr/>
      </dsp:nvSpPr>
      <dsp:spPr>
        <a:xfrm>
          <a:off x="6742458" y="846975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51949" y="889276"/>
        <a:ext cx="34188" cy="6837"/>
      </dsp:txXfrm>
    </dsp:sp>
    <dsp:sp modelId="{834F287F-93F1-4A7D-A520-F6A0F7A45296}">
      <dsp:nvSpPr>
        <dsp:cNvPr id="0" name=""/>
        <dsp:cNvSpPr/>
      </dsp:nvSpPr>
      <dsp:spPr>
        <a:xfrm>
          <a:off x="3771341" y="820"/>
          <a:ext cx="2972916" cy="17837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grid cell predicts: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B bounding boxes: </a:t>
          </a:r>
          <a:r>
            <a:rPr lang="en-US" sz="1000" i="1" kern="1200"/>
            <a:t>x,y,w,h 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Confidence score for each box: Pr(Obj)×IOU(truth,pred)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Conditional class probabilities for each class: </a:t>
          </a:r>
          <a:r>
            <a:rPr lang="en-US" sz="1000" kern="1200" err="1"/>
            <a:t>Pr</a:t>
          </a:r>
          <a:r>
            <a:rPr lang="en-US" sz="1000" kern="1200"/>
            <a:t>(</a:t>
          </a:r>
          <a:r>
            <a:rPr lang="en-US" sz="1000" kern="1200" err="1"/>
            <a:t>C_i</a:t>
          </a:r>
          <a:r>
            <a:rPr lang="en-US" sz="1000" kern="1200"/>
            <a:t>/Obj)</a:t>
          </a:r>
        </a:p>
      </dsp:txBody>
      <dsp:txXfrm>
        <a:off x="3771341" y="820"/>
        <a:ext cx="2972916" cy="1783749"/>
      </dsp:txXfrm>
    </dsp:sp>
    <dsp:sp modelId="{B5909D8E-ED97-41E7-B6CA-DA19251266FE}">
      <dsp:nvSpPr>
        <dsp:cNvPr id="0" name=""/>
        <dsp:cNvSpPr/>
      </dsp:nvSpPr>
      <dsp:spPr>
        <a:xfrm>
          <a:off x="1601113" y="1782770"/>
          <a:ext cx="7313373" cy="653170"/>
        </a:xfrm>
        <a:custGeom>
          <a:avLst/>
          <a:gdLst/>
          <a:ahLst/>
          <a:cxnLst/>
          <a:rect l="0" t="0" r="0" b="0"/>
          <a:pathLst>
            <a:path>
              <a:moveTo>
                <a:pt x="7313373" y="0"/>
              </a:moveTo>
              <a:lnTo>
                <a:pt x="7313373" y="343685"/>
              </a:lnTo>
              <a:lnTo>
                <a:pt x="0" y="343685"/>
              </a:lnTo>
              <a:lnTo>
                <a:pt x="0" y="65317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4168" y="2105937"/>
        <a:ext cx="367263" cy="6837"/>
      </dsp:txXfrm>
    </dsp:sp>
    <dsp:sp modelId="{69577D1C-54BC-446C-873D-9229E370133F}">
      <dsp:nvSpPr>
        <dsp:cNvPr id="0" name=""/>
        <dsp:cNvSpPr/>
      </dsp:nvSpPr>
      <dsp:spPr>
        <a:xfrm>
          <a:off x="7428028" y="820"/>
          <a:ext cx="2972916" cy="17837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Confidence score for each box * Conditional class probabilities = Probability that a class is present in the box (</a:t>
          </a:r>
          <a:r>
            <a:rPr lang="en-US" sz="1300" kern="1200" err="1"/>
            <a:t>Pr</a:t>
          </a:r>
          <a:r>
            <a:rPr lang="en-US" sz="1300" kern="1200"/>
            <a:t>(</a:t>
          </a:r>
          <a:r>
            <a:rPr lang="en-US" sz="1300" kern="1200" err="1"/>
            <a:t>C_i</a:t>
          </a:r>
          <a:r>
            <a:rPr lang="en-US" sz="1300" kern="1200"/>
            <a:t>)×IOU)</a:t>
          </a:r>
        </a:p>
      </dsp:txBody>
      <dsp:txXfrm>
        <a:off x="7428028" y="820"/>
        <a:ext cx="2972916" cy="1783749"/>
      </dsp:txXfrm>
    </dsp:sp>
    <dsp:sp modelId="{34C68087-4EB2-4070-A801-7D6127DC2842}">
      <dsp:nvSpPr>
        <dsp:cNvPr id="0" name=""/>
        <dsp:cNvSpPr/>
      </dsp:nvSpPr>
      <dsp:spPr>
        <a:xfrm>
          <a:off x="3085771" y="3314496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5262" y="3356797"/>
        <a:ext cx="34188" cy="6837"/>
      </dsp:txXfrm>
    </dsp:sp>
    <dsp:sp modelId="{8E49FA62-47B0-44C1-9369-9AD23B3AC4A1}">
      <dsp:nvSpPr>
        <dsp:cNvPr id="0" name=""/>
        <dsp:cNvSpPr/>
      </dsp:nvSpPr>
      <dsp:spPr>
        <a:xfrm>
          <a:off x="114654" y="2468341"/>
          <a:ext cx="2972916" cy="17837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These scores encode both the probability of that class appearing in the box and how well the predicted box fits the object.</a:t>
          </a:r>
        </a:p>
      </dsp:txBody>
      <dsp:txXfrm>
        <a:off x="114654" y="2468341"/>
        <a:ext cx="2972916" cy="1783749"/>
      </dsp:txXfrm>
    </dsp:sp>
    <dsp:sp modelId="{846750EF-7F71-4908-88BA-DC2E889ABA9B}">
      <dsp:nvSpPr>
        <dsp:cNvPr id="0" name=""/>
        <dsp:cNvSpPr/>
      </dsp:nvSpPr>
      <dsp:spPr>
        <a:xfrm>
          <a:off x="6742458" y="3314496"/>
          <a:ext cx="65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317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51949" y="3356797"/>
        <a:ext cx="34188" cy="6837"/>
      </dsp:txXfrm>
    </dsp:sp>
    <dsp:sp modelId="{348A2A54-BF3F-4CB7-A5AC-6A23E0573C98}">
      <dsp:nvSpPr>
        <dsp:cNvPr id="0" name=""/>
        <dsp:cNvSpPr/>
      </dsp:nvSpPr>
      <dsp:spPr>
        <a:xfrm>
          <a:off x="3771341" y="2468341"/>
          <a:ext cx="2972916" cy="17837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each grid: 5 values for each bounding box and C class probabilities: 5 B+C</a:t>
          </a:r>
        </a:p>
      </dsp:txBody>
      <dsp:txXfrm>
        <a:off x="3771341" y="2468341"/>
        <a:ext cx="2972916" cy="1783749"/>
      </dsp:txXfrm>
    </dsp:sp>
    <dsp:sp modelId="{8105B3F2-3B2A-499A-AB7A-003D0D7C8D44}">
      <dsp:nvSpPr>
        <dsp:cNvPr id="0" name=""/>
        <dsp:cNvSpPr/>
      </dsp:nvSpPr>
      <dsp:spPr>
        <a:xfrm>
          <a:off x="7428028" y="2468341"/>
          <a:ext cx="2972916" cy="17837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675" tIns="152912" rIns="145675" bIns="15291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So, the output is of S×S×(5B+C)</a:t>
          </a:r>
        </a:p>
      </dsp:txBody>
      <dsp:txXfrm>
        <a:off x="7428028" y="2468341"/>
        <a:ext cx="2972916" cy="1783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4E1C8-2A53-45B6-9A86-27539A5010E8}">
      <dsp:nvSpPr>
        <dsp:cNvPr id="0" name=""/>
        <dsp:cNvSpPr/>
      </dsp:nvSpPr>
      <dsp:spPr>
        <a:xfrm rot="5400000">
          <a:off x="7087807" y="-3072607"/>
          <a:ext cx="669967" cy="69861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Improve detection accuracy without increasing the inference cost</a:t>
          </a:r>
        </a:p>
      </dsp:txBody>
      <dsp:txXfrm rot="-5400000">
        <a:off x="3929713" y="118192"/>
        <a:ext cx="6953451" cy="604557"/>
      </dsp:txXfrm>
    </dsp:sp>
    <dsp:sp modelId="{6D722594-34B8-4918-9417-CA8AA6060591}">
      <dsp:nvSpPr>
        <dsp:cNvPr id="0" name=""/>
        <dsp:cNvSpPr/>
      </dsp:nvSpPr>
      <dsp:spPr>
        <a:xfrm>
          <a:off x="0" y="1741"/>
          <a:ext cx="3929712" cy="8374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 </a:t>
          </a:r>
          <a:r>
            <a:rPr lang="en-US" sz="1700" b="1" kern="1200"/>
            <a:t>Trainable bag-of-freebies</a:t>
          </a:r>
          <a:endParaRPr lang="en-US" sz="1700" kern="1200"/>
        </a:p>
      </dsp:txBody>
      <dsp:txXfrm>
        <a:off x="40881" y="42622"/>
        <a:ext cx="3847950" cy="755697"/>
      </dsp:txXfrm>
    </dsp:sp>
    <dsp:sp modelId="{26AA550E-B28E-4CDA-A775-41A2A0B25765}">
      <dsp:nvSpPr>
        <dsp:cNvPr id="0" name=""/>
        <dsp:cNvSpPr/>
      </dsp:nvSpPr>
      <dsp:spPr>
        <a:xfrm rot="5400000">
          <a:off x="7087807" y="-2193274"/>
          <a:ext cx="669967" cy="69861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how re-parameterized module replaces original module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Dynamic label strategy</a:t>
          </a:r>
        </a:p>
      </dsp:txBody>
      <dsp:txXfrm rot="-5400000">
        <a:off x="3929713" y="997525"/>
        <a:ext cx="6953451" cy="604557"/>
      </dsp:txXfrm>
    </dsp:sp>
    <dsp:sp modelId="{707D32D5-9289-4069-8C24-5C2484105B74}">
      <dsp:nvSpPr>
        <dsp:cNvPr id="0" name=""/>
        <dsp:cNvSpPr/>
      </dsp:nvSpPr>
      <dsp:spPr>
        <a:xfrm>
          <a:off x="0" y="881073"/>
          <a:ext cx="3929712" cy="8374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Issues in evolution of obj detection methods:</a:t>
          </a:r>
        </a:p>
      </dsp:txBody>
      <dsp:txXfrm>
        <a:off x="40881" y="921954"/>
        <a:ext cx="3847950" cy="755697"/>
      </dsp:txXfrm>
    </dsp:sp>
    <dsp:sp modelId="{F288E7B4-CA49-4017-B2FD-EFEC74FE805D}">
      <dsp:nvSpPr>
        <dsp:cNvPr id="0" name=""/>
        <dsp:cNvSpPr/>
      </dsp:nvSpPr>
      <dsp:spPr>
        <a:xfrm>
          <a:off x="0" y="1760406"/>
          <a:ext cx="3929712" cy="8374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extend </a:t>
          </a:r>
          <a:r>
            <a:rPr lang="en-US" sz="1700" kern="1200"/>
            <a:t>and </a:t>
          </a:r>
          <a:r>
            <a:rPr lang="en-US" sz="1700" b="1" kern="1200"/>
            <a:t>compound </a:t>
          </a:r>
          <a:r>
            <a:rPr lang="en-US" sz="1700" kern="1200"/>
            <a:t>scaling methods – effective usage of params</a:t>
          </a:r>
        </a:p>
      </dsp:txBody>
      <dsp:txXfrm>
        <a:off x="40881" y="1801287"/>
        <a:ext cx="3847950" cy="755697"/>
      </dsp:txXfrm>
    </dsp:sp>
    <dsp:sp modelId="{73FEE31F-2314-4F1F-B0DC-CD07409C625E}">
      <dsp:nvSpPr>
        <dsp:cNvPr id="0" name=""/>
        <dsp:cNvSpPr/>
      </dsp:nvSpPr>
      <dsp:spPr>
        <a:xfrm>
          <a:off x="0" y="2639739"/>
          <a:ext cx="3929712" cy="8374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the parameters by 50%</a:t>
          </a:r>
        </a:p>
      </dsp:txBody>
      <dsp:txXfrm>
        <a:off x="40881" y="2680620"/>
        <a:ext cx="3847950" cy="755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88C8B-3BE4-4342-AFCA-31C1F5357D65}">
      <dsp:nvSpPr>
        <dsp:cNvPr id="0" name=""/>
        <dsp:cNvSpPr/>
      </dsp:nvSpPr>
      <dsp:spPr>
        <a:xfrm>
          <a:off x="438083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FB457-4719-43A5-9B6E-1407D27EB44B}">
      <dsp:nvSpPr>
        <dsp:cNvPr id="0" name=""/>
        <dsp:cNvSpPr/>
      </dsp:nvSpPr>
      <dsp:spPr>
        <a:xfrm>
          <a:off x="1574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Faster and stronger architecture</a:t>
          </a:r>
        </a:p>
      </dsp:txBody>
      <dsp:txXfrm>
        <a:off x="1574" y="1898299"/>
        <a:ext cx="1587304" cy="634921"/>
      </dsp:txXfrm>
    </dsp:sp>
    <dsp:sp modelId="{3F4C78F5-583A-497D-840E-FA50BC09A4EA}">
      <dsp:nvSpPr>
        <dsp:cNvPr id="0" name=""/>
        <dsp:cNvSpPr/>
      </dsp:nvSpPr>
      <dsp:spPr>
        <a:xfrm>
          <a:off x="2303166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81FF8-D719-45EE-8FCA-6622DAC64262}">
      <dsp:nvSpPr>
        <dsp:cNvPr id="0" name=""/>
        <dsp:cNvSpPr/>
      </dsp:nvSpPr>
      <dsp:spPr>
        <a:xfrm>
          <a:off x="1866657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Effective feature integration</a:t>
          </a:r>
        </a:p>
      </dsp:txBody>
      <dsp:txXfrm>
        <a:off x="1866657" y="1898299"/>
        <a:ext cx="1587304" cy="634921"/>
      </dsp:txXfrm>
    </dsp:sp>
    <dsp:sp modelId="{31A3B222-E1EB-4547-9759-5EAC2F8D71C1}">
      <dsp:nvSpPr>
        <dsp:cNvPr id="0" name=""/>
        <dsp:cNvSpPr/>
      </dsp:nvSpPr>
      <dsp:spPr>
        <a:xfrm>
          <a:off x="4168249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BD10E-482A-429B-9EED-BE90725B3CA7}">
      <dsp:nvSpPr>
        <dsp:cNvPr id="0" name=""/>
        <dsp:cNvSpPr/>
      </dsp:nvSpPr>
      <dsp:spPr>
        <a:xfrm>
          <a:off x="3731740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Robust loss function</a:t>
          </a:r>
        </a:p>
      </dsp:txBody>
      <dsp:txXfrm>
        <a:off x="3731740" y="1898299"/>
        <a:ext cx="1587304" cy="634921"/>
      </dsp:txXfrm>
    </dsp:sp>
    <dsp:sp modelId="{11E3D0B1-BBCF-40B7-93E8-D8B480F21D93}">
      <dsp:nvSpPr>
        <dsp:cNvPr id="0" name=""/>
        <dsp:cNvSpPr/>
      </dsp:nvSpPr>
      <dsp:spPr>
        <a:xfrm>
          <a:off x="6033332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5E55-5EDE-4F4D-A47E-C66A4A5D92DB}">
      <dsp:nvSpPr>
        <dsp:cNvPr id="0" name=""/>
        <dsp:cNvSpPr/>
      </dsp:nvSpPr>
      <dsp:spPr>
        <a:xfrm>
          <a:off x="5596823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Efficient label assignment</a:t>
          </a:r>
        </a:p>
      </dsp:txBody>
      <dsp:txXfrm>
        <a:off x="5596823" y="1898299"/>
        <a:ext cx="1587304" cy="634921"/>
      </dsp:txXfrm>
    </dsp:sp>
    <dsp:sp modelId="{F3DC1AA9-81FF-4F33-B8E5-B08B4D7A1604}">
      <dsp:nvSpPr>
        <dsp:cNvPr id="0" name=""/>
        <dsp:cNvSpPr/>
      </dsp:nvSpPr>
      <dsp:spPr>
        <a:xfrm>
          <a:off x="7898415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CDFA8-7A4C-428B-9DDF-E8B3A16E94E9}">
      <dsp:nvSpPr>
        <dsp:cNvPr id="0" name=""/>
        <dsp:cNvSpPr/>
      </dsp:nvSpPr>
      <dsp:spPr>
        <a:xfrm>
          <a:off x="7461906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Accurate Detection</a:t>
          </a:r>
        </a:p>
      </dsp:txBody>
      <dsp:txXfrm>
        <a:off x="7461906" y="1898299"/>
        <a:ext cx="1587304" cy="634921"/>
      </dsp:txXfrm>
    </dsp:sp>
    <dsp:sp modelId="{BEE8E123-06F5-4E39-A88C-64813683D019}">
      <dsp:nvSpPr>
        <dsp:cNvPr id="0" name=""/>
        <dsp:cNvSpPr/>
      </dsp:nvSpPr>
      <dsp:spPr>
        <a:xfrm>
          <a:off x="9763498" y="945718"/>
          <a:ext cx="714287" cy="7142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E23DE-F139-48BF-99DD-280E3736101D}">
      <dsp:nvSpPr>
        <dsp:cNvPr id="0" name=""/>
        <dsp:cNvSpPr/>
      </dsp:nvSpPr>
      <dsp:spPr>
        <a:xfrm>
          <a:off x="9326989" y="1898299"/>
          <a:ext cx="1587304" cy="63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Efficient training</a:t>
          </a:r>
        </a:p>
      </dsp:txBody>
      <dsp:txXfrm>
        <a:off x="9326989" y="1898299"/>
        <a:ext cx="1587304" cy="634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0:16:21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5:23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0:18:09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0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learning-ai/object-detection-explained-yolo-v2-3e3086789ff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3" descr="Cells as seen on a microscope">
            <a:extLst>
              <a:ext uri="{FF2B5EF4-FFF2-40B4-BE49-F238E27FC236}">
                <a16:creationId xmlns:a16="http://schemas.microsoft.com/office/drawing/2014/main" id="{F882BB1F-41E2-DE23-A6B0-F1574D5A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92" r="-1" b="818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9200">
                <a:cs typeface="Calibri Light"/>
              </a:rPr>
              <a:t>Surgical Video Analysis</a:t>
            </a:r>
            <a:endParaRPr lang="en-US" sz="9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cs typeface="Calibri"/>
              </a:rPr>
              <a:t>AIML Project Elective Term II 2022-23</a:t>
            </a:r>
          </a:p>
          <a:p>
            <a:pPr algn="ctr"/>
            <a:r>
              <a:rPr lang="en-US" sz="3200">
                <a:cs typeface="Calibri"/>
              </a:rPr>
              <a:t>Week II Mar 10 – Mar 17 </a:t>
            </a:r>
            <a:endParaRPr lang="en-US" sz="3200">
              <a:ea typeface="Yu Mincho Light"/>
              <a:cs typeface="Calibri"/>
            </a:endParaRPr>
          </a:p>
        </p:txBody>
      </p:sp>
      <p:sp>
        <p:nvSpPr>
          <p:cNvPr id="19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0446-1FDB-9722-8D43-72DF1F0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Yu Mincho Light"/>
              </a:rPr>
              <a:t>Introduction</a:t>
            </a:r>
            <a:endParaRPr lang="en-US">
              <a:ea typeface="Yu Mincho Light"/>
            </a:endParaRPr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4925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C34E494-14B3-4EE7-7ED5-50894FD63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82326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11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81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E729C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45619-583E-33C6-3A91-2EB0D27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ea typeface="Yu Mincho Light"/>
              </a:rPr>
              <a:t>Unified Detection</a:t>
            </a: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2" name="Ink 8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92" name="Ink 8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93" name="Content Placeholder 67">
            <a:extLst>
              <a:ext uri="{FF2B5EF4-FFF2-40B4-BE49-F238E27FC236}">
                <a16:creationId xmlns:a16="http://schemas.microsoft.com/office/drawing/2014/main" id="{4D8B14CC-7EC6-3B27-682B-9FD8532B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anchor="t">
            <a:normAutofit/>
          </a:bodyPr>
          <a:lstStyle/>
          <a:p>
            <a:r>
              <a:rPr lang="en-US" sz="2000">
                <a:ea typeface="Yu Mincho Light"/>
              </a:rPr>
              <a:t>Separate components for object detection is now a single network</a:t>
            </a:r>
            <a:endParaRPr lang="en-US" sz="2000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3CB270F-EBF1-E99F-3F67-FDCC9283B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86834"/>
            <a:ext cx="5452873" cy="35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0446-1FDB-9722-8D43-72DF1F0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7400">
                <a:solidFill>
                  <a:srgbClr val="E729CB"/>
                </a:solidFill>
                <a:ea typeface="Yu Mincho Light"/>
              </a:rPr>
              <a:t>Steps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C34E494-14B3-4EE7-7ED5-50894FD63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45174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9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E729C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65B6D-D3DB-2625-F0A9-A03CB1A9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ea typeface="Yu Mincho Light"/>
              </a:rPr>
              <a:t>Architecture</a:t>
            </a:r>
            <a:endParaRPr lang="en-US" sz="56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4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A8DE-22AC-CBF6-4F8B-FEEC9D1C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000">
                <a:ea typeface="Yu Mincho Light"/>
              </a:rPr>
              <a:t>24 convolution layers and 2 fully connected layers</a:t>
            </a:r>
          </a:p>
          <a:p>
            <a:r>
              <a:rPr lang="en-US" sz="2000">
                <a:ea typeface="Yu Mincho Light"/>
              </a:rPr>
              <a:t>1x1 reduction layers followed by 3x3 convolution layers</a:t>
            </a:r>
          </a:p>
          <a:p>
            <a:endParaRPr lang="en-US" sz="2000">
              <a:ea typeface="Yu Mincho Light"/>
            </a:endParaRP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2E1691C-B4AD-BE47-2B48-10E032333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26"/>
          <a:stretch/>
        </p:blipFill>
        <p:spPr>
          <a:xfrm>
            <a:off x="5645239" y="1322602"/>
            <a:ext cx="6354394" cy="23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7D46-C9D1-DBE5-B0C7-081ABB2D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Yu Mincho Light"/>
              </a:rPr>
              <a:t>Training the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DE53-5B39-3A7A-D99B-AFC11D0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 lnSpcReduction="10000"/>
          </a:bodyPr>
          <a:lstStyle/>
          <a:p>
            <a:r>
              <a:rPr lang="en-US">
                <a:ea typeface="Yu Mincho Light"/>
              </a:rPr>
              <a:t>First 20 conv layers + avg pooling layer + FC layer on 1000 class ImageNet</a:t>
            </a:r>
          </a:p>
          <a:p>
            <a:r>
              <a:rPr lang="en-US">
                <a:ea typeface="Yu Mincho Light"/>
              </a:rPr>
              <a:t>Adding layers to trained model =&gt; improvement in accuracy</a:t>
            </a:r>
          </a:p>
          <a:p>
            <a:r>
              <a:rPr lang="en-US">
                <a:ea typeface="Yu Mincho Light"/>
              </a:rPr>
              <a:t>Activation function:</a:t>
            </a:r>
          </a:p>
          <a:p>
            <a:pPr lvl="1"/>
            <a:r>
              <a:rPr lang="en-US">
                <a:ea typeface="Yu Mincho Light"/>
              </a:rPr>
              <a:t>Final layer: linear</a:t>
            </a:r>
          </a:p>
          <a:p>
            <a:pPr lvl="1"/>
            <a:r>
              <a:rPr lang="en-US">
                <a:ea typeface="Yu Mincho Light"/>
              </a:rPr>
              <a:t>Remaining layers: leaky linear</a:t>
            </a:r>
          </a:p>
          <a:p>
            <a:r>
              <a:rPr lang="en-US">
                <a:ea typeface="Yu Mincho Light"/>
              </a:rPr>
              <a:t>Error function : sum-squared error – easy to optimize but..</a:t>
            </a:r>
          </a:p>
          <a:p>
            <a:pPr lvl="1"/>
            <a:r>
              <a:rPr lang="en-US">
                <a:ea typeface="Yu Mincho Light"/>
              </a:rPr>
              <a:t>Weights localization error = classification error</a:t>
            </a:r>
          </a:p>
          <a:p>
            <a:pPr lvl="1"/>
            <a:r>
              <a:rPr lang="en-US">
                <a:ea typeface="Yu Mincho Light"/>
              </a:rPr>
              <a:t>Weights large box errors = small box errors</a:t>
            </a:r>
          </a:p>
          <a:p>
            <a:pPr lvl="1"/>
            <a:endParaRPr lang="en-US">
              <a:ea typeface="Yu Mincho Light"/>
            </a:endParaRPr>
          </a:p>
          <a:p>
            <a:endParaRPr lang="en-US">
              <a:ea typeface="Yu Mincho Ligh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6A1B00A-A490-6485-A3FC-7AA3A3BD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358" y="3612175"/>
            <a:ext cx="2743200" cy="10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E19F-E759-A465-4833-353D2DCD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Loss Function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4B76B2-4C4F-0D6B-ACDB-0919320E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15" y="2633472"/>
            <a:ext cx="7437121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0A372-E01D-24F4-B4E8-3962480D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YOLO 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8B39-8148-6B7D-200A-9900371C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7CD4802-6DBF-EA58-2C63-A878D415E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r="22746" b="1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45B3A-4F9D-271F-BC48-DF693C78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>
                <a:ea typeface="Yu Mincho Light"/>
              </a:rPr>
              <a:t>Improvements from v1</a:t>
            </a:r>
            <a:endParaRPr lang="en-US" sz="66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449FFB6-EB62-6556-01A3-080988EB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lIns="109728" tIns="109728" rIns="109728" bIns="91440" anchor="t">
            <a:normAutofit lnSpcReduction="10000"/>
          </a:bodyPr>
          <a:lstStyle/>
          <a:p>
            <a:r>
              <a:rPr lang="en-US">
                <a:ea typeface="Yu Mincho Light"/>
              </a:rPr>
              <a:t>Batch Normalization after every conv layer</a:t>
            </a:r>
          </a:p>
          <a:p>
            <a:r>
              <a:rPr lang="en-US">
                <a:ea typeface="Yu Mincho Light"/>
              </a:rPr>
              <a:t>Increase in resolution while training and so the epochs</a:t>
            </a:r>
          </a:p>
          <a:p>
            <a:r>
              <a:rPr lang="en-US">
                <a:ea typeface="Yu Mincho Light"/>
              </a:rPr>
              <a:t>Replacing fc layers with anchor boxes.</a:t>
            </a:r>
          </a:p>
          <a:p>
            <a:pPr lvl="1"/>
            <a:r>
              <a:rPr lang="en-US">
                <a:ea typeface="Yu Mincho Light"/>
              </a:rPr>
              <a:t>To employ good anchors for training, use K-means with K=5 and IOU as distance metric</a:t>
            </a:r>
          </a:p>
          <a:p>
            <a:pPr lvl="1"/>
            <a:r>
              <a:rPr lang="en-US">
                <a:ea typeface="Yu Mincho Light"/>
              </a:rPr>
              <a:t>Constrained dimensions*</a:t>
            </a:r>
          </a:p>
          <a:p>
            <a:r>
              <a:rPr lang="en-US">
                <a:ea typeface="Yu Mincho Light"/>
              </a:rPr>
              <a:t>Multi-scale training for a robust network</a:t>
            </a:r>
          </a:p>
          <a:p>
            <a:r>
              <a:rPr lang="en-US">
                <a:ea typeface="Yu Mincho Light"/>
              </a:rPr>
              <a:t>Reference: </a:t>
            </a:r>
            <a:r>
              <a:rPr lang="en-US">
                <a:ea typeface="+mn-lt"/>
                <a:cs typeface="+mn-lt"/>
                <a:hlinkClick r:id="rId2"/>
              </a:rPr>
              <a:t>Object Detection Explained: YOLO v2. | by Ching (Chingis) | MLearning.ai | Medium</a:t>
            </a:r>
            <a:endParaRPr lang="en-US">
              <a:ea typeface="Yu Minch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508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0A372-E01D-24F4-B4E8-3962480D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YOLO v7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8B39-8148-6B7D-200A-9900371C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7CD4802-6DBF-EA58-2C63-A878D415E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r="22746" b="1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E729C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099A-79E5-7880-31D9-AEDF582C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  <a:ea typeface="Yu Mincho Light"/>
              </a:rPr>
              <a:t>Introduction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37D3-2954-1983-1E3A-9112EBA9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dirty="0">
                <a:ea typeface="Yu Mincho Light"/>
              </a:rPr>
              <a:t>SOTA result – 56.8% mAP; 30fps processing speed on GPU v100</a:t>
            </a:r>
          </a:p>
          <a:p>
            <a:r>
              <a:rPr lang="en-US" dirty="0">
                <a:ea typeface="Yu Mincho Light"/>
              </a:rPr>
              <a:t>Trained solely on MS COCO dataset</a:t>
            </a:r>
          </a:p>
        </p:txBody>
      </p:sp>
    </p:spTree>
    <p:extLst>
      <p:ext uri="{BB962C8B-B14F-4D97-AF65-F5344CB8AC3E}">
        <p14:creationId xmlns:p14="http://schemas.microsoft.com/office/powerpoint/2010/main" val="13513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1A4D-4D70-6CB3-B40E-E4559A1D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ea typeface="Yu Mincho Light"/>
              </a:rPr>
              <a:t>Task Assigned</a:t>
            </a:r>
            <a:endParaRPr lang="en-US" sz="720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4925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D4EE85-E4E9-F459-36F1-C40F594FB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17767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50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61E35-5B40-02FA-C9F0-99DE4D70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ea typeface="Yu Mincho Light"/>
              </a:rPr>
              <a:t>Aim</a:t>
            </a:r>
            <a:endParaRPr lang="en-US" sz="7200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4925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A1A67F-7EA8-0FF3-A869-641D21F94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935926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77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B1805-2C1A-8AF5-369E-A23155BE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ea typeface="Yu Mincho Light"/>
              </a:rPr>
              <a:t>SOTA characteristics</a:t>
            </a:r>
            <a:endParaRPr lang="en-US" sz="7200"/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4925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A3AD55D-1A40-87D9-C633-BC7D77CD3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91525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37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E729C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C2947-287E-44B5-33E9-640ED1E1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a typeface="Yu Mincho Light"/>
              </a:rPr>
              <a:t>Model re-parameterization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FBCAE-909B-D4C1-7E87-48CEF9A7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>
                <a:ea typeface="Yu Mincho Light"/>
              </a:rPr>
              <a:t>Merge multiple computational modules into one at inference stage</a:t>
            </a:r>
          </a:p>
          <a:p>
            <a:r>
              <a:rPr lang="en-US">
                <a:ea typeface="Yu Mincho Light"/>
              </a:rPr>
              <a:t>Used for:</a:t>
            </a:r>
            <a:endParaRPr lang="en-US"/>
          </a:p>
          <a:p>
            <a:pPr lvl="1"/>
            <a:r>
              <a:rPr lang="en-US">
                <a:ea typeface="Yu Mincho Light"/>
              </a:rPr>
              <a:t>Optimization</a:t>
            </a:r>
          </a:p>
          <a:p>
            <a:pPr lvl="1"/>
            <a:r>
              <a:rPr lang="en-US">
                <a:ea typeface="Yu Mincho Light"/>
              </a:rPr>
              <a:t>Regularization – prevent overfitting</a:t>
            </a:r>
          </a:p>
          <a:p>
            <a:pPr lvl="1"/>
            <a:r>
              <a:rPr lang="en-US">
                <a:ea typeface="Yu Mincho Light"/>
              </a:rPr>
              <a:t>Interpretable and understandable model</a:t>
            </a:r>
          </a:p>
          <a:p>
            <a:pPr lvl="1"/>
            <a:r>
              <a:rPr lang="en-US">
                <a:ea typeface="Yu Mincho Light"/>
              </a:rPr>
              <a:t>Compatible to various architectures</a:t>
            </a:r>
          </a:p>
          <a:p>
            <a:r>
              <a:rPr lang="en-US">
                <a:ea typeface="Yu Mincho Light"/>
              </a:rPr>
              <a:t>Overall, it improves performance and robustness of a model</a:t>
            </a:r>
          </a:p>
          <a:p>
            <a:endParaRPr lang="en-US">
              <a:ea typeface="Yu Minch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939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E729C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24B99-0DEF-6CA1-1D74-B47EB432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a typeface="Yu Mincho Light"/>
              </a:rPr>
              <a:t>Model re-parameterization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8AEA25-E34F-03FB-3012-2547E771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b="1">
                <a:ea typeface="Yu Mincho Light"/>
              </a:rPr>
              <a:t>Model-level: </a:t>
            </a:r>
          </a:p>
          <a:p>
            <a:pPr lvl="1"/>
            <a:r>
              <a:rPr lang="en-US">
                <a:ea typeface="Yu Mincho Light"/>
              </a:rPr>
              <a:t>Average weights of identical models trained on various data</a:t>
            </a:r>
          </a:p>
          <a:p>
            <a:pPr lvl="1"/>
            <a:r>
              <a:rPr lang="en-US">
                <a:ea typeface="Yu Mincho Light"/>
              </a:rPr>
              <a:t>Weighted avg of the weights of models at different iteration number</a:t>
            </a:r>
          </a:p>
          <a:p>
            <a:endParaRPr lang="en-US">
              <a:ea typeface="Yu Mincho Light"/>
            </a:endParaRPr>
          </a:p>
          <a:p>
            <a:r>
              <a:rPr lang="en-US" b="1">
                <a:ea typeface="Yu Mincho Light"/>
              </a:rPr>
              <a:t>Module-level:</a:t>
            </a:r>
            <a:endParaRPr lang="en-US">
              <a:ea typeface="Yu Mincho Light"/>
            </a:endParaRPr>
          </a:p>
          <a:p>
            <a:pPr lvl="1"/>
            <a:r>
              <a:rPr lang="en-US">
                <a:ea typeface="Yu Mincho Light"/>
              </a:rPr>
              <a:t>Split into different module branches during training and re-integrate them while inference</a:t>
            </a:r>
            <a:endParaRPr lang="en-US" b="1">
              <a:ea typeface="Yu Minch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43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E729C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2E0EB-E73E-16B7-77E1-E9A9A2E9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ea typeface="Yu Mincho Light"/>
              </a:rPr>
              <a:t>Model Scaling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4768-9768-0640-329F-688FE39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dirty="0">
                <a:ea typeface="Yu Mincho Light"/>
              </a:rPr>
              <a:t>Scale a pre-designed architecture</a:t>
            </a:r>
          </a:p>
          <a:p>
            <a:r>
              <a:rPr lang="en-US" dirty="0">
                <a:ea typeface="Yu Mincho Light"/>
              </a:rPr>
              <a:t>Makes architecture fit into different computing devices</a:t>
            </a:r>
          </a:p>
          <a:p>
            <a:r>
              <a:rPr lang="en-US" dirty="0">
                <a:ea typeface="Yu Mincho Light"/>
              </a:rPr>
              <a:t>Factors that can be scaled:</a:t>
            </a:r>
          </a:p>
          <a:p>
            <a:pPr lvl="1"/>
            <a:r>
              <a:rPr lang="en-US" dirty="0">
                <a:ea typeface="Yu Mincho Light"/>
              </a:rPr>
              <a:t>Resolution of I/P</a:t>
            </a:r>
          </a:p>
          <a:p>
            <a:pPr lvl="1"/>
            <a:r>
              <a:rPr lang="en-US" dirty="0">
                <a:ea typeface="Yu Mincho Light"/>
              </a:rPr>
              <a:t>Depth of n/w</a:t>
            </a:r>
          </a:p>
          <a:p>
            <a:pPr lvl="1"/>
            <a:r>
              <a:rPr lang="en-US" dirty="0" err="1">
                <a:ea typeface="Yu Mincho Light"/>
              </a:rPr>
              <a:t>no.of</a:t>
            </a:r>
            <a:r>
              <a:rPr lang="en-US" dirty="0">
                <a:ea typeface="Yu Mincho Light"/>
              </a:rPr>
              <a:t> channels</a:t>
            </a:r>
            <a:endParaRPr lang="en-US"/>
          </a:p>
          <a:p>
            <a:pPr lvl="1"/>
            <a:r>
              <a:rPr lang="en-US" dirty="0">
                <a:ea typeface="Yu Mincho Light"/>
              </a:rPr>
              <a:t>Stage</a:t>
            </a:r>
          </a:p>
          <a:p>
            <a:r>
              <a:rPr lang="en-US" dirty="0">
                <a:ea typeface="Yu Mincho Light"/>
              </a:rPr>
              <a:t>NAS: a method</a:t>
            </a:r>
          </a:p>
        </p:txBody>
      </p:sp>
    </p:spTree>
    <p:extLst>
      <p:ext uri="{BB962C8B-B14F-4D97-AF65-F5344CB8AC3E}">
        <p14:creationId xmlns:p14="http://schemas.microsoft.com/office/powerpoint/2010/main" val="3810321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E729CB"/>
          </a:solidFill>
          <a:ln w="25400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7B0D-24DD-C0A3-8B3E-0A0F3931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ea typeface="Yu Mincho Light"/>
              </a:rPr>
              <a:t>Next Week..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8D49-817A-0A70-3056-D6D638D5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Yu Mincho Light"/>
              </a:rPr>
              <a:t>YOLO v7 architecture</a:t>
            </a:r>
          </a:p>
          <a:p>
            <a:r>
              <a:rPr lang="en-US" dirty="0">
                <a:solidFill>
                  <a:schemeClr val="bg1"/>
                </a:solidFill>
                <a:ea typeface="Yu Mincho Light"/>
              </a:rPr>
              <a:t>Bag-of-freebies</a:t>
            </a:r>
          </a:p>
          <a:p>
            <a:r>
              <a:rPr lang="en-US" dirty="0">
                <a:solidFill>
                  <a:schemeClr val="bg1"/>
                </a:solidFill>
                <a:ea typeface="Yu Mincho Light"/>
              </a:rPr>
              <a:t>Visual Recognition course project – related to my work on object localization</a:t>
            </a:r>
          </a:p>
          <a:p>
            <a:endParaRPr lang="en-US" dirty="0">
              <a:solidFill>
                <a:schemeClr val="bg1"/>
              </a:solidFill>
              <a:ea typeface="Yu Minch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010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FA1DE52-5648-C16C-64AD-3FCA3B789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" r="1" b="361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736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8ED82-58A9-717E-CF4E-9F0404D0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711903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F2B9-226B-E297-CD1D-73B0B118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77017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N V Sai Likhith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IMT2020118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DDD5E2A-6606-D90E-A06A-0D30746C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320040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2658D-8B92-422C-B3D2-628877C7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7400">
                <a:solidFill>
                  <a:srgbClr val="E729CB"/>
                </a:solidFill>
                <a:ea typeface="Yu Mincho Light"/>
              </a:rPr>
              <a:t>This week..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785DE19-B783-678E-0BD2-839CAE0BF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98915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97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E729C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3AB8B-F02D-7E1E-3420-BA510B31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56348"/>
            <a:ext cx="3971495" cy="1866748"/>
          </a:xfrm>
        </p:spPr>
        <p:txBody>
          <a:bodyPr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  <a:ea typeface="Yu Mincho Light"/>
              </a:rPr>
              <a:t>Dataset</a:t>
            </a:r>
            <a:endParaRPr lang="en-US" sz="5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9247-1F35-7369-25DD-DAC64450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4023096"/>
            <a:ext cx="3055712" cy="845046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6" descr="Database">
            <a:extLst>
              <a:ext uri="{FF2B5EF4-FFF2-40B4-BE49-F238E27FC236}">
                <a16:creationId xmlns:a16="http://schemas.microsoft.com/office/drawing/2014/main" id="{F167E089-5E59-B447-7394-4AEA04E7A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29C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10F5E-1481-1B8B-3747-7F62F000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  <a:ea typeface="Yu Mincho Light"/>
              </a:rPr>
              <a:t>Introduction</a:t>
            </a:r>
            <a:endParaRPr lang="en-US" sz="6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DC77-20D3-F45F-D89D-9DE3924C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>
                <a:ea typeface="Yu Mincho Light"/>
              </a:rPr>
              <a:t>Mortality rate of major procedures: 0.5-5%</a:t>
            </a:r>
          </a:p>
          <a:p>
            <a:r>
              <a:rPr lang="en-US">
                <a:ea typeface="Yu Mincho Light"/>
              </a:rPr>
              <a:t>Lack in surgical supervision – tackled by real-time supervision</a:t>
            </a:r>
          </a:p>
          <a:p>
            <a:r>
              <a:rPr lang="en-US">
                <a:ea typeface="Yu Mincho Light"/>
              </a:rPr>
              <a:t>Rich analysis requires spatial bounds to the tools and observing their movement efficiently.</a:t>
            </a:r>
          </a:p>
          <a:p>
            <a:pPr lvl="1"/>
            <a:r>
              <a:rPr lang="en-US">
                <a:ea typeface="Yu Mincho Light"/>
              </a:rPr>
              <a:t>New dataset: m2cai-16-tool locations </a:t>
            </a:r>
          </a:p>
          <a:p>
            <a:pPr lvl="1"/>
            <a:r>
              <a:rPr lang="en-US">
                <a:ea typeface="Yu Mincho Light"/>
              </a:rPr>
              <a:t>Leverage R-CNNs – outperform existing</a:t>
            </a:r>
            <a:endParaRPr lang="en-US"/>
          </a:p>
          <a:p>
            <a:endParaRPr lang="en-US">
              <a:ea typeface="Yu Mincho Light"/>
            </a:endParaRPr>
          </a:p>
          <a:p>
            <a:endParaRPr lang="en-US">
              <a:ea typeface="Yu Mincho Light"/>
            </a:endParaRPr>
          </a:p>
          <a:p>
            <a:endParaRPr lang="en-US">
              <a:ea typeface="Yu Minch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92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E72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7FB10-7ECA-7336-D721-CE1419D5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different, colorful, several&#10;&#10;Description automatically generated">
            <a:extLst>
              <a:ext uri="{FF2B5EF4-FFF2-40B4-BE49-F238E27FC236}">
                <a16:creationId xmlns:a16="http://schemas.microsoft.com/office/drawing/2014/main" id="{9DCB8919-A32A-2ADE-D3BC-9D1952A6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7" y="3071677"/>
            <a:ext cx="10118598" cy="30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62CEF-144C-EDA8-5C23-50CC2AB3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ea typeface="Yu Mincho Light"/>
              </a:rPr>
              <a:t>Dataset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A98B-75AD-435A-4350-29E72710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46729"/>
            <a:ext cx="4405647" cy="3271191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ea typeface="Yu Mincho Light"/>
              </a:rPr>
              <a:t>m2cai-16 tool and Cholec80: surgical video frames along with binary annotation of tool presence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Yu Mincho Light"/>
              </a:rPr>
              <a:t>m2cai-16 tool locations – extension of m2cai-16 tool dataset with spatial locations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Yu Mincho Light"/>
              </a:rPr>
              <a:t>Label 2532 frames(selected from 23K frames of m2cai-16 tool dataset) with 50-30-20 split.</a:t>
            </a:r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We first annotate all frames containing just one tool, and increase the number of annotated instances per tool class by additionally labeling frames with two and three tools</a:t>
            </a:r>
            <a:endParaRPr lang="en-US" sz="1400">
              <a:ea typeface="Yu Mincho Light"/>
            </a:endParaRPr>
          </a:p>
          <a:p>
            <a:pPr>
              <a:lnSpc>
                <a:spcPct val="90000"/>
              </a:lnSpc>
            </a:pPr>
            <a:endParaRPr lang="en-US" sz="1300">
              <a:ea typeface="Yu Mincho Light"/>
            </a:endParaRPr>
          </a:p>
          <a:p>
            <a:pPr>
              <a:lnSpc>
                <a:spcPct val="90000"/>
              </a:lnSpc>
            </a:pPr>
            <a:endParaRPr lang="en-US" sz="1300">
              <a:ea typeface="Yu Mincho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0CCEFA7-AB74-DC99-74AD-09D4A673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352" y="1981019"/>
            <a:ext cx="6023664" cy="33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0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BB1D2-79CB-9605-A81E-16F681C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/>
              <a:t>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0B94CF1-3C94-848D-D1F5-E631A234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02" y="1925134"/>
            <a:ext cx="10794324" cy="43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0A372-E01D-24F4-B4E8-3962480D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YOLO v1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8B39-8148-6B7D-200A-9900371C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7CD4802-6DBF-EA58-2C63-A878D415E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r="22746" b="1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CB"/>
          </a:solidFill>
          <a:ln w="38100" cap="rnd">
            <a:solidFill>
              <a:srgbClr val="E729C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00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B"/>
      </a:accent1>
      <a:accent2>
        <a:srgbClr val="A217D5"/>
      </a:accent2>
      <a:accent3>
        <a:srgbClr val="6429E7"/>
      </a:accent3>
      <a:accent4>
        <a:srgbClr val="283AD8"/>
      </a:accent4>
      <a:accent5>
        <a:srgbClr val="298CE7"/>
      </a:accent5>
      <a:accent6>
        <a:srgbClr val="16BEC9"/>
      </a:accent6>
      <a:hlink>
        <a:srgbClr val="3F6CBF"/>
      </a:hlink>
      <a:folHlink>
        <a:srgbClr val="7F7F7F"/>
      </a:folHlink>
    </a:clrScheme>
    <a:fontScheme name="Custom 2">
      <a:majorFont>
        <a:latin typeface="Yu Mincho Light"/>
        <a:ea typeface=""/>
        <a:cs typeface=""/>
      </a:majorFont>
      <a:minorFont>
        <a:latin typeface="Yu Minch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767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Yu Mincho Light</vt:lpstr>
      <vt:lpstr>Arial</vt:lpstr>
      <vt:lpstr>SketchyVTI</vt:lpstr>
      <vt:lpstr>Surgical Video Analysis</vt:lpstr>
      <vt:lpstr>Task Assigned</vt:lpstr>
      <vt:lpstr>This week..</vt:lpstr>
      <vt:lpstr>Dataset</vt:lpstr>
      <vt:lpstr>Introduction</vt:lpstr>
      <vt:lpstr>Tools</vt:lpstr>
      <vt:lpstr>Dataset</vt:lpstr>
      <vt:lpstr>Architecture</vt:lpstr>
      <vt:lpstr>YOLO v1</vt:lpstr>
      <vt:lpstr>Introduction</vt:lpstr>
      <vt:lpstr>Unified Detection</vt:lpstr>
      <vt:lpstr>Steps</vt:lpstr>
      <vt:lpstr>Architecture</vt:lpstr>
      <vt:lpstr>Training the network</vt:lpstr>
      <vt:lpstr>Loss Function</vt:lpstr>
      <vt:lpstr>YOLO v2</vt:lpstr>
      <vt:lpstr>Improvements from v1</vt:lpstr>
      <vt:lpstr>YOLO v7</vt:lpstr>
      <vt:lpstr>Introduction</vt:lpstr>
      <vt:lpstr>Aim</vt:lpstr>
      <vt:lpstr>SOTA characteristics</vt:lpstr>
      <vt:lpstr>Model re-parameterization</vt:lpstr>
      <vt:lpstr>Model re-parameterization</vt:lpstr>
      <vt:lpstr>Model Scaling</vt:lpstr>
      <vt:lpstr>Next Week..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 V SAI LIKHITH</cp:lastModifiedBy>
  <cp:revision>159</cp:revision>
  <dcterms:created xsi:type="dcterms:W3CDTF">2023-03-10T06:35:05Z</dcterms:created>
  <dcterms:modified xsi:type="dcterms:W3CDTF">2023-03-17T13:41:36Z</dcterms:modified>
</cp:coreProperties>
</file>