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118B3-70C5-6E97-853C-AF4D2A42AA48}" v="936" dt="2023-03-28T11:01:26.095"/>
    <p1510:client id="{401A5436-B8A0-BB75-EC09-6777B1079985}" v="329" dt="2023-03-28T11:39:50.761"/>
    <p1510:client id="{79B24AC7-75FB-42D7-A14C-2AE63ABD2F7F}" v="260" dt="2023-03-28T05:13:01.148"/>
    <p1510:client id="{8FFD8FC0-C0DF-8256-EA4C-A3B21E1042AB}" v="173" dt="2023-03-28T11:46:28.854"/>
    <p1510:client id="{CDAFD64C-3682-549F-83AF-712423D185FC}" v="427" dt="2023-03-28T05:29:0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D439AB-ABF9-44CA-90B3-88A263B13C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0E1AA7-40E4-4902-A5E1-CB81C329C7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Task: Surgical Tool Localization</a:t>
          </a:r>
        </a:p>
      </dgm:t>
    </dgm:pt>
    <dgm:pt modelId="{60EEE47F-34CA-4FCC-9150-D9A0632771CE}" type="parTrans" cxnId="{1D063033-4B41-41E8-863A-59871E38B466}">
      <dgm:prSet/>
      <dgm:spPr/>
      <dgm:t>
        <a:bodyPr/>
        <a:lstStyle/>
        <a:p>
          <a:endParaRPr lang="en-US"/>
        </a:p>
      </dgm:t>
    </dgm:pt>
    <dgm:pt modelId="{6E50295F-E8A4-4A80-B732-2D70194CDC58}" type="sibTrans" cxnId="{1D063033-4B41-41E8-863A-59871E38B466}">
      <dgm:prSet/>
      <dgm:spPr/>
      <dgm:t>
        <a:bodyPr/>
        <a:lstStyle/>
        <a:p>
          <a:endParaRPr lang="en-US"/>
        </a:p>
      </dgm:t>
    </dgm:pt>
    <dgm:pt modelId="{3359863A-6A2B-4880-859C-BDA7F9833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Dataset: m2cai-16 tool locations</a:t>
          </a:r>
        </a:p>
      </dgm:t>
    </dgm:pt>
    <dgm:pt modelId="{72E01F80-D848-4A53-AE30-1CD1EEDB43FE}" type="parTrans" cxnId="{2DC54F51-CED0-41E9-B9C7-AFE887BACFC3}">
      <dgm:prSet/>
      <dgm:spPr/>
      <dgm:t>
        <a:bodyPr/>
        <a:lstStyle/>
        <a:p>
          <a:endParaRPr lang="en-US"/>
        </a:p>
      </dgm:t>
    </dgm:pt>
    <dgm:pt modelId="{4B12AF55-4C9B-4FF5-9606-BB9131203790}" type="sibTrans" cxnId="{2DC54F51-CED0-41E9-B9C7-AFE887BACFC3}">
      <dgm:prSet/>
      <dgm:spPr/>
      <dgm:t>
        <a:bodyPr/>
        <a:lstStyle/>
        <a:p>
          <a:endParaRPr lang="en-US"/>
        </a:p>
      </dgm:t>
    </dgm:pt>
    <dgm:pt modelId="{28762824-D059-499C-980B-F8B14AF18373}" type="pres">
      <dgm:prSet presAssocID="{10D439AB-ABF9-44CA-90B3-88A263B13C7C}" presName="root" presStyleCnt="0">
        <dgm:presLayoutVars>
          <dgm:dir/>
          <dgm:resizeHandles val="exact"/>
        </dgm:presLayoutVars>
      </dgm:prSet>
      <dgm:spPr/>
    </dgm:pt>
    <dgm:pt modelId="{34DE2EBA-C923-411C-BD09-6FB5C0A640BA}" type="pres">
      <dgm:prSet presAssocID="{F90E1AA7-40E4-4902-A5E1-CB81C329C7E0}" presName="compNode" presStyleCnt="0"/>
      <dgm:spPr/>
    </dgm:pt>
    <dgm:pt modelId="{92B8DFFC-D3F3-45A9-9B30-B7554B8D6D2C}" type="pres">
      <dgm:prSet presAssocID="{F90E1AA7-40E4-4902-A5E1-CB81C329C7E0}" presName="bgRect" presStyleLbl="bgShp" presStyleIdx="0" presStyleCnt="2"/>
      <dgm:spPr/>
    </dgm:pt>
    <dgm:pt modelId="{A7395817-7CE6-419A-BB80-B4DE7A6F2F8D}" type="pres">
      <dgm:prSet presAssocID="{F90E1AA7-40E4-4902-A5E1-CB81C329C7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F571ABF-FE0F-462E-8C92-986FB41659F8}" type="pres">
      <dgm:prSet presAssocID="{F90E1AA7-40E4-4902-A5E1-CB81C329C7E0}" presName="spaceRect" presStyleCnt="0"/>
      <dgm:spPr/>
    </dgm:pt>
    <dgm:pt modelId="{21DB6673-25CC-41EE-AF49-3BFE8D2032AE}" type="pres">
      <dgm:prSet presAssocID="{F90E1AA7-40E4-4902-A5E1-CB81C329C7E0}" presName="parTx" presStyleLbl="revTx" presStyleIdx="0" presStyleCnt="2">
        <dgm:presLayoutVars>
          <dgm:chMax val="0"/>
          <dgm:chPref val="0"/>
        </dgm:presLayoutVars>
      </dgm:prSet>
      <dgm:spPr/>
    </dgm:pt>
    <dgm:pt modelId="{675CD18D-AC4C-4AD3-A790-A7BCED0BD272}" type="pres">
      <dgm:prSet presAssocID="{6E50295F-E8A4-4A80-B732-2D70194CDC58}" presName="sibTrans" presStyleCnt="0"/>
      <dgm:spPr/>
    </dgm:pt>
    <dgm:pt modelId="{D8211B3F-63D8-4DB8-9954-63B1C74975F7}" type="pres">
      <dgm:prSet presAssocID="{3359863A-6A2B-4880-859C-BDA7F983308B}" presName="compNode" presStyleCnt="0"/>
      <dgm:spPr/>
    </dgm:pt>
    <dgm:pt modelId="{BFB3073A-3F7E-4F57-95B7-423E293C26CC}" type="pres">
      <dgm:prSet presAssocID="{3359863A-6A2B-4880-859C-BDA7F983308B}" presName="bgRect" presStyleLbl="bgShp" presStyleIdx="1" presStyleCnt="2"/>
      <dgm:spPr/>
    </dgm:pt>
    <dgm:pt modelId="{7D5DCA29-BE5F-43AA-8ADA-77E29B7E2DCD}" type="pres">
      <dgm:prSet presAssocID="{3359863A-6A2B-4880-859C-BDA7F98330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A73077-ACED-4E12-A600-20902D449D8D}" type="pres">
      <dgm:prSet presAssocID="{3359863A-6A2B-4880-859C-BDA7F983308B}" presName="spaceRect" presStyleCnt="0"/>
      <dgm:spPr/>
    </dgm:pt>
    <dgm:pt modelId="{007C76DE-806C-40A0-9FAF-9AEE7B5CA1A4}" type="pres">
      <dgm:prSet presAssocID="{3359863A-6A2B-4880-859C-BDA7F983308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D7BEB10-E948-48A2-AAE5-15D67B207A1B}" type="presOf" srcId="{10D439AB-ABF9-44CA-90B3-88A263B13C7C}" destId="{28762824-D059-499C-980B-F8B14AF18373}" srcOrd="0" destOrd="0" presId="urn:microsoft.com/office/officeart/2018/2/layout/IconVerticalSolidList"/>
    <dgm:cxn modelId="{1D063033-4B41-41E8-863A-59871E38B466}" srcId="{10D439AB-ABF9-44CA-90B3-88A263B13C7C}" destId="{F90E1AA7-40E4-4902-A5E1-CB81C329C7E0}" srcOrd="0" destOrd="0" parTransId="{60EEE47F-34CA-4FCC-9150-D9A0632771CE}" sibTransId="{6E50295F-E8A4-4A80-B732-2D70194CDC58}"/>
    <dgm:cxn modelId="{12BC0269-A4CC-4587-AE84-EB396029AC26}" type="presOf" srcId="{3359863A-6A2B-4880-859C-BDA7F983308B}" destId="{007C76DE-806C-40A0-9FAF-9AEE7B5CA1A4}" srcOrd="0" destOrd="0" presId="urn:microsoft.com/office/officeart/2018/2/layout/IconVerticalSolidList"/>
    <dgm:cxn modelId="{2DC54F51-CED0-41E9-B9C7-AFE887BACFC3}" srcId="{10D439AB-ABF9-44CA-90B3-88A263B13C7C}" destId="{3359863A-6A2B-4880-859C-BDA7F983308B}" srcOrd="1" destOrd="0" parTransId="{72E01F80-D848-4A53-AE30-1CD1EEDB43FE}" sibTransId="{4B12AF55-4C9B-4FF5-9606-BB9131203790}"/>
    <dgm:cxn modelId="{66B4A7DD-EBB0-498F-A4BB-EAFA977E637B}" type="presOf" srcId="{F90E1AA7-40E4-4902-A5E1-CB81C329C7E0}" destId="{21DB6673-25CC-41EE-AF49-3BFE8D2032AE}" srcOrd="0" destOrd="0" presId="urn:microsoft.com/office/officeart/2018/2/layout/IconVerticalSolidList"/>
    <dgm:cxn modelId="{AF731395-7183-4B01-B0F3-5EB2687BB9FD}" type="presParOf" srcId="{28762824-D059-499C-980B-F8B14AF18373}" destId="{34DE2EBA-C923-411C-BD09-6FB5C0A640BA}" srcOrd="0" destOrd="0" presId="urn:microsoft.com/office/officeart/2018/2/layout/IconVerticalSolidList"/>
    <dgm:cxn modelId="{F3BCECEE-BACB-4109-AB5B-46797A7D7E2A}" type="presParOf" srcId="{34DE2EBA-C923-411C-BD09-6FB5C0A640BA}" destId="{92B8DFFC-D3F3-45A9-9B30-B7554B8D6D2C}" srcOrd="0" destOrd="0" presId="urn:microsoft.com/office/officeart/2018/2/layout/IconVerticalSolidList"/>
    <dgm:cxn modelId="{17A92810-3C98-4F62-A371-59B0CAE51156}" type="presParOf" srcId="{34DE2EBA-C923-411C-BD09-6FB5C0A640BA}" destId="{A7395817-7CE6-419A-BB80-B4DE7A6F2F8D}" srcOrd="1" destOrd="0" presId="urn:microsoft.com/office/officeart/2018/2/layout/IconVerticalSolidList"/>
    <dgm:cxn modelId="{65AB61D9-E2CA-46DF-9EAD-B972DE3B86F8}" type="presParOf" srcId="{34DE2EBA-C923-411C-BD09-6FB5C0A640BA}" destId="{9F571ABF-FE0F-462E-8C92-986FB41659F8}" srcOrd="2" destOrd="0" presId="urn:microsoft.com/office/officeart/2018/2/layout/IconVerticalSolidList"/>
    <dgm:cxn modelId="{B6E76FE2-4A6E-4974-A7AA-3265923514DC}" type="presParOf" srcId="{34DE2EBA-C923-411C-BD09-6FB5C0A640BA}" destId="{21DB6673-25CC-41EE-AF49-3BFE8D2032AE}" srcOrd="3" destOrd="0" presId="urn:microsoft.com/office/officeart/2018/2/layout/IconVerticalSolidList"/>
    <dgm:cxn modelId="{2504D97F-0DC4-40C3-B045-56946A91CAF7}" type="presParOf" srcId="{28762824-D059-499C-980B-F8B14AF18373}" destId="{675CD18D-AC4C-4AD3-A790-A7BCED0BD272}" srcOrd="1" destOrd="0" presId="urn:microsoft.com/office/officeart/2018/2/layout/IconVerticalSolidList"/>
    <dgm:cxn modelId="{7638F016-9347-4690-8968-3FF99B90590F}" type="presParOf" srcId="{28762824-D059-499C-980B-F8B14AF18373}" destId="{D8211B3F-63D8-4DB8-9954-63B1C74975F7}" srcOrd="2" destOrd="0" presId="urn:microsoft.com/office/officeart/2018/2/layout/IconVerticalSolidList"/>
    <dgm:cxn modelId="{8CB3BA48-1782-49D4-A3FB-F5347DCB970E}" type="presParOf" srcId="{D8211B3F-63D8-4DB8-9954-63B1C74975F7}" destId="{BFB3073A-3F7E-4F57-95B7-423E293C26CC}" srcOrd="0" destOrd="0" presId="urn:microsoft.com/office/officeart/2018/2/layout/IconVerticalSolidList"/>
    <dgm:cxn modelId="{8DEABFC0-484F-4CF3-B126-285ABB232517}" type="presParOf" srcId="{D8211B3F-63D8-4DB8-9954-63B1C74975F7}" destId="{7D5DCA29-BE5F-43AA-8ADA-77E29B7E2DCD}" srcOrd="1" destOrd="0" presId="urn:microsoft.com/office/officeart/2018/2/layout/IconVerticalSolidList"/>
    <dgm:cxn modelId="{68EB9EBF-61AA-47EB-B1BB-791F358F5F47}" type="presParOf" srcId="{D8211B3F-63D8-4DB8-9954-63B1C74975F7}" destId="{E2A73077-ACED-4E12-A600-20902D449D8D}" srcOrd="2" destOrd="0" presId="urn:microsoft.com/office/officeart/2018/2/layout/IconVerticalSolidList"/>
    <dgm:cxn modelId="{6997BEEC-CE54-48D8-95CD-E6C8071F0F84}" type="presParOf" srcId="{D8211B3F-63D8-4DB8-9954-63B1C74975F7}" destId="{007C76DE-806C-40A0-9FAF-9AEE7B5CA1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21ED3-1CBC-49E0-8170-FA5E60A65BB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71258F-212B-428F-BF06-EFDD19BF7B91}">
      <dgm:prSet/>
      <dgm:spPr/>
      <dgm:t>
        <a:bodyPr/>
        <a:lstStyle/>
        <a:p>
          <a:r>
            <a:rPr lang="en-US"/>
            <a:t>YOLO v7 Architecture</a:t>
          </a:r>
        </a:p>
      </dgm:t>
    </dgm:pt>
    <dgm:pt modelId="{05097682-71B0-45A4-B3B2-FD5F9750E349}" type="parTrans" cxnId="{438C185D-14F3-4369-BEDC-132986605164}">
      <dgm:prSet/>
      <dgm:spPr/>
      <dgm:t>
        <a:bodyPr/>
        <a:lstStyle/>
        <a:p>
          <a:endParaRPr lang="en-US"/>
        </a:p>
      </dgm:t>
    </dgm:pt>
    <dgm:pt modelId="{6080F05F-DC06-4F9E-94C4-CFAC9D26ED56}" type="sibTrans" cxnId="{438C185D-14F3-4369-BEDC-132986605164}">
      <dgm:prSet/>
      <dgm:spPr/>
      <dgm:t>
        <a:bodyPr/>
        <a:lstStyle/>
        <a:p>
          <a:endParaRPr lang="en-US"/>
        </a:p>
      </dgm:t>
    </dgm:pt>
    <dgm:pt modelId="{2C2432A8-6A33-45DD-BE20-75D7C55B8B8C}">
      <dgm:prSet/>
      <dgm:spPr/>
      <dgm:t>
        <a:bodyPr/>
        <a:lstStyle/>
        <a:p>
          <a:r>
            <a:rPr lang="en-US"/>
            <a:t>Visual Recognition Course Project</a:t>
          </a:r>
        </a:p>
      </dgm:t>
    </dgm:pt>
    <dgm:pt modelId="{0672477A-0AE1-47A8-B5DE-BCB8BF3EFCB6}" type="parTrans" cxnId="{FCA1FD95-CBDA-4D6E-B047-CEA626A76906}">
      <dgm:prSet/>
      <dgm:spPr/>
      <dgm:t>
        <a:bodyPr/>
        <a:lstStyle/>
        <a:p>
          <a:endParaRPr lang="en-US"/>
        </a:p>
      </dgm:t>
    </dgm:pt>
    <dgm:pt modelId="{069DCB95-B24F-48B8-8E4E-711A2142F134}" type="sibTrans" cxnId="{FCA1FD95-CBDA-4D6E-B047-CEA626A76906}">
      <dgm:prSet/>
      <dgm:spPr/>
      <dgm:t>
        <a:bodyPr/>
        <a:lstStyle/>
        <a:p>
          <a:endParaRPr lang="en-US"/>
        </a:p>
      </dgm:t>
    </dgm:pt>
    <dgm:pt modelId="{E0FC394D-EEBD-4FE2-B321-55D3933C9CF0}" type="pres">
      <dgm:prSet presAssocID="{82B21ED3-1CBC-49E0-8170-FA5E60A65BB3}" presName="vert0" presStyleCnt="0">
        <dgm:presLayoutVars>
          <dgm:dir/>
          <dgm:animOne val="branch"/>
          <dgm:animLvl val="lvl"/>
        </dgm:presLayoutVars>
      </dgm:prSet>
      <dgm:spPr/>
    </dgm:pt>
    <dgm:pt modelId="{3FB87142-3240-4C87-A041-6DA9486FD118}" type="pres">
      <dgm:prSet presAssocID="{3871258F-212B-428F-BF06-EFDD19BF7B91}" presName="thickLine" presStyleLbl="alignNode1" presStyleIdx="0" presStyleCnt="2"/>
      <dgm:spPr/>
    </dgm:pt>
    <dgm:pt modelId="{2FC6605D-2914-477A-9AE9-0585CB73E8EA}" type="pres">
      <dgm:prSet presAssocID="{3871258F-212B-428F-BF06-EFDD19BF7B91}" presName="horz1" presStyleCnt="0"/>
      <dgm:spPr/>
    </dgm:pt>
    <dgm:pt modelId="{7020B07E-BDFE-41F8-A33E-01DAFED36A62}" type="pres">
      <dgm:prSet presAssocID="{3871258F-212B-428F-BF06-EFDD19BF7B91}" presName="tx1" presStyleLbl="revTx" presStyleIdx="0" presStyleCnt="2"/>
      <dgm:spPr/>
    </dgm:pt>
    <dgm:pt modelId="{5F2876C9-BA3B-4152-A76C-B16CF3E81CAF}" type="pres">
      <dgm:prSet presAssocID="{3871258F-212B-428F-BF06-EFDD19BF7B91}" presName="vert1" presStyleCnt="0"/>
      <dgm:spPr/>
    </dgm:pt>
    <dgm:pt modelId="{051D9BB1-8283-4448-9426-CA673A41B57B}" type="pres">
      <dgm:prSet presAssocID="{2C2432A8-6A33-45DD-BE20-75D7C55B8B8C}" presName="thickLine" presStyleLbl="alignNode1" presStyleIdx="1" presStyleCnt="2"/>
      <dgm:spPr/>
    </dgm:pt>
    <dgm:pt modelId="{79383CB4-E5EF-4B17-BFE2-33A946BEC057}" type="pres">
      <dgm:prSet presAssocID="{2C2432A8-6A33-45DD-BE20-75D7C55B8B8C}" presName="horz1" presStyleCnt="0"/>
      <dgm:spPr/>
    </dgm:pt>
    <dgm:pt modelId="{C1431EC6-1FB2-4186-A7E7-65D4EC069FC5}" type="pres">
      <dgm:prSet presAssocID="{2C2432A8-6A33-45DD-BE20-75D7C55B8B8C}" presName="tx1" presStyleLbl="revTx" presStyleIdx="1" presStyleCnt="2"/>
      <dgm:spPr/>
    </dgm:pt>
    <dgm:pt modelId="{51F8BA65-2633-46DB-8649-F510D9173A05}" type="pres">
      <dgm:prSet presAssocID="{2C2432A8-6A33-45DD-BE20-75D7C55B8B8C}" presName="vert1" presStyleCnt="0"/>
      <dgm:spPr/>
    </dgm:pt>
  </dgm:ptLst>
  <dgm:cxnLst>
    <dgm:cxn modelId="{438C185D-14F3-4369-BEDC-132986605164}" srcId="{82B21ED3-1CBC-49E0-8170-FA5E60A65BB3}" destId="{3871258F-212B-428F-BF06-EFDD19BF7B91}" srcOrd="0" destOrd="0" parTransId="{05097682-71B0-45A4-B3B2-FD5F9750E349}" sibTransId="{6080F05F-DC06-4F9E-94C4-CFAC9D26ED56}"/>
    <dgm:cxn modelId="{86734A74-9DA2-45F6-B6D4-CCF11A0AC197}" type="presOf" srcId="{3871258F-212B-428F-BF06-EFDD19BF7B91}" destId="{7020B07E-BDFE-41F8-A33E-01DAFED36A62}" srcOrd="0" destOrd="0" presId="urn:microsoft.com/office/officeart/2008/layout/LinedList"/>
    <dgm:cxn modelId="{FCA1FD95-CBDA-4D6E-B047-CEA626A76906}" srcId="{82B21ED3-1CBC-49E0-8170-FA5E60A65BB3}" destId="{2C2432A8-6A33-45DD-BE20-75D7C55B8B8C}" srcOrd="1" destOrd="0" parTransId="{0672477A-0AE1-47A8-B5DE-BCB8BF3EFCB6}" sibTransId="{069DCB95-B24F-48B8-8E4E-711A2142F134}"/>
    <dgm:cxn modelId="{D10C19B7-1F18-476F-B9F1-AC2C0D43BE43}" type="presOf" srcId="{82B21ED3-1CBC-49E0-8170-FA5E60A65BB3}" destId="{E0FC394D-EEBD-4FE2-B321-55D3933C9CF0}" srcOrd="0" destOrd="0" presId="urn:microsoft.com/office/officeart/2008/layout/LinedList"/>
    <dgm:cxn modelId="{57EB0CC5-10E3-4A66-AFA4-F3743EAE2523}" type="presOf" srcId="{2C2432A8-6A33-45DD-BE20-75D7C55B8B8C}" destId="{C1431EC6-1FB2-4186-A7E7-65D4EC069FC5}" srcOrd="0" destOrd="0" presId="urn:microsoft.com/office/officeart/2008/layout/LinedList"/>
    <dgm:cxn modelId="{55B79A50-140B-4672-BAE1-977757D7C29A}" type="presParOf" srcId="{E0FC394D-EEBD-4FE2-B321-55D3933C9CF0}" destId="{3FB87142-3240-4C87-A041-6DA9486FD118}" srcOrd="0" destOrd="0" presId="urn:microsoft.com/office/officeart/2008/layout/LinedList"/>
    <dgm:cxn modelId="{E254D180-F719-4E61-8DA8-0E8DBE4FEA69}" type="presParOf" srcId="{E0FC394D-EEBD-4FE2-B321-55D3933C9CF0}" destId="{2FC6605D-2914-477A-9AE9-0585CB73E8EA}" srcOrd="1" destOrd="0" presId="urn:microsoft.com/office/officeart/2008/layout/LinedList"/>
    <dgm:cxn modelId="{5D47E0A1-FF04-4CFF-9B90-721F47FF0B26}" type="presParOf" srcId="{2FC6605D-2914-477A-9AE9-0585CB73E8EA}" destId="{7020B07E-BDFE-41F8-A33E-01DAFED36A62}" srcOrd="0" destOrd="0" presId="urn:microsoft.com/office/officeart/2008/layout/LinedList"/>
    <dgm:cxn modelId="{1E681B1A-CD85-4E49-A9DE-03025BC6BE25}" type="presParOf" srcId="{2FC6605D-2914-477A-9AE9-0585CB73E8EA}" destId="{5F2876C9-BA3B-4152-A76C-B16CF3E81CAF}" srcOrd="1" destOrd="0" presId="urn:microsoft.com/office/officeart/2008/layout/LinedList"/>
    <dgm:cxn modelId="{A96A0D86-5157-4BE0-B32C-58ED76FB9D03}" type="presParOf" srcId="{E0FC394D-EEBD-4FE2-B321-55D3933C9CF0}" destId="{051D9BB1-8283-4448-9426-CA673A41B57B}" srcOrd="2" destOrd="0" presId="urn:microsoft.com/office/officeart/2008/layout/LinedList"/>
    <dgm:cxn modelId="{DC028B99-62E7-417A-8601-008ED94C1DF8}" type="presParOf" srcId="{E0FC394D-EEBD-4FE2-B321-55D3933C9CF0}" destId="{79383CB4-E5EF-4B17-BFE2-33A946BEC057}" srcOrd="3" destOrd="0" presId="urn:microsoft.com/office/officeart/2008/layout/LinedList"/>
    <dgm:cxn modelId="{2E7651AF-FE39-4DA6-8545-3B055ED5E5CF}" type="presParOf" srcId="{79383CB4-E5EF-4B17-BFE2-33A946BEC057}" destId="{C1431EC6-1FB2-4186-A7E7-65D4EC069FC5}" srcOrd="0" destOrd="0" presId="urn:microsoft.com/office/officeart/2008/layout/LinedList"/>
    <dgm:cxn modelId="{5A8A6831-D0D1-4F57-9B1C-F5618239B41D}" type="presParOf" srcId="{79383CB4-E5EF-4B17-BFE2-33A946BEC057}" destId="{51F8BA65-2633-46DB-8649-F510D9173A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5968E-90F6-4783-A31C-854E4CF040C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18AD855-E41E-4EAB-A686-BE8BEE09292A}">
      <dgm:prSet/>
      <dgm:spPr/>
      <dgm:t>
        <a:bodyPr/>
        <a:lstStyle/>
        <a:p>
          <a:r>
            <a:rPr lang="en-US"/>
            <a:t>Surpassed all previous YOLO versions in terms on speed and accuracy</a:t>
          </a:r>
        </a:p>
      </dgm:t>
    </dgm:pt>
    <dgm:pt modelId="{D133FB3A-BE52-4266-B08E-DC7800289AC4}" type="parTrans" cxnId="{BD506E8F-540D-4E71-9A33-2E5867F52E43}">
      <dgm:prSet/>
      <dgm:spPr/>
      <dgm:t>
        <a:bodyPr/>
        <a:lstStyle/>
        <a:p>
          <a:endParaRPr lang="en-US"/>
        </a:p>
      </dgm:t>
    </dgm:pt>
    <dgm:pt modelId="{30216CB7-A1F4-4283-973B-894780D20363}" type="sibTrans" cxnId="{BD506E8F-540D-4E71-9A33-2E5867F52E43}">
      <dgm:prSet/>
      <dgm:spPr/>
      <dgm:t>
        <a:bodyPr/>
        <a:lstStyle/>
        <a:p>
          <a:endParaRPr lang="en-US"/>
        </a:p>
      </dgm:t>
    </dgm:pt>
    <dgm:pt modelId="{2B5709A4-582F-41ED-82A7-8E1DBD8E3382}">
      <dgm:prSet/>
      <dgm:spPr/>
      <dgm:t>
        <a:bodyPr/>
        <a:lstStyle/>
        <a:p>
          <a:r>
            <a:rPr lang="en-US"/>
            <a:t>Model Parameterization</a:t>
          </a:r>
        </a:p>
      </dgm:t>
    </dgm:pt>
    <dgm:pt modelId="{2008BB1B-7D17-49A7-B156-A7D8A65C5714}" type="parTrans" cxnId="{2FCFFC33-331A-4C79-8779-0509857FD2B3}">
      <dgm:prSet/>
      <dgm:spPr/>
      <dgm:t>
        <a:bodyPr/>
        <a:lstStyle/>
        <a:p>
          <a:endParaRPr lang="en-US"/>
        </a:p>
      </dgm:t>
    </dgm:pt>
    <dgm:pt modelId="{37498C10-AFAF-4DB5-A64F-EF79BD79B5F9}" type="sibTrans" cxnId="{2FCFFC33-331A-4C79-8779-0509857FD2B3}">
      <dgm:prSet/>
      <dgm:spPr/>
      <dgm:t>
        <a:bodyPr/>
        <a:lstStyle/>
        <a:p>
          <a:endParaRPr lang="en-US"/>
        </a:p>
      </dgm:t>
    </dgm:pt>
    <dgm:pt modelId="{CE7C3F9F-2421-406D-BE02-0E97870D2587}">
      <dgm:prSet/>
      <dgm:spPr/>
      <dgm:t>
        <a:bodyPr/>
        <a:lstStyle/>
        <a:p>
          <a:r>
            <a:rPr lang="en-US"/>
            <a:t>Model-level</a:t>
          </a:r>
        </a:p>
      </dgm:t>
    </dgm:pt>
    <dgm:pt modelId="{1EA117B0-0B00-4163-933F-2CDDE6DF22EA}" type="parTrans" cxnId="{6A7F585C-D77A-4243-B523-C3BB140D55B4}">
      <dgm:prSet/>
      <dgm:spPr/>
      <dgm:t>
        <a:bodyPr/>
        <a:lstStyle/>
        <a:p>
          <a:endParaRPr lang="en-US"/>
        </a:p>
      </dgm:t>
    </dgm:pt>
    <dgm:pt modelId="{DABE7EDF-0E17-4A0B-94AA-9B6B9506D99A}" type="sibTrans" cxnId="{6A7F585C-D77A-4243-B523-C3BB140D55B4}">
      <dgm:prSet/>
      <dgm:spPr/>
      <dgm:t>
        <a:bodyPr/>
        <a:lstStyle/>
        <a:p>
          <a:endParaRPr lang="en-US"/>
        </a:p>
      </dgm:t>
    </dgm:pt>
    <dgm:pt modelId="{3AF4D144-7E00-4B9A-B447-0F2A0DBC49D0}">
      <dgm:prSet/>
      <dgm:spPr/>
      <dgm:t>
        <a:bodyPr/>
        <a:lstStyle/>
        <a:p>
          <a:r>
            <a:rPr lang="en-US"/>
            <a:t>Module-level</a:t>
          </a:r>
        </a:p>
      </dgm:t>
    </dgm:pt>
    <dgm:pt modelId="{328FD787-BC8A-4C54-8C69-54340772849D}" type="parTrans" cxnId="{8A4A0310-6C27-4651-9326-90E571E83A44}">
      <dgm:prSet/>
      <dgm:spPr/>
      <dgm:t>
        <a:bodyPr/>
        <a:lstStyle/>
        <a:p>
          <a:endParaRPr lang="en-US"/>
        </a:p>
      </dgm:t>
    </dgm:pt>
    <dgm:pt modelId="{E3354431-0494-4394-9C11-218ADACB9C3D}" type="sibTrans" cxnId="{8A4A0310-6C27-4651-9326-90E571E83A44}">
      <dgm:prSet/>
      <dgm:spPr/>
      <dgm:t>
        <a:bodyPr/>
        <a:lstStyle/>
        <a:p>
          <a:endParaRPr lang="en-US"/>
        </a:p>
      </dgm:t>
    </dgm:pt>
    <dgm:pt modelId="{E047E3D6-0585-45DE-B1FB-8EDF3AF56085}">
      <dgm:prSet/>
      <dgm:spPr/>
      <dgm:t>
        <a:bodyPr/>
        <a:lstStyle/>
        <a:p>
          <a:r>
            <a:rPr lang="en-US"/>
            <a:t>Model Scaling</a:t>
          </a:r>
        </a:p>
      </dgm:t>
    </dgm:pt>
    <dgm:pt modelId="{F7A73510-DB46-4C57-815B-A82552783D91}" type="parTrans" cxnId="{266316C1-A356-4D6D-AC98-379DC93ECC52}">
      <dgm:prSet/>
      <dgm:spPr/>
      <dgm:t>
        <a:bodyPr/>
        <a:lstStyle/>
        <a:p>
          <a:endParaRPr lang="en-US"/>
        </a:p>
      </dgm:t>
    </dgm:pt>
    <dgm:pt modelId="{E0F053D3-AF9C-45B5-9977-F7B1589F6E05}" type="sibTrans" cxnId="{266316C1-A356-4D6D-AC98-379DC93ECC52}">
      <dgm:prSet/>
      <dgm:spPr/>
      <dgm:t>
        <a:bodyPr/>
        <a:lstStyle/>
        <a:p>
          <a:endParaRPr lang="en-US"/>
        </a:p>
      </dgm:t>
    </dgm:pt>
    <dgm:pt modelId="{C1E8B88A-2732-47A1-B953-C4D405CB1F4A}">
      <dgm:prSet/>
      <dgm:spPr/>
      <dgm:t>
        <a:bodyPr/>
        <a:lstStyle/>
        <a:p>
          <a:r>
            <a:rPr lang="en-US"/>
            <a:t>NAS: Automated search of scaling factors</a:t>
          </a:r>
        </a:p>
      </dgm:t>
    </dgm:pt>
    <dgm:pt modelId="{1F8B529C-8589-4009-B1D7-6F4AEE32F518}" type="parTrans" cxnId="{AC1D2112-4B96-4CB6-8F10-C04B71B4F3E5}">
      <dgm:prSet/>
      <dgm:spPr/>
      <dgm:t>
        <a:bodyPr/>
        <a:lstStyle/>
        <a:p>
          <a:endParaRPr lang="en-US"/>
        </a:p>
      </dgm:t>
    </dgm:pt>
    <dgm:pt modelId="{6496B272-153F-4B87-8CE2-404971CC2731}" type="sibTrans" cxnId="{AC1D2112-4B96-4CB6-8F10-C04B71B4F3E5}">
      <dgm:prSet/>
      <dgm:spPr/>
      <dgm:t>
        <a:bodyPr/>
        <a:lstStyle/>
        <a:p>
          <a:endParaRPr lang="en-US"/>
        </a:p>
      </dgm:t>
    </dgm:pt>
    <dgm:pt modelId="{53349564-CC63-4115-9A13-FDBFC472FE0C}">
      <dgm:prSet/>
      <dgm:spPr/>
      <dgm:t>
        <a:bodyPr/>
        <a:lstStyle/>
        <a:p>
          <a:r>
            <a:rPr lang="en-US"/>
            <a:t>New methods of model reparameterization and model scaling</a:t>
          </a:r>
        </a:p>
      </dgm:t>
    </dgm:pt>
    <dgm:pt modelId="{15A20A19-2CAD-43A4-8C21-737C1E612666}" type="parTrans" cxnId="{282BDC4B-31C7-489C-ADC2-24E9BF845916}">
      <dgm:prSet/>
      <dgm:spPr/>
      <dgm:t>
        <a:bodyPr/>
        <a:lstStyle/>
        <a:p>
          <a:endParaRPr lang="en-US"/>
        </a:p>
      </dgm:t>
    </dgm:pt>
    <dgm:pt modelId="{89B1E796-2BEF-4B11-8450-0C939BE9C574}" type="sibTrans" cxnId="{282BDC4B-31C7-489C-ADC2-24E9BF845916}">
      <dgm:prSet/>
      <dgm:spPr/>
      <dgm:t>
        <a:bodyPr/>
        <a:lstStyle/>
        <a:p>
          <a:endParaRPr lang="en-US"/>
        </a:p>
      </dgm:t>
    </dgm:pt>
    <dgm:pt modelId="{D8357566-5B85-44E9-BE76-BE62AF9593F4}" type="pres">
      <dgm:prSet presAssocID="{46A5968E-90F6-4783-A31C-854E4CF040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DD2E0A-44F2-4893-BC2F-2AF8F6A8250F}" type="pres">
      <dgm:prSet presAssocID="{618AD855-E41E-4EAB-A686-BE8BEE09292A}" presName="root1" presStyleCnt="0"/>
      <dgm:spPr/>
    </dgm:pt>
    <dgm:pt modelId="{AD8AF6FB-0003-4AAB-B512-C31C0CB987EC}" type="pres">
      <dgm:prSet presAssocID="{618AD855-E41E-4EAB-A686-BE8BEE09292A}" presName="LevelOneTextNode" presStyleLbl="node0" presStyleIdx="0" presStyleCnt="4">
        <dgm:presLayoutVars>
          <dgm:chPref val="3"/>
        </dgm:presLayoutVars>
      </dgm:prSet>
      <dgm:spPr/>
    </dgm:pt>
    <dgm:pt modelId="{3E90621A-75AE-466F-A71B-1198A9D6C7D3}" type="pres">
      <dgm:prSet presAssocID="{618AD855-E41E-4EAB-A686-BE8BEE09292A}" presName="level2hierChild" presStyleCnt="0"/>
      <dgm:spPr/>
    </dgm:pt>
    <dgm:pt modelId="{CF5A6666-43EF-4627-9DCE-78763EBDD147}" type="pres">
      <dgm:prSet presAssocID="{2B5709A4-582F-41ED-82A7-8E1DBD8E3382}" presName="root1" presStyleCnt="0"/>
      <dgm:spPr/>
    </dgm:pt>
    <dgm:pt modelId="{9A756061-5931-4A16-99B7-124A3EB9B2CA}" type="pres">
      <dgm:prSet presAssocID="{2B5709A4-582F-41ED-82A7-8E1DBD8E3382}" presName="LevelOneTextNode" presStyleLbl="node0" presStyleIdx="1" presStyleCnt="4">
        <dgm:presLayoutVars>
          <dgm:chPref val="3"/>
        </dgm:presLayoutVars>
      </dgm:prSet>
      <dgm:spPr/>
    </dgm:pt>
    <dgm:pt modelId="{2F998DA7-43C6-4782-B396-625D8AA19D6D}" type="pres">
      <dgm:prSet presAssocID="{2B5709A4-582F-41ED-82A7-8E1DBD8E3382}" presName="level2hierChild" presStyleCnt="0"/>
      <dgm:spPr/>
    </dgm:pt>
    <dgm:pt modelId="{8914EB7B-4C2F-429A-B291-9C3EFE0FAB9E}" type="pres">
      <dgm:prSet presAssocID="{1EA117B0-0B00-4163-933F-2CDDE6DF22EA}" presName="conn2-1" presStyleLbl="parChTrans1D2" presStyleIdx="0" presStyleCnt="3"/>
      <dgm:spPr/>
    </dgm:pt>
    <dgm:pt modelId="{264A9F27-DC13-49D7-AD58-DF107C057944}" type="pres">
      <dgm:prSet presAssocID="{1EA117B0-0B00-4163-933F-2CDDE6DF22EA}" presName="connTx" presStyleLbl="parChTrans1D2" presStyleIdx="0" presStyleCnt="3"/>
      <dgm:spPr/>
    </dgm:pt>
    <dgm:pt modelId="{4E1F432A-42A9-40E1-9821-50DEAC85C859}" type="pres">
      <dgm:prSet presAssocID="{CE7C3F9F-2421-406D-BE02-0E97870D2587}" presName="root2" presStyleCnt="0"/>
      <dgm:spPr/>
    </dgm:pt>
    <dgm:pt modelId="{D7B57E2C-79CB-4368-9ECA-8329FC6406FF}" type="pres">
      <dgm:prSet presAssocID="{CE7C3F9F-2421-406D-BE02-0E97870D2587}" presName="LevelTwoTextNode" presStyleLbl="node2" presStyleIdx="0" presStyleCnt="3">
        <dgm:presLayoutVars>
          <dgm:chPref val="3"/>
        </dgm:presLayoutVars>
      </dgm:prSet>
      <dgm:spPr/>
    </dgm:pt>
    <dgm:pt modelId="{AA471B84-2969-4225-B916-CC818DEC0262}" type="pres">
      <dgm:prSet presAssocID="{CE7C3F9F-2421-406D-BE02-0E97870D2587}" presName="level3hierChild" presStyleCnt="0"/>
      <dgm:spPr/>
    </dgm:pt>
    <dgm:pt modelId="{2981F021-C2A4-4BF5-BEE3-6E35B56AF6BC}" type="pres">
      <dgm:prSet presAssocID="{328FD787-BC8A-4C54-8C69-54340772849D}" presName="conn2-1" presStyleLbl="parChTrans1D2" presStyleIdx="1" presStyleCnt="3"/>
      <dgm:spPr/>
    </dgm:pt>
    <dgm:pt modelId="{299170E9-221C-4349-83D8-E0EC6344A84F}" type="pres">
      <dgm:prSet presAssocID="{328FD787-BC8A-4C54-8C69-54340772849D}" presName="connTx" presStyleLbl="parChTrans1D2" presStyleIdx="1" presStyleCnt="3"/>
      <dgm:spPr/>
    </dgm:pt>
    <dgm:pt modelId="{2BF6CB49-2D19-4A6B-BB83-B146E5638637}" type="pres">
      <dgm:prSet presAssocID="{3AF4D144-7E00-4B9A-B447-0F2A0DBC49D0}" presName="root2" presStyleCnt="0"/>
      <dgm:spPr/>
    </dgm:pt>
    <dgm:pt modelId="{5CFC375B-9EEA-43CF-B2C6-34DAD49CCAB2}" type="pres">
      <dgm:prSet presAssocID="{3AF4D144-7E00-4B9A-B447-0F2A0DBC49D0}" presName="LevelTwoTextNode" presStyleLbl="node2" presStyleIdx="1" presStyleCnt="3">
        <dgm:presLayoutVars>
          <dgm:chPref val="3"/>
        </dgm:presLayoutVars>
      </dgm:prSet>
      <dgm:spPr/>
    </dgm:pt>
    <dgm:pt modelId="{5402ABFA-2991-4DD9-A763-4733320488C2}" type="pres">
      <dgm:prSet presAssocID="{3AF4D144-7E00-4B9A-B447-0F2A0DBC49D0}" presName="level3hierChild" presStyleCnt="0"/>
      <dgm:spPr/>
    </dgm:pt>
    <dgm:pt modelId="{EDA1CE11-19BC-455D-95F3-626F45F4C3E9}" type="pres">
      <dgm:prSet presAssocID="{E047E3D6-0585-45DE-B1FB-8EDF3AF56085}" presName="root1" presStyleCnt="0"/>
      <dgm:spPr/>
    </dgm:pt>
    <dgm:pt modelId="{CF0BF93B-CEB1-4E66-9B20-CF198F59AE58}" type="pres">
      <dgm:prSet presAssocID="{E047E3D6-0585-45DE-B1FB-8EDF3AF56085}" presName="LevelOneTextNode" presStyleLbl="node0" presStyleIdx="2" presStyleCnt="4">
        <dgm:presLayoutVars>
          <dgm:chPref val="3"/>
        </dgm:presLayoutVars>
      </dgm:prSet>
      <dgm:spPr/>
    </dgm:pt>
    <dgm:pt modelId="{3C5AB04D-37AA-4D19-9294-3A79D405F83E}" type="pres">
      <dgm:prSet presAssocID="{E047E3D6-0585-45DE-B1FB-8EDF3AF56085}" presName="level2hierChild" presStyleCnt="0"/>
      <dgm:spPr/>
    </dgm:pt>
    <dgm:pt modelId="{2EA26AF4-266B-42B3-A0F5-76EE0A01BC77}" type="pres">
      <dgm:prSet presAssocID="{1F8B529C-8589-4009-B1D7-6F4AEE32F518}" presName="conn2-1" presStyleLbl="parChTrans1D2" presStyleIdx="2" presStyleCnt="3"/>
      <dgm:spPr/>
    </dgm:pt>
    <dgm:pt modelId="{1BBB6ADC-4E84-40BC-BC22-86E116F8A31D}" type="pres">
      <dgm:prSet presAssocID="{1F8B529C-8589-4009-B1D7-6F4AEE32F518}" presName="connTx" presStyleLbl="parChTrans1D2" presStyleIdx="2" presStyleCnt="3"/>
      <dgm:spPr/>
    </dgm:pt>
    <dgm:pt modelId="{C98331FD-64AF-47D2-9C2F-A181CE56104A}" type="pres">
      <dgm:prSet presAssocID="{C1E8B88A-2732-47A1-B953-C4D405CB1F4A}" presName="root2" presStyleCnt="0"/>
      <dgm:spPr/>
    </dgm:pt>
    <dgm:pt modelId="{73AFF508-0084-4F30-B95C-E1BF95945D7F}" type="pres">
      <dgm:prSet presAssocID="{C1E8B88A-2732-47A1-B953-C4D405CB1F4A}" presName="LevelTwoTextNode" presStyleLbl="node2" presStyleIdx="2" presStyleCnt="3">
        <dgm:presLayoutVars>
          <dgm:chPref val="3"/>
        </dgm:presLayoutVars>
      </dgm:prSet>
      <dgm:spPr/>
    </dgm:pt>
    <dgm:pt modelId="{0947C1A1-CC0B-4D11-B1A4-8365CE657F78}" type="pres">
      <dgm:prSet presAssocID="{C1E8B88A-2732-47A1-B953-C4D405CB1F4A}" presName="level3hierChild" presStyleCnt="0"/>
      <dgm:spPr/>
    </dgm:pt>
    <dgm:pt modelId="{958B076B-1F7D-4447-8B0A-E874888CD194}" type="pres">
      <dgm:prSet presAssocID="{53349564-CC63-4115-9A13-FDBFC472FE0C}" presName="root1" presStyleCnt="0"/>
      <dgm:spPr/>
    </dgm:pt>
    <dgm:pt modelId="{4FB28BBA-5DB3-4A32-B08D-433B1D5276C5}" type="pres">
      <dgm:prSet presAssocID="{53349564-CC63-4115-9A13-FDBFC472FE0C}" presName="LevelOneTextNode" presStyleLbl="node0" presStyleIdx="3" presStyleCnt="4">
        <dgm:presLayoutVars>
          <dgm:chPref val="3"/>
        </dgm:presLayoutVars>
      </dgm:prSet>
      <dgm:spPr/>
    </dgm:pt>
    <dgm:pt modelId="{8A8D49CF-5D86-45EE-BD9D-7437594469FA}" type="pres">
      <dgm:prSet presAssocID="{53349564-CC63-4115-9A13-FDBFC472FE0C}" presName="level2hierChild" presStyleCnt="0"/>
      <dgm:spPr/>
    </dgm:pt>
  </dgm:ptLst>
  <dgm:cxnLst>
    <dgm:cxn modelId="{285DF500-6EF7-4A0E-A360-926DC5F9692D}" type="presOf" srcId="{618AD855-E41E-4EAB-A686-BE8BEE09292A}" destId="{AD8AF6FB-0003-4AAB-B512-C31C0CB987EC}" srcOrd="0" destOrd="0" presId="urn:microsoft.com/office/officeart/2005/8/layout/hierarchy2"/>
    <dgm:cxn modelId="{C485EE0B-CFBD-46D2-9A25-7114DB9776A9}" type="presOf" srcId="{2B5709A4-582F-41ED-82A7-8E1DBD8E3382}" destId="{9A756061-5931-4A16-99B7-124A3EB9B2CA}" srcOrd="0" destOrd="0" presId="urn:microsoft.com/office/officeart/2005/8/layout/hierarchy2"/>
    <dgm:cxn modelId="{C13AFF0F-857F-4C31-955C-3FCA940C1696}" type="presOf" srcId="{C1E8B88A-2732-47A1-B953-C4D405CB1F4A}" destId="{73AFF508-0084-4F30-B95C-E1BF95945D7F}" srcOrd="0" destOrd="0" presId="urn:microsoft.com/office/officeart/2005/8/layout/hierarchy2"/>
    <dgm:cxn modelId="{8A4A0310-6C27-4651-9326-90E571E83A44}" srcId="{2B5709A4-582F-41ED-82A7-8E1DBD8E3382}" destId="{3AF4D144-7E00-4B9A-B447-0F2A0DBC49D0}" srcOrd="1" destOrd="0" parTransId="{328FD787-BC8A-4C54-8C69-54340772849D}" sibTransId="{E3354431-0494-4394-9C11-218ADACB9C3D}"/>
    <dgm:cxn modelId="{AC1D2112-4B96-4CB6-8F10-C04B71B4F3E5}" srcId="{E047E3D6-0585-45DE-B1FB-8EDF3AF56085}" destId="{C1E8B88A-2732-47A1-B953-C4D405CB1F4A}" srcOrd="0" destOrd="0" parTransId="{1F8B529C-8589-4009-B1D7-6F4AEE32F518}" sibTransId="{6496B272-153F-4B87-8CE2-404971CC2731}"/>
    <dgm:cxn modelId="{2FCFFC33-331A-4C79-8779-0509857FD2B3}" srcId="{46A5968E-90F6-4783-A31C-854E4CF040CF}" destId="{2B5709A4-582F-41ED-82A7-8E1DBD8E3382}" srcOrd="1" destOrd="0" parTransId="{2008BB1B-7D17-49A7-B156-A7D8A65C5714}" sibTransId="{37498C10-AFAF-4DB5-A64F-EF79BD79B5F9}"/>
    <dgm:cxn modelId="{C2BD5C3C-31B7-4B4B-8815-45DD2C195A3F}" type="presOf" srcId="{E047E3D6-0585-45DE-B1FB-8EDF3AF56085}" destId="{CF0BF93B-CEB1-4E66-9B20-CF198F59AE58}" srcOrd="0" destOrd="0" presId="urn:microsoft.com/office/officeart/2005/8/layout/hierarchy2"/>
    <dgm:cxn modelId="{6A7F585C-D77A-4243-B523-C3BB140D55B4}" srcId="{2B5709A4-582F-41ED-82A7-8E1DBD8E3382}" destId="{CE7C3F9F-2421-406D-BE02-0E97870D2587}" srcOrd="0" destOrd="0" parTransId="{1EA117B0-0B00-4163-933F-2CDDE6DF22EA}" sibTransId="{DABE7EDF-0E17-4A0B-94AA-9B6B9506D99A}"/>
    <dgm:cxn modelId="{282BDC4B-31C7-489C-ADC2-24E9BF845916}" srcId="{46A5968E-90F6-4783-A31C-854E4CF040CF}" destId="{53349564-CC63-4115-9A13-FDBFC472FE0C}" srcOrd="3" destOrd="0" parTransId="{15A20A19-2CAD-43A4-8C21-737C1E612666}" sibTransId="{89B1E796-2BEF-4B11-8450-0C939BE9C574}"/>
    <dgm:cxn modelId="{DC89A04E-A3A3-489A-BF97-C1D663A3C93A}" type="presOf" srcId="{1F8B529C-8589-4009-B1D7-6F4AEE32F518}" destId="{1BBB6ADC-4E84-40BC-BC22-86E116F8A31D}" srcOrd="1" destOrd="0" presId="urn:microsoft.com/office/officeart/2005/8/layout/hierarchy2"/>
    <dgm:cxn modelId="{B1E15E72-DD1F-4DDC-B853-56D037FE53DF}" type="presOf" srcId="{46A5968E-90F6-4783-A31C-854E4CF040CF}" destId="{D8357566-5B85-44E9-BE76-BE62AF9593F4}" srcOrd="0" destOrd="0" presId="urn:microsoft.com/office/officeart/2005/8/layout/hierarchy2"/>
    <dgm:cxn modelId="{27AA988B-71C1-4C21-B057-63B8D32D9D81}" type="presOf" srcId="{CE7C3F9F-2421-406D-BE02-0E97870D2587}" destId="{D7B57E2C-79CB-4368-9ECA-8329FC6406FF}" srcOrd="0" destOrd="0" presId="urn:microsoft.com/office/officeart/2005/8/layout/hierarchy2"/>
    <dgm:cxn modelId="{BD506E8F-540D-4E71-9A33-2E5867F52E43}" srcId="{46A5968E-90F6-4783-A31C-854E4CF040CF}" destId="{618AD855-E41E-4EAB-A686-BE8BEE09292A}" srcOrd="0" destOrd="0" parTransId="{D133FB3A-BE52-4266-B08E-DC7800289AC4}" sibTransId="{30216CB7-A1F4-4283-973B-894780D20363}"/>
    <dgm:cxn modelId="{509D88AA-3AB0-4462-B6B7-A1279F8111F9}" type="presOf" srcId="{1EA117B0-0B00-4163-933F-2CDDE6DF22EA}" destId="{264A9F27-DC13-49D7-AD58-DF107C057944}" srcOrd="1" destOrd="0" presId="urn:microsoft.com/office/officeart/2005/8/layout/hierarchy2"/>
    <dgm:cxn modelId="{467CA7B7-8551-40DC-888C-CE428A1F8DED}" type="presOf" srcId="{53349564-CC63-4115-9A13-FDBFC472FE0C}" destId="{4FB28BBA-5DB3-4A32-B08D-433B1D5276C5}" srcOrd="0" destOrd="0" presId="urn:microsoft.com/office/officeart/2005/8/layout/hierarchy2"/>
    <dgm:cxn modelId="{266316C1-A356-4D6D-AC98-379DC93ECC52}" srcId="{46A5968E-90F6-4783-A31C-854E4CF040CF}" destId="{E047E3D6-0585-45DE-B1FB-8EDF3AF56085}" srcOrd="2" destOrd="0" parTransId="{F7A73510-DB46-4C57-815B-A82552783D91}" sibTransId="{E0F053D3-AF9C-45B5-9977-F7B1589F6E05}"/>
    <dgm:cxn modelId="{D8A723CF-59C4-4B54-83D2-BF7B6049AE16}" type="presOf" srcId="{328FD787-BC8A-4C54-8C69-54340772849D}" destId="{299170E9-221C-4349-83D8-E0EC6344A84F}" srcOrd="1" destOrd="0" presId="urn:microsoft.com/office/officeart/2005/8/layout/hierarchy2"/>
    <dgm:cxn modelId="{3CE364DE-C7F8-4527-875E-0C932BBC6FD3}" type="presOf" srcId="{328FD787-BC8A-4C54-8C69-54340772849D}" destId="{2981F021-C2A4-4BF5-BEE3-6E35B56AF6BC}" srcOrd="0" destOrd="0" presId="urn:microsoft.com/office/officeart/2005/8/layout/hierarchy2"/>
    <dgm:cxn modelId="{BE5769DF-EE8D-4584-99AC-D560C6140B19}" type="presOf" srcId="{1F8B529C-8589-4009-B1D7-6F4AEE32F518}" destId="{2EA26AF4-266B-42B3-A0F5-76EE0A01BC77}" srcOrd="0" destOrd="0" presId="urn:microsoft.com/office/officeart/2005/8/layout/hierarchy2"/>
    <dgm:cxn modelId="{EA1FC4ED-9412-453B-9475-98115AD04E90}" type="presOf" srcId="{3AF4D144-7E00-4B9A-B447-0F2A0DBC49D0}" destId="{5CFC375B-9EEA-43CF-B2C6-34DAD49CCAB2}" srcOrd="0" destOrd="0" presId="urn:microsoft.com/office/officeart/2005/8/layout/hierarchy2"/>
    <dgm:cxn modelId="{431FB6F3-2144-4B25-B89D-E0C391414F79}" type="presOf" srcId="{1EA117B0-0B00-4163-933F-2CDDE6DF22EA}" destId="{8914EB7B-4C2F-429A-B291-9C3EFE0FAB9E}" srcOrd="0" destOrd="0" presId="urn:microsoft.com/office/officeart/2005/8/layout/hierarchy2"/>
    <dgm:cxn modelId="{4F10C4F7-1C04-479C-88F5-4D073FBDAA82}" type="presParOf" srcId="{D8357566-5B85-44E9-BE76-BE62AF9593F4}" destId="{69DD2E0A-44F2-4893-BC2F-2AF8F6A8250F}" srcOrd="0" destOrd="0" presId="urn:microsoft.com/office/officeart/2005/8/layout/hierarchy2"/>
    <dgm:cxn modelId="{44759DE9-2CCC-4398-A821-DA0FE190BA8B}" type="presParOf" srcId="{69DD2E0A-44F2-4893-BC2F-2AF8F6A8250F}" destId="{AD8AF6FB-0003-4AAB-B512-C31C0CB987EC}" srcOrd="0" destOrd="0" presId="urn:microsoft.com/office/officeart/2005/8/layout/hierarchy2"/>
    <dgm:cxn modelId="{67153903-B942-4591-85E5-AE251CDC6879}" type="presParOf" srcId="{69DD2E0A-44F2-4893-BC2F-2AF8F6A8250F}" destId="{3E90621A-75AE-466F-A71B-1198A9D6C7D3}" srcOrd="1" destOrd="0" presId="urn:microsoft.com/office/officeart/2005/8/layout/hierarchy2"/>
    <dgm:cxn modelId="{7C23A36A-B1D8-4917-9CBA-613BAC355E7C}" type="presParOf" srcId="{D8357566-5B85-44E9-BE76-BE62AF9593F4}" destId="{CF5A6666-43EF-4627-9DCE-78763EBDD147}" srcOrd="1" destOrd="0" presId="urn:microsoft.com/office/officeart/2005/8/layout/hierarchy2"/>
    <dgm:cxn modelId="{7BE0495A-288A-46A2-A8C1-D9D98F3BBED6}" type="presParOf" srcId="{CF5A6666-43EF-4627-9DCE-78763EBDD147}" destId="{9A756061-5931-4A16-99B7-124A3EB9B2CA}" srcOrd="0" destOrd="0" presId="urn:microsoft.com/office/officeart/2005/8/layout/hierarchy2"/>
    <dgm:cxn modelId="{B864FCB5-D247-4A5F-86E2-F681316C3FA6}" type="presParOf" srcId="{CF5A6666-43EF-4627-9DCE-78763EBDD147}" destId="{2F998DA7-43C6-4782-B396-625D8AA19D6D}" srcOrd="1" destOrd="0" presId="urn:microsoft.com/office/officeart/2005/8/layout/hierarchy2"/>
    <dgm:cxn modelId="{8D8EC997-D37E-4FDF-8A13-F6536C02D7BA}" type="presParOf" srcId="{2F998DA7-43C6-4782-B396-625D8AA19D6D}" destId="{8914EB7B-4C2F-429A-B291-9C3EFE0FAB9E}" srcOrd="0" destOrd="0" presId="urn:microsoft.com/office/officeart/2005/8/layout/hierarchy2"/>
    <dgm:cxn modelId="{26D3F07F-6B77-404E-A8FF-21951A02E87F}" type="presParOf" srcId="{8914EB7B-4C2F-429A-B291-9C3EFE0FAB9E}" destId="{264A9F27-DC13-49D7-AD58-DF107C057944}" srcOrd="0" destOrd="0" presId="urn:microsoft.com/office/officeart/2005/8/layout/hierarchy2"/>
    <dgm:cxn modelId="{2DC7151F-3441-4DD0-B417-F3CBA087A44B}" type="presParOf" srcId="{2F998DA7-43C6-4782-B396-625D8AA19D6D}" destId="{4E1F432A-42A9-40E1-9821-50DEAC85C859}" srcOrd="1" destOrd="0" presId="urn:microsoft.com/office/officeart/2005/8/layout/hierarchy2"/>
    <dgm:cxn modelId="{55DF4E5C-E37A-4E7C-9529-E265A020D71C}" type="presParOf" srcId="{4E1F432A-42A9-40E1-9821-50DEAC85C859}" destId="{D7B57E2C-79CB-4368-9ECA-8329FC6406FF}" srcOrd="0" destOrd="0" presId="urn:microsoft.com/office/officeart/2005/8/layout/hierarchy2"/>
    <dgm:cxn modelId="{CCD5E221-1E73-499D-BFC6-7279A7419855}" type="presParOf" srcId="{4E1F432A-42A9-40E1-9821-50DEAC85C859}" destId="{AA471B84-2969-4225-B916-CC818DEC0262}" srcOrd="1" destOrd="0" presId="urn:microsoft.com/office/officeart/2005/8/layout/hierarchy2"/>
    <dgm:cxn modelId="{BDA88D18-9097-4AF1-BE88-5B092D4BD5FF}" type="presParOf" srcId="{2F998DA7-43C6-4782-B396-625D8AA19D6D}" destId="{2981F021-C2A4-4BF5-BEE3-6E35B56AF6BC}" srcOrd="2" destOrd="0" presId="urn:microsoft.com/office/officeart/2005/8/layout/hierarchy2"/>
    <dgm:cxn modelId="{641DD431-D669-46A0-A2DE-ABE98B9700EA}" type="presParOf" srcId="{2981F021-C2A4-4BF5-BEE3-6E35B56AF6BC}" destId="{299170E9-221C-4349-83D8-E0EC6344A84F}" srcOrd="0" destOrd="0" presId="urn:microsoft.com/office/officeart/2005/8/layout/hierarchy2"/>
    <dgm:cxn modelId="{81F18CB4-238B-4D21-A4C9-86AFCC3DCD1A}" type="presParOf" srcId="{2F998DA7-43C6-4782-B396-625D8AA19D6D}" destId="{2BF6CB49-2D19-4A6B-BB83-B146E5638637}" srcOrd="3" destOrd="0" presId="urn:microsoft.com/office/officeart/2005/8/layout/hierarchy2"/>
    <dgm:cxn modelId="{CF80A97E-86B0-424F-92CE-6292AD409B05}" type="presParOf" srcId="{2BF6CB49-2D19-4A6B-BB83-B146E5638637}" destId="{5CFC375B-9EEA-43CF-B2C6-34DAD49CCAB2}" srcOrd="0" destOrd="0" presId="urn:microsoft.com/office/officeart/2005/8/layout/hierarchy2"/>
    <dgm:cxn modelId="{2272513D-2532-4710-A98C-E01CBBE51892}" type="presParOf" srcId="{2BF6CB49-2D19-4A6B-BB83-B146E5638637}" destId="{5402ABFA-2991-4DD9-A763-4733320488C2}" srcOrd="1" destOrd="0" presId="urn:microsoft.com/office/officeart/2005/8/layout/hierarchy2"/>
    <dgm:cxn modelId="{94625530-6590-4521-B84A-815EB904BCD4}" type="presParOf" srcId="{D8357566-5B85-44E9-BE76-BE62AF9593F4}" destId="{EDA1CE11-19BC-455D-95F3-626F45F4C3E9}" srcOrd="2" destOrd="0" presId="urn:microsoft.com/office/officeart/2005/8/layout/hierarchy2"/>
    <dgm:cxn modelId="{3DF2B235-EC58-46C8-9689-F2F4A8830C06}" type="presParOf" srcId="{EDA1CE11-19BC-455D-95F3-626F45F4C3E9}" destId="{CF0BF93B-CEB1-4E66-9B20-CF198F59AE58}" srcOrd="0" destOrd="0" presId="urn:microsoft.com/office/officeart/2005/8/layout/hierarchy2"/>
    <dgm:cxn modelId="{63631CAD-3F85-4633-A634-0D38BD1BF7B1}" type="presParOf" srcId="{EDA1CE11-19BC-455D-95F3-626F45F4C3E9}" destId="{3C5AB04D-37AA-4D19-9294-3A79D405F83E}" srcOrd="1" destOrd="0" presId="urn:microsoft.com/office/officeart/2005/8/layout/hierarchy2"/>
    <dgm:cxn modelId="{60226D43-3C83-42E8-A3AF-0A0C029EB825}" type="presParOf" srcId="{3C5AB04D-37AA-4D19-9294-3A79D405F83E}" destId="{2EA26AF4-266B-42B3-A0F5-76EE0A01BC77}" srcOrd="0" destOrd="0" presId="urn:microsoft.com/office/officeart/2005/8/layout/hierarchy2"/>
    <dgm:cxn modelId="{524884DC-7020-4980-8C5C-70BC62433604}" type="presParOf" srcId="{2EA26AF4-266B-42B3-A0F5-76EE0A01BC77}" destId="{1BBB6ADC-4E84-40BC-BC22-86E116F8A31D}" srcOrd="0" destOrd="0" presId="urn:microsoft.com/office/officeart/2005/8/layout/hierarchy2"/>
    <dgm:cxn modelId="{074E6FC2-D326-4081-B969-1E1F02D74F94}" type="presParOf" srcId="{3C5AB04D-37AA-4D19-9294-3A79D405F83E}" destId="{C98331FD-64AF-47D2-9C2F-A181CE56104A}" srcOrd="1" destOrd="0" presId="urn:microsoft.com/office/officeart/2005/8/layout/hierarchy2"/>
    <dgm:cxn modelId="{6822380B-00EF-4818-92B2-3B7CE066EC5A}" type="presParOf" srcId="{C98331FD-64AF-47D2-9C2F-A181CE56104A}" destId="{73AFF508-0084-4F30-B95C-E1BF95945D7F}" srcOrd="0" destOrd="0" presId="urn:microsoft.com/office/officeart/2005/8/layout/hierarchy2"/>
    <dgm:cxn modelId="{685BE61A-C91D-49B8-AB94-F704C6284CF6}" type="presParOf" srcId="{C98331FD-64AF-47D2-9C2F-A181CE56104A}" destId="{0947C1A1-CC0B-4D11-B1A4-8365CE657F78}" srcOrd="1" destOrd="0" presId="urn:microsoft.com/office/officeart/2005/8/layout/hierarchy2"/>
    <dgm:cxn modelId="{D1F0E53A-51B5-4066-9756-C37AAA6471BF}" type="presParOf" srcId="{D8357566-5B85-44E9-BE76-BE62AF9593F4}" destId="{958B076B-1F7D-4447-8B0A-E874888CD194}" srcOrd="3" destOrd="0" presId="urn:microsoft.com/office/officeart/2005/8/layout/hierarchy2"/>
    <dgm:cxn modelId="{6FC8411D-4735-4613-9D44-980B6302B630}" type="presParOf" srcId="{958B076B-1F7D-4447-8B0A-E874888CD194}" destId="{4FB28BBA-5DB3-4A32-B08D-433B1D5276C5}" srcOrd="0" destOrd="0" presId="urn:microsoft.com/office/officeart/2005/8/layout/hierarchy2"/>
    <dgm:cxn modelId="{FFC38225-90E5-4C60-AB7F-99C53969ADC3}" type="presParOf" srcId="{958B076B-1F7D-4447-8B0A-E874888CD194}" destId="{8A8D49CF-5D86-45EE-BD9D-7437594469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5AF587-5988-4ACB-B7F9-D53A151D614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88D0EB6-1998-4846-9065-DC8F7D941F19}">
      <dgm:prSet/>
      <dgm:spPr/>
      <dgm:t>
        <a:bodyPr/>
        <a:lstStyle/>
        <a:p>
          <a:r>
            <a:rPr lang="en-US"/>
            <a:t>Efficiency of an architecture:</a:t>
          </a:r>
        </a:p>
      </dgm:t>
    </dgm:pt>
    <dgm:pt modelId="{CF6FD049-53AE-4921-8ED0-0A169425077E}" type="parTrans" cxnId="{BFA558EB-2094-4FD7-BBED-0DC7DEFC108E}">
      <dgm:prSet/>
      <dgm:spPr/>
      <dgm:t>
        <a:bodyPr/>
        <a:lstStyle/>
        <a:p>
          <a:endParaRPr lang="en-US"/>
        </a:p>
      </dgm:t>
    </dgm:pt>
    <dgm:pt modelId="{249E26AF-11B6-4733-BC89-F5BB2C65027D}" type="sibTrans" cxnId="{BFA558EB-2094-4FD7-BBED-0DC7DEFC108E}">
      <dgm:prSet/>
      <dgm:spPr/>
      <dgm:t>
        <a:bodyPr/>
        <a:lstStyle/>
        <a:p>
          <a:endParaRPr lang="en-US"/>
        </a:p>
      </dgm:t>
    </dgm:pt>
    <dgm:pt modelId="{EFC3C156-181D-4F77-AC03-E9A4EF7DE07C}">
      <dgm:prSet/>
      <dgm:spPr/>
      <dgm:t>
        <a:bodyPr/>
        <a:lstStyle/>
        <a:p>
          <a:r>
            <a:rPr lang="en-US"/>
            <a:t>Number of parameters</a:t>
          </a:r>
        </a:p>
      </dgm:t>
    </dgm:pt>
    <dgm:pt modelId="{0D56F21C-542A-4D26-BFDD-1AFC9B79F8E9}" type="parTrans" cxnId="{FC470634-4DA5-4515-A63C-19511EF49339}">
      <dgm:prSet/>
      <dgm:spPr/>
      <dgm:t>
        <a:bodyPr/>
        <a:lstStyle/>
        <a:p>
          <a:endParaRPr lang="en-US"/>
        </a:p>
      </dgm:t>
    </dgm:pt>
    <dgm:pt modelId="{3BF123D8-481D-4D46-9DED-D9E02C8184AF}" type="sibTrans" cxnId="{FC470634-4DA5-4515-A63C-19511EF49339}">
      <dgm:prSet/>
      <dgm:spPr/>
      <dgm:t>
        <a:bodyPr/>
        <a:lstStyle/>
        <a:p>
          <a:endParaRPr lang="en-US"/>
        </a:p>
      </dgm:t>
    </dgm:pt>
    <dgm:pt modelId="{8C3B6118-E4FC-406F-B054-E9BB027C4040}">
      <dgm:prSet/>
      <dgm:spPr/>
      <dgm:t>
        <a:bodyPr/>
        <a:lstStyle/>
        <a:p>
          <a:r>
            <a:rPr lang="en-US"/>
            <a:t>Amount of computations</a:t>
          </a:r>
        </a:p>
      </dgm:t>
    </dgm:pt>
    <dgm:pt modelId="{0218BA8B-DCCE-44FA-9BBC-462954ACA09D}" type="parTrans" cxnId="{387AF56D-FE87-44EA-8A1F-EE12C132E141}">
      <dgm:prSet/>
      <dgm:spPr/>
      <dgm:t>
        <a:bodyPr/>
        <a:lstStyle/>
        <a:p>
          <a:endParaRPr lang="en-US"/>
        </a:p>
      </dgm:t>
    </dgm:pt>
    <dgm:pt modelId="{62F5A6C6-4334-4D09-8A9E-B42F85EB36AD}" type="sibTrans" cxnId="{387AF56D-FE87-44EA-8A1F-EE12C132E141}">
      <dgm:prSet/>
      <dgm:spPr/>
      <dgm:t>
        <a:bodyPr/>
        <a:lstStyle/>
        <a:p>
          <a:endParaRPr lang="en-US"/>
        </a:p>
      </dgm:t>
    </dgm:pt>
    <dgm:pt modelId="{CE6EEA6F-4A73-420F-9053-5C9B89E56F70}">
      <dgm:prSet/>
      <dgm:spPr/>
      <dgm:t>
        <a:bodyPr/>
        <a:lstStyle/>
        <a:p>
          <a:r>
            <a:rPr lang="en-US"/>
            <a:t>Computational density</a:t>
          </a:r>
        </a:p>
      </dgm:t>
    </dgm:pt>
    <dgm:pt modelId="{1AF90383-0040-4353-8E9A-99B86F7DBEE5}" type="parTrans" cxnId="{1C189697-2055-41F2-9FFD-4ECAE67C1D53}">
      <dgm:prSet/>
      <dgm:spPr/>
      <dgm:t>
        <a:bodyPr/>
        <a:lstStyle/>
        <a:p>
          <a:endParaRPr lang="en-US"/>
        </a:p>
      </dgm:t>
    </dgm:pt>
    <dgm:pt modelId="{4C1A0F38-BE95-4EC7-8136-1570865A0379}" type="sibTrans" cxnId="{1C189697-2055-41F2-9FFD-4ECAE67C1D53}">
      <dgm:prSet/>
      <dgm:spPr/>
      <dgm:t>
        <a:bodyPr/>
        <a:lstStyle/>
        <a:p>
          <a:endParaRPr lang="en-US"/>
        </a:p>
      </dgm:t>
    </dgm:pt>
    <dgm:pt modelId="{04155A7E-A8F7-44F4-A47B-3FE811A39522}">
      <dgm:prSet/>
      <dgm:spPr/>
      <dgm:t>
        <a:bodyPr/>
        <a:lstStyle/>
        <a:p>
          <a:r>
            <a:rPr lang="en-US" err="1"/>
            <a:t>VoVNet</a:t>
          </a:r>
          <a:r>
            <a:rPr lang="en-US"/>
            <a:t> Architecture Model analyzed the effect of input/output channel ratio, branches in the architecture and element-wise operation on the speed of the architecture</a:t>
          </a:r>
        </a:p>
      </dgm:t>
    </dgm:pt>
    <dgm:pt modelId="{E447656C-AC0B-4C38-B52A-1E7B95434164}" type="parTrans" cxnId="{434128F1-FEB8-438E-8AED-78A34F9CAB92}">
      <dgm:prSet/>
      <dgm:spPr/>
      <dgm:t>
        <a:bodyPr/>
        <a:lstStyle/>
        <a:p>
          <a:endParaRPr lang="en-US"/>
        </a:p>
      </dgm:t>
    </dgm:pt>
    <dgm:pt modelId="{D984B861-1B66-4D7D-8C93-CC28864B6BB4}" type="sibTrans" cxnId="{434128F1-FEB8-438E-8AED-78A34F9CAB92}">
      <dgm:prSet/>
      <dgm:spPr/>
      <dgm:t>
        <a:bodyPr/>
        <a:lstStyle/>
        <a:p>
          <a:endParaRPr lang="en-US"/>
        </a:p>
      </dgm:t>
    </dgm:pt>
    <dgm:pt modelId="{0E02C8B9-C2A6-47A1-9405-8B86552EC7B2}">
      <dgm:prSet/>
      <dgm:spPr/>
      <dgm:t>
        <a:bodyPr/>
        <a:lstStyle/>
        <a:p>
          <a:pPr rtl="0"/>
          <a:r>
            <a:rPr lang="en-US">
              <a:latin typeface="Source Sans Pro"/>
            </a:rPr>
            <a:t>ELAN and E-ELAN</a:t>
          </a:r>
          <a:endParaRPr lang="en-US"/>
        </a:p>
      </dgm:t>
    </dgm:pt>
    <dgm:pt modelId="{4E9C393B-005A-401D-8894-675CEC921CB9}" type="parTrans" cxnId="{72E40CBE-186A-456C-8BE1-E10F3E07FEC5}">
      <dgm:prSet/>
      <dgm:spPr/>
      <dgm:t>
        <a:bodyPr/>
        <a:lstStyle/>
        <a:p>
          <a:endParaRPr lang="en-US"/>
        </a:p>
      </dgm:t>
    </dgm:pt>
    <dgm:pt modelId="{2FD57CF2-9B17-4575-AA79-67957FCF8222}" type="sibTrans" cxnId="{72E40CBE-186A-456C-8BE1-E10F3E07FEC5}">
      <dgm:prSet/>
      <dgm:spPr/>
      <dgm:t>
        <a:bodyPr/>
        <a:lstStyle/>
        <a:p>
          <a:endParaRPr lang="en-US"/>
        </a:p>
      </dgm:t>
    </dgm:pt>
    <dgm:pt modelId="{AE32F710-C19E-4ED4-8FEA-742B5A8CF442}" type="pres">
      <dgm:prSet presAssocID="{0A5AF587-5988-4ACB-B7F9-D53A151D6145}" presName="linear" presStyleCnt="0">
        <dgm:presLayoutVars>
          <dgm:animLvl val="lvl"/>
          <dgm:resizeHandles val="exact"/>
        </dgm:presLayoutVars>
      </dgm:prSet>
      <dgm:spPr/>
    </dgm:pt>
    <dgm:pt modelId="{2BC018A4-4088-4836-93FB-5B0F122A8E4D}" type="pres">
      <dgm:prSet presAssocID="{288D0EB6-1998-4846-9065-DC8F7D941F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40C601-B814-46E7-BAD8-822EE954CF73}" type="pres">
      <dgm:prSet presAssocID="{288D0EB6-1998-4846-9065-DC8F7D941F19}" presName="childText" presStyleLbl="revTx" presStyleIdx="0" presStyleCnt="1">
        <dgm:presLayoutVars>
          <dgm:bulletEnabled val="1"/>
        </dgm:presLayoutVars>
      </dgm:prSet>
      <dgm:spPr/>
    </dgm:pt>
    <dgm:pt modelId="{ABC7AA4C-5696-4301-AAF0-68D16F526EA4}" type="pres">
      <dgm:prSet presAssocID="{04155A7E-A8F7-44F4-A47B-3FE811A395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FC9E1F-3FFD-4E81-8A33-65232C3771EA}" type="pres">
      <dgm:prSet presAssocID="{D984B861-1B66-4D7D-8C93-CC28864B6BB4}" presName="spacer" presStyleCnt="0"/>
      <dgm:spPr/>
    </dgm:pt>
    <dgm:pt modelId="{27E4FF0E-4CEB-4181-A0C2-3078B56E2C85}" type="pres">
      <dgm:prSet presAssocID="{0E02C8B9-C2A6-47A1-9405-8B86552EC7B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779F19-6CCB-49B5-84B0-F79B0ADF30A8}" type="presOf" srcId="{EFC3C156-181D-4F77-AC03-E9A4EF7DE07C}" destId="{2E40C601-B814-46E7-BAD8-822EE954CF73}" srcOrd="0" destOrd="0" presId="urn:microsoft.com/office/officeart/2005/8/layout/vList2"/>
    <dgm:cxn modelId="{FC470634-4DA5-4515-A63C-19511EF49339}" srcId="{288D0EB6-1998-4846-9065-DC8F7D941F19}" destId="{EFC3C156-181D-4F77-AC03-E9A4EF7DE07C}" srcOrd="0" destOrd="0" parTransId="{0D56F21C-542A-4D26-BFDD-1AFC9B79F8E9}" sibTransId="{3BF123D8-481D-4D46-9DED-D9E02C8184AF}"/>
    <dgm:cxn modelId="{DF42A14D-DAC8-438B-8703-21C25A8B9101}" type="presOf" srcId="{04155A7E-A8F7-44F4-A47B-3FE811A39522}" destId="{ABC7AA4C-5696-4301-AAF0-68D16F526EA4}" srcOrd="0" destOrd="0" presId="urn:microsoft.com/office/officeart/2005/8/layout/vList2"/>
    <dgm:cxn modelId="{387AF56D-FE87-44EA-8A1F-EE12C132E141}" srcId="{288D0EB6-1998-4846-9065-DC8F7D941F19}" destId="{8C3B6118-E4FC-406F-B054-E9BB027C4040}" srcOrd="1" destOrd="0" parTransId="{0218BA8B-DCCE-44FA-9BBC-462954ACA09D}" sibTransId="{62F5A6C6-4334-4D09-8A9E-B42F85EB36AD}"/>
    <dgm:cxn modelId="{03B75280-A610-498B-8D13-780E284D6B45}" type="presOf" srcId="{CE6EEA6F-4A73-420F-9053-5C9B89E56F70}" destId="{2E40C601-B814-46E7-BAD8-822EE954CF73}" srcOrd="0" destOrd="2" presId="urn:microsoft.com/office/officeart/2005/8/layout/vList2"/>
    <dgm:cxn modelId="{84D74F82-B405-405C-A80D-8F3DC6BE6B4A}" type="presOf" srcId="{0A5AF587-5988-4ACB-B7F9-D53A151D6145}" destId="{AE32F710-C19E-4ED4-8FEA-742B5A8CF442}" srcOrd="0" destOrd="0" presId="urn:microsoft.com/office/officeart/2005/8/layout/vList2"/>
    <dgm:cxn modelId="{C618A088-2CB7-4D32-B262-4BEB8548FE89}" type="presOf" srcId="{288D0EB6-1998-4846-9065-DC8F7D941F19}" destId="{2BC018A4-4088-4836-93FB-5B0F122A8E4D}" srcOrd="0" destOrd="0" presId="urn:microsoft.com/office/officeart/2005/8/layout/vList2"/>
    <dgm:cxn modelId="{1C189697-2055-41F2-9FFD-4ECAE67C1D53}" srcId="{288D0EB6-1998-4846-9065-DC8F7D941F19}" destId="{CE6EEA6F-4A73-420F-9053-5C9B89E56F70}" srcOrd="2" destOrd="0" parTransId="{1AF90383-0040-4353-8E9A-99B86F7DBEE5}" sibTransId="{4C1A0F38-BE95-4EC7-8136-1570865A0379}"/>
    <dgm:cxn modelId="{72E40CBE-186A-456C-8BE1-E10F3E07FEC5}" srcId="{0A5AF587-5988-4ACB-B7F9-D53A151D6145}" destId="{0E02C8B9-C2A6-47A1-9405-8B86552EC7B2}" srcOrd="2" destOrd="0" parTransId="{4E9C393B-005A-401D-8894-675CEC921CB9}" sibTransId="{2FD57CF2-9B17-4575-AA79-67957FCF8222}"/>
    <dgm:cxn modelId="{06B5C5C4-D14E-4126-BC8C-B4E1F108848C}" type="presOf" srcId="{0E02C8B9-C2A6-47A1-9405-8B86552EC7B2}" destId="{27E4FF0E-4CEB-4181-A0C2-3078B56E2C85}" srcOrd="0" destOrd="0" presId="urn:microsoft.com/office/officeart/2005/8/layout/vList2"/>
    <dgm:cxn modelId="{BFA558EB-2094-4FD7-BBED-0DC7DEFC108E}" srcId="{0A5AF587-5988-4ACB-B7F9-D53A151D6145}" destId="{288D0EB6-1998-4846-9065-DC8F7D941F19}" srcOrd="0" destOrd="0" parTransId="{CF6FD049-53AE-4921-8ED0-0A169425077E}" sibTransId="{249E26AF-11B6-4733-BC89-F5BB2C65027D}"/>
    <dgm:cxn modelId="{434128F1-FEB8-438E-8AED-78A34F9CAB92}" srcId="{0A5AF587-5988-4ACB-B7F9-D53A151D6145}" destId="{04155A7E-A8F7-44F4-A47B-3FE811A39522}" srcOrd="1" destOrd="0" parTransId="{E447656C-AC0B-4C38-B52A-1E7B95434164}" sibTransId="{D984B861-1B66-4D7D-8C93-CC28864B6BB4}"/>
    <dgm:cxn modelId="{116DCAF9-178A-43AC-B2BF-BA3BB73F74DD}" type="presOf" srcId="{8C3B6118-E4FC-406F-B054-E9BB027C4040}" destId="{2E40C601-B814-46E7-BAD8-822EE954CF73}" srcOrd="0" destOrd="1" presId="urn:microsoft.com/office/officeart/2005/8/layout/vList2"/>
    <dgm:cxn modelId="{36BC3726-62DA-471B-BC6F-947FD64F4187}" type="presParOf" srcId="{AE32F710-C19E-4ED4-8FEA-742B5A8CF442}" destId="{2BC018A4-4088-4836-93FB-5B0F122A8E4D}" srcOrd="0" destOrd="0" presId="urn:microsoft.com/office/officeart/2005/8/layout/vList2"/>
    <dgm:cxn modelId="{C2BD4A58-7AD5-445A-831C-6EF86DB6173B}" type="presParOf" srcId="{AE32F710-C19E-4ED4-8FEA-742B5A8CF442}" destId="{2E40C601-B814-46E7-BAD8-822EE954CF73}" srcOrd="1" destOrd="0" presId="urn:microsoft.com/office/officeart/2005/8/layout/vList2"/>
    <dgm:cxn modelId="{09D74EF0-0DF7-4EEF-84EC-2E4AB31232C6}" type="presParOf" srcId="{AE32F710-C19E-4ED4-8FEA-742B5A8CF442}" destId="{ABC7AA4C-5696-4301-AAF0-68D16F526EA4}" srcOrd="2" destOrd="0" presId="urn:microsoft.com/office/officeart/2005/8/layout/vList2"/>
    <dgm:cxn modelId="{57DF1253-FC57-4E95-879F-9C37E6A7EE62}" type="presParOf" srcId="{AE32F710-C19E-4ED4-8FEA-742B5A8CF442}" destId="{E1FC9E1F-3FFD-4E81-8A33-65232C3771EA}" srcOrd="3" destOrd="0" presId="urn:microsoft.com/office/officeart/2005/8/layout/vList2"/>
    <dgm:cxn modelId="{1EAE2B17-7023-42EA-9225-63E2FDE97000}" type="presParOf" srcId="{AE32F710-C19E-4ED4-8FEA-742B5A8CF442}" destId="{27E4FF0E-4CEB-4181-A0C2-3078B56E2C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B1D842-3762-4D80-87A3-26690865877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B699E9-751C-43F3-B95C-411B5DF9D13A}">
      <dgm:prSet/>
      <dgm:spPr/>
      <dgm:t>
        <a:bodyPr/>
        <a:lstStyle/>
        <a:p>
          <a:r>
            <a:rPr lang="en-US"/>
            <a:t>Deep CNN architecture for image classification</a:t>
          </a:r>
        </a:p>
      </dgm:t>
    </dgm:pt>
    <dgm:pt modelId="{88B9CB2D-B7FD-4CEE-95F2-1E4729B76FE2}" type="parTrans" cxnId="{B63F00F7-11BA-4DB3-977C-488943ADAF45}">
      <dgm:prSet/>
      <dgm:spPr/>
      <dgm:t>
        <a:bodyPr/>
        <a:lstStyle/>
        <a:p>
          <a:endParaRPr lang="en-US"/>
        </a:p>
      </dgm:t>
    </dgm:pt>
    <dgm:pt modelId="{A8F062CE-3331-4880-B78C-5B5F073E73CE}" type="sibTrans" cxnId="{B63F00F7-11BA-4DB3-977C-488943ADAF45}">
      <dgm:prSet/>
      <dgm:spPr/>
      <dgm:t>
        <a:bodyPr/>
        <a:lstStyle/>
        <a:p>
          <a:endParaRPr lang="en-US"/>
        </a:p>
      </dgm:t>
    </dgm:pt>
    <dgm:pt modelId="{B9A62851-11C5-4335-B7C0-F608ECBF03DB}">
      <dgm:prSet/>
      <dgm:spPr/>
      <dgm:t>
        <a:bodyPr/>
        <a:lstStyle/>
        <a:p>
          <a:r>
            <a:rPr lang="en-US"/>
            <a:t>Addresses CNN issues like vanishing gradient and spatial info loss during down sampling</a:t>
          </a:r>
        </a:p>
      </dgm:t>
    </dgm:pt>
    <dgm:pt modelId="{3C0C028B-139A-4C08-8A4C-D57E32947ABE}" type="parTrans" cxnId="{8A8B88D8-70C3-487D-99B7-1F4B58DB46AF}">
      <dgm:prSet/>
      <dgm:spPr/>
      <dgm:t>
        <a:bodyPr/>
        <a:lstStyle/>
        <a:p>
          <a:endParaRPr lang="en-US"/>
        </a:p>
      </dgm:t>
    </dgm:pt>
    <dgm:pt modelId="{F0920E44-428F-45F2-8A89-7129DAFDDD95}" type="sibTrans" cxnId="{8A8B88D8-70C3-487D-99B7-1F4B58DB46AF}">
      <dgm:prSet/>
      <dgm:spPr/>
      <dgm:t>
        <a:bodyPr/>
        <a:lstStyle/>
        <a:p>
          <a:endParaRPr lang="en-US"/>
        </a:p>
      </dgm:t>
    </dgm:pt>
    <dgm:pt modelId="{D0483BF3-AB64-4214-AE01-D6D2FA6281CC}">
      <dgm:prSet/>
      <dgm:spPr/>
      <dgm:t>
        <a:bodyPr/>
        <a:lstStyle/>
        <a:p>
          <a:r>
            <a:rPr lang="en-US"/>
            <a:t>Uses Vector of Volumes approach - Input feature maps as volumetric tensors</a:t>
          </a:r>
        </a:p>
      </dgm:t>
    </dgm:pt>
    <dgm:pt modelId="{28C3E9B1-05C6-46BB-A8AF-5844968814A5}" type="parTrans" cxnId="{E90C2D7D-C0C5-4B92-8F0C-E6C89DCFE0D8}">
      <dgm:prSet/>
      <dgm:spPr/>
      <dgm:t>
        <a:bodyPr/>
        <a:lstStyle/>
        <a:p>
          <a:endParaRPr lang="en-US"/>
        </a:p>
      </dgm:t>
    </dgm:pt>
    <dgm:pt modelId="{FE7FBCA9-2E5D-4310-8898-B61E5507275A}" type="sibTrans" cxnId="{E90C2D7D-C0C5-4B92-8F0C-E6C89DCFE0D8}">
      <dgm:prSet/>
      <dgm:spPr/>
      <dgm:t>
        <a:bodyPr/>
        <a:lstStyle/>
        <a:p>
          <a:endParaRPr lang="en-US"/>
        </a:p>
      </dgm:t>
    </dgm:pt>
    <dgm:pt modelId="{AC898818-754D-4FBC-A370-36AEB752B9F9}">
      <dgm:prSet/>
      <dgm:spPr/>
      <dgm:t>
        <a:bodyPr/>
        <a:lstStyle/>
        <a:p>
          <a:r>
            <a:rPr lang="en-US"/>
            <a:t>Uses residual connections between convolution layers</a:t>
          </a:r>
        </a:p>
      </dgm:t>
    </dgm:pt>
    <dgm:pt modelId="{B6DD8605-1F5C-4AAE-B275-3D286E806BE5}" type="parTrans" cxnId="{7D7C0A7A-5647-480F-B5B5-859ACD1AC2C8}">
      <dgm:prSet/>
      <dgm:spPr/>
      <dgm:t>
        <a:bodyPr/>
        <a:lstStyle/>
        <a:p>
          <a:endParaRPr lang="en-US"/>
        </a:p>
      </dgm:t>
    </dgm:pt>
    <dgm:pt modelId="{4E361A9A-1F4D-47C9-AD4D-5635F3622BB5}" type="sibTrans" cxnId="{7D7C0A7A-5647-480F-B5B5-859ACD1AC2C8}">
      <dgm:prSet/>
      <dgm:spPr/>
      <dgm:t>
        <a:bodyPr/>
        <a:lstStyle/>
        <a:p>
          <a:endParaRPr lang="en-US"/>
        </a:p>
      </dgm:t>
    </dgm:pt>
    <dgm:pt modelId="{53F2F40C-92A0-4C1E-9A06-82471E4C29C0}" type="pres">
      <dgm:prSet presAssocID="{FBB1D842-3762-4D80-87A3-26690865877B}" presName="vert0" presStyleCnt="0">
        <dgm:presLayoutVars>
          <dgm:dir/>
          <dgm:animOne val="branch"/>
          <dgm:animLvl val="lvl"/>
        </dgm:presLayoutVars>
      </dgm:prSet>
      <dgm:spPr/>
    </dgm:pt>
    <dgm:pt modelId="{6D39F2E4-9B7A-40AF-ADC5-10FB452FA02F}" type="pres">
      <dgm:prSet presAssocID="{DAB699E9-751C-43F3-B95C-411B5DF9D13A}" presName="thickLine" presStyleLbl="alignNode1" presStyleIdx="0" presStyleCnt="4"/>
      <dgm:spPr/>
    </dgm:pt>
    <dgm:pt modelId="{D1FC4B76-0AF8-48E9-B720-742A48E6FCF5}" type="pres">
      <dgm:prSet presAssocID="{DAB699E9-751C-43F3-B95C-411B5DF9D13A}" presName="horz1" presStyleCnt="0"/>
      <dgm:spPr/>
    </dgm:pt>
    <dgm:pt modelId="{E086AC91-8C5E-4E51-9E58-01BF39E501D7}" type="pres">
      <dgm:prSet presAssocID="{DAB699E9-751C-43F3-B95C-411B5DF9D13A}" presName="tx1" presStyleLbl="revTx" presStyleIdx="0" presStyleCnt="4"/>
      <dgm:spPr/>
    </dgm:pt>
    <dgm:pt modelId="{B2EE6CB5-56CF-45EF-B6BC-9EEBC90FC3B6}" type="pres">
      <dgm:prSet presAssocID="{DAB699E9-751C-43F3-B95C-411B5DF9D13A}" presName="vert1" presStyleCnt="0"/>
      <dgm:spPr/>
    </dgm:pt>
    <dgm:pt modelId="{0A9B8F03-AD29-4DAB-A59D-16BA8307C45E}" type="pres">
      <dgm:prSet presAssocID="{B9A62851-11C5-4335-B7C0-F608ECBF03DB}" presName="thickLine" presStyleLbl="alignNode1" presStyleIdx="1" presStyleCnt="4"/>
      <dgm:spPr/>
    </dgm:pt>
    <dgm:pt modelId="{1A580796-1024-4A3A-8646-A0E7353D0170}" type="pres">
      <dgm:prSet presAssocID="{B9A62851-11C5-4335-B7C0-F608ECBF03DB}" presName="horz1" presStyleCnt="0"/>
      <dgm:spPr/>
    </dgm:pt>
    <dgm:pt modelId="{0F4B1FF8-6A44-4152-91EF-A9A6525847A7}" type="pres">
      <dgm:prSet presAssocID="{B9A62851-11C5-4335-B7C0-F608ECBF03DB}" presName="tx1" presStyleLbl="revTx" presStyleIdx="1" presStyleCnt="4"/>
      <dgm:spPr/>
    </dgm:pt>
    <dgm:pt modelId="{10C74959-15E2-4BCF-94E6-A0C230120800}" type="pres">
      <dgm:prSet presAssocID="{B9A62851-11C5-4335-B7C0-F608ECBF03DB}" presName="vert1" presStyleCnt="0"/>
      <dgm:spPr/>
    </dgm:pt>
    <dgm:pt modelId="{E27007F0-CC78-4AE0-BB69-38905F4FB37F}" type="pres">
      <dgm:prSet presAssocID="{D0483BF3-AB64-4214-AE01-D6D2FA6281CC}" presName="thickLine" presStyleLbl="alignNode1" presStyleIdx="2" presStyleCnt="4"/>
      <dgm:spPr/>
    </dgm:pt>
    <dgm:pt modelId="{836791FE-079F-4DB0-B997-054245AA4EF3}" type="pres">
      <dgm:prSet presAssocID="{D0483BF3-AB64-4214-AE01-D6D2FA6281CC}" presName="horz1" presStyleCnt="0"/>
      <dgm:spPr/>
    </dgm:pt>
    <dgm:pt modelId="{C4B7014D-5DA6-456B-AC1C-46DCE7CC980C}" type="pres">
      <dgm:prSet presAssocID="{D0483BF3-AB64-4214-AE01-D6D2FA6281CC}" presName="tx1" presStyleLbl="revTx" presStyleIdx="2" presStyleCnt="4"/>
      <dgm:spPr/>
    </dgm:pt>
    <dgm:pt modelId="{9755FDB0-A442-4D83-9A25-036E0A13B17A}" type="pres">
      <dgm:prSet presAssocID="{D0483BF3-AB64-4214-AE01-D6D2FA6281CC}" presName="vert1" presStyleCnt="0"/>
      <dgm:spPr/>
    </dgm:pt>
    <dgm:pt modelId="{68EB31FF-7FE7-4C79-B9B7-6C82D210ADEE}" type="pres">
      <dgm:prSet presAssocID="{AC898818-754D-4FBC-A370-36AEB752B9F9}" presName="thickLine" presStyleLbl="alignNode1" presStyleIdx="3" presStyleCnt="4"/>
      <dgm:spPr/>
    </dgm:pt>
    <dgm:pt modelId="{539F0EA8-1429-49CA-8908-0B2851F0DD7E}" type="pres">
      <dgm:prSet presAssocID="{AC898818-754D-4FBC-A370-36AEB752B9F9}" presName="horz1" presStyleCnt="0"/>
      <dgm:spPr/>
    </dgm:pt>
    <dgm:pt modelId="{7123B765-AC5B-4F1B-A0AD-4F6C67662BDA}" type="pres">
      <dgm:prSet presAssocID="{AC898818-754D-4FBC-A370-36AEB752B9F9}" presName="tx1" presStyleLbl="revTx" presStyleIdx="3" presStyleCnt="4"/>
      <dgm:spPr/>
    </dgm:pt>
    <dgm:pt modelId="{C4D2EECC-B7E4-4402-9301-6BA70E7DF0C1}" type="pres">
      <dgm:prSet presAssocID="{AC898818-754D-4FBC-A370-36AEB752B9F9}" presName="vert1" presStyleCnt="0"/>
      <dgm:spPr/>
    </dgm:pt>
  </dgm:ptLst>
  <dgm:cxnLst>
    <dgm:cxn modelId="{ACE02D49-DB52-402E-9756-3D754AE0145D}" type="presOf" srcId="{FBB1D842-3762-4D80-87A3-26690865877B}" destId="{53F2F40C-92A0-4C1E-9A06-82471E4C29C0}" srcOrd="0" destOrd="0" presId="urn:microsoft.com/office/officeart/2008/layout/LinedList"/>
    <dgm:cxn modelId="{A44F8954-1298-4404-9496-1D22FE5F04E8}" type="presOf" srcId="{AC898818-754D-4FBC-A370-36AEB752B9F9}" destId="{7123B765-AC5B-4F1B-A0AD-4F6C67662BDA}" srcOrd="0" destOrd="0" presId="urn:microsoft.com/office/officeart/2008/layout/LinedList"/>
    <dgm:cxn modelId="{7D7C0A7A-5647-480F-B5B5-859ACD1AC2C8}" srcId="{FBB1D842-3762-4D80-87A3-26690865877B}" destId="{AC898818-754D-4FBC-A370-36AEB752B9F9}" srcOrd="3" destOrd="0" parTransId="{B6DD8605-1F5C-4AAE-B275-3D286E806BE5}" sibTransId="{4E361A9A-1F4D-47C9-AD4D-5635F3622BB5}"/>
    <dgm:cxn modelId="{6B2CF77A-5D9C-42BD-99BC-A5CBC13A8CA3}" type="presOf" srcId="{D0483BF3-AB64-4214-AE01-D6D2FA6281CC}" destId="{C4B7014D-5DA6-456B-AC1C-46DCE7CC980C}" srcOrd="0" destOrd="0" presId="urn:microsoft.com/office/officeart/2008/layout/LinedList"/>
    <dgm:cxn modelId="{E90C2D7D-C0C5-4B92-8F0C-E6C89DCFE0D8}" srcId="{FBB1D842-3762-4D80-87A3-26690865877B}" destId="{D0483BF3-AB64-4214-AE01-D6D2FA6281CC}" srcOrd="2" destOrd="0" parTransId="{28C3E9B1-05C6-46BB-A8AF-5844968814A5}" sibTransId="{FE7FBCA9-2E5D-4310-8898-B61E5507275A}"/>
    <dgm:cxn modelId="{12BA69BE-24D5-40C3-9DEA-007BAD9178BF}" type="presOf" srcId="{DAB699E9-751C-43F3-B95C-411B5DF9D13A}" destId="{E086AC91-8C5E-4E51-9E58-01BF39E501D7}" srcOrd="0" destOrd="0" presId="urn:microsoft.com/office/officeart/2008/layout/LinedList"/>
    <dgm:cxn modelId="{4B04ECBF-FA30-4C02-9F90-1B0C6F978B21}" type="presOf" srcId="{B9A62851-11C5-4335-B7C0-F608ECBF03DB}" destId="{0F4B1FF8-6A44-4152-91EF-A9A6525847A7}" srcOrd="0" destOrd="0" presId="urn:microsoft.com/office/officeart/2008/layout/LinedList"/>
    <dgm:cxn modelId="{8A8B88D8-70C3-487D-99B7-1F4B58DB46AF}" srcId="{FBB1D842-3762-4D80-87A3-26690865877B}" destId="{B9A62851-11C5-4335-B7C0-F608ECBF03DB}" srcOrd="1" destOrd="0" parTransId="{3C0C028B-139A-4C08-8A4C-D57E32947ABE}" sibTransId="{F0920E44-428F-45F2-8A89-7129DAFDDD95}"/>
    <dgm:cxn modelId="{B63F00F7-11BA-4DB3-977C-488943ADAF45}" srcId="{FBB1D842-3762-4D80-87A3-26690865877B}" destId="{DAB699E9-751C-43F3-B95C-411B5DF9D13A}" srcOrd="0" destOrd="0" parTransId="{88B9CB2D-B7FD-4CEE-95F2-1E4729B76FE2}" sibTransId="{A8F062CE-3331-4880-B78C-5B5F073E73CE}"/>
    <dgm:cxn modelId="{1DFE1B49-CC75-46EC-905A-2A36F4573C4D}" type="presParOf" srcId="{53F2F40C-92A0-4C1E-9A06-82471E4C29C0}" destId="{6D39F2E4-9B7A-40AF-ADC5-10FB452FA02F}" srcOrd="0" destOrd="0" presId="urn:microsoft.com/office/officeart/2008/layout/LinedList"/>
    <dgm:cxn modelId="{C37B7B4E-2054-404E-BE1F-94B3280FC409}" type="presParOf" srcId="{53F2F40C-92A0-4C1E-9A06-82471E4C29C0}" destId="{D1FC4B76-0AF8-48E9-B720-742A48E6FCF5}" srcOrd="1" destOrd="0" presId="urn:microsoft.com/office/officeart/2008/layout/LinedList"/>
    <dgm:cxn modelId="{BC1E6501-EF31-488A-9214-10D8A075B39A}" type="presParOf" srcId="{D1FC4B76-0AF8-48E9-B720-742A48E6FCF5}" destId="{E086AC91-8C5E-4E51-9E58-01BF39E501D7}" srcOrd="0" destOrd="0" presId="urn:microsoft.com/office/officeart/2008/layout/LinedList"/>
    <dgm:cxn modelId="{B9808CF4-0968-4929-9C84-DBF0E96824B4}" type="presParOf" srcId="{D1FC4B76-0AF8-48E9-B720-742A48E6FCF5}" destId="{B2EE6CB5-56CF-45EF-B6BC-9EEBC90FC3B6}" srcOrd="1" destOrd="0" presId="urn:microsoft.com/office/officeart/2008/layout/LinedList"/>
    <dgm:cxn modelId="{EB9D8B77-309A-4CB0-9D7D-BA2DDC3FA1CF}" type="presParOf" srcId="{53F2F40C-92A0-4C1E-9A06-82471E4C29C0}" destId="{0A9B8F03-AD29-4DAB-A59D-16BA8307C45E}" srcOrd="2" destOrd="0" presId="urn:microsoft.com/office/officeart/2008/layout/LinedList"/>
    <dgm:cxn modelId="{956D0C33-439E-4AF2-801B-038BDAA974AB}" type="presParOf" srcId="{53F2F40C-92A0-4C1E-9A06-82471E4C29C0}" destId="{1A580796-1024-4A3A-8646-A0E7353D0170}" srcOrd="3" destOrd="0" presId="urn:microsoft.com/office/officeart/2008/layout/LinedList"/>
    <dgm:cxn modelId="{704C1A15-D358-464A-B6FC-3DCFD6F7B534}" type="presParOf" srcId="{1A580796-1024-4A3A-8646-A0E7353D0170}" destId="{0F4B1FF8-6A44-4152-91EF-A9A6525847A7}" srcOrd="0" destOrd="0" presId="urn:microsoft.com/office/officeart/2008/layout/LinedList"/>
    <dgm:cxn modelId="{D30B203F-C7C1-44DA-BD74-50267826370B}" type="presParOf" srcId="{1A580796-1024-4A3A-8646-A0E7353D0170}" destId="{10C74959-15E2-4BCF-94E6-A0C230120800}" srcOrd="1" destOrd="0" presId="urn:microsoft.com/office/officeart/2008/layout/LinedList"/>
    <dgm:cxn modelId="{6F9CD0AC-CB20-4874-B6A9-697753C0ADDD}" type="presParOf" srcId="{53F2F40C-92A0-4C1E-9A06-82471E4C29C0}" destId="{E27007F0-CC78-4AE0-BB69-38905F4FB37F}" srcOrd="4" destOrd="0" presId="urn:microsoft.com/office/officeart/2008/layout/LinedList"/>
    <dgm:cxn modelId="{1EF80808-3BB8-47D1-B540-96E527A1A477}" type="presParOf" srcId="{53F2F40C-92A0-4C1E-9A06-82471E4C29C0}" destId="{836791FE-079F-4DB0-B997-054245AA4EF3}" srcOrd="5" destOrd="0" presId="urn:microsoft.com/office/officeart/2008/layout/LinedList"/>
    <dgm:cxn modelId="{1667AC67-8732-4F41-97A9-2ADBAD3AAC9F}" type="presParOf" srcId="{836791FE-079F-4DB0-B997-054245AA4EF3}" destId="{C4B7014D-5DA6-456B-AC1C-46DCE7CC980C}" srcOrd="0" destOrd="0" presId="urn:microsoft.com/office/officeart/2008/layout/LinedList"/>
    <dgm:cxn modelId="{EE5C6439-80DF-40BD-9A81-04876717CBAD}" type="presParOf" srcId="{836791FE-079F-4DB0-B997-054245AA4EF3}" destId="{9755FDB0-A442-4D83-9A25-036E0A13B17A}" srcOrd="1" destOrd="0" presId="urn:microsoft.com/office/officeart/2008/layout/LinedList"/>
    <dgm:cxn modelId="{BF52B5B2-C027-4F99-BC7B-2543ABBFD0BD}" type="presParOf" srcId="{53F2F40C-92A0-4C1E-9A06-82471E4C29C0}" destId="{68EB31FF-7FE7-4C79-B9B7-6C82D210ADEE}" srcOrd="6" destOrd="0" presId="urn:microsoft.com/office/officeart/2008/layout/LinedList"/>
    <dgm:cxn modelId="{996612D1-61A8-46F6-9350-04C293933A2A}" type="presParOf" srcId="{53F2F40C-92A0-4C1E-9A06-82471E4C29C0}" destId="{539F0EA8-1429-49CA-8908-0B2851F0DD7E}" srcOrd="7" destOrd="0" presId="urn:microsoft.com/office/officeart/2008/layout/LinedList"/>
    <dgm:cxn modelId="{F33B3E8A-B696-4DCC-A7F6-7F039FC55A4F}" type="presParOf" srcId="{539F0EA8-1429-49CA-8908-0B2851F0DD7E}" destId="{7123B765-AC5B-4F1B-A0AD-4F6C67662BDA}" srcOrd="0" destOrd="0" presId="urn:microsoft.com/office/officeart/2008/layout/LinedList"/>
    <dgm:cxn modelId="{97EAF47A-051C-46EA-957E-99B180B1E000}" type="presParOf" srcId="{539F0EA8-1429-49CA-8908-0B2851F0DD7E}" destId="{C4D2EECC-B7E4-4402-9301-6BA70E7DF0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8A3B9F-317D-42A2-9625-D97A0BF07FA6}" type="doc">
      <dgm:prSet loTypeId="urn:microsoft.com/office/officeart/2005/8/layout/chevron2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D9A9A41-AE34-4D96-83BB-84EEF08806C2}">
      <dgm:prSet/>
      <dgm:spPr/>
      <dgm:t>
        <a:bodyPr/>
        <a:lstStyle/>
        <a:p>
          <a:r>
            <a:rPr lang="en-US" err="1"/>
            <a:t>CSPVoVNet</a:t>
          </a:r>
          <a:endParaRPr lang="en-US"/>
        </a:p>
      </dgm:t>
    </dgm:pt>
    <dgm:pt modelId="{C123BE6B-25F1-4996-9059-A922821C43FA}" type="parTrans" cxnId="{033331D0-4EBD-4C54-A913-EC668C6383B3}">
      <dgm:prSet/>
      <dgm:spPr/>
      <dgm:t>
        <a:bodyPr/>
        <a:lstStyle/>
        <a:p>
          <a:endParaRPr lang="en-US"/>
        </a:p>
      </dgm:t>
    </dgm:pt>
    <dgm:pt modelId="{FF64BF1F-48E1-4EA2-86BA-74AF1C3788A7}" type="sibTrans" cxnId="{033331D0-4EBD-4C54-A913-EC668C6383B3}">
      <dgm:prSet/>
      <dgm:spPr/>
      <dgm:t>
        <a:bodyPr/>
        <a:lstStyle/>
        <a:p>
          <a:endParaRPr lang="en-US"/>
        </a:p>
      </dgm:t>
    </dgm:pt>
    <dgm:pt modelId="{CECEB52E-2628-4E37-A6A7-279B2140E5ED}">
      <dgm:prSet/>
      <dgm:spPr/>
      <dgm:t>
        <a:bodyPr/>
        <a:lstStyle/>
        <a:p>
          <a:r>
            <a:rPr lang="en-US"/>
            <a:t>Analyzes the gradient path</a:t>
          </a:r>
        </a:p>
      </dgm:t>
    </dgm:pt>
    <dgm:pt modelId="{C885BE15-2442-441F-8DF7-5152DB853B9D}" type="parTrans" cxnId="{33CC7D3F-549D-402F-9CF2-507EBB5F09B8}">
      <dgm:prSet/>
      <dgm:spPr/>
      <dgm:t>
        <a:bodyPr/>
        <a:lstStyle/>
        <a:p>
          <a:endParaRPr lang="en-US"/>
        </a:p>
      </dgm:t>
    </dgm:pt>
    <dgm:pt modelId="{16C7A1CD-7E15-4292-B0FB-16A8B65382D0}" type="sibTrans" cxnId="{33CC7D3F-549D-402F-9CF2-507EBB5F09B8}">
      <dgm:prSet/>
      <dgm:spPr/>
      <dgm:t>
        <a:bodyPr/>
        <a:lstStyle/>
        <a:p>
          <a:endParaRPr lang="en-US"/>
        </a:p>
      </dgm:t>
    </dgm:pt>
    <dgm:pt modelId="{8F2E4206-2D14-4927-A85E-2160CBAA2EDC}">
      <dgm:prSet/>
      <dgm:spPr/>
      <dgm:t>
        <a:bodyPr/>
        <a:lstStyle/>
        <a:p>
          <a:r>
            <a:rPr lang="en-US"/>
            <a:t>Makes inferences faster and more accurate</a:t>
          </a:r>
        </a:p>
      </dgm:t>
    </dgm:pt>
    <dgm:pt modelId="{A9940BA3-DF2B-4EF9-81CE-92F2DF510681}" type="parTrans" cxnId="{AE735C24-1D59-4F69-8AD7-C955023DCC70}">
      <dgm:prSet/>
      <dgm:spPr/>
      <dgm:t>
        <a:bodyPr/>
        <a:lstStyle/>
        <a:p>
          <a:endParaRPr lang="en-US"/>
        </a:p>
      </dgm:t>
    </dgm:pt>
    <dgm:pt modelId="{D13C3537-7437-4C50-9956-CD12B733EBE8}" type="sibTrans" cxnId="{AE735C24-1D59-4F69-8AD7-C955023DCC70}">
      <dgm:prSet/>
      <dgm:spPr/>
      <dgm:t>
        <a:bodyPr/>
        <a:lstStyle/>
        <a:p>
          <a:endParaRPr lang="en-US"/>
        </a:p>
      </dgm:t>
    </dgm:pt>
    <dgm:pt modelId="{AC501D41-EF58-4B68-B0A0-884D6923AB2E}">
      <dgm:prSet/>
      <dgm:spPr/>
      <dgm:t>
        <a:bodyPr/>
        <a:lstStyle/>
        <a:p>
          <a:r>
            <a:rPr lang="en-US"/>
            <a:t>ELAN</a:t>
          </a:r>
        </a:p>
      </dgm:t>
    </dgm:pt>
    <dgm:pt modelId="{A2E6E133-0DC0-4E41-A4DA-C9E70ACEDD7B}" type="parTrans" cxnId="{3F7DEF60-001A-410E-BA57-461A170F9E3C}">
      <dgm:prSet/>
      <dgm:spPr/>
      <dgm:t>
        <a:bodyPr/>
        <a:lstStyle/>
        <a:p>
          <a:endParaRPr lang="en-US"/>
        </a:p>
      </dgm:t>
    </dgm:pt>
    <dgm:pt modelId="{7EE4B845-DD0F-4C7A-91FE-F8431B52CB94}" type="sibTrans" cxnId="{3F7DEF60-001A-410E-BA57-461A170F9E3C}">
      <dgm:prSet/>
      <dgm:spPr/>
      <dgm:t>
        <a:bodyPr/>
        <a:lstStyle/>
        <a:p>
          <a:endParaRPr lang="en-US"/>
        </a:p>
      </dgm:t>
    </dgm:pt>
    <dgm:pt modelId="{6B90D2AC-E51D-4305-B1C4-3186131AD297}">
      <dgm:prSet/>
      <dgm:spPr/>
      <dgm:t>
        <a:bodyPr/>
        <a:lstStyle/>
        <a:p>
          <a:r>
            <a:rPr lang="en-US"/>
            <a:t>Efficient Layer Aggregation Network</a:t>
          </a:r>
        </a:p>
      </dgm:t>
    </dgm:pt>
    <dgm:pt modelId="{09ED2D18-36B0-46D4-9319-46A8F36990C8}" type="parTrans" cxnId="{1DCFD934-0FF8-4457-84A1-89E5106241A3}">
      <dgm:prSet/>
      <dgm:spPr/>
      <dgm:t>
        <a:bodyPr/>
        <a:lstStyle/>
        <a:p>
          <a:endParaRPr lang="en-US"/>
        </a:p>
      </dgm:t>
    </dgm:pt>
    <dgm:pt modelId="{4042C0A5-9542-4D38-A3F1-57E5D57A74EF}" type="sibTrans" cxnId="{1DCFD934-0FF8-4457-84A1-89E5106241A3}">
      <dgm:prSet/>
      <dgm:spPr/>
      <dgm:t>
        <a:bodyPr/>
        <a:lstStyle/>
        <a:p>
          <a:endParaRPr lang="en-US"/>
        </a:p>
      </dgm:t>
    </dgm:pt>
    <dgm:pt modelId="{4D0728D9-4A62-4E0F-B55A-36503D5042C3}">
      <dgm:prSet/>
      <dgm:spPr/>
      <dgm:t>
        <a:bodyPr/>
        <a:lstStyle/>
        <a:p>
          <a:r>
            <a:rPr lang="en-US"/>
            <a:t>By controlling the shortest longest gradient path, a deeper network can learn and converge efficiently</a:t>
          </a:r>
        </a:p>
      </dgm:t>
    </dgm:pt>
    <dgm:pt modelId="{580227E1-D816-4E47-AA1B-D3AAB99EE12D}" type="parTrans" cxnId="{61BDE6F6-D14B-48FF-AED8-C9928CA0F97B}">
      <dgm:prSet/>
      <dgm:spPr/>
      <dgm:t>
        <a:bodyPr/>
        <a:lstStyle/>
        <a:p>
          <a:endParaRPr lang="en-US"/>
        </a:p>
      </dgm:t>
    </dgm:pt>
    <dgm:pt modelId="{4EE0133A-6256-479D-8B11-6F43474131B4}" type="sibTrans" cxnId="{61BDE6F6-D14B-48FF-AED8-C9928CA0F97B}">
      <dgm:prSet/>
      <dgm:spPr/>
      <dgm:t>
        <a:bodyPr/>
        <a:lstStyle/>
        <a:p>
          <a:endParaRPr lang="en-US"/>
        </a:p>
      </dgm:t>
    </dgm:pt>
    <dgm:pt modelId="{AB0FE0C2-926F-40EF-AD0F-BA283BF7460A}">
      <dgm:prSet/>
      <dgm:spPr/>
      <dgm:t>
        <a:bodyPr/>
        <a:lstStyle/>
        <a:p>
          <a:r>
            <a:rPr lang="en-US"/>
            <a:t>E-ELAN</a:t>
          </a:r>
        </a:p>
      </dgm:t>
    </dgm:pt>
    <dgm:pt modelId="{A7128B51-9576-419D-9D4A-54BF5D25320D}" type="parTrans" cxnId="{3325E8F8-D6ED-4D7B-9F4E-2944CB7DCD7D}">
      <dgm:prSet/>
      <dgm:spPr/>
      <dgm:t>
        <a:bodyPr/>
        <a:lstStyle/>
        <a:p>
          <a:endParaRPr lang="en-US"/>
        </a:p>
      </dgm:t>
    </dgm:pt>
    <dgm:pt modelId="{7D1B97C6-B815-4A2E-8BFC-53F4A1098D71}" type="sibTrans" cxnId="{3325E8F8-D6ED-4D7B-9F4E-2944CB7DCD7D}">
      <dgm:prSet/>
      <dgm:spPr/>
      <dgm:t>
        <a:bodyPr/>
        <a:lstStyle/>
        <a:p>
          <a:endParaRPr lang="en-US"/>
        </a:p>
      </dgm:t>
    </dgm:pt>
    <dgm:pt modelId="{3B31CFE1-F542-46C7-9AEF-12E65D01F7A0}">
      <dgm:prSet/>
      <dgm:spPr/>
      <dgm:t>
        <a:bodyPr/>
        <a:lstStyle/>
        <a:p>
          <a:r>
            <a:rPr lang="en-US"/>
            <a:t>Extended ELAN</a:t>
          </a:r>
        </a:p>
      </dgm:t>
    </dgm:pt>
    <dgm:pt modelId="{104215C0-EB0D-43F4-BB9D-F3BA7BF8E65B}" type="parTrans" cxnId="{CA1AD8F3-120E-445F-9B33-8B93B8330384}">
      <dgm:prSet/>
      <dgm:spPr/>
      <dgm:t>
        <a:bodyPr/>
        <a:lstStyle/>
        <a:p>
          <a:endParaRPr lang="en-US"/>
        </a:p>
      </dgm:t>
    </dgm:pt>
    <dgm:pt modelId="{EA534D79-5478-4369-A122-A6ABC6560FC5}" type="sibTrans" cxnId="{CA1AD8F3-120E-445F-9B33-8B93B8330384}">
      <dgm:prSet/>
      <dgm:spPr/>
      <dgm:t>
        <a:bodyPr/>
        <a:lstStyle/>
        <a:p>
          <a:endParaRPr lang="en-US"/>
        </a:p>
      </dgm:t>
    </dgm:pt>
    <dgm:pt modelId="{B7E700C8-D3CC-4183-9CBE-1FC0DE031B3A}">
      <dgm:prSet/>
      <dgm:spPr/>
      <dgm:t>
        <a:bodyPr/>
        <a:lstStyle/>
        <a:p>
          <a:r>
            <a:rPr lang="en-US"/>
            <a:t>Developed based on the ELAN architecture</a:t>
          </a:r>
        </a:p>
      </dgm:t>
    </dgm:pt>
    <dgm:pt modelId="{868D32E1-4246-4079-AD77-E3102BCB477B}" type="parTrans" cxnId="{C977B54E-0E91-4A8F-BBBD-1080BDD6BFB5}">
      <dgm:prSet/>
      <dgm:spPr/>
      <dgm:t>
        <a:bodyPr/>
        <a:lstStyle/>
        <a:p>
          <a:endParaRPr lang="en-US"/>
        </a:p>
      </dgm:t>
    </dgm:pt>
    <dgm:pt modelId="{F2EF65BA-1AD7-47C4-8F33-D9209427D5B9}" type="sibTrans" cxnId="{C977B54E-0E91-4A8F-BBBD-1080BDD6BFB5}">
      <dgm:prSet/>
      <dgm:spPr/>
      <dgm:t>
        <a:bodyPr/>
        <a:lstStyle/>
        <a:p>
          <a:endParaRPr lang="en-US"/>
        </a:p>
      </dgm:t>
    </dgm:pt>
    <dgm:pt modelId="{B3484D08-ED00-4AB0-B36C-94ECB7BF4682}" type="pres">
      <dgm:prSet presAssocID="{5E8A3B9F-317D-42A2-9625-D97A0BF07FA6}" presName="linearFlow" presStyleCnt="0">
        <dgm:presLayoutVars>
          <dgm:dir/>
          <dgm:animLvl val="lvl"/>
          <dgm:resizeHandles val="exact"/>
        </dgm:presLayoutVars>
      </dgm:prSet>
      <dgm:spPr/>
    </dgm:pt>
    <dgm:pt modelId="{9B6B9C82-E097-4BB9-B3FC-0978DB19C829}" type="pres">
      <dgm:prSet presAssocID="{DD9A9A41-AE34-4D96-83BB-84EEF08806C2}" presName="composite" presStyleCnt="0"/>
      <dgm:spPr/>
    </dgm:pt>
    <dgm:pt modelId="{C88B62C3-8EBE-41FD-8D64-B05E63302BAC}" type="pres">
      <dgm:prSet presAssocID="{DD9A9A41-AE34-4D96-83BB-84EEF08806C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5BD4FFD-7F5D-4AB1-9E80-959D58604107}" type="pres">
      <dgm:prSet presAssocID="{DD9A9A41-AE34-4D96-83BB-84EEF08806C2}" presName="descendantText" presStyleLbl="alignAcc1" presStyleIdx="0" presStyleCnt="3">
        <dgm:presLayoutVars>
          <dgm:bulletEnabled val="1"/>
        </dgm:presLayoutVars>
      </dgm:prSet>
      <dgm:spPr/>
    </dgm:pt>
    <dgm:pt modelId="{36AD5B15-8074-467F-81DC-4ADDA0F7F36C}" type="pres">
      <dgm:prSet presAssocID="{FF64BF1F-48E1-4EA2-86BA-74AF1C3788A7}" presName="sp" presStyleCnt="0"/>
      <dgm:spPr/>
    </dgm:pt>
    <dgm:pt modelId="{6C645CF6-4111-4F39-8E05-0BE2422A2C54}" type="pres">
      <dgm:prSet presAssocID="{AC501D41-EF58-4B68-B0A0-884D6923AB2E}" presName="composite" presStyleCnt="0"/>
      <dgm:spPr/>
    </dgm:pt>
    <dgm:pt modelId="{6BEBCCAC-64FE-4739-8E09-6D2924A253C4}" type="pres">
      <dgm:prSet presAssocID="{AC501D41-EF58-4B68-B0A0-884D6923AB2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BA28EFB-A43B-4399-A9B1-1CE882B36319}" type="pres">
      <dgm:prSet presAssocID="{AC501D41-EF58-4B68-B0A0-884D6923AB2E}" presName="descendantText" presStyleLbl="alignAcc1" presStyleIdx="1" presStyleCnt="3">
        <dgm:presLayoutVars>
          <dgm:bulletEnabled val="1"/>
        </dgm:presLayoutVars>
      </dgm:prSet>
      <dgm:spPr/>
    </dgm:pt>
    <dgm:pt modelId="{88086416-E322-447F-9A9F-164EF5E9B4F3}" type="pres">
      <dgm:prSet presAssocID="{7EE4B845-DD0F-4C7A-91FE-F8431B52CB94}" presName="sp" presStyleCnt="0"/>
      <dgm:spPr/>
    </dgm:pt>
    <dgm:pt modelId="{612C9391-D1F5-4F4D-A715-70CFEE475FE6}" type="pres">
      <dgm:prSet presAssocID="{AB0FE0C2-926F-40EF-AD0F-BA283BF7460A}" presName="composite" presStyleCnt="0"/>
      <dgm:spPr/>
    </dgm:pt>
    <dgm:pt modelId="{54F0BEE9-5EDC-40B0-967E-9BCC08F85832}" type="pres">
      <dgm:prSet presAssocID="{AB0FE0C2-926F-40EF-AD0F-BA283BF746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B3261AD-87A9-4DFC-9C57-AEB83FAAEFAD}" type="pres">
      <dgm:prSet presAssocID="{AB0FE0C2-926F-40EF-AD0F-BA283BF7460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AC2018-74AD-40E2-B616-5688FA466648}" type="presOf" srcId="{3B31CFE1-F542-46C7-9AEF-12E65D01F7A0}" destId="{CB3261AD-87A9-4DFC-9C57-AEB83FAAEFAD}" srcOrd="0" destOrd="0" presId="urn:microsoft.com/office/officeart/2005/8/layout/chevron2"/>
    <dgm:cxn modelId="{AE735C24-1D59-4F69-8AD7-C955023DCC70}" srcId="{DD9A9A41-AE34-4D96-83BB-84EEF08806C2}" destId="{8F2E4206-2D14-4927-A85E-2160CBAA2EDC}" srcOrd="1" destOrd="0" parTransId="{A9940BA3-DF2B-4EF9-81CE-92F2DF510681}" sibTransId="{D13C3537-7437-4C50-9956-CD12B733EBE8}"/>
    <dgm:cxn modelId="{630A3228-C247-4723-A3B2-FFC573D611BC}" type="presOf" srcId="{6B90D2AC-E51D-4305-B1C4-3186131AD297}" destId="{ABA28EFB-A43B-4399-A9B1-1CE882B36319}" srcOrd="0" destOrd="0" presId="urn:microsoft.com/office/officeart/2005/8/layout/chevron2"/>
    <dgm:cxn modelId="{1DCFD934-0FF8-4457-84A1-89E5106241A3}" srcId="{AC501D41-EF58-4B68-B0A0-884D6923AB2E}" destId="{6B90D2AC-E51D-4305-B1C4-3186131AD297}" srcOrd="0" destOrd="0" parTransId="{09ED2D18-36B0-46D4-9319-46A8F36990C8}" sibTransId="{4042C0A5-9542-4D38-A3F1-57E5D57A74EF}"/>
    <dgm:cxn modelId="{33CC7D3F-549D-402F-9CF2-507EBB5F09B8}" srcId="{DD9A9A41-AE34-4D96-83BB-84EEF08806C2}" destId="{CECEB52E-2628-4E37-A6A7-279B2140E5ED}" srcOrd="0" destOrd="0" parTransId="{C885BE15-2442-441F-8DF7-5152DB853B9D}" sibTransId="{16C7A1CD-7E15-4292-B0FB-16A8B65382D0}"/>
    <dgm:cxn modelId="{3F7DEF60-001A-410E-BA57-461A170F9E3C}" srcId="{5E8A3B9F-317D-42A2-9625-D97A0BF07FA6}" destId="{AC501D41-EF58-4B68-B0A0-884D6923AB2E}" srcOrd="1" destOrd="0" parTransId="{A2E6E133-0DC0-4E41-A4DA-C9E70ACEDD7B}" sibTransId="{7EE4B845-DD0F-4C7A-91FE-F8431B52CB94}"/>
    <dgm:cxn modelId="{47CB7349-5817-415B-8EAF-F678E13C1E0C}" type="presOf" srcId="{B7E700C8-D3CC-4183-9CBE-1FC0DE031B3A}" destId="{CB3261AD-87A9-4DFC-9C57-AEB83FAAEFAD}" srcOrd="0" destOrd="1" presId="urn:microsoft.com/office/officeart/2005/8/layout/chevron2"/>
    <dgm:cxn modelId="{ADB7984E-6EFA-483E-A2C3-0F7F674F9C73}" type="presOf" srcId="{DD9A9A41-AE34-4D96-83BB-84EEF08806C2}" destId="{C88B62C3-8EBE-41FD-8D64-B05E63302BAC}" srcOrd="0" destOrd="0" presId="urn:microsoft.com/office/officeart/2005/8/layout/chevron2"/>
    <dgm:cxn modelId="{C977B54E-0E91-4A8F-BBBD-1080BDD6BFB5}" srcId="{AB0FE0C2-926F-40EF-AD0F-BA283BF7460A}" destId="{B7E700C8-D3CC-4183-9CBE-1FC0DE031B3A}" srcOrd="1" destOrd="0" parTransId="{868D32E1-4246-4079-AD77-E3102BCB477B}" sibTransId="{F2EF65BA-1AD7-47C4-8F33-D9209427D5B9}"/>
    <dgm:cxn modelId="{B3D5C8AC-1CE5-4C4E-8650-DF65039E55B0}" type="presOf" srcId="{4D0728D9-4A62-4E0F-B55A-36503D5042C3}" destId="{ABA28EFB-A43B-4399-A9B1-1CE882B36319}" srcOrd="0" destOrd="1" presId="urn:microsoft.com/office/officeart/2005/8/layout/chevron2"/>
    <dgm:cxn modelId="{10A8C7C0-DB3A-4AB5-9BA8-1F384059A7E5}" type="presOf" srcId="{5E8A3B9F-317D-42A2-9625-D97A0BF07FA6}" destId="{B3484D08-ED00-4AB0-B36C-94ECB7BF4682}" srcOrd="0" destOrd="0" presId="urn:microsoft.com/office/officeart/2005/8/layout/chevron2"/>
    <dgm:cxn modelId="{033331D0-4EBD-4C54-A913-EC668C6383B3}" srcId="{5E8A3B9F-317D-42A2-9625-D97A0BF07FA6}" destId="{DD9A9A41-AE34-4D96-83BB-84EEF08806C2}" srcOrd="0" destOrd="0" parTransId="{C123BE6B-25F1-4996-9059-A922821C43FA}" sibTransId="{FF64BF1F-48E1-4EA2-86BA-74AF1C3788A7}"/>
    <dgm:cxn modelId="{FAFBDCDB-47F7-446E-A4B3-57CD61E67C27}" type="presOf" srcId="{AC501D41-EF58-4B68-B0A0-884D6923AB2E}" destId="{6BEBCCAC-64FE-4739-8E09-6D2924A253C4}" srcOrd="0" destOrd="0" presId="urn:microsoft.com/office/officeart/2005/8/layout/chevron2"/>
    <dgm:cxn modelId="{6C24CEDF-D5E2-4662-8E24-8A94D23A272B}" type="presOf" srcId="{CECEB52E-2628-4E37-A6A7-279B2140E5ED}" destId="{F5BD4FFD-7F5D-4AB1-9E80-959D58604107}" srcOrd="0" destOrd="0" presId="urn:microsoft.com/office/officeart/2005/8/layout/chevron2"/>
    <dgm:cxn modelId="{D1F49DE4-9577-4AD3-B234-DF1C55C0D919}" type="presOf" srcId="{AB0FE0C2-926F-40EF-AD0F-BA283BF7460A}" destId="{54F0BEE9-5EDC-40B0-967E-9BCC08F85832}" srcOrd="0" destOrd="0" presId="urn:microsoft.com/office/officeart/2005/8/layout/chevron2"/>
    <dgm:cxn modelId="{CA1AD8F3-120E-445F-9B33-8B93B8330384}" srcId="{AB0FE0C2-926F-40EF-AD0F-BA283BF7460A}" destId="{3B31CFE1-F542-46C7-9AEF-12E65D01F7A0}" srcOrd="0" destOrd="0" parTransId="{104215C0-EB0D-43F4-BB9D-F3BA7BF8E65B}" sibTransId="{EA534D79-5478-4369-A122-A6ABC6560FC5}"/>
    <dgm:cxn modelId="{61BDE6F6-D14B-48FF-AED8-C9928CA0F97B}" srcId="{AC501D41-EF58-4B68-B0A0-884D6923AB2E}" destId="{4D0728D9-4A62-4E0F-B55A-36503D5042C3}" srcOrd="1" destOrd="0" parTransId="{580227E1-D816-4E47-AA1B-D3AAB99EE12D}" sibTransId="{4EE0133A-6256-479D-8B11-6F43474131B4}"/>
    <dgm:cxn modelId="{432860F8-C86A-4190-9280-DE66FFE1EDFD}" type="presOf" srcId="{8F2E4206-2D14-4927-A85E-2160CBAA2EDC}" destId="{F5BD4FFD-7F5D-4AB1-9E80-959D58604107}" srcOrd="0" destOrd="1" presId="urn:microsoft.com/office/officeart/2005/8/layout/chevron2"/>
    <dgm:cxn modelId="{3325E8F8-D6ED-4D7B-9F4E-2944CB7DCD7D}" srcId="{5E8A3B9F-317D-42A2-9625-D97A0BF07FA6}" destId="{AB0FE0C2-926F-40EF-AD0F-BA283BF7460A}" srcOrd="2" destOrd="0" parTransId="{A7128B51-9576-419D-9D4A-54BF5D25320D}" sibTransId="{7D1B97C6-B815-4A2E-8BFC-53F4A1098D71}"/>
    <dgm:cxn modelId="{77D8BE89-A3D1-4AF5-85C6-48BAFB66FC2D}" type="presParOf" srcId="{B3484D08-ED00-4AB0-B36C-94ECB7BF4682}" destId="{9B6B9C82-E097-4BB9-B3FC-0978DB19C829}" srcOrd="0" destOrd="0" presId="urn:microsoft.com/office/officeart/2005/8/layout/chevron2"/>
    <dgm:cxn modelId="{F9A44F97-B67A-48D9-9B4D-F4847D893AC9}" type="presParOf" srcId="{9B6B9C82-E097-4BB9-B3FC-0978DB19C829}" destId="{C88B62C3-8EBE-41FD-8D64-B05E63302BAC}" srcOrd="0" destOrd="0" presId="urn:microsoft.com/office/officeart/2005/8/layout/chevron2"/>
    <dgm:cxn modelId="{5508087A-3E05-4BF8-8C81-37D0E40E1558}" type="presParOf" srcId="{9B6B9C82-E097-4BB9-B3FC-0978DB19C829}" destId="{F5BD4FFD-7F5D-4AB1-9E80-959D58604107}" srcOrd="1" destOrd="0" presId="urn:microsoft.com/office/officeart/2005/8/layout/chevron2"/>
    <dgm:cxn modelId="{335DC8F5-1CB5-44C5-807D-511FFC1EDBAF}" type="presParOf" srcId="{B3484D08-ED00-4AB0-B36C-94ECB7BF4682}" destId="{36AD5B15-8074-467F-81DC-4ADDA0F7F36C}" srcOrd="1" destOrd="0" presId="urn:microsoft.com/office/officeart/2005/8/layout/chevron2"/>
    <dgm:cxn modelId="{75057333-6EFB-442E-BE94-F1C935D08669}" type="presParOf" srcId="{B3484D08-ED00-4AB0-B36C-94ECB7BF4682}" destId="{6C645CF6-4111-4F39-8E05-0BE2422A2C54}" srcOrd="2" destOrd="0" presId="urn:microsoft.com/office/officeart/2005/8/layout/chevron2"/>
    <dgm:cxn modelId="{234A4DC9-9849-4008-9631-F8E815047BFB}" type="presParOf" srcId="{6C645CF6-4111-4F39-8E05-0BE2422A2C54}" destId="{6BEBCCAC-64FE-4739-8E09-6D2924A253C4}" srcOrd="0" destOrd="0" presId="urn:microsoft.com/office/officeart/2005/8/layout/chevron2"/>
    <dgm:cxn modelId="{8AB27B45-5B28-421B-BFF2-FDCFA1DC54F2}" type="presParOf" srcId="{6C645CF6-4111-4F39-8E05-0BE2422A2C54}" destId="{ABA28EFB-A43B-4399-A9B1-1CE882B36319}" srcOrd="1" destOrd="0" presId="urn:microsoft.com/office/officeart/2005/8/layout/chevron2"/>
    <dgm:cxn modelId="{5B279EEE-BABF-4832-B04C-1E71268BFD58}" type="presParOf" srcId="{B3484D08-ED00-4AB0-B36C-94ECB7BF4682}" destId="{88086416-E322-447F-9A9F-164EF5E9B4F3}" srcOrd="3" destOrd="0" presId="urn:microsoft.com/office/officeart/2005/8/layout/chevron2"/>
    <dgm:cxn modelId="{F65613FC-7BA4-426B-9765-4D33BE1F086E}" type="presParOf" srcId="{B3484D08-ED00-4AB0-B36C-94ECB7BF4682}" destId="{612C9391-D1F5-4F4D-A715-70CFEE475FE6}" srcOrd="4" destOrd="0" presId="urn:microsoft.com/office/officeart/2005/8/layout/chevron2"/>
    <dgm:cxn modelId="{6DF835EA-3AFB-43B4-A3D7-81EABBA687D9}" type="presParOf" srcId="{612C9391-D1F5-4F4D-A715-70CFEE475FE6}" destId="{54F0BEE9-5EDC-40B0-967E-9BCC08F85832}" srcOrd="0" destOrd="0" presId="urn:microsoft.com/office/officeart/2005/8/layout/chevron2"/>
    <dgm:cxn modelId="{C373F966-B7C9-415B-ACE2-16DE475609CB}" type="presParOf" srcId="{612C9391-D1F5-4F4D-A715-70CFEE475FE6}" destId="{CB3261AD-87A9-4DFC-9C57-AEB83FAAEF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A7696A-9C80-4997-AF47-477758BF4EE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F8CB38-DC6C-49E7-ABCA-63B47B058265}">
      <dgm:prSet/>
      <dgm:spPr/>
      <dgm:t>
        <a:bodyPr/>
        <a:lstStyle/>
        <a:p>
          <a:r>
            <a:rPr lang="en-US"/>
            <a:t>Uses expand, shuffle and merge cardinality</a:t>
          </a:r>
        </a:p>
      </dgm:t>
    </dgm:pt>
    <dgm:pt modelId="{8CA43C64-1EA8-4DA3-ACD6-3C23A51F24B2}" type="parTrans" cxnId="{2C9407A8-A183-4C64-BFF4-9EB0769B80EF}">
      <dgm:prSet/>
      <dgm:spPr/>
      <dgm:t>
        <a:bodyPr/>
        <a:lstStyle/>
        <a:p>
          <a:endParaRPr lang="en-US"/>
        </a:p>
      </dgm:t>
    </dgm:pt>
    <dgm:pt modelId="{BA7BAAC0-3938-435A-AFB8-06723F63EDDB}" type="sibTrans" cxnId="{2C9407A8-A183-4C64-BFF4-9EB0769B80EF}">
      <dgm:prSet/>
      <dgm:spPr/>
      <dgm:t>
        <a:bodyPr/>
        <a:lstStyle/>
        <a:p>
          <a:endParaRPr lang="en-US"/>
        </a:p>
      </dgm:t>
    </dgm:pt>
    <dgm:pt modelId="{D2C5F5D8-F547-415A-8EB7-0CF09D67B341}">
      <dgm:prSet/>
      <dgm:spPr/>
      <dgm:t>
        <a:bodyPr/>
        <a:lstStyle/>
        <a:p>
          <a:r>
            <a:rPr lang="en-US"/>
            <a:t>Achieves continuous enhancement of learning ability</a:t>
          </a:r>
        </a:p>
      </dgm:t>
    </dgm:pt>
    <dgm:pt modelId="{DD5435F8-9C60-4227-89BA-74C4C9056756}" type="parTrans" cxnId="{0CAD142E-74CA-4DB1-81C2-D798FDE1DD1E}">
      <dgm:prSet/>
      <dgm:spPr/>
      <dgm:t>
        <a:bodyPr/>
        <a:lstStyle/>
        <a:p>
          <a:endParaRPr lang="en-US"/>
        </a:p>
      </dgm:t>
    </dgm:pt>
    <dgm:pt modelId="{6317B6CF-8C00-416A-A3EB-AC2E05F9DA03}" type="sibTrans" cxnId="{0CAD142E-74CA-4DB1-81C2-D798FDE1DD1E}">
      <dgm:prSet/>
      <dgm:spPr/>
      <dgm:t>
        <a:bodyPr/>
        <a:lstStyle/>
        <a:p>
          <a:endParaRPr lang="en-US"/>
        </a:p>
      </dgm:t>
    </dgm:pt>
    <dgm:pt modelId="{99EF8603-E67F-4136-9006-CD6110CDC90C}">
      <dgm:prSet/>
      <dgm:spPr/>
      <dgm:t>
        <a:bodyPr/>
        <a:lstStyle/>
        <a:p>
          <a:r>
            <a:rPr lang="en-US"/>
            <a:t>Architectural change at computational block only, transitional block is left as it is.</a:t>
          </a:r>
        </a:p>
      </dgm:t>
    </dgm:pt>
    <dgm:pt modelId="{209D2855-ED74-4D1D-A76A-A0DD1A4D4CED}" type="parTrans" cxnId="{1E1C8436-A02E-462E-A098-249263BCA047}">
      <dgm:prSet/>
      <dgm:spPr/>
      <dgm:t>
        <a:bodyPr/>
        <a:lstStyle/>
        <a:p>
          <a:endParaRPr lang="en-US"/>
        </a:p>
      </dgm:t>
    </dgm:pt>
    <dgm:pt modelId="{957E178D-9073-41E3-B3A4-29012ABE2AB8}" type="sibTrans" cxnId="{1E1C8436-A02E-462E-A098-249263BCA047}">
      <dgm:prSet/>
      <dgm:spPr/>
      <dgm:t>
        <a:bodyPr/>
        <a:lstStyle/>
        <a:p>
          <a:endParaRPr lang="en-US"/>
        </a:p>
      </dgm:t>
    </dgm:pt>
    <dgm:pt modelId="{4787F5FD-5F8C-4ADE-9EBC-4294D427D6B4}" type="pres">
      <dgm:prSet presAssocID="{B8A7696A-9C80-4997-AF47-477758BF4EE4}" presName="vert0" presStyleCnt="0">
        <dgm:presLayoutVars>
          <dgm:dir/>
          <dgm:animOne val="branch"/>
          <dgm:animLvl val="lvl"/>
        </dgm:presLayoutVars>
      </dgm:prSet>
      <dgm:spPr/>
    </dgm:pt>
    <dgm:pt modelId="{D94B38A3-473D-4D0A-85AA-EEF42F117FB8}" type="pres">
      <dgm:prSet presAssocID="{3FF8CB38-DC6C-49E7-ABCA-63B47B058265}" presName="thickLine" presStyleLbl="alignNode1" presStyleIdx="0" presStyleCnt="3"/>
      <dgm:spPr/>
    </dgm:pt>
    <dgm:pt modelId="{7A886D88-3AFE-4D73-83C6-9963C85A8F8A}" type="pres">
      <dgm:prSet presAssocID="{3FF8CB38-DC6C-49E7-ABCA-63B47B058265}" presName="horz1" presStyleCnt="0"/>
      <dgm:spPr/>
    </dgm:pt>
    <dgm:pt modelId="{90C3E0D3-E08C-42B5-BAC5-4DBAA6475D3D}" type="pres">
      <dgm:prSet presAssocID="{3FF8CB38-DC6C-49E7-ABCA-63B47B058265}" presName="tx1" presStyleLbl="revTx" presStyleIdx="0" presStyleCnt="3"/>
      <dgm:spPr/>
    </dgm:pt>
    <dgm:pt modelId="{8F7AE05F-4E77-408C-8A83-39D925FAAFF3}" type="pres">
      <dgm:prSet presAssocID="{3FF8CB38-DC6C-49E7-ABCA-63B47B058265}" presName="vert1" presStyleCnt="0"/>
      <dgm:spPr/>
    </dgm:pt>
    <dgm:pt modelId="{041EB5D1-41FF-48D9-AE81-3171014A01A8}" type="pres">
      <dgm:prSet presAssocID="{D2C5F5D8-F547-415A-8EB7-0CF09D67B341}" presName="thickLine" presStyleLbl="alignNode1" presStyleIdx="1" presStyleCnt="3"/>
      <dgm:spPr/>
    </dgm:pt>
    <dgm:pt modelId="{4D1B1812-31DA-4E11-B0E0-3999672C7566}" type="pres">
      <dgm:prSet presAssocID="{D2C5F5D8-F547-415A-8EB7-0CF09D67B341}" presName="horz1" presStyleCnt="0"/>
      <dgm:spPr/>
    </dgm:pt>
    <dgm:pt modelId="{AB6250EA-10B9-49B8-9BF0-A2A8F414CA04}" type="pres">
      <dgm:prSet presAssocID="{D2C5F5D8-F547-415A-8EB7-0CF09D67B341}" presName="tx1" presStyleLbl="revTx" presStyleIdx="1" presStyleCnt="3"/>
      <dgm:spPr/>
    </dgm:pt>
    <dgm:pt modelId="{178A9C42-C996-4D81-B323-6B4B87BE98A1}" type="pres">
      <dgm:prSet presAssocID="{D2C5F5D8-F547-415A-8EB7-0CF09D67B341}" presName="vert1" presStyleCnt="0"/>
      <dgm:spPr/>
    </dgm:pt>
    <dgm:pt modelId="{9A32F633-386D-4E3B-B11A-812CA2F4A456}" type="pres">
      <dgm:prSet presAssocID="{99EF8603-E67F-4136-9006-CD6110CDC90C}" presName="thickLine" presStyleLbl="alignNode1" presStyleIdx="2" presStyleCnt="3"/>
      <dgm:spPr/>
    </dgm:pt>
    <dgm:pt modelId="{9DF3F84C-8699-4B8F-8067-FBA849ECD3B4}" type="pres">
      <dgm:prSet presAssocID="{99EF8603-E67F-4136-9006-CD6110CDC90C}" presName="horz1" presStyleCnt="0"/>
      <dgm:spPr/>
    </dgm:pt>
    <dgm:pt modelId="{D3489738-01B5-4D6C-90E0-5B8ACCA60E8F}" type="pres">
      <dgm:prSet presAssocID="{99EF8603-E67F-4136-9006-CD6110CDC90C}" presName="tx1" presStyleLbl="revTx" presStyleIdx="2" presStyleCnt="3"/>
      <dgm:spPr/>
    </dgm:pt>
    <dgm:pt modelId="{D2E252F0-9332-4E94-8D7C-057D95B418AD}" type="pres">
      <dgm:prSet presAssocID="{99EF8603-E67F-4136-9006-CD6110CDC90C}" presName="vert1" presStyleCnt="0"/>
      <dgm:spPr/>
    </dgm:pt>
  </dgm:ptLst>
  <dgm:cxnLst>
    <dgm:cxn modelId="{0CAD142E-74CA-4DB1-81C2-D798FDE1DD1E}" srcId="{B8A7696A-9C80-4997-AF47-477758BF4EE4}" destId="{D2C5F5D8-F547-415A-8EB7-0CF09D67B341}" srcOrd="1" destOrd="0" parTransId="{DD5435F8-9C60-4227-89BA-74C4C9056756}" sibTransId="{6317B6CF-8C00-416A-A3EB-AC2E05F9DA03}"/>
    <dgm:cxn modelId="{1E1C8436-A02E-462E-A098-249263BCA047}" srcId="{B8A7696A-9C80-4997-AF47-477758BF4EE4}" destId="{99EF8603-E67F-4136-9006-CD6110CDC90C}" srcOrd="2" destOrd="0" parTransId="{209D2855-ED74-4D1D-A76A-A0DD1A4D4CED}" sibTransId="{957E178D-9073-41E3-B3A4-29012ABE2AB8}"/>
    <dgm:cxn modelId="{39BE3A5D-5773-491F-AB31-190AE15E7017}" type="presOf" srcId="{D2C5F5D8-F547-415A-8EB7-0CF09D67B341}" destId="{AB6250EA-10B9-49B8-9BF0-A2A8F414CA04}" srcOrd="0" destOrd="0" presId="urn:microsoft.com/office/officeart/2008/layout/LinedList"/>
    <dgm:cxn modelId="{260DCB43-30FD-408E-99C0-4EFBF4213B5F}" type="presOf" srcId="{B8A7696A-9C80-4997-AF47-477758BF4EE4}" destId="{4787F5FD-5F8C-4ADE-9EBC-4294D427D6B4}" srcOrd="0" destOrd="0" presId="urn:microsoft.com/office/officeart/2008/layout/LinedList"/>
    <dgm:cxn modelId="{2D2A9752-821A-40BA-9A8D-2FBD791BD804}" type="presOf" srcId="{99EF8603-E67F-4136-9006-CD6110CDC90C}" destId="{D3489738-01B5-4D6C-90E0-5B8ACCA60E8F}" srcOrd="0" destOrd="0" presId="urn:microsoft.com/office/officeart/2008/layout/LinedList"/>
    <dgm:cxn modelId="{9E448278-49FF-4BFD-ACD0-E4AE82730603}" type="presOf" srcId="{3FF8CB38-DC6C-49E7-ABCA-63B47B058265}" destId="{90C3E0D3-E08C-42B5-BAC5-4DBAA6475D3D}" srcOrd="0" destOrd="0" presId="urn:microsoft.com/office/officeart/2008/layout/LinedList"/>
    <dgm:cxn modelId="{2C9407A8-A183-4C64-BFF4-9EB0769B80EF}" srcId="{B8A7696A-9C80-4997-AF47-477758BF4EE4}" destId="{3FF8CB38-DC6C-49E7-ABCA-63B47B058265}" srcOrd="0" destOrd="0" parTransId="{8CA43C64-1EA8-4DA3-ACD6-3C23A51F24B2}" sibTransId="{BA7BAAC0-3938-435A-AFB8-06723F63EDDB}"/>
    <dgm:cxn modelId="{49942368-8D67-419D-91CE-83605F2F96CA}" type="presParOf" srcId="{4787F5FD-5F8C-4ADE-9EBC-4294D427D6B4}" destId="{D94B38A3-473D-4D0A-85AA-EEF42F117FB8}" srcOrd="0" destOrd="0" presId="urn:microsoft.com/office/officeart/2008/layout/LinedList"/>
    <dgm:cxn modelId="{39B3B937-C7E5-489D-92A5-E1508D1320D8}" type="presParOf" srcId="{4787F5FD-5F8C-4ADE-9EBC-4294D427D6B4}" destId="{7A886D88-3AFE-4D73-83C6-9963C85A8F8A}" srcOrd="1" destOrd="0" presId="urn:microsoft.com/office/officeart/2008/layout/LinedList"/>
    <dgm:cxn modelId="{0F732CC5-0698-4FE0-A278-0901795F880C}" type="presParOf" srcId="{7A886D88-3AFE-4D73-83C6-9963C85A8F8A}" destId="{90C3E0D3-E08C-42B5-BAC5-4DBAA6475D3D}" srcOrd="0" destOrd="0" presId="urn:microsoft.com/office/officeart/2008/layout/LinedList"/>
    <dgm:cxn modelId="{8D00F903-F537-43BF-B3F1-4DF63922C9A1}" type="presParOf" srcId="{7A886D88-3AFE-4D73-83C6-9963C85A8F8A}" destId="{8F7AE05F-4E77-408C-8A83-39D925FAAFF3}" srcOrd="1" destOrd="0" presId="urn:microsoft.com/office/officeart/2008/layout/LinedList"/>
    <dgm:cxn modelId="{C5AB6AC2-8C32-4746-97CC-979FBFCBFB01}" type="presParOf" srcId="{4787F5FD-5F8C-4ADE-9EBC-4294D427D6B4}" destId="{041EB5D1-41FF-48D9-AE81-3171014A01A8}" srcOrd="2" destOrd="0" presId="urn:microsoft.com/office/officeart/2008/layout/LinedList"/>
    <dgm:cxn modelId="{0E7F3899-10EA-4721-BA3A-B81CA5E39080}" type="presParOf" srcId="{4787F5FD-5F8C-4ADE-9EBC-4294D427D6B4}" destId="{4D1B1812-31DA-4E11-B0E0-3999672C7566}" srcOrd="3" destOrd="0" presId="urn:microsoft.com/office/officeart/2008/layout/LinedList"/>
    <dgm:cxn modelId="{DE305B76-BE57-4F1F-9C02-B9E6CBBDE900}" type="presParOf" srcId="{4D1B1812-31DA-4E11-B0E0-3999672C7566}" destId="{AB6250EA-10B9-49B8-9BF0-A2A8F414CA04}" srcOrd="0" destOrd="0" presId="urn:microsoft.com/office/officeart/2008/layout/LinedList"/>
    <dgm:cxn modelId="{B1F25498-6403-49D5-B6B8-6D3E73D86513}" type="presParOf" srcId="{4D1B1812-31DA-4E11-B0E0-3999672C7566}" destId="{178A9C42-C996-4D81-B323-6B4B87BE98A1}" srcOrd="1" destOrd="0" presId="urn:microsoft.com/office/officeart/2008/layout/LinedList"/>
    <dgm:cxn modelId="{CDD173EF-9DC7-4AC2-8388-264B49F3A2DC}" type="presParOf" srcId="{4787F5FD-5F8C-4ADE-9EBC-4294D427D6B4}" destId="{9A32F633-386D-4E3B-B11A-812CA2F4A456}" srcOrd="4" destOrd="0" presId="urn:microsoft.com/office/officeart/2008/layout/LinedList"/>
    <dgm:cxn modelId="{992F9628-5B16-4BF7-91EC-7B263EE124A5}" type="presParOf" srcId="{4787F5FD-5F8C-4ADE-9EBC-4294D427D6B4}" destId="{9DF3F84C-8699-4B8F-8067-FBA849ECD3B4}" srcOrd="5" destOrd="0" presId="urn:microsoft.com/office/officeart/2008/layout/LinedList"/>
    <dgm:cxn modelId="{3625F7C3-783C-40BA-9EEC-2B6A3E7889C1}" type="presParOf" srcId="{9DF3F84C-8699-4B8F-8067-FBA849ECD3B4}" destId="{D3489738-01B5-4D6C-90E0-5B8ACCA60E8F}" srcOrd="0" destOrd="0" presId="urn:microsoft.com/office/officeart/2008/layout/LinedList"/>
    <dgm:cxn modelId="{79CEFA9C-2FCB-4824-951B-7CE6A4F4E8F5}" type="presParOf" srcId="{9DF3F84C-8699-4B8F-8067-FBA849ECD3B4}" destId="{D2E252F0-9332-4E94-8D7C-057D95B418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95E5DD-BB6C-4443-92D9-EC478A2BAE75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62F598A-D0FC-49FC-A3CB-90766B25D5B0}">
      <dgm:prSet/>
      <dgm:spPr/>
      <dgm:t>
        <a:bodyPr/>
        <a:lstStyle/>
        <a:p>
          <a:r>
            <a:rPr lang="en-US"/>
            <a:t>Group convolution to expand the channel and cardinality of computational block</a:t>
          </a:r>
        </a:p>
      </dgm:t>
    </dgm:pt>
    <dgm:pt modelId="{077DB82F-E037-4089-88D7-1DBD485A0721}" type="parTrans" cxnId="{F3109D04-D4EA-4827-B34B-33DC8937579A}">
      <dgm:prSet/>
      <dgm:spPr/>
      <dgm:t>
        <a:bodyPr/>
        <a:lstStyle/>
        <a:p>
          <a:endParaRPr lang="en-US"/>
        </a:p>
      </dgm:t>
    </dgm:pt>
    <dgm:pt modelId="{E59F1A1F-6C82-4FC7-9C30-A0459BF724C9}" type="sibTrans" cxnId="{F3109D04-D4EA-4827-B34B-33DC8937579A}">
      <dgm:prSet/>
      <dgm:spPr/>
      <dgm:t>
        <a:bodyPr/>
        <a:lstStyle/>
        <a:p>
          <a:endParaRPr lang="en-US"/>
        </a:p>
      </dgm:t>
    </dgm:pt>
    <dgm:pt modelId="{F8FCC422-04A0-4E14-AB9B-6F60B5FB5211}">
      <dgm:prSet/>
      <dgm:spPr/>
      <dgm:t>
        <a:bodyPr/>
        <a:lstStyle/>
        <a:p>
          <a:r>
            <a:rPr lang="en-US"/>
            <a:t>This group parameter</a:t>
          </a:r>
          <a:r>
            <a:rPr lang="en-US" i="1"/>
            <a:t>(g)</a:t>
          </a:r>
          <a:r>
            <a:rPr lang="en-US"/>
            <a:t> and channel multiplier are applied to all computational layers</a:t>
          </a:r>
        </a:p>
      </dgm:t>
    </dgm:pt>
    <dgm:pt modelId="{CBA2C43F-C5B1-4E31-98D7-E64A6FDD458E}" type="parTrans" cxnId="{9F2D78F6-5E63-4EA7-A73B-DF0618113B60}">
      <dgm:prSet/>
      <dgm:spPr/>
      <dgm:t>
        <a:bodyPr/>
        <a:lstStyle/>
        <a:p>
          <a:endParaRPr lang="en-US"/>
        </a:p>
      </dgm:t>
    </dgm:pt>
    <dgm:pt modelId="{B60DC2FF-9FA9-4259-92EC-61003494D802}" type="sibTrans" cxnId="{9F2D78F6-5E63-4EA7-A73B-DF0618113B60}">
      <dgm:prSet/>
      <dgm:spPr/>
      <dgm:t>
        <a:bodyPr/>
        <a:lstStyle/>
        <a:p>
          <a:endParaRPr lang="en-US"/>
        </a:p>
      </dgm:t>
    </dgm:pt>
    <dgm:pt modelId="{14E84B72-EBAF-4D30-8454-6F1AB48F80D3}">
      <dgm:prSet/>
      <dgm:spPr/>
      <dgm:t>
        <a:bodyPr/>
        <a:lstStyle/>
        <a:p>
          <a:r>
            <a:rPr lang="en-US"/>
            <a:t>Output feature maps of the computational blocks are shuffled into </a:t>
          </a:r>
          <a:r>
            <a:rPr lang="en-US" i="1"/>
            <a:t>g </a:t>
          </a:r>
          <a:r>
            <a:rPr lang="en-US"/>
            <a:t>groups and concatenate </a:t>
          </a:r>
        </a:p>
      </dgm:t>
    </dgm:pt>
    <dgm:pt modelId="{BF392CF2-2595-48F5-8C20-6470E27F2AB6}" type="parTrans" cxnId="{13C5C3CA-7594-4303-AF3E-BC4DE6ED7FA2}">
      <dgm:prSet/>
      <dgm:spPr/>
      <dgm:t>
        <a:bodyPr/>
        <a:lstStyle/>
        <a:p>
          <a:endParaRPr lang="en-US"/>
        </a:p>
      </dgm:t>
    </dgm:pt>
    <dgm:pt modelId="{0A449571-9772-4700-99CE-7C691F900DF4}" type="sibTrans" cxnId="{13C5C3CA-7594-4303-AF3E-BC4DE6ED7FA2}">
      <dgm:prSet/>
      <dgm:spPr/>
      <dgm:t>
        <a:bodyPr/>
        <a:lstStyle/>
        <a:p>
          <a:endParaRPr lang="en-US"/>
        </a:p>
      </dgm:t>
    </dgm:pt>
    <dgm:pt modelId="{78882484-A762-4017-A701-D456153988E7}">
      <dgm:prSet/>
      <dgm:spPr/>
      <dgm:t>
        <a:bodyPr/>
        <a:lstStyle/>
        <a:p>
          <a:r>
            <a:rPr lang="en-US"/>
            <a:t>These </a:t>
          </a:r>
          <a:r>
            <a:rPr lang="en-US" i="1"/>
            <a:t>g </a:t>
          </a:r>
          <a:r>
            <a:rPr lang="en-US"/>
            <a:t>groups are added to perform merge cardinality resulting in the final feature map</a:t>
          </a:r>
        </a:p>
      </dgm:t>
    </dgm:pt>
    <dgm:pt modelId="{8B1244CC-2727-4864-8CB4-CCAC750EB069}" type="parTrans" cxnId="{8A155E62-7A11-478B-B0A8-F567B76F6174}">
      <dgm:prSet/>
      <dgm:spPr/>
      <dgm:t>
        <a:bodyPr/>
        <a:lstStyle/>
        <a:p>
          <a:endParaRPr lang="en-US"/>
        </a:p>
      </dgm:t>
    </dgm:pt>
    <dgm:pt modelId="{60D72597-2635-468E-B941-C5C554936F8C}" type="sibTrans" cxnId="{8A155E62-7A11-478B-B0A8-F567B76F6174}">
      <dgm:prSet/>
      <dgm:spPr/>
      <dgm:t>
        <a:bodyPr/>
        <a:lstStyle/>
        <a:p>
          <a:endParaRPr lang="en-US"/>
        </a:p>
      </dgm:t>
    </dgm:pt>
    <dgm:pt modelId="{9397872E-2E5B-4E17-9722-69E7DA8861EE}" type="pres">
      <dgm:prSet presAssocID="{7D95E5DD-BB6C-4443-92D9-EC478A2BAE75}" presName="outerComposite" presStyleCnt="0">
        <dgm:presLayoutVars>
          <dgm:chMax val="5"/>
          <dgm:dir/>
          <dgm:resizeHandles val="exact"/>
        </dgm:presLayoutVars>
      </dgm:prSet>
      <dgm:spPr/>
    </dgm:pt>
    <dgm:pt modelId="{8DC7F784-1360-4628-B525-DFCD31C3052D}" type="pres">
      <dgm:prSet presAssocID="{7D95E5DD-BB6C-4443-92D9-EC478A2BAE75}" presName="dummyMaxCanvas" presStyleCnt="0">
        <dgm:presLayoutVars/>
      </dgm:prSet>
      <dgm:spPr/>
    </dgm:pt>
    <dgm:pt modelId="{52301CEE-AFB0-43C4-880D-2230D3FD5C3E}" type="pres">
      <dgm:prSet presAssocID="{7D95E5DD-BB6C-4443-92D9-EC478A2BAE75}" presName="FourNodes_1" presStyleLbl="node1" presStyleIdx="0" presStyleCnt="4">
        <dgm:presLayoutVars>
          <dgm:bulletEnabled val="1"/>
        </dgm:presLayoutVars>
      </dgm:prSet>
      <dgm:spPr/>
    </dgm:pt>
    <dgm:pt modelId="{BA4D2DB3-3E22-4FE3-A8D2-6619453EABC0}" type="pres">
      <dgm:prSet presAssocID="{7D95E5DD-BB6C-4443-92D9-EC478A2BAE75}" presName="FourNodes_2" presStyleLbl="node1" presStyleIdx="1" presStyleCnt="4">
        <dgm:presLayoutVars>
          <dgm:bulletEnabled val="1"/>
        </dgm:presLayoutVars>
      </dgm:prSet>
      <dgm:spPr/>
    </dgm:pt>
    <dgm:pt modelId="{9F270248-531A-475B-8EBF-7913F6080620}" type="pres">
      <dgm:prSet presAssocID="{7D95E5DD-BB6C-4443-92D9-EC478A2BAE75}" presName="FourNodes_3" presStyleLbl="node1" presStyleIdx="2" presStyleCnt="4">
        <dgm:presLayoutVars>
          <dgm:bulletEnabled val="1"/>
        </dgm:presLayoutVars>
      </dgm:prSet>
      <dgm:spPr/>
    </dgm:pt>
    <dgm:pt modelId="{7D049FFA-ECEE-4239-8819-3CE18DDDD7F7}" type="pres">
      <dgm:prSet presAssocID="{7D95E5DD-BB6C-4443-92D9-EC478A2BAE75}" presName="FourNodes_4" presStyleLbl="node1" presStyleIdx="3" presStyleCnt="4">
        <dgm:presLayoutVars>
          <dgm:bulletEnabled val="1"/>
        </dgm:presLayoutVars>
      </dgm:prSet>
      <dgm:spPr/>
    </dgm:pt>
    <dgm:pt modelId="{51B3414D-D02C-4EF4-B085-1CB96AA1973B}" type="pres">
      <dgm:prSet presAssocID="{7D95E5DD-BB6C-4443-92D9-EC478A2BAE75}" presName="FourConn_1-2" presStyleLbl="fgAccFollowNode1" presStyleIdx="0" presStyleCnt="3">
        <dgm:presLayoutVars>
          <dgm:bulletEnabled val="1"/>
        </dgm:presLayoutVars>
      </dgm:prSet>
      <dgm:spPr/>
    </dgm:pt>
    <dgm:pt modelId="{296976AC-90E8-4A3E-A675-A1894B18381F}" type="pres">
      <dgm:prSet presAssocID="{7D95E5DD-BB6C-4443-92D9-EC478A2BAE75}" presName="FourConn_2-3" presStyleLbl="fgAccFollowNode1" presStyleIdx="1" presStyleCnt="3">
        <dgm:presLayoutVars>
          <dgm:bulletEnabled val="1"/>
        </dgm:presLayoutVars>
      </dgm:prSet>
      <dgm:spPr/>
    </dgm:pt>
    <dgm:pt modelId="{242BCE04-16FC-4573-99D5-3F0BFEE3AE12}" type="pres">
      <dgm:prSet presAssocID="{7D95E5DD-BB6C-4443-92D9-EC478A2BAE75}" presName="FourConn_3-4" presStyleLbl="fgAccFollowNode1" presStyleIdx="2" presStyleCnt="3">
        <dgm:presLayoutVars>
          <dgm:bulletEnabled val="1"/>
        </dgm:presLayoutVars>
      </dgm:prSet>
      <dgm:spPr/>
    </dgm:pt>
    <dgm:pt modelId="{AB2712BB-3E55-4A45-BC4D-52F56336DC69}" type="pres">
      <dgm:prSet presAssocID="{7D95E5DD-BB6C-4443-92D9-EC478A2BAE75}" presName="FourNodes_1_text" presStyleLbl="node1" presStyleIdx="3" presStyleCnt="4">
        <dgm:presLayoutVars>
          <dgm:bulletEnabled val="1"/>
        </dgm:presLayoutVars>
      </dgm:prSet>
      <dgm:spPr/>
    </dgm:pt>
    <dgm:pt modelId="{BBA487F3-D904-4521-95B1-CD7884F3E7E5}" type="pres">
      <dgm:prSet presAssocID="{7D95E5DD-BB6C-4443-92D9-EC478A2BAE75}" presName="FourNodes_2_text" presStyleLbl="node1" presStyleIdx="3" presStyleCnt="4">
        <dgm:presLayoutVars>
          <dgm:bulletEnabled val="1"/>
        </dgm:presLayoutVars>
      </dgm:prSet>
      <dgm:spPr/>
    </dgm:pt>
    <dgm:pt modelId="{113EB91D-5DD0-4A4F-AA76-87154DA4FC0A}" type="pres">
      <dgm:prSet presAssocID="{7D95E5DD-BB6C-4443-92D9-EC478A2BAE75}" presName="FourNodes_3_text" presStyleLbl="node1" presStyleIdx="3" presStyleCnt="4">
        <dgm:presLayoutVars>
          <dgm:bulletEnabled val="1"/>
        </dgm:presLayoutVars>
      </dgm:prSet>
      <dgm:spPr/>
    </dgm:pt>
    <dgm:pt modelId="{FA66F37E-D096-458C-BD6C-F31D4FD88103}" type="pres">
      <dgm:prSet presAssocID="{7D95E5DD-BB6C-4443-92D9-EC478A2BAE7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4366C01-DD62-4798-853C-06602210291B}" type="presOf" srcId="{062F598A-D0FC-49FC-A3CB-90766B25D5B0}" destId="{52301CEE-AFB0-43C4-880D-2230D3FD5C3E}" srcOrd="0" destOrd="0" presId="urn:microsoft.com/office/officeart/2005/8/layout/vProcess5"/>
    <dgm:cxn modelId="{F3109D04-D4EA-4827-B34B-33DC8937579A}" srcId="{7D95E5DD-BB6C-4443-92D9-EC478A2BAE75}" destId="{062F598A-D0FC-49FC-A3CB-90766B25D5B0}" srcOrd="0" destOrd="0" parTransId="{077DB82F-E037-4089-88D7-1DBD485A0721}" sibTransId="{E59F1A1F-6C82-4FC7-9C30-A0459BF724C9}"/>
    <dgm:cxn modelId="{54BDB519-335E-4957-BC0A-39B8209E5252}" type="presOf" srcId="{14E84B72-EBAF-4D30-8454-6F1AB48F80D3}" destId="{9F270248-531A-475B-8EBF-7913F6080620}" srcOrd="0" destOrd="0" presId="urn:microsoft.com/office/officeart/2005/8/layout/vProcess5"/>
    <dgm:cxn modelId="{EF172840-DE07-4AEE-AEF7-3ECD1167C1EE}" type="presOf" srcId="{0A449571-9772-4700-99CE-7C691F900DF4}" destId="{242BCE04-16FC-4573-99D5-3F0BFEE3AE12}" srcOrd="0" destOrd="0" presId="urn:microsoft.com/office/officeart/2005/8/layout/vProcess5"/>
    <dgm:cxn modelId="{C046E25D-8018-484F-848F-2377134105A9}" type="presOf" srcId="{F8FCC422-04A0-4E14-AB9B-6F60B5FB5211}" destId="{BA4D2DB3-3E22-4FE3-A8D2-6619453EABC0}" srcOrd="0" destOrd="0" presId="urn:microsoft.com/office/officeart/2005/8/layout/vProcess5"/>
    <dgm:cxn modelId="{8A155E62-7A11-478B-B0A8-F567B76F6174}" srcId="{7D95E5DD-BB6C-4443-92D9-EC478A2BAE75}" destId="{78882484-A762-4017-A701-D456153988E7}" srcOrd="3" destOrd="0" parTransId="{8B1244CC-2727-4864-8CB4-CCAC750EB069}" sibTransId="{60D72597-2635-468E-B941-C5C554936F8C}"/>
    <dgm:cxn modelId="{7E64BF64-D85D-4838-8CC7-3EF62BCE3DCF}" type="presOf" srcId="{E59F1A1F-6C82-4FC7-9C30-A0459BF724C9}" destId="{51B3414D-D02C-4EF4-B085-1CB96AA1973B}" srcOrd="0" destOrd="0" presId="urn:microsoft.com/office/officeart/2005/8/layout/vProcess5"/>
    <dgm:cxn modelId="{7046045A-ADF4-4924-8F2C-484B13DC817C}" type="presOf" srcId="{F8FCC422-04A0-4E14-AB9B-6F60B5FB5211}" destId="{BBA487F3-D904-4521-95B1-CD7884F3E7E5}" srcOrd="1" destOrd="0" presId="urn:microsoft.com/office/officeart/2005/8/layout/vProcess5"/>
    <dgm:cxn modelId="{A05717B3-2069-4736-BB7D-797CB66D3BAA}" type="presOf" srcId="{78882484-A762-4017-A701-D456153988E7}" destId="{FA66F37E-D096-458C-BD6C-F31D4FD88103}" srcOrd="1" destOrd="0" presId="urn:microsoft.com/office/officeart/2005/8/layout/vProcess5"/>
    <dgm:cxn modelId="{13C5C3CA-7594-4303-AF3E-BC4DE6ED7FA2}" srcId="{7D95E5DD-BB6C-4443-92D9-EC478A2BAE75}" destId="{14E84B72-EBAF-4D30-8454-6F1AB48F80D3}" srcOrd="2" destOrd="0" parTransId="{BF392CF2-2595-48F5-8C20-6470E27F2AB6}" sibTransId="{0A449571-9772-4700-99CE-7C691F900DF4}"/>
    <dgm:cxn modelId="{08ABD8CA-16E5-4C7F-98F9-0651912926D2}" type="presOf" srcId="{78882484-A762-4017-A701-D456153988E7}" destId="{7D049FFA-ECEE-4239-8819-3CE18DDDD7F7}" srcOrd="0" destOrd="0" presId="urn:microsoft.com/office/officeart/2005/8/layout/vProcess5"/>
    <dgm:cxn modelId="{0B9DFEE2-AF3A-42D0-BCF0-5821F1932A5E}" type="presOf" srcId="{B60DC2FF-9FA9-4259-92EC-61003494D802}" destId="{296976AC-90E8-4A3E-A675-A1894B18381F}" srcOrd="0" destOrd="0" presId="urn:microsoft.com/office/officeart/2005/8/layout/vProcess5"/>
    <dgm:cxn modelId="{049AC2EB-E984-4DE8-9FBF-F354ABAFB2CB}" type="presOf" srcId="{14E84B72-EBAF-4D30-8454-6F1AB48F80D3}" destId="{113EB91D-5DD0-4A4F-AA76-87154DA4FC0A}" srcOrd="1" destOrd="0" presId="urn:microsoft.com/office/officeart/2005/8/layout/vProcess5"/>
    <dgm:cxn modelId="{85FA43F0-A02D-4FEE-9494-CCFA80CC8598}" type="presOf" srcId="{062F598A-D0FC-49FC-A3CB-90766B25D5B0}" destId="{AB2712BB-3E55-4A45-BC4D-52F56336DC69}" srcOrd="1" destOrd="0" presId="urn:microsoft.com/office/officeart/2005/8/layout/vProcess5"/>
    <dgm:cxn modelId="{9F2D78F6-5E63-4EA7-A73B-DF0618113B60}" srcId="{7D95E5DD-BB6C-4443-92D9-EC478A2BAE75}" destId="{F8FCC422-04A0-4E14-AB9B-6F60B5FB5211}" srcOrd="1" destOrd="0" parTransId="{CBA2C43F-C5B1-4E31-98D7-E64A6FDD458E}" sibTransId="{B60DC2FF-9FA9-4259-92EC-61003494D802}"/>
    <dgm:cxn modelId="{4D0B7CF6-0BAA-40EA-B083-60F14FAFD2B0}" type="presOf" srcId="{7D95E5DD-BB6C-4443-92D9-EC478A2BAE75}" destId="{9397872E-2E5B-4E17-9722-69E7DA8861EE}" srcOrd="0" destOrd="0" presId="urn:microsoft.com/office/officeart/2005/8/layout/vProcess5"/>
    <dgm:cxn modelId="{1DCF461D-7EC3-41DF-9E5B-31964C056D62}" type="presParOf" srcId="{9397872E-2E5B-4E17-9722-69E7DA8861EE}" destId="{8DC7F784-1360-4628-B525-DFCD31C3052D}" srcOrd="0" destOrd="0" presId="urn:microsoft.com/office/officeart/2005/8/layout/vProcess5"/>
    <dgm:cxn modelId="{18786191-C582-4AC4-BD8F-5FECB9D9421A}" type="presParOf" srcId="{9397872E-2E5B-4E17-9722-69E7DA8861EE}" destId="{52301CEE-AFB0-43C4-880D-2230D3FD5C3E}" srcOrd="1" destOrd="0" presId="urn:microsoft.com/office/officeart/2005/8/layout/vProcess5"/>
    <dgm:cxn modelId="{3D688EF9-1CFB-45B6-9024-9133EFFABA67}" type="presParOf" srcId="{9397872E-2E5B-4E17-9722-69E7DA8861EE}" destId="{BA4D2DB3-3E22-4FE3-A8D2-6619453EABC0}" srcOrd="2" destOrd="0" presId="urn:microsoft.com/office/officeart/2005/8/layout/vProcess5"/>
    <dgm:cxn modelId="{B49A540D-4211-4710-A183-83F9942B4F01}" type="presParOf" srcId="{9397872E-2E5B-4E17-9722-69E7DA8861EE}" destId="{9F270248-531A-475B-8EBF-7913F6080620}" srcOrd="3" destOrd="0" presId="urn:microsoft.com/office/officeart/2005/8/layout/vProcess5"/>
    <dgm:cxn modelId="{B36F89A7-824D-45E0-8860-5D36B89961E9}" type="presParOf" srcId="{9397872E-2E5B-4E17-9722-69E7DA8861EE}" destId="{7D049FFA-ECEE-4239-8819-3CE18DDDD7F7}" srcOrd="4" destOrd="0" presId="urn:microsoft.com/office/officeart/2005/8/layout/vProcess5"/>
    <dgm:cxn modelId="{47386A39-9D76-4E10-8541-276AB943FB35}" type="presParOf" srcId="{9397872E-2E5B-4E17-9722-69E7DA8861EE}" destId="{51B3414D-D02C-4EF4-B085-1CB96AA1973B}" srcOrd="5" destOrd="0" presId="urn:microsoft.com/office/officeart/2005/8/layout/vProcess5"/>
    <dgm:cxn modelId="{6DA5A3AA-FDF6-422C-BED1-89F73F5342A9}" type="presParOf" srcId="{9397872E-2E5B-4E17-9722-69E7DA8861EE}" destId="{296976AC-90E8-4A3E-A675-A1894B18381F}" srcOrd="6" destOrd="0" presId="urn:microsoft.com/office/officeart/2005/8/layout/vProcess5"/>
    <dgm:cxn modelId="{763B1D11-4576-492C-8B67-00886A492E21}" type="presParOf" srcId="{9397872E-2E5B-4E17-9722-69E7DA8861EE}" destId="{242BCE04-16FC-4573-99D5-3F0BFEE3AE12}" srcOrd="7" destOrd="0" presId="urn:microsoft.com/office/officeart/2005/8/layout/vProcess5"/>
    <dgm:cxn modelId="{2FD402FB-F984-4598-A1BB-15E0F888C863}" type="presParOf" srcId="{9397872E-2E5B-4E17-9722-69E7DA8861EE}" destId="{AB2712BB-3E55-4A45-BC4D-52F56336DC69}" srcOrd="8" destOrd="0" presId="urn:microsoft.com/office/officeart/2005/8/layout/vProcess5"/>
    <dgm:cxn modelId="{7C36D368-98EF-492A-B119-77B188D91250}" type="presParOf" srcId="{9397872E-2E5B-4E17-9722-69E7DA8861EE}" destId="{BBA487F3-D904-4521-95B1-CD7884F3E7E5}" srcOrd="9" destOrd="0" presId="urn:microsoft.com/office/officeart/2005/8/layout/vProcess5"/>
    <dgm:cxn modelId="{C641C184-6D62-4B23-86C3-F6BEC99CBCB1}" type="presParOf" srcId="{9397872E-2E5B-4E17-9722-69E7DA8861EE}" destId="{113EB91D-5DD0-4A4F-AA76-87154DA4FC0A}" srcOrd="10" destOrd="0" presId="urn:microsoft.com/office/officeart/2005/8/layout/vProcess5"/>
    <dgm:cxn modelId="{A36A025C-0B15-4A54-8C63-B497CF9AD278}" type="presParOf" srcId="{9397872E-2E5B-4E17-9722-69E7DA8861EE}" destId="{FA66F37E-D096-458C-BD6C-F31D4FD8810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6E794A-7539-4945-A4F8-05A2C29F7EE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20540-8426-44D2-8D50-F6E11A9D2A80}">
      <dgm:prSet/>
      <dgm:spPr/>
      <dgm:t>
        <a:bodyPr/>
        <a:lstStyle/>
        <a:p>
          <a:r>
            <a:rPr lang="en-US"/>
            <a:t>Lapses (if any) under YOLO v7 architecture</a:t>
          </a:r>
        </a:p>
      </dgm:t>
    </dgm:pt>
    <dgm:pt modelId="{B40A9EEA-7782-4C82-B1BA-33B0635F4C60}" type="parTrans" cxnId="{0FB52E15-0ED1-4E43-AAE4-A3C48B4D1F76}">
      <dgm:prSet/>
      <dgm:spPr/>
      <dgm:t>
        <a:bodyPr/>
        <a:lstStyle/>
        <a:p>
          <a:endParaRPr lang="en-US"/>
        </a:p>
      </dgm:t>
    </dgm:pt>
    <dgm:pt modelId="{D1DD1975-62B7-4DD0-9805-284880DEEC14}" type="sibTrans" cxnId="{0FB52E15-0ED1-4E43-AAE4-A3C48B4D1F76}">
      <dgm:prSet/>
      <dgm:spPr/>
      <dgm:t>
        <a:bodyPr/>
        <a:lstStyle/>
        <a:p>
          <a:endParaRPr lang="en-US"/>
        </a:p>
      </dgm:t>
    </dgm:pt>
    <dgm:pt modelId="{FD77511C-87F1-4587-8B5E-3D6B7096B13E}">
      <dgm:prSet/>
      <dgm:spPr/>
      <dgm:t>
        <a:bodyPr/>
        <a:lstStyle/>
        <a:p>
          <a:r>
            <a:rPr lang="en-US"/>
            <a:t>YOLO v7 loss function</a:t>
          </a:r>
        </a:p>
      </dgm:t>
    </dgm:pt>
    <dgm:pt modelId="{D13EBE42-0F5D-4A0E-8ECA-A54A00A77637}" type="parTrans" cxnId="{3C87EF8B-843B-41ED-B7AD-8B953C195287}">
      <dgm:prSet/>
      <dgm:spPr/>
      <dgm:t>
        <a:bodyPr/>
        <a:lstStyle/>
        <a:p>
          <a:endParaRPr lang="en-US"/>
        </a:p>
      </dgm:t>
    </dgm:pt>
    <dgm:pt modelId="{E3E5CCBC-460A-43B5-9830-B1E6BA2DFC14}" type="sibTrans" cxnId="{3C87EF8B-843B-41ED-B7AD-8B953C195287}">
      <dgm:prSet/>
      <dgm:spPr/>
      <dgm:t>
        <a:bodyPr/>
        <a:lstStyle/>
        <a:p>
          <a:endParaRPr lang="en-US"/>
        </a:p>
      </dgm:t>
    </dgm:pt>
    <dgm:pt modelId="{58C948C1-E2D4-47DB-AD14-5E79CD8051DF}">
      <dgm:prSet/>
      <dgm:spPr/>
      <dgm:t>
        <a:bodyPr/>
        <a:lstStyle/>
        <a:p>
          <a:r>
            <a:rPr lang="en-US"/>
            <a:t>Training bag-of-freebies</a:t>
          </a:r>
        </a:p>
      </dgm:t>
    </dgm:pt>
    <dgm:pt modelId="{1BFA3D4C-52B8-4B01-8C6F-97504D4909F8}" type="parTrans" cxnId="{01100AF8-C16A-46CF-9DB4-9DD026377C36}">
      <dgm:prSet/>
      <dgm:spPr/>
      <dgm:t>
        <a:bodyPr/>
        <a:lstStyle/>
        <a:p>
          <a:endParaRPr lang="en-US"/>
        </a:p>
      </dgm:t>
    </dgm:pt>
    <dgm:pt modelId="{BD8C6EC2-2302-4A00-8570-936869D154E8}" type="sibTrans" cxnId="{01100AF8-C16A-46CF-9DB4-9DD026377C36}">
      <dgm:prSet/>
      <dgm:spPr/>
      <dgm:t>
        <a:bodyPr/>
        <a:lstStyle/>
        <a:p>
          <a:endParaRPr lang="en-US"/>
        </a:p>
      </dgm:t>
    </dgm:pt>
    <dgm:pt modelId="{20F70B87-635F-447B-BFCF-3DDAE271E1A0}">
      <dgm:prSet/>
      <dgm:spPr/>
      <dgm:t>
        <a:bodyPr/>
        <a:lstStyle/>
        <a:p>
          <a:r>
            <a:rPr lang="en-US"/>
            <a:t>Concluding my understandings of YOLO v7</a:t>
          </a:r>
        </a:p>
      </dgm:t>
    </dgm:pt>
    <dgm:pt modelId="{E5868E54-C380-4F63-B0D7-5AB84E694DAB}" type="parTrans" cxnId="{F5E36C02-36D0-4DF4-8DF5-4DC0E66C4DCD}">
      <dgm:prSet/>
      <dgm:spPr/>
      <dgm:t>
        <a:bodyPr/>
        <a:lstStyle/>
        <a:p>
          <a:endParaRPr lang="en-US"/>
        </a:p>
      </dgm:t>
    </dgm:pt>
    <dgm:pt modelId="{E321CE5C-0C50-4976-9F45-6E1484AB1347}" type="sibTrans" cxnId="{F5E36C02-36D0-4DF4-8DF5-4DC0E66C4DCD}">
      <dgm:prSet/>
      <dgm:spPr/>
      <dgm:t>
        <a:bodyPr/>
        <a:lstStyle/>
        <a:p>
          <a:endParaRPr lang="en-US"/>
        </a:p>
      </dgm:t>
    </dgm:pt>
    <dgm:pt modelId="{DF6D1B45-583C-4E7E-81D1-B346583DF5F0}" type="pres">
      <dgm:prSet presAssocID="{316E794A-7539-4945-A4F8-05A2C29F7EE1}" presName="vert0" presStyleCnt="0">
        <dgm:presLayoutVars>
          <dgm:dir/>
          <dgm:animOne val="branch"/>
          <dgm:animLvl val="lvl"/>
        </dgm:presLayoutVars>
      </dgm:prSet>
      <dgm:spPr/>
    </dgm:pt>
    <dgm:pt modelId="{42189536-806D-4395-AC01-6D8554C64EF9}" type="pres">
      <dgm:prSet presAssocID="{DFB20540-8426-44D2-8D50-F6E11A9D2A80}" presName="thickLine" presStyleLbl="alignNode1" presStyleIdx="0" presStyleCnt="4"/>
      <dgm:spPr/>
    </dgm:pt>
    <dgm:pt modelId="{3CD7DE4D-A56A-4670-B6D9-894C20198906}" type="pres">
      <dgm:prSet presAssocID="{DFB20540-8426-44D2-8D50-F6E11A9D2A80}" presName="horz1" presStyleCnt="0"/>
      <dgm:spPr/>
    </dgm:pt>
    <dgm:pt modelId="{AB20D5A5-B971-4286-8477-E9E6F78BA61C}" type="pres">
      <dgm:prSet presAssocID="{DFB20540-8426-44D2-8D50-F6E11A9D2A80}" presName="tx1" presStyleLbl="revTx" presStyleIdx="0" presStyleCnt="4"/>
      <dgm:spPr/>
    </dgm:pt>
    <dgm:pt modelId="{CD81DE98-9A8D-4A8A-B24B-BCAFC0FF075B}" type="pres">
      <dgm:prSet presAssocID="{DFB20540-8426-44D2-8D50-F6E11A9D2A80}" presName="vert1" presStyleCnt="0"/>
      <dgm:spPr/>
    </dgm:pt>
    <dgm:pt modelId="{E8AF7A54-1BF4-4B55-AE82-89C2FF9BBF55}" type="pres">
      <dgm:prSet presAssocID="{FD77511C-87F1-4587-8B5E-3D6B7096B13E}" presName="thickLine" presStyleLbl="alignNode1" presStyleIdx="1" presStyleCnt="4"/>
      <dgm:spPr/>
    </dgm:pt>
    <dgm:pt modelId="{007FD90B-59CA-49DC-9E53-3EC63732547F}" type="pres">
      <dgm:prSet presAssocID="{FD77511C-87F1-4587-8B5E-3D6B7096B13E}" presName="horz1" presStyleCnt="0"/>
      <dgm:spPr/>
    </dgm:pt>
    <dgm:pt modelId="{82BBA426-12A1-47E5-8B58-568402ED87D0}" type="pres">
      <dgm:prSet presAssocID="{FD77511C-87F1-4587-8B5E-3D6B7096B13E}" presName="tx1" presStyleLbl="revTx" presStyleIdx="1" presStyleCnt="4"/>
      <dgm:spPr/>
    </dgm:pt>
    <dgm:pt modelId="{3A5A4C04-CFE6-4378-A54E-69B84FE6AE35}" type="pres">
      <dgm:prSet presAssocID="{FD77511C-87F1-4587-8B5E-3D6B7096B13E}" presName="vert1" presStyleCnt="0"/>
      <dgm:spPr/>
    </dgm:pt>
    <dgm:pt modelId="{CA5CEB32-4F54-4D88-8D00-6229EBC89B08}" type="pres">
      <dgm:prSet presAssocID="{58C948C1-E2D4-47DB-AD14-5E79CD8051DF}" presName="thickLine" presStyleLbl="alignNode1" presStyleIdx="2" presStyleCnt="4"/>
      <dgm:spPr/>
    </dgm:pt>
    <dgm:pt modelId="{856E8F34-60FD-4BC7-90C3-3A6115608719}" type="pres">
      <dgm:prSet presAssocID="{58C948C1-E2D4-47DB-AD14-5E79CD8051DF}" presName="horz1" presStyleCnt="0"/>
      <dgm:spPr/>
    </dgm:pt>
    <dgm:pt modelId="{E7400533-BAFE-4988-8780-CD760B25FCB7}" type="pres">
      <dgm:prSet presAssocID="{58C948C1-E2D4-47DB-AD14-5E79CD8051DF}" presName="tx1" presStyleLbl="revTx" presStyleIdx="2" presStyleCnt="4"/>
      <dgm:spPr/>
    </dgm:pt>
    <dgm:pt modelId="{4207CBCD-EBD6-44AF-A01B-43F88CF67900}" type="pres">
      <dgm:prSet presAssocID="{58C948C1-E2D4-47DB-AD14-5E79CD8051DF}" presName="vert1" presStyleCnt="0"/>
      <dgm:spPr/>
    </dgm:pt>
    <dgm:pt modelId="{41B77047-B7E7-4EFD-B017-522450D22DF3}" type="pres">
      <dgm:prSet presAssocID="{20F70B87-635F-447B-BFCF-3DDAE271E1A0}" presName="thickLine" presStyleLbl="alignNode1" presStyleIdx="3" presStyleCnt="4"/>
      <dgm:spPr/>
    </dgm:pt>
    <dgm:pt modelId="{34948E96-EC45-4D3B-9D26-254A2000F844}" type="pres">
      <dgm:prSet presAssocID="{20F70B87-635F-447B-BFCF-3DDAE271E1A0}" presName="horz1" presStyleCnt="0"/>
      <dgm:spPr/>
    </dgm:pt>
    <dgm:pt modelId="{850F5E53-03C0-42C3-BEFA-A5FB4EDE418F}" type="pres">
      <dgm:prSet presAssocID="{20F70B87-635F-447B-BFCF-3DDAE271E1A0}" presName="tx1" presStyleLbl="revTx" presStyleIdx="3" presStyleCnt="4"/>
      <dgm:spPr/>
    </dgm:pt>
    <dgm:pt modelId="{C8FBB30E-0D95-4C45-B4A7-FEBA5F6A60B0}" type="pres">
      <dgm:prSet presAssocID="{20F70B87-635F-447B-BFCF-3DDAE271E1A0}" presName="vert1" presStyleCnt="0"/>
      <dgm:spPr/>
    </dgm:pt>
  </dgm:ptLst>
  <dgm:cxnLst>
    <dgm:cxn modelId="{F5E36C02-36D0-4DF4-8DF5-4DC0E66C4DCD}" srcId="{316E794A-7539-4945-A4F8-05A2C29F7EE1}" destId="{20F70B87-635F-447B-BFCF-3DDAE271E1A0}" srcOrd="3" destOrd="0" parTransId="{E5868E54-C380-4F63-B0D7-5AB84E694DAB}" sibTransId="{E321CE5C-0C50-4976-9F45-6E1484AB1347}"/>
    <dgm:cxn modelId="{0FB52E15-0ED1-4E43-AAE4-A3C48B4D1F76}" srcId="{316E794A-7539-4945-A4F8-05A2C29F7EE1}" destId="{DFB20540-8426-44D2-8D50-F6E11A9D2A80}" srcOrd="0" destOrd="0" parTransId="{B40A9EEA-7782-4C82-B1BA-33B0635F4C60}" sibTransId="{D1DD1975-62B7-4DD0-9805-284880DEEC14}"/>
    <dgm:cxn modelId="{C089DF22-3DD1-4CB3-B20F-E7B17D10D4A7}" type="presOf" srcId="{DFB20540-8426-44D2-8D50-F6E11A9D2A80}" destId="{AB20D5A5-B971-4286-8477-E9E6F78BA61C}" srcOrd="0" destOrd="0" presId="urn:microsoft.com/office/officeart/2008/layout/LinedList"/>
    <dgm:cxn modelId="{3C87EF8B-843B-41ED-B7AD-8B953C195287}" srcId="{316E794A-7539-4945-A4F8-05A2C29F7EE1}" destId="{FD77511C-87F1-4587-8B5E-3D6B7096B13E}" srcOrd="1" destOrd="0" parTransId="{D13EBE42-0F5D-4A0E-8ECA-A54A00A77637}" sibTransId="{E3E5CCBC-460A-43B5-9830-B1E6BA2DFC14}"/>
    <dgm:cxn modelId="{A8C7C79F-61EC-4588-8218-09B958D8C627}" type="presOf" srcId="{58C948C1-E2D4-47DB-AD14-5E79CD8051DF}" destId="{E7400533-BAFE-4988-8780-CD760B25FCB7}" srcOrd="0" destOrd="0" presId="urn:microsoft.com/office/officeart/2008/layout/LinedList"/>
    <dgm:cxn modelId="{C7A86DAA-5CEE-4111-872F-920547ACC7CA}" type="presOf" srcId="{316E794A-7539-4945-A4F8-05A2C29F7EE1}" destId="{DF6D1B45-583C-4E7E-81D1-B346583DF5F0}" srcOrd="0" destOrd="0" presId="urn:microsoft.com/office/officeart/2008/layout/LinedList"/>
    <dgm:cxn modelId="{3B5F2DE6-D070-409E-84FB-3941BD43EE0E}" type="presOf" srcId="{20F70B87-635F-447B-BFCF-3DDAE271E1A0}" destId="{850F5E53-03C0-42C3-BEFA-A5FB4EDE418F}" srcOrd="0" destOrd="0" presId="urn:microsoft.com/office/officeart/2008/layout/LinedList"/>
    <dgm:cxn modelId="{01100AF8-C16A-46CF-9DB4-9DD026377C36}" srcId="{316E794A-7539-4945-A4F8-05A2C29F7EE1}" destId="{58C948C1-E2D4-47DB-AD14-5E79CD8051DF}" srcOrd="2" destOrd="0" parTransId="{1BFA3D4C-52B8-4B01-8C6F-97504D4909F8}" sibTransId="{BD8C6EC2-2302-4A00-8570-936869D154E8}"/>
    <dgm:cxn modelId="{027060F8-2D27-455D-8C2E-D35227CECAB2}" type="presOf" srcId="{FD77511C-87F1-4587-8B5E-3D6B7096B13E}" destId="{82BBA426-12A1-47E5-8B58-568402ED87D0}" srcOrd="0" destOrd="0" presId="urn:microsoft.com/office/officeart/2008/layout/LinedList"/>
    <dgm:cxn modelId="{2F9485AB-CE6D-4AC9-A9C4-C93CA4509154}" type="presParOf" srcId="{DF6D1B45-583C-4E7E-81D1-B346583DF5F0}" destId="{42189536-806D-4395-AC01-6D8554C64EF9}" srcOrd="0" destOrd="0" presId="urn:microsoft.com/office/officeart/2008/layout/LinedList"/>
    <dgm:cxn modelId="{706D59C4-5AA3-4BE6-A10D-6AE92D4D63AE}" type="presParOf" srcId="{DF6D1B45-583C-4E7E-81D1-B346583DF5F0}" destId="{3CD7DE4D-A56A-4670-B6D9-894C20198906}" srcOrd="1" destOrd="0" presId="urn:microsoft.com/office/officeart/2008/layout/LinedList"/>
    <dgm:cxn modelId="{969F2FB9-F32A-47B5-9644-8DDF9A0436B9}" type="presParOf" srcId="{3CD7DE4D-A56A-4670-B6D9-894C20198906}" destId="{AB20D5A5-B971-4286-8477-E9E6F78BA61C}" srcOrd="0" destOrd="0" presId="urn:microsoft.com/office/officeart/2008/layout/LinedList"/>
    <dgm:cxn modelId="{B59615A1-B5FC-4BBE-BCB2-40DF0EFF18B0}" type="presParOf" srcId="{3CD7DE4D-A56A-4670-B6D9-894C20198906}" destId="{CD81DE98-9A8D-4A8A-B24B-BCAFC0FF075B}" srcOrd="1" destOrd="0" presId="urn:microsoft.com/office/officeart/2008/layout/LinedList"/>
    <dgm:cxn modelId="{8E6AB9C9-FEC3-42D7-BE96-2D251733EF92}" type="presParOf" srcId="{DF6D1B45-583C-4E7E-81D1-B346583DF5F0}" destId="{E8AF7A54-1BF4-4B55-AE82-89C2FF9BBF55}" srcOrd="2" destOrd="0" presId="urn:microsoft.com/office/officeart/2008/layout/LinedList"/>
    <dgm:cxn modelId="{B5585FCD-B65B-4EE5-8A31-F48E96205DB6}" type="presParOf" srcId="{DF6D1B45-583C-4E7E-81D1-B346583DF5F0}" destId="{007FD90B-59CA-49DC-9E53-3EC63732547F}" srcOrd="3" destOrd="0" presId="urn:microsoft.com/office/officeart/2008/layout/LinedList"/>
    <dgm:cxn modelId="{BE472393-2059-4E26-8053-B7114BAC3048}" type="presParOf" srcId="{007FD90B-59CA-49DC-9E53-3EC63732547F}" destId="{82BBA426-12A1-47E5-8B58-568402ED87D0}" srcOrd="0" destOrd="0" presId="urn:microsoft.com/office/officeart/2008/layout/LinedList"/>
    <dgm:cxn modelId="{1B1B72F0-A9F9-42C7-8B83-D37CCB4AF6F7}" type="presParOf" srcId="{007FD90B-59CA-49DC-9E53-3EC63732547F}" destId="{3A5A4C04-CFE6-4378-A54E-69B84FE6AE35}" srcOrd="1" destOrd="0" presId="urn:microsoft.com/office/officeart/2008/layout/LinedList"/>
    <dgm:cxn modelId="{B47A2619-75C3-43C8-88A1-000934545A76}" type="presParOf" srcId="{DF6D1B45-583C-4E7E-81D1-B346583DF5F0}" destId="{CA5CEB32-4F54-4D88-8D00-6229EBC89B08}" srcOrd="4" destOrd="0" presId="urn:microsoft.com/office/officeart/2008/layout/LinedList"/>
    <dgm:cxn modelId="{CE341B9A-1894-41D4-A252-3516D1106154}" type="presParOf" srcId="{DF6D1B45-583C-4E7E-81D1-B346583DF5F0}" destId="{856E8F34-60FD-4BC7-90C3-3A6115608719}" srcOrd="5" destOrd="0" presId="urn:microsoft.com/office/officeart/2008/layout/LinedList"/>
    <dgm:cxn modelId="{A93B7EAC-F4E1-49CD-BE4D-8FA50D5EF86F}" type="presParOf" srcId="{856E8F34-60FD-4BC7-90C3-3A6115608719}" destId="{E7400533-BAFE-4988-8780-CD760B25FCB7}" srcOrd="0" destOrd="0" presId="urn:microsoft.com/office/officeart/2008/layout/LinedList"/>
    <dgm:cxn modelId="{E50744ED-CC98-4DE3-A1D5-F1046B0C4729}" type="presParOf" srcId="{856E8F34-60FD-4BC7-90C3-3A6115608719}" destId="{4207CBCD-EBD6-44AF-A01B-43F88CF67900}" srcOrd="1" destOrd="0" presId="urn:microsoft.com/office/officeart/2008/layout/LinedList"/>
    <dgm:cxn modelId="{B9C602F0-4C0C-490B-97E0-AC3AF69AF440}" type="presParOf" srcId="{DF6D1B45-583C-4E7E-81D1-B346583DF5F0}" destId="{41B77047-B7E7-4EFD-B017-522450D22DF3}" srcOrd="6" destOrd="0" presId="urn:microsoft.com/office/officeart/2008/layout/LinedList"/>
    <dgm:cxn modelId="{D4A9F48E-1B93-4150-9D00-02B994CAFA52}" type="presParOf" srcId="{DF6D1B45-583C-4E7E-81D1-B346583DF5F0}" destId="{34948E96-EC45-4D3B-9D26-254A2000F844}" srcOrd="7" destOrd="0" presId="urn:microsoft.com/office/officeart/2008/layout/LinedList"/>
    <dgm:cxn modelId="{88E79C02-2641-4486-8772-8E67D3031B69}" type="presParOf" srcId="{34948E96-EC45-4D3B-9D26-254A2000F844}" destId="{850F5E53-03C0-42C3-BEFA-A5FB4EDE418F}" srcOrd="0" destOrd="0" presId="urn:microsoft.com/office/officeart/2008/layout/LinedList"/>
    <dgm:cxn modelId="{ED505CA8-94DD-4E88-9579-5136153C7B71}" type="presParOf" srcId="{34948E96-EC45-4D3B-9D26-254A2000F844}" destId="{C8FBB30E-0D95-4C45-B4A7-FEBA5F6A60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8DFFC-D3F3-45A9-9B30-B7554B8D6D2C}">
      <dsp:nvSpPr>
        <dsp:cNvPr id="0" name=""/>
        <dsp:cNvSpPr/>
      </dsp:nvSpPr>
      <dsp:spPr>
        <a:xfrm>
          <a:off x="0" y="931073"/>
          <a:ext cx="6571413" cy="1718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5817-7CE6-419A-BB80-B4DE7A6F2F8D}">
      <dsp:nvSpPr>
        <dsp:cNvPr id="0" name=""/>
        <dsp:cNvSpPr/>
      </dsp:nvSpPr>
      <dsp:spPr>
        <a:xfrm>
          <a:off x="519969" y="1317827"/>
          <a:ext cx="945398" cy="945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B6673-25CC-41EE-AF49-3BFE8D2032AE}">
      <dsp:nvSpPr>
        <dsp:cNvPr id="0" name=""/>
        <dsp:cNvSpPr/>
      </dsp:nvSpPr>
      <dsp:spPr>
        <a:xfrm>
          <a:off x="1985336" y="931073"/>
          <a:ext cx="4586076" cy="1718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918" tIns="181918" rIns="181918" bIns="1819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Task: Surgical Tool Localization</a:t>
          </a:r>
        </a:p>
      </dsp:txBody>
      <dsp:txXfrm>
        <a:off x="1985336" y="931073"/>
        <a:ext cx="4586076" cy="1718905"/>
      </dsp:txXfrm>
    </dsp:sp>
    <dsp:sp modelId="{BFB3073A-3F7E-4F57-95B7-423E293C26CC}">
      <dsp:nvSpPr>
        <dsp:cNvPr id="0" name=""/>
        <dsp:cNvSpPr/>
      </dsp:nvSpPr>
      <dsp:spPr>
        <a:xfrm>
          <a:off x="0" y="3079706"/>
          <a:ext cx="6571413" cy="1718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DCA29-BE5F-43AA-8ADA-77E29B7E2DCD}">
      <dsp:nvSpPr>
        <dsp:cNvPr id="0" name=""/>
        <dsp:cNvSpPr/>
      </dsp:nvSpPr>
      <dsp:spPr>
        <a:xfrm>
          <a:off x="519969" y="3466460"/>
          <a:ext cx="945398" cy="945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C76DE-806C-40A0-9FAF-9AEE7B5CA1A4}">
      <dsp:nvSpPr>
        <dsp:cNvPr id="0" name=""/>
        <dsp:cNvSpPr/>
      </dsp:nvSpPr>
      <dsp:spPr>
        <a:xfrm>
          <a:off x="1985336" y="3079706"/>
          <a:ext cx="4586076" cy="1718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918" tIns="181918" rIns="181918" bIns="1819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Dataset: m2cai-16 tool locations</a:t>
          </a:r>
        </a:p>
      </dsp:txBody>
      <dsp:txXfrm>
        <a:off x="1985336" y="3079706"/>
        <a:ext cx="4586076" cy="1718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7142-3240-4C87-A041-6DA9486FD118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0B07E-BDFE-41F8-A33E-01DAFED36A62}">
      <dsp:nvSpPr>
        <dsp:cNvPr id="0" name=""/>
        <dsp:cNvSpPr/>
      </dsp:nvSpPr>
      <dsp:spPr>
        <a:xfrm>
          <a:off x="0" y="0"/>
          <a:ext cx="6571413" cy="286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YOLO v7 Architecture</a:t>
          </a:r>
        </a:p>
      </dsp:txBody>
      <dsp:txXfrm>
        <a:off x="0" y="0"/>
        <a:ext cx="6571413" cy="2864843"/>
      </dsp:txXfrm>
    </dsp:sp>
    <dsp:sp modelId="{051D9BB1-8283-4448-9426-CA673A41B57B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accent5">
            <a:hueOff val="-6926885"/>
            <a:satOff val="-12032"/>
            <a:lumOff val="784"/>
            <a:alphaOff val="0"/>
          </a:schemeClr>
        </a:solidFill>
        <a:ln w="12700" cap="flat" cmpd="sng" algn="ctr">
          <a:solidFill>
            <a:schemeClr val="accent5">
              <a:hueOff val="-6926885"/>
              <a:satOff val="-12032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31EC6-1FB2-4186-A7E7-65D4EC069FC5}">
      <dsp:nvSpPr>
        <dsp:cNvPr id="0" name=""/>
        <dsp:cNvSpPr/>
      </dsp:nvSpPr>
      <dsp:spPr>
        <a:xfrm>
          <a:off x="0" y="2864843"/>
          <a:ext cx="6571413" cy="286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Visual Recognition Course Project</a:t>
          </a:r>
        </a:p>
      </dsp:txBody>
      <dsp:txXfrm>
        <a:off x="0" y="2864843"/>
        <a:ext cx="6571413" cy="286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AF6FB-0003-4AAB-B512-C31C0CB987EC}">
      <dsp:nvSpPr>
        <dsp:cNvPr id="0" name=""/>
        <dsp:cNvSpPr/>
      </dsp:nvSpPr>
      <dsp:spPr>
        <a:xfrm>
          <a:off x="549557" y="437"/>
          <a:ext cx="2280124" cy="1140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Surpassed all previous YOLO versions in terms on speed and accuracy</a:t>
          </a:r>
        </a:p>
      </dsp:txBody>
      <dsp:txXfrm>
        <a:off x="582948" y="33828"/>
        <a:ext cx="2213342" cy="1073280"/>
      </dsp:txXfrm>
    </dsp:sp>
    <dsp:sp modelId="{9A756061-5931-4A16-99B7-124A3EB9B2CA}">
      <dsp:nvSpPr>
        <dsp:cNvPr id="0" name=""/>
        <dsp:cNvSpPr/>
      </dsp:nvSpPr>
      <dsp:spPr>
        <a:xfrm>
          <a:off x="549557" y="1311508"/>
          <a:ext cx="2280124" cy="1140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Parameterization</a:t>
          </a:r>
        </a:p>
      </dsp:txBody>
      <dsp:txXfrm>
        <a:off x="582948" y="1344899"/>
        <a:ext cx="2213342" cy="1073280"/>
      </dsp:txXfrm>
    </dsp:sp>
    <dsp:sp modelId="{8914EB7B-4C2F-429A-B291-9C3EFE0FAB9E}">
      <dsp:nvSpPr>
        <dsp:cNvPr id="0" name=""/>
        <dsp:cNvSpPr/>
      </dsp:nvSpPr>
      <dsp:spPr>
        <a:xfrm rot="19457599">
          <a:off x="2724110" y="1535863"/>
          <a:ext cx="112319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23192" y="179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626" y="1525691"/>
        <a:ext cx="56159" cy="56159"/>
      </dsp:txXfrm>
    </dsp:sp>
    <dsp:sp modelId="{D7B57E2C-79CB-4368-9ECA-8329FC6406FF}">
      <dsp:nvSpPr>
        <dsp:cNvPr id="0" name=""/>
        <dsp:cNvSpPr/>
      </dsp:nvSpPr>
      <dsp:spPr>
        <a:xfrm>
          <a:off x="3741731" y="655972"/>
          <a:ext cx="2280124" cy="1140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Model-level</a:t>
          </a:r>
        </a:p>
      </dsp:txBody>
      <dsp:txXfrm>
        <a:off x="3775122" y="689363"/>
        <a:ext cx="2213342" cy="1073280"/>
      </dsp:txXfrm>
    </dsp:sp>
    <dsp:sp modelId="{2981F021-C2A4-4BF5-BEE3-6E35B56AF6BC}">
      <dsp:nvSpPr>
        <dsp:cNvPr id="0" name=""/>
        <dsp:cNvSpPr/>
      </dsp:nvSpPr>
      <dsp:spPr>
        <a:xfrm rot="2142401">
          <a:off x="2724110" y="2191399"/>
          <a:ext cx="112319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23192" y="179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626" y="2181227"/>
        <a:ext cx="56159" cy="56159"/>
      </dsp:txXfrm>
    </dsp:sp>
    <dsp:sp modelId="{5CFC375B-9EEA-43CF-B2C6-34DAD49CCAB2}">
      <dsp:nvSpPr>
        <dsp:cNvPr id="0" name=""/>
        <dsp:cNvSpPr/>
      </dsp:nvSpPr>
      <dsp:spPr>
        <a:xfrm>
          <a:off x="3741731" y="1967044"/>
          <a:ext cx="2280124" cy="1140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Module-level</a:t>
          </a:r>
        </a:p>
      </dsp:txBody>
      <dsp:txXfrm>
        <a:off x="3775122" y="2000435"/>
        <a:ext cx="2213342" cy="1073280"/>
      </dsp:txXfrm>
    </dsp:sp>
    <dsp:sp modelId="{CF0BF93B-CEB1-4E66-9B20-CF198F59AE58}">
      <dsp:nvSpPr>
        <dsp:cNvPr id="0" name=""/>
        <dsp:cNvSpPr/>
      </dsp:nvSpPr>
      <dsp:spPr>
        <a:xfrm>
          <a:off x="549557" y="3278115"/>
          <a:ext cx="2280124" cy="1140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Scaling</a:t>
          </a:r>
        </a:p>
      </dsp:txBody>
      <dsp:txXfrm>
        <a:off x="582948" y="3311506"/>
        <a:ext cx="2213342" cy="1073280"/>
      </dsp:txXfrm>
    </dsp:sp>
    <dsp:sp modelId="{2EA26AF4-266B-42B3-A0F5-76EE0A01BC77}">
      <dsp:nvSpPr>
        <dsp:cNvPr id="0" name=""/>
        <dsp:cNvSpPr/>
      </dsp:nvSpPr>
      <dsp:spPr>
        <a:xfrm>
          <a:off x="2829681" y="3830238"/>
          <a:ext cx="91204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12049" y="179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2905" y="3825345"/>
        <a:ext cx="45602" cy="45602"/>
      </dsp:txXfrm>
    </dsp:sp>
    <dsp:sp modelId="{73AFF508-0084-4F30-B95C-E1BF95945D7F}">
      <dsp:nvSpPr>
        <dsp:cNvPr id="0" name=""/>
        <dsp:cNvSpPr/>
      </dsp:nvSpPr>
      <dsp:spPr>
        <a:xfrm>
          <a:off x="3741731" y="3278115"/>
          <a:ext cx="2280124" cy="11400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NAS: Automated search of scaling factors</a:t>
          </a:r>
        </a:p>
      </dsp:txBody>
      <dsp:txXfrm>
        <a:off x="3775122" y="3311506"/>
        <a:ext cx="2213342" cy="1073280"/>
      </dsp:txXfrm>
    </dsp:sp>
    <dsp:sp modelId="{4FB28BBA-5DB3-4A32-B08D-433B1D5276C5}">
      <dsp:nvSpPr>
        <dsp:cNvPr id="0" name=""/>
        <dsp:cNvSpPr/>
      </dsp:nvSpPr>
      <dsp:spPr>
        <a:xfrm>
          <a:off x="549557" y="4589186"/>
          <a:ext cx="2280124" cy="1140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New methods of model reparameterization and model scaling</a:t>
          </a:r>
        </a:p>
      </dsp:txBody>
      <dsp:txXfrm>
        <a:off x="582948" y="4622577"/>
        <a:ext cx="2213342" cy="107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18A4-4088-4836-93FB-5B0F122A8E4D}">
      <dsp:nvSpPr>
        <dsp:cNvPr id="0" name=""/>
        <dsp:cNvSpPr/>
      </dsp:nvSpPr>
      <dsp:spPr>
        <a:xfrm>
          <a:off x="0" y="137277"/>
          <a:ext cx="6571413" cy="15156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Efficiency of an architecture:</a:t>
          </a:r>
        </a:p>
      </dsp:txBody>
      <dsp:txXfrm>
        <a:off x="73988" y="211265"/>
        <a:ext cx="6423437" cy="1367685"/>
      </dsp:txXfrm>
    </dsp:sp>
    <dsp:sp modelId="{2E40C601-B814-46E7-BAD8-822EE954CF73}">
      <dsp:nvSpPr>
        <dsp:cNvPr id="0" name=""/>
        <dsp:cNvSpPr/>
      </dsp:nvSpPr>
      <dsp:spPr>
        <a:xfrm>
          <a:off x="0" y="1652939"/>
          <a:ext cx="6571413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4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Number of parameters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Amount of computations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Computational density</a:t>
          </a:r>
        </a:p>
      </dsp:txBody>
      <dsp:txXfrm>
        <a:off x="0" y="1652939"/>
        <a:ext cx="6571413" cy="847665"/>
      </dsp:txXfrm>
    </dsp:sp>
    <dsp:sp modelId="{ABC7AA4C-5696-4301-AAF0-68D16F526EA4}">
      <dsp:nvSpPr>
        <dsp:cNvPr id="0" name=""/>
        <dsp:cNvSpPr/>
      </dsp:nvSpPr>
      <dsp:spPr>
        <a:xfrm>
          <a:off x="0" y="2500604"/>
          <a:ext cx="6571413" cy="15156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/>
            <a:t>VoVNet</a:t>
          </a:r>
          <a:r>
            <a:rPr lang="en-US" sz="2100" kern="1200"/>
            <a:t> Architecture Model analyzed the effect of input/output channel ratio, branches in the architecture and element-wise operation on the speed of the architecture</a:t>
          </a:r>
        </a:p>
      </dsp:txBody>
      <dsp:txXfrm>
        <a:off x="73988" y="2574592"/>
        <a:ext cx="6423437" cy="1367685"/>
      </dsp:txXfrm>
    </dsp:sp>
    <dsp:sp modelId="{27E4FF0E-4CEB-4181-A0C2-3078B56E2C85}">
      <dsp:nvSpPr>
        <dsp:cNvPr id="0" name=""/>
        <dsp:cNvSpPr/>
      </dsp:nvSpPr>
      <dsp:spPr>
        <a:xfrm>
          <a:off x="0" y="4076746"/>
          <a:ext cx="6571413" cy="15156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Source Sans Pro"/>
            </a:rPr>
            <a:t>ELAN and E-ELAN</a:t>
          </a:r>
          <a:endParaRPr lang="en-US" sz="2100" kern="1200"/>
        </a:p>
      </dsp:txBody>
      <dsp:txXfrm>
        <a:off x="73988" y="4150734"/>
        <a:ext cx="6423437" cy="1367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F2E4-9B7A-40AF-ADC5-10FB452FA02F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6AC91-8C5E-4E51-9E58-01BF39E501D7}">
      <dsp:nvSpPr>
        <dsp:cNvPr id="0" name=""/>
        <dsp:cNvSpPr/>
      </dsp:nvSpPr>
      <dsp:spPr>
        <a:xfrm>
          <a:off x="0" y="0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Deep CNN architecture for image classification</a:t>
          </a:r>
        </a:p>
      </dsp:txBody>
      <dsp:txXfrm>
        <a:off x="0" y="0"/>
        <a:ext cx="6571413" cy="1432421"/>
      </dsp:txXfrm>
    </dsp:sp>
    <dsp:sp modelId="{0A9B8F03-AD29-4DAB-A59D-16BA8307C45E}">
      <dsp:nvSpPr>
        <dsp:cNvPr id="0" name=""/>
        <dsp:cNvSpPr/>
      </dsp:nvSpPr>
      <dsp:spPr>
        <a:xfrm>
          <a:off x="0" y="1432421"/>
          <a:ext cx="6571413" cy="0"/>
        </a:xfrm>
        <a:prstGeom prst="line">
          <a:avLst/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 w="12700" cap="flat" cmpd="sng" algn="ctr">
          <a:solidFill>
            <a:schemeClr val="accent2">
              <a:hueOff val="-827590"/>
              <a:satOff val="-1310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B1FF8-6A44-4152-91EF-A9A6525847A7}">
      <dsp:nvSpPr>
        <dsp:cNvPr id="0" name=""/>
        <dsp:cNvSpPr/>
      </dsp:nvSpPr>
      <dsp:spPr>
        <a:xfrm>
          <a:off x="0" y="1432421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Addresses CNN issues like vanishing gradient and spatial info loss during down sampling</a:t>
          </a:r>
        </a:p>
      </dsp:txBody>
      <dsp:txXfrm>
        <a:off x="0" y="1432421"/>
        <a:ext cx="6571413" cy="1432421"/>
      </dsp:txXfrm>
    </dsp:sp>
    <dsp:sp modelId="{E27007F0-CC78-4AE0-BB69-38905F4FB37F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 w="12700" cap="flat" cmpd="sng" algn="ctr">
          <a:solidFill>
            <a:schemeClr val="accent2">
              <a:hueOff val="-1655181"/>
              <a:satOff val="-2619"/>
              <a:lumOff val="-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014D-5DA6-456B-AC1C-46DCE7CC980C}">
      <dsp:nvSpPr>
        <dsp:cNvPr id="0" name=""/>
        <dsp:cNvSpPr/>
      </dsp:nvSpPr>
      <dsp:spPr>
        <a:xfrm>
          <a:off x="0" y="2864843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Uses Vector of Volumes approach - Input feature maps as volumetric tensors</a:t>
          </a:r>
        </a:p>
      </dsp:txBody>
      <dsp:txXfrm>
        <a:off x="0" y="2864843"/>
        <a:ext cx="6571413" cy="1432421"/>
      </dsp:txXfrm>
    </dsp:sp>
    <dsp:sp modelId="{68EB31FF-7FE7-4C79-B9B7-6C82D210ADEE}">
      <dsp:nvSpPr>
        <dsp:cNvPr id="0" name=""/>
        <dsp:cNvSpPr/>
      </dsp:nvSpPr>
      <dsp:spPr>
        <a:xfrm>
          <a:off x="0" y="4297264"/>
          <a:ext cx="6571413" cy="0"/>
        </a:xfrm>
        <a:prstGeom prst="line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3B765-AC5B-4F1B-A0AD-4F6C67662BDA}">
      <dsp:nvSpPr>
        <dsp:cNvPr id="0" name=""/>
        <dsp:cNvSpPr/>
      </dsp:nvSpPr>
      <dsp:spPr>
        <a:xfrm>
          <a:off x="0" y="4297264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Uses residual connections between convolution layers</a:t>
          </a:r>
        </a:p>
      </dsp:txBody>
      <dsp:txXfrm>
        <a:off x="0" y="4297264"/>
        <a:ext cx="6571413" cy="14324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B62C3-8EBE-41FD-8D64-B05E63302BAC}">
      <dsp:nvSpPr>
        <dsp:cNvPr id="0" name=""/>
        <dsp:cNvSpPr/>
      </dsp:nvSpPr>
      <dsp:spPr>
        <a:xfrm rot="5400000">
          <a:off x="-305508" y="305682"/>
          <a:ext cx="2036724" cy="142570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CSPVoVNet</a:t>
          </a:r>
          <a:endParaRPr lang="en-US" sz="2300" kern="1200"/>
        </a:p>
      </dsp:txBody>
      <dsp:txXfrm rot="-5400000">
        <a:off x="1" y="713028"/>
        <a:ext cx="1425707" cy="611017"/>
      </dsp:txXfrm>
    </dsp:sp>
    <dsp:sp modelId="{F5BD4FFD-7F5D-4AB1-9E80-959D58604107}">
      <dsp:nvSpPr>
        <dsp:cNvPr id="0" name=""/>
        <dsp:cNvSpPr/>
      </dsp:nvSpPr>
      <dsp:spPr>
        <a:xfrm rot="5400000">
          <a:off x="3336624" y="-1910743"/>
          <a:ext cx="1323870" cy="5145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Analyzes the gradient path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Makes inferences faster and more accurate</a:t>
          </a:r>
        </a:p>
      </dsp:txBody>
      <dsp:txXfrm rot="-5400000">
        <a:off x="1425707" y="64800"/>
        <a:ext cx="5081079" cy="1194618"/>
      </dsp:txXfrm>
    </dsp:sp>
    <dsp:sp modelId="{6BEBCCAC-64FE-4739-8E09-6D2924A253C4}">
      <dsp:nvSpPr>
        <dsp:cNvPr id="0" name=""/>
        <dsp:cNvSpPr/>
      </dsp:nvSpPr>
      <dsp:spPr>
        <a:xfrm rot="5400000">
          <a:off x="-305508" y="2151989"/>
          <a:ext cx="2036724" cy="142570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ELAN</a:t>
          </a:r>
        </a:p>
      </dsp:txBody>
      <dsp:txXfrm rot="-5400000">
        <a:off x="1" y="2559335"/>
        <a:ext cx="1425707" cy="611017"/>
      </dsp:txXfrm>
    </dsp:sp>
    <dsp:sp modelId="{ABA28EFB-A43B-4399-A9B1-1CE882B36319}">
      <dsp:nvSpPr>
        <dsp:cNvPr id="0" name=""/>
        <dsp:cNvSpPr/>
      </dsp:nvSpPr>
      <dsp:spPr>
        <a:xfrm rot="5400000">
          <a:off x="3336624" y="-64436"/>
          <a:ext cx="1323870" cy="5145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Efficient Layer Aggregation Network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By controlling the shortest longest gradient path, a deeper network can learn and converge efficiently</a:t>
          </a:r>
        </a:p>
      </dsp:txBody>
      <dsp:txXfrm rot="-5400000">
        <a:off x="1425707" y="1911107"/>
        <a:ext cx="5081079" cy="1194618"/>
      </dsp:txXfrm>
    </dsp:sp>
    <dsp:sp modelId="{54F0BEE9-5EDC-40B0-967E-9BCC08F85832}">
      <dsp:nvSpPr>
        <dsp:cNvPr id="0" name=""/>
        <dsp:cNvSpPr/>
      </dsp:nvSpPr>
      <dsp:spPr>
        <a:xfrm rot="5400000">
          <a:off x="-305508" y="3998296"/>
          <a:ext cx="2036724" cy="142570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E-ELAN</a:t>
          </a:r>
        </a:p>
      </dsp:txBody>
      <dsp:txXfrm rot="-5400000">
        <a:off x="1" y="4405642"/>
        <a:ext cx="1425707" cy="611017"/>
      </dsp:txXfrm>
    </dsp:sp>
    <dsp:sp modelId="{CB3261AD-87A9-4DFC-9C57-AEB83FAAEFAD}">
      <dsp:nvSpPr>
        <dsp:cNvPr id="0" name=""/>
        <dsp:cNvSpPr/>
      </dsp:nvSpPr>
      <dsp:spPr>
        <a:xfrm rot="5400000">
          <a:off x="3336624" y="1781870"/>
          <a:ext cx="1323870" cy="5145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Extended ELAN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Developed based on the ELAN architecture</a:t>
          </a:r>
        </a:p>
      </dsp:txBody>
      <dsp:txXfrm rot="-5400000">
        <a:off x="1425707" y="3757413"/>
        <a:ext cx="5081079" cy="1194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B38A3-473D-4D0A-85AA-EEF42F117FB8}">
      <dsp:nvSpPr>
        <dsp:cNvPr id="0" name=""/>
        <dsp:cNvSpPr/>
      </dsp:nvSpPr>
      <dsp:spPr>
        <a:xfrm>
          <a:off x="0" y="2797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3E0D3-E08C-42B5-BAC5-4DBAA6475D3D}">
      <dsp:nvSpPr>
        <dsp:cNvPr id="0" name=""/>
        <dsp:cNvSpPr/>
      </dsp:nvSpPr>
      <dsp:spPr>
        <a:xfrm>
          <a:off x="0" y="2797"/>
          <a:ext cx="6571413" cy="19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Uses expand, shuffle and merge cardinality</a:t>
          </a:r>
        </a:p>
      </dsp:txBody>
      <dsp:txXfrm>
        <a:off x="0" y="2797"/>
        <a:ext cx="6571413" cy="1908030"/>
      </dsp:txXfrm>
    </dsp:sp>
    <dsp:sp modelId="{041EB5D1-41FF-48D9-AE81-3171014A01A8}">
      <dsp:nvSpPr>
        <dsp:cNvPr id="0" name=""/>
        <dsp:cNvSpPr/>
      </dsp:nvSpPr>
      <dsp:spPr>
        <a:xfrm>
          <a:off x="0" y="1910827"/>
          <a:ext cx="6571413" cy="0"/>
        </a:xfrm>
        <a:prstGeom prst="line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250EA-10B9-49B8-9BF0-A2A8F414CA04}">
      <dsp:nvSpPr>
        <dsp:cNvPr id="0" name=""/>
        <dsp:cNvSpPr/>
      </dsp:nvSpPr>
      <dsp:spPr>
        <a:xfrm>
          <a:off x="0" y="1910827"/>
          <a:ext cx="6571413" cy="19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Achieves continuous enhancement of learning ability</a:t>
          </a:r>
        </a:p>
      </dsp:txBody>
      <dsp:txXfrm>
        <a:off x="0" y="1910827"/>
        <a:ext cx="6571413" cy="1908030"/>
      </dsp:txXfrm>
    </dsp:sp>
    <dsp:sp modelId="{9A32F633-386D-4E3B-B11A-812CA2F4A456}">
      <dsp:nvSpPr>
        <dsp:cNvPr id="0" name=""/>
        <dsp:cNvSpPr/>
      </dsp:nvSpPr>
      <dsp:spPr>
        <a:xfrm>
          <a:off x="0" y="3818858"/>
          <a:ext cx="6571413" cy="0"/>
        </a:xfrm>
        <a:prstGeom prst="line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89738-01B5-4D6C-90E0-5B8ACCA60E8F}">
      <dsp:nvSpPr>
        <dsp:cNvPr id="0" name=""/>
        <dsp:cNvSpPr/>
      </dsp:nvSpPr>
      <dsp:spPr>
        <a:xfrm>
          <a:off x="0" y="3818858"/>
          <a:ext cx="6571413" cy="19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Architectural change at computational block only, transitional block is left as it is.</a:t>
          </a:r>
        </a:p>
      </dsp:txBody>
      <dsp:txXfrm>
        <a:off x="0" y="3818858"/>
        <a:ext cx="6571413" cy="19080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01CEE-AFB0-43C4-880D-2230D3FD5C3E}">
      <dsp:nvSpPr>
        <dsp:cNvPr id="0" name=""/>
        <dsp:cNvSpPr/>
      </dsp:nvSpPr>
      <dsp:spPr>
        <a:xfrm>
          <a:off x="0" y="0"/>
          <a:ext cx="5257130" cy="12605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Group convolution to expand the channel and cardinality of computational block</a:t>
          </a:r>
        </a:p>
      </dsp:txBody>
      <dsp:txXfrm>
        <a:off x="36920" y="36920"/>
        <a:ext cx="3790403" cy="1186690"/>
      </dsp:txXfrm>
    </dsp:sp>
    <dsp:sp modelId="{BA4D2DB3-3E22-4FE3-A8D2-6619453EABC0}">
      <dsp:nvSpPr>
        <dsp:cNvPr id="0" name=""/>
        <dsp:cNvSpPr/>
      </dsp:nvSpPr>
      <dsp:spPr>
        <a:xfrm>
          <a:off x="440284" y="1489718"/>
          <a:ext cx="5257130" cy="12605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group parameter</a:t>
          </a:r>
          <a:r>
            <a:rPr lang="en-US" sz="2000" i="1" kern="1200"/>
            <a:t>(g)</a:t>
          </a:r>
          <a:r>
            <a:rPr lang="en-US" sz="2000" kern="1200"/>
            <a:t> and channel multiplier are applied to all computational layers</a:t>
          </a:r>
        </a:p>
      </dsp:txBody>
      <dsp:txXfrm>
        <a:off x="477204" y="1526638"/>
        <a:ext cx="3923660" cy="1186690"/>
      </dsp:txXfrm>
    </dsp:sp>
    <dsp:sp modelId="{9F270248-531A-475B-8EBF-7913F6080620}">
      <dsp:nvSpPr>
        <dsp:cNvPr id="0" name=""/>
        <dsp:cNvSpPr/>
      </dsp:nvSpPr>
      <dsp:spPr>
        <a:xfrm>
          <a:off x="873997" y="2979436"/>
          <a:ext cx="5257130" cy="12605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Output feature maps of the computational blocks are shuffled into </a:t>
          </a:r>
          <a:r>
            <a:rPr lang="en-US" sz="2000" i="1" kern="1200"/>
            <a:t>g </a:t>
          </a:r>
          <a:r>
            <a:rPr lang="en-US" sz="2000" kern="1200"/>
            <a:t>groups and concatenate </a:t>
          </a:r>
        </a:p>
      </dsp:txBody>
      <dsp:txXfrm>
        <a:off x="910917" y="3016356"/>
        <a:ext cx="3930232" cy="1186690"/>
      </dsp:txXfrm>
    </dsp:sp>
    <dsp:sp modelId="{7D049FFA-ECEE-4239-8819-3CE18DDDD7F7}">
      <dsp:nvSpPr>
        <dsp:cNvPr id="0" name=""/>
        <dsp:cNvSpPr/>
      </dsp:nvSpPr>
      <dsp:spPr>
        <a:xfrm>
          <a:off x="1314282" y="4469155"/>
          <a:ext cx="5257130" cy="12605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</a:t>
          </a:r>
          <a:r>
            <a:rPr lang="en-US" sz="2000" i="1" kern="1200"/>
            <a:t>g </a:t>
          </a:r>
          <a:r>
            <a:rPr lang="en-US" sz="2000" kern="1200"/>
            <a:t>groups are added to perform merge cardinality resulting in the final feature map</a:t>
          </a:r>
        </a:p>
      </dsp:txBody>
      <dsp:txXfrm>
        <a:off x="1351202" y="4506075"/>
        <a:ext cx="3923660" cy="1186690"/>
      </dsp:txXfrm>
    </dsp:sp>
    <dsp:sp modelId="{51B3414D-D02C-4EF4-B085-1CB96AA1973B}">
      <dsp:nvSpPr>
        <dsp:cNvPr id="0" name=""/>
        <dsp:cNvSpPr/>
      </dsp:nvSpPr>
      <dsp:spPr>
        <a:xfrm>
          <a:off x="4437785" y="965452"/>
          <a:ext cx="819345" cy="81934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2138" y="965452"/>
        <a:ext cx="450639" cy="616557"/>
      </dsp:txXfrm>
    </dsp:sp>
    <dsp:sp modelId="{296976AC-90E8-4A3E-A675-A1894B18381F}">
      <dsp:nvSpPr>
        <dsp:cNvPr id="0" name=""/>
        <dsp:cNvSpPr/>
      </dsp:nvSpPr>
      <dsp:spPr>
        <a:xfrm>
          <a:off x="4878069" y="2455170"/>
          <a:ext cx="819345" cy="81934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62422" y="2455170"/>
        <a:ext cx="450639" cy="616557"/>
      </dsp:txXfrm>
    </dsp:sp>
    <dsp:sp modelId="{242BCE04-16FC-4573-99D5-3F0BFEE3AE12}">
      <dsp:nvSpPr>
        <dsp:cNvPr id="0" name=""/>
        <dsp:cNvSpPr/>
      </dsp:nvSpPr>
      <dsp:spPr>
        <a:xfrm>
          <a:off x="5311783" y="3944888"/>
          <a:ext cx="819345" cy="81934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96136" y="3944888"/>
        <a:ext cx="450639" cy="6165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89536-806D-4395-AC01-6D8554C64EF9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0D5A5-B971-4286-8477-E9E6F78BA61C}">
      <dsp:nvSpPr>
        <dsp:cNvPr id="0" name=""/>
        <dsp:cNvSpPr/>
      </dsp:nvSpPr>
      <dsp:spPr>
        <a:xfrm>
          <a:off x="0" y="0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Lapses (if any) under YOLO v7 architecture</a:t>
          </a:r>
        </a:p>
      </dsp:txBody>
      <dsp:txXfrm>
        <a:off x="0" y="0"/>
        <a:ext cx="6571413" cy="1432421"/>
      </dsp:txXfrm>
    </dsp:sp>
    <dsp:sp modelId="{E8AF7A54-1BF4-4B55-AE82-89C2FF9BBF55}">
      <dsp:nvSpPr>
        <dsp:cNvPr id="0" name=""/>
        <dsp:cNvSpPr/>
      </dsp:nvSpPr>
      <dsp:spPr>
        <a:xfrm>
          <a:off x="0" y="1432421"/>
          <a:ext cx="6571413" cy="0"/>
        </a:xfrm>
        <a:prstGeom prst="line">
          <a:avLst/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 w="12700" cap="flat" cmpd="sng" algn="ctr">
          <a:solidFill>
            <a:schemeClr val="accent2">
              <a:hueOff val="-827590"/>
              <a:satOff val="-1310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BA426-12A1-47E5-8B58-568402ED87D0}">
      <dsp:nvSpPr>
        <dsp:cNvPr id="0" name=""/>
        <dsp:cNvSpPr/>
      </dsp:nvSpPr>
      <dsp:spPr>
        <a:xfrm>
          <a:off x="0" y="1432421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YOLO v7 loss function</a:t>
          </a:r>
        </a:p>
      </dsp:txBody>
      <dsp:txXfrm>
        <a:off x="0" y="1432421"/>
        <a:ext cx="6571413" cy="1432421"/>
      </dsp:txXfrm>
    </dsp:sp>
    <dsp:sp modelId="{CA5CEB32-4F54-4D88-8D00-6229EBC89B08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 w="12700" cap="flat" cmpd="sng" algn="ctr">
          <a:solidFill>
            <a:schemeClr val="accent2">
              <a:hueOff val="-1655181"/>
              <a:satOff val="-2619"/>
              <a:lumOff val="-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0533-BAFE-4988-8780-CD760B25FCB7}">
      <dsp:nvSpPr>
        <dsp:cNvPr id="0" name=""/>
        <dsp:cNvSpPr/>
      </dsp:nvSpPr>
      <dsp:spPr>
        <a:xfrm>
          <a:off x="0" y="2864843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Training bag-of-freebies</a:t>
          </a:r>
        </a:p>
      </dsp:txBody>
      <dsp:txXfrm>
        <a:off x="0" y="2864843"/>
        <a:ext cx="6571413" cy="1432421"/>
      </dsp:txXfrm>
    </dsp:sp>
    <dsp:sp modelId="{41B77047-B7E7-4EFD-B017-522450D22DF3}">
      <dsp:nvSpPr>
        <dsp:cNvPr id="0" name=""/>
        <dsp:cNvSpPr/>
      </dsp:nvSpPr>
      <dsp:spPr>
        <a:xfrm>
          <a:off x="0" y="4297264"/>
          <a:ext cx="6571413" cy="0"/>
        </a:xfrm>
        <a:prstGeom prst="line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F5E53-03C0-42C3-BEFA-A5FB4EDE418F}">
      <dsp:nvSpPr>
        <dsp:cNvPr id="0" name=""/>
        <dsp:cNvSpPr/>
      </dsp:nvSpPr>
      <dsp:spPr>
        <a:xfrm>
          <a:off x="0" y="4297264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Concluding my understandings of YOLO v7</a:t>
          </a:r>
        </a:p>
      </dsp:txBody>
      <dsp:txXfrm>
        <a:off x="0" y="4297264"/>
        <a:ext cx="6571413" cy="143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0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3/28/2023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8376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NtoVp32cBv-BqXbhFzkDr8HM7VhsEnwEmwVfFD0ZbUA/edit?usp=shari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Cells as seen on a microscope">
            <a:extLst>
              <a:ext uri="{FF2B5EF4-FFF2-40B4-BE49-F238E27FC236}">
                <a16:creationId xmlns:a16="http://schemas.microsoft.com/office/drawing/2014/main" id="{02FA00EC-9EDF-7923-B83B-3A01DD35F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7" r="7481" b="-2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14" name="Group 16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4200">
                <a:cs typeface="Calibri Light"/>
              </a:rPr>
              <a:t>Surgical Video Analysis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AIML Project Elective Term II 2022-23</a:t>
            </a:r>
          </a:p>
          <a:p>
            <a:r>
              <a:rPr lang="en-US" sz="2200">
                <a:cs typeface="Calibri"/>
              </a:rPr>
              <a:t>Week III Mar 18-26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5F978-ED16-4FC8-2F47-C1B3973C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dirty="0">
                <a:ea typeface="Source Sans Pro"/>
              </a:rPr>
              <a:t>Strategy of Architecture Change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73BBEE4-04B0-606D-A5A6-FC0EB333C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9348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65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FD0FC-38EF-DC29-4020-C4FC21F5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cap="all" spc="1500">
                <a:ea typeface="Source Sans Pro SemiBold" panose="020B0603030403020204" pitchFamily="34" charset="0"/>
              </a:rPr>
              <a:t>Extension of ELAN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F2EE4AA7-E042-4F8A-109F-5665A7E4BD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939" r="3" b="3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93B4D-B8D1-0E89-0E8A-4365C6DE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160D0-012F-7F6E-671C-1014F93B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817" y="823301"/>
            <a:ext cx="4508641" cy="3422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cap="all" spc="1500">
                <a:ea typeface="Source Sans Pro SemiBold" panose="020B0603030403020204" pitchFamily="34" charset="0"/>
              </a:rPr>
              <a:t>VR Course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94F9-0C72-84C0-F63D-CD331156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cap="all" spc="400">
                <a:solidFill>
                  <a:schemeClr val="tx1"/>
                </a:solidFill>
              </a:rPr>
              <a:t>Question 4 in </a:t>
            </a:r>
            <a:r>
              <a:rPr lang="en-US" cap="all" spc="400">
                <a:solidFill>
                  <a:schemeClr val="tx1"/>
                </a:solidFill>
                <a:hlinkClick r:id="rId2"/>
              </a:rPr>
              <a:t>Report </a:t>
            </a:r>
            <a:endParaRPr lang="en-US" cap="all" spc="400">
              <a:solidFill>
                <a:schemeClr val="tx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2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94E0D-0DFD-D73D-7FCB-161C6740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dirty="0">
                <a:ea typeface="Source Sans Pro"/>
              </a:rPr>
              <a:t>Next Week..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AC402-54EA-A0C2-6A67-ADA77E47C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563806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69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7802-8EB6-60AB-B8D6-D0C61730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03" y="1018596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THANK YOU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A1ABC48F-7964-73E8-F1B9-12DBB342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615" y="2580962"/>
            <a:ext cx="3217333" cy="3217333"/>
          </a:xfrm>
          <a:prstGeom prst="rect">
            <a:avLst/>
          </a:prstGeom>
        </p:spPr>
      </p:pic>
      <p:sp>
        <p:nvSpPr>
          <p:cNvPr id="51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582C-1D25-705D-E918-3344E45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>
                <a:ea typeface="Source Sans Pro"/>
              </a:rPr>
              <a:t>Task Assigned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D2C223-9ED5-E53C-2564-3C6AC6CD0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1180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4060A-19E3-D657-4D76-75A2F87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>
                <a:ea typeface="Source Sans Pro"/>
              </a:rPr>
              <a:t>This week</a:t>
            </a:r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501F858C-E5CF-3BC1-9959-ED5A793EF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276645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2DAA2-9AE6-7E30-9FA1-DD4C9CFC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>
                <a:ea typeface="Source Sans Pro"/>
              </a:rPr>
              <a:t>YOLO v7</a:t>
            </a:r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7EB685F2-F10F-FDF4-36B5-114422BE9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83239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12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BB429-912C-A70F-1F98-7A6B84EC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cap="all" spc="1500">
                <a:ea typeface="Source Sans Pro SemiBold" panose="020B0603030403020204" pitchFamily="34" charset="0"/>
              </a:rPr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00A7-6E92-9697-2D2F-2D47A128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6765" y="4280081"/>
            <a:ext cx="6418471" cy="156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cap="all" spc="400" dirty="0">
                <a:solidFill>
                  <a:schemeClr val="tx1"/>
                </a:solidFill>
                <a:ea typeface="Source Sans Pro"/>
              </a:rPr>
              <a:t>E-</a:t>
            </a:r>
            <a:r>
              <a:rPr lang="en-US" cap="all" spc="400" dirty="0" err="1">
                <a:solidFill>
                  <a:schemeClr val="tx1"/>
                </a:solidFill>
                <a:ea typeface="Source Sans Pro"/>
              </a:rPr>
              <a:t>ELAn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C5E3D-4EBA-8A9D-C4E5-0447F5C1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sz="4100">
                <a:ea typeface="Source Sans Pro"/>
              </a:rPr>
              <a:t>Introduction</a:t>
            </a:r>
            <a:endParaRPr lang="en-US" sz="4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216CB7-1E6B-7E09-B940-88DCA2B1C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80383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2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169F1-92B8-7E9E-840C-BAE21814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err="1">
                <a:ea typeface="Source Sans Pro"/>
              </a:rPr>
              <a:t>VoVNet</a:t>
            </a:r>
            <a:r>
              <a:rPr lang="en-US">
                <a:ea typeface="Source Sans Pro"/>
              </a:rPr>
              <a:t> 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8B193E-7AE0-06BA-609A-B727A8AD4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236127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8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4A7F2-2C6E-14A0-5F05-8955908C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>
                <a:ea typeface="Source Sans Pro"/>
              </a:rPr>
              <a:t>Towards </a:t>
            </a:r>
            <a:br>
              <a:rPr lang="en-US">
                <a:ea typeface="Source Sans Pro"/>
              </a:rPr>
            </a:br>
            <a:r>
              <a:rPr lang="en-US">
                <a:ea typeface="Source Sans Pro"/>
              </a:rPr>
              <a:t>E-ELAN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716203-E81E-AF25-6D68-6151B96D6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45590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84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BAE77-0A0F-80AA-AA74-CFA614DD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>
                <a:ea typeface="Source Sans Pro"/>
              </a:rPr>
              <a:t>E-ELAN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94EFA3-1244-0AA0-A036-5693FC723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500229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89657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FunkyShapesDarkVTI</vt:lpstr>
      <vt:lpstr>Surgical Video Analysis</vt:lpstr>
      <vt:lpstr>Task Assigned</vt:lpstr>
      <vt:lpstr>This week</vt:lpstr>
      <vt:lpstr>YOLO v7</vt:lpstr>
      <vt:lpstr>ARCHITECTURE</vt:lpstr>
      <vt:lpstr>Introduction</vt:lpstr>
      <vt:lpstr>VoVNet </vt:lpstr>
      <vt:lpstr>Towards  E-ELAN</vt:lpstr>
      <vt:lpstr>E-ELAN</vt:lpstr>
      <vt:lpstr>Strategy of Architecture Change</vt:lpstr>
      <vt:lpstr>Extension of ELAN</vt:lpstr>
      <vt:lpstr>VR Course Project</vt:lpstr>
      <vt:lpstr>Next Week..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54</cp:revision>
  <dcterms:created xsi:type="dcterms:W3CDTF">2023-03-28T05:03:53Z</dcterms:created>
  <dcterms:modified xsi:type="dcterms:W3CDTF">2023-03-28T11:46:43Z</dcterms:modified>
</cp:coreProperties>
</file>