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CD06-42E4-4DF9-B2B6-612303F00DBF}" v="316" dt="2023-04-17T11:37:09.131"/>
    <p1510:client id="{29C9AF41-0FE8-DF37-FDC8-FC79F53166EF}" v="247" dt="2023-04-17T15:01:32.892"/>
    <p1510:client id="{9BCCF1B7-E257-481C-0C86-C1DC71C759B2}" v="614" dt="2023-04-18T13:20:2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BB916-6470-4E19-8D1D-B6BEFED329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F32F8F-A43D-46BA-AD1C-586744D08F8E}">
      <dgm:prSet/>
      <dgm:spPr/>
      <dgm:t>
        <a:bodyPr/>
        <a:lstStyle/>
        <a:p>
          <a:r>
            <a:rPr lang="en-US"/>
            <a:t>The path taken by optimization algorithm during the training process to minimize the loss function of the model.</a:t>
          </a:r>
        </a:p>
      </dgm:t>
    </dgm:pt>
    <dgm:pt modelId="{973ED6E3-1257-455B-95D0-26BA9F04A9A6}" type="parTrans" cxnId="{27F11ABC-2EDB-42E8-8045-79CC78CD81BB}">
      <dgm:prSet/>
      <dgm:spPr/>
      <dgm:t>
        <a:bodyPr/>
        <a:lstStyle/>
        <a:p>
          <a:endParaRPr lang="en-US"/>
        </a:p>
      </dgm:t>
    </dgm:pt>
    <dgm:pt modelId="{49F21136-BF8B-4475-A08B-459121DD955B}" type="sibTrans" cxnId="{27F11ABC-2EDB-42E8-8045-79CC78CD81BB}">
      <dgm:prSet/>
      <dgm:spPr/>
      <dgm:t>
        <a:bodyPr/>
        <a:lstStyle/>
        <a:p>
          <a:endParaRPr lang="en-US"/>
        </a:p>
      </dgm:t>
    </dgm:pt>
    <dgm:pt modelId="{6EE5D862-A355-4866-B3F1-7E40AD996F89}">
      <dgm:prSet/>
      <dgm:spPr/>
      <dgm:t>
        <a:bodyPr/>
        <a:lstStyle/>
        <a:p>
          <a:r>
            <a:rPr lang="en-US"/>
            <a:t>It refers the sequence of weights computed while computing optimal weights.</a:t>
          </a:r>
        </a:p>
      </dgm:t>
    </dgm:pt>
    <dgm:pt modelId="{98EC1A49-50F0-4989-A6A2-6EE45CBA16B8}" type="parTrans" cxnId="{7461E1C6-04CE-4B4E-84B6-59041C72F3B5}">
      <dgm:prSet/>
      <dgm:spPr/>
      <dgm:t>
        <a:bodyPr/>
        <a:lstStyle/>
        <a:p>
          <a:endParaRPr lang="en-US"/>
        </a:p>
      </dgm:t>
    </dgm:pt>
    <dgm:pt modelId="{AF31C0FF-C5BA-4589-9C9A-D0B5743C70F4}" type="sibTrans" cxnId="{7461E1C6-04CE-4B4E-84B6-59041C72F3B5}">
      <dgm:prSet/>
      <dgm:spPr/>
      <dgm:t>
        <a:bodyPr/>
        <a:lstStyle/>
        <a:p>
          <a:endParaRPr lang="en-US"/>
        </a:p>
      </dgm:t>
    </dgm:pt>
    <dgm:pt modelId="{AE33F8AE-545F-4B33-B3F1-FC52A73B2CFD}" type="pres">
      <dgm:prSet presAssocID="{A9FBB916-6470-4E19-8D1D-B6BEFED32979}" presName="root" presStyleCnt="0">
        <dgm:presLayoutVars>
          <dgm:dir/>
          <dgm:resizeHandles val="exact"/>
        </dgm:presLayoutVars>
      </dgm:prSet>
      <dgm:spPr/>
    </dgm:pt>
    <dgm:pt modelId="{E8E2F044-EBD2-429F-8DE4-E3EFE805FC2F}" type="pres">
      <dgm:prSet presAssocID="{96F32F8F-A43D-46BA-AD1C-586744D08F8E}" presName="compNode" presStyleCnt="0"/>
      <dgm:spPr/>
    </dgm:pt>
    <dgm:pt modelId="{2D8768E2-7F93-4798-BA82-1B2EF76BC0F0}" type="pres">
      <dgm:prSet presAssocID="{96F32F8F-A43D-46BA-AD1C-586744D08F8E}" presName="bgRect" presStyleLbl="bgShp" presStyleIdx="0" presStyleCnt="2"/>
      <dgm:spPr/>
    </dgm:pt>
    <dgm:pt modelId="{E3C77CA9-E620-47DB-A3D7-C36C61903FE3}" type="pres">
      <dgm:prSet presAssocID="{96F32F8F-A43D-46BA-AD1C-586744D08F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C8FF0B2-F850-407F-B52C-6B07023C0F38}" type="pres">
      <dgm:prSet presAssocID="{96F32F8F-A43D-46BA-AD1C-586744D08F8E}" presName="spaceRect" presStyleCnt="0"/>
      <dgm:spPr/>
    </dgm:pt>
    <dgm:pt modelId="{AF744E42-F11B-460F-92E8-6617070E088A}" type="pres">
      <dgm:prSet presAssocID="{96F32F8F-A43D-46BA-AD1C-586744D08F8E}" presName="parTx" presStyleLbl="revTx" presStyleIdx="0" presStyleCnt="2">
        <dgm:presLayoutVars>
          <dgm:chMax val="0"/>
          <dgm:chPref val="0"/>
        </dgm:presLayoutVars>
      </dgm:prSet>
      <dgm:spPr/>
    </dgm:pt>
    <dgm:pt modelId="{1B985863-CBD7-4F2C-B87E-C9D4594B3928}" type="pres">
      <dgm:prSet presAssocID="{49F21136-BF8B-4475-A08B-459121DD955B}" presName="sibTrans" presStyleCnt="0"/>
      <dgm:spPr/>
    </dgm:pt>
    <dgm:pt modelId="{F8DAC030-5B59-4F2E-8FD8-0F5E6A6AF3C5}" type="pres">
      <dgm:prSet presAssocID="{6EE5D862-A355-4866-B3F1-7E40AD996F89}" presName="compNode" presStyleCnt="0"/>
      <dgm:spPr/>
    </dgm:pt>
    <dgm:pt modelId="{CA644528-D780-4D67-97F9-E1976504E944}" type="pres">
      <dgm:prSet presAssocID="{6EE5D862-A355-4866-B3F1-7E40AD996F89}" presName="bgRect" presStyleLbl="bgShp" presStyleIdx="1" presStyleCnt="2"/>
      <dgm:spPr/>
    </dgm:pt>
    <dgm:pt modelId="{55C55D18-4DC3-469C-B33F-3A3CE808AB73}" type="pres">
      <dgm:prSet presAssocID="{6EE5D862-A355-4866-B3F1-7E40AD996F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75D0E2E-FC3C-4E95-A2E4-8F4F84263D4F}" type="pres">
      <dgm:prSet presAssocID="{6EE5D862-A355-4866-B3F1-7E40AD996F89}" presName="spaceRect" presStyleCnt="0"/>
      <dgm:spPr/>
    </dgm:pt>
    <dgm:pt modelId="{69BEF2B5-770F-4557-B2C9-C7B593326BFD}" type="pres">
      <dgm:prSet presAssocID="{6EE5D862-A355-4866-B3F1-7E40AD996F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DA5C63-F96C-4EE0-99D8-3AD76EE902D8}" type="presOf" srcId="{6EE5D862-A355-4866-B3F1-7E40AD996F89}" destId="{69BEF2B5-770F-4557-B2C9-C7B593326BFD}" srcOrd="0" destOrd="0" presId="urn:microsoft.com/office/officeart/2018/2/layout/IconVerticalSolidList"/>
    <dgm:cxn modelId="{6052A64A-6A82-4962-8830-29E439CD1680}" type="presOf" srcId="{A9FBB916-6470-4E19-8D1D-B6BEFED32979}" destId="{AE33F8AE-545F-4B33-B3F1-FC52A73B2CFD}" srcOrd="0" destOrd="0" presId="urn:microsoft.com/office/officeart/2018/2/layout/IconVerticalSolidList"/>
    <dgm:cxn modelId="{27F11ABC-2EDB-42E8-8045-79CC78CD81BB}" srcId="{A9FBB916-6470-4E19-8D1D-B6BEFED32979}" destId="{96F32F8F-A43D-46BA-AD1C-586744D08F8E}" srcOrd="0" destOrd="0" parTransId="{973ED6E3-1257-455B-95D0-26BA9F04A9A6}" sibTransId="{49F21136-BF8B-4475-A08B-459121DD955B}"/>
    <dgm:cxn modelId="{7461E1C6-04CE-4B4E-84B6-59041C72F3B5}" srcId="{A9FBB916-6470-4E19-8D1D-B6BEFED32979}" destId="{6EE5D862-A355-4866-B3F1-7E40AD996F89}" srcOrd="1" destOrd="0" parTransId="{98EC1A49-50F0-4989-A6A2-6EE45CBA16B8}" sibTransId="{AF31C0FF-C5BA-4589-9C9A-D0B5743C70F4}"/>
    <dgm:cxn modelId="{97CF9BCE-0C6E-4DD3-BFDD-33BA78774152}" type="presOf" srcId="{96F32F8F-A43D-46BA-AD1C-586744D08F8E}" destId="{AF744E42-F11B-460F-92E8-6617070E088A}" srcOrd="0" destOrd="0" presId="urn:microsoft.com/office/officeart/2018/2/layout/IconVerticalSolidList"/>
    <dgm:cxn modelId="{A9D55F70-3E8F-41FF-BC3B-51A86D7A55DF}" type="presParOf" srcId="{AE33F8AE-545F-4B33-B3F1-FC52A73B2CFD}" destId="{E8E2F044-EBD2-429F-8DE4-E3EFE805FC2F}" srcOrd="0" destOrd="0" presId="urn:microsoft.com/office/officeart/2018/2/layout/IconVerticalSolidList"/>
    <dgm:cxn modelId="{522CA350-E06F-40FA-83EF-DBCAC62FDD8E}" type="presParOf" srcId="{E8E2F044-EBD2-429F-8DE4-E3EFE805FC2F}" destId="{2D8768E2-7F93-4798-BA82-1B2EF76BC0F0}" srcOrd="0" destOrd="0" presId="urn:microsoft.com/office/officeart/2018/2/layout/IconVerticalSolidList"/>
    <dgm:cxn modelId="{23A18314-89AA-4B3A-8C50-DA82564DF605}" type="presParOf" srcId="{E8E2F044-EBD2-429F-8DE4-E3EFE805FC2F}" destId="{E3C77CA9-E620-47DB-A3D7-C36C61903FE3}" srcOrd="1" destOrd="0" presId="urn:microsoft.com/office/officeart/2018/2/layout/IconVerticalSolidList"/>
    <dgm:cxn modelId="{F9C921E0-FDB4-42E5-8036-191DDBB8CCA7}" type="presParOf" srcId="{E8E2F044-EBD2-429F-8DE4-E3EFE805FC2F}" destId="{6C8FF0B2-F850-407F-B52C-6B07023C0F38}" srcOrd="2" destOrd="0" presId="urn:microsoft.com/office/officeart/2018/2/layout/IconVerticalSolidList"/>
    <dgm:cxn modelId="{1D89D9C3-B38F-4FE1-909F-EF404097705F}" type="presParOf" srcId="{E8E2F044-EBD2-429F-8DE4-E3EFE805FC2F}" destId="{AF744E42-F11B-460F-92E8-6617070E088A}" srcOrd="3" destOrd="0" presId="urn:microsoft.com/office/officeart/2018/2/layout/IconVerticalSolidList"/>
    <dgm:cxn modelId="{EF6B4F34-AC7B-4F8E-A8C9-5DADF69A6C4A}" type="presParOf" srcId="{AE33F8AE-545F-4B33-B3F1-FC52A73B2CFD}" destId="{1B985863-CBD7-4F2C-B87E-C9D4594B3928}" srcOrd="1" destOrd="0" presId="urn:microsoft.com/office/officeart/2018/2/layout/IconVerticalSolidList"/>
    <dgm:cxn modelId="{83DFD16C-692C-4542-BF5A-76D0502ECE87}" type="presParOf" srcId="{AE33F8AE-545F-4B33-B3F1-FC52A73B2CFD}" destId="{F8DAC030-5B59-4F2E-8FD8-0F5E6A6AF3C5}" srcOrd="2" destOrd="0" presId="urn:microsoft.com/office/officeart/2018/2/layout/IconVerticalSolidList"/>
    <dgm:cxn modelId="{BDDE1E34-E608-4AE6-A161-CE8DE1E7F8C8}" type="presParOf" srcId="{F8DAC030-5B59-4F2E-8FD8-0F5E6A6AF3C5}" destId="{CA644528-D780-4D67-97F9-E1976504E944}" srcOrd="0" destOrd="0" presId="urn:microsoft.com/office/officeart/2018/2/layout/IconVerticalSolidList"/>
    <dgm:cxn modelId="{319CAA6F-3A04-42C0-AAEE-3624556D1086}" type="presParOf" srcId="{F8DAC030-5B59-4F2E-8FD8-0F5E6A6AF3C5}" destId="{55C55D18-4DC3-469C-B33F-3A3CE808AB73}" srcOrd="1" destOrd="0" presId="urn:microsoft.com/office/officeart/2018/2/layout/IconVerticalSolidList"/>
    <dgm:cxn modelId="{72F33674-2FCA-497F-9019-D907B3F2C78D}" type="presParOf" srcId="{F8DAC030-5B59-4F2E-8FD8-0F5E6A6AF3C5}" destId="{375D0E2E-FC3C-4E95-A2E4-8F4F84263D4F}" srcOrd="2" destOrd="0" presId="urn:microsoft.com/office/officeart/2018/2/layout/IconVerticalSolidList"/>
    <dgm:cxn modelId="{42E40F3F-18D1-418B-910D-5432DD0BBAB5}" type="presParOf" srcId="{F8DAC030-5B59-4F2E-8FD8-0F5E6A6AF3C5}" destId="{69BEF2B5-770F-4557-B2C9-C7B593326B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B533E-F377-415B-8402-330707EBC3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FD7E1D-0164-41F0-850A-215234AD30C4}">
      <dgm:prSet/>
      <dgm:spPr/>
      <dgm:t>
        <a:bodyPr/>
        <a:lstStyle/>
        <a:p>
          <a:pPr>
            <a:defRPr cap="all"/>
          </a:pPr>
          <a:r>
            <a:rPr lang="en-US"/>
            <a:t>Expansion: Increase the cardinality of a block</a:t>
          </a:r>
        </a:p>
      </dgm:t>
    </dgm:pt>
    <dgm:pt modelId="{B92278A6-BEAD-4B00-9555-6CB9AF07B5E7}" type="parTrans" cxnId="{9A2C726F-34C5-45D3-A589-2F8B5C472EA2}">
      <dgm:prSet/>
      <dgm:spPr/>
      <dgm:t>
        <a:bodyPr/>
        <a:lstStyle/>
        <a:p>
          <a:endParaRPr lang="en-US"/>
        </a:p>
      </dgm:t>
    </dgm:pt>
    <dgm:pt modelId="{265CDCB5-EEB4-4370-9C96-D502F4327671}" type="sibTrans" cxnId="{9A2C726F-34C5-45D3-A589-2F8B5C472EA2}">
      <dgm:prSet/>
      <dgm:spPr/>
      <dgm:t>
        <a:bodyPr/>
        <a:lstStyle/>
        <a:p>
          <a:endParaRPr lang="en-US"/>
        </a:p>
      </dgm:t>
    </dgm:pt>
    <dgm:pt modelId="{6250A98A-1E7C-4D7F-B25D-B891B44EF400}">
      <dgm:prSet/>
      <dgm:spPr/>
      <dgm:t>
        <a:bodyPr/>
        <a:lstStyle/>
        <a:p>
          <a:pPr>
            <a:defRPr cap="all"/>
          </a:pPr>
          <a:r>
            <a:rPr lang="en-US"/>
            <a:t>Shuffle: Rearranging the output channels</a:t>
          </a:r>
        </a:p>
      </dgm:t>
    </dgm:pt>
    <dgm:pt modelId="{339F1042-3B12-41E0-8FCD-284B38A379A0}" type="parTrans" cxnId="{9487AED6-1560-4684-A486-5E5CAEC8B5FB}">
      <dgm:prSet/>
      <dgm:spPr/>
      <dgm:t>
        <a:bodyPr/>
        <a:lstStyle/>
        <a:p>
          <a:endParaRPr lang="en-US"/>
        </a:p>
      </dgm:t>
    </dgm:pt>
    <dgm:pt modelId="{66E4843C-3490-413F-8AD4-A6715E8AB37B}" type="sibTrans" cxnId="{9487AED6-1560-4684-A486-5E5CAEC8B5FB}">
      <dgm:prSet/>
      <dgm:spPr/>
      <dgm:t>
        <a:bodyPr/>
        <a:lstStyle/>
        <a:p>
          <a:endParaRPr lang="en-US"/>
        </a:p>
      </dgm:t>
    </dgm:pt>
    <dgm:pt modelId="{65E6E46C-4A1E-4A97-B9A7-F3163DEC5552}">
      <dgm:prSet/>
      <dgm:spPr/>
      <dgm:t>
        <a:bodyPr/>
        <a:lstStyle/>
        <a:p>
          <a:pPr>
            <a:defRPr cap="all"/>
          </a:pPr>
          <a:r>
            <a:rPr lang="en-US"/>
            <a:t>Merge: Concatenate the outputs of two blocks</a:t>
          </a:r>
        </a:p>
      </dgm:t>
    </dgm:pt>
    <dgm:pt modelId="{AFBA88FE-98B0-4102-850B-5D418140E45E}" type="parTrans" cxnId="{948DBE24-67C3-43B4-BEDA-C525D0BCF9C5}">
      <dgm:prSet/>
      <dgm:spPr/>
      <dgm:t>
        <a:bodyPr/>
        <a:lstStyle/>
        <a:p>
          <a:endParaRPr lang="en-US"/>
        </a:p>
      </dgm:t>
    </dgm:pt>
    <dgm:pt modelId="{FE29C434-B109-49A6-8FC4-C5D3CEA99CA6}" type="sibTrans" cxnId="{948DBE24-67C3-43B4-BEDA-C525D0BCF9C5}">
      <dgm:prSet/>
      <dgm:spPr/>
      <dgm:t>
        <a:bodyPr/>
        <a:lstStyle/>
        <a:p>
          <a:endParaRPr lang="en-US"/>
        </a:p>
      </dgm:t>
    </dgm:pt>
    <dgm:pt modelId="{F0911BAE-2BC1-497A-B6A6-AC958AC6B344}" type="pres">
      <dgm:prSet presAssocID="{206B533E-F377-415B-8402-330707EBC357}" presName="root" presStyleCnt="0">
        <dgm:presLayoutVars>
          <dgm:dir/>
          <dgm:resizeHandles val="exact"/>
        </dgm:presLayoutVars>
      </dgm:prSet>
      <dgm:spPr/>
    </dgm:pt>
    <dgm:pt modelId="{CDE62D6A-86EE-4F92-8528-792217FCCB35}" type="pres">
      <dgm:prSet presAssocID="{9FFD7E1D-0164-41F0-850A-215234AD30C4}" presName="compNode" presStyleCnt="0"/>
      <dgm:spPr/>
    </dgm:pt>
    <dgm:pt modelId="{84556DA7-4989-4538-80EE-6712B6634C25}" type="pres">
      <dgm:prSet presAssocID="{9FFD7E1D-0164-41F0-850A-215234AD30C4}" presName="iconBgRect" presStyleLbl="bgShp" presStyleIdx="0" presStyleCnt="3"/>
      <dgm:spPr/>
    </dgm:pt>
    <dgm:pt modelId="{1DFD82A8-72E8-4A69-9404-8059E4D9241D}" type="pres">
      <dgm:prSet presAssocID="{9FFD7E1D-0164-41F0-850A-215234AD30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7E7F671-1C4B-4526-BBCB-6CFA93273447}" type="pres">
      <dgm:prSet presAssocID="{9FFD7E1D-0164-41F0-850A-215234AD30C4}" presName="spaceRect" presStyleCnt="0"/>
      <dgm:spPr/>
    </dgm:pt>
    <dgm:pt modelId="{304ED9B3-A6D1-4849-A029-BCEDDAC93AFB}" type="pres">
      <dgm:prSet presAssocID="{9FFD7E1D-0164-41F0-850A-215234AD30C4}" presName="textRect" presStyleLbl="revTx" presStyleIdx="0" presStyleCnt="3">
        <dgm:presLayoutVars>
          <dgm:chMax val="1"/>
          <dgm:chPref val="1"/>
        </dgm:presLayoutVars>
      </dgm:prSet>
      <dgm:spPr/>
    </dgm:pt>
    <dgm:pt modelId="{FFF51216-1AF4-40D6-AE5F-BEE80C9046DD}" type="pres">
      <dgm:prSet presAssocID="{265CDCB5-EEB4-4370-9C96-D502F4327671}" presName="sibTrans" presStyleCnt="0"/>
      <dgm:spPr/>
    </dgm:pt>
    <dgm:pt modelId="{6E660DDF-DAC9-46F7-B6F4-1D4AAAB5B38F}" type="pres">
      <dgm:prSet presAssocID="{6250A98A-1E7C-4D7F-B25D-B891B44EF400}" presName="compNode" presStyleCnt="0"/>
      <dgm:spPr/>
    </dgm:pt>
    <dgm:pt modelId="{6FB56660-862A-4947-9F56-9EBFA9053EEA}" type="pres">
      <dgm:prSet presAssocID="{6250A98A-1E7C-4D7F-B25D-B891B44EF400}" presName="iconBgRect" presStyleLbl="bgShp" presStyleIdx="1" presStyleCnt="3"/>
      <dgm:spPr/>
    </dgm:pt>
    <dgm:pt modelId="{2F61D339-6BED-4919-B209-06CAD56A3CB0}" type="pres">
      <dgm:prSet presAssocID="{6250A98A-1E7C-4D7F-B25D-B891B44EF4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8772EAE-C8CA-476A-A33B-94F91A5345BF}" type="pres">
      <dgm:prSet presAssocID="{6250A98A-1E7C-4D7F-B25D-B891B44EF400}" presName="spaceRect" presStyleCnt="0"/>
      <dgm:spPr/>
    </dgm:pt>
    <dgm:pt modelId="{76BDE84A-3473-411A-8CF6-A169E9FBD5E0}" type="pres">
      <dgm:prSet presAssocID="{6250A98A-1E7C-4D7F-B25D-B891B44EF400}" presName="textRect" presStyleLbl="revTx" presStyleIdx="1" presStyleCnt="3">
        <dgm:presLayoutVars>
          <dgm:chMax val="1"/>
          <dgm:chPref val="1"/>
        </dgm:presLayoutVars>
      </dgm:prSet>
      <dgm:spPr/>
    </dgm:pt>
    <dgm:pt modelId="{FAEBAB1B-5BC1-4B65-8C97-3D17420A9875}" type="pres">
      <dgm:prSet presAssocID="{66E4843C-3490-413F-8AD4-A6715E8AB37B}" presName="sibTrans" presStyleCnt="0"/>
      <dgm:spPr/>
    </dgm:pt>
    <dgm:pt modelId="{13A07555-17C7-47B6-9942-D1187F5F55F7}" type="pres">
      <dgm:prSet presAssocID="{65E6E46C-4A1E-4A97-B9A7-F3163DEC5552}" presName="compNode" presStyleCnt="0"/>
      <dgm:spPr/>
    </dgm:pt>
    <dgm:pt modelId="{AB5CF6C1-28CB-43D1-BACC-2A6C4D2C1660}" type="pres">
      <dgm:prSet presAssocID="{65E6E46C-4A1E-4A97-B9A7-F3163DEC5552}" presName="iconBgRect" presStyleLbl="bgShp" presStyleIdx="2" presStyleCnt="3"/>
      <dgm:spPr/>
    </dgm:pt>
    <dgm:pt modelId="{DF02DDAB-BAD4-45FA-83AE-6935CF853F57}" type="pres">
      <dgm:prSet presAssocID="{65E6E46C-4A1E-4A97-B9A7-F3163DEC55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9ADE0C0-0F6D-4722-8D1E-56B0E075A803}" type="pres">
      <dgm:prSet presAssocID="{65E6E46C-4A1E-4A97-B9A7-F3163DEC5552}" presName="spaceRect" presStyleCnt="0"/>
      <dgm:spPr/>
    </dgm:pt>
    <dgm:pt modelId="{610C0DA0-F093-4C98-A618-B6837A34ACAC}" type="pres">
      <dgm:prSet presAssocID="{65E6E46C-4A1E-4A97-B9A7-F3163DEC55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544E0D-04CD-407E-8606-A44D4DCE71A0}" type="presOf" srcId="{6250A98A-1E7C-4D7F-B25D-B891B44EF400}" destId="{76BDE84A-3473-411A-8CF6-A169E9FBD5E0}" srcOrd="0" destOrd="0" presId="urn:microsoft.com/office/officeart/2018/5/layout/IconCircleLabelList"/>
    <dgm:cxn modelId="{948DBE24-67C3-43B4-BEDA-C525D0BCF9C5}" srcId="{206B533E-F377-415B-8402-330707EBC357}" destId="{65E6E46C-4A1E-4A97-B9A7-F3163DEC5552}" srcOrd="2" destOrd="0" parTransId="{AFBA88FE-98B0-4102-850B-5D418140E45E}" sibTransId="{FE29C434-B109-49A6-8FC4-C5D3CEA99CA6}"/>
    <dgm:cxn modelId="{9A2C726F-34C5-45D3-A589-2F8B5C472EA2}" srcId="{206B533E-F377-415B-8402-330707EBC357}" destId="{9FFD7E1D-0164-41F0-850A-215234AD30C4}" srcOrd="0" destOrd="0" parTransId="{B92278A6-BEAD-4B00-9555-6CB9AF07B5E7}" sibTransId="{265CDCB5-EEB4-4370-9C96-D502F4327671}"/>
    <dgm:cxn modelId="{A78F1053-6FE4-4BDE-8DC1-CCA15C375124}" type="presOf" srcId="{65E6E46C-4A1E-4A97-B9A7-F3163DEC5552}" destId="{610C0DA0-F093-4C98-A618-B6837A34ACAC}" srcOrd="0" destOrd="0" presId="urn:microsoft.com/office/officeart/2018/5/layout/IconCircleLabelList"/>
    <dgm:cxn modelId="{9487AED6-1560-4684-A486-5E5CAEC8B5FB}" srcId="{206B533E-F377-415B-8402-330707EBC357}" destId="{6250A98A-1E7C-4D7F-B25D-B891B44EF400}" srcOrd="1" destOrd="0" parTransId="{339F1042-3B12-41E0-8FCD-284B38A379A0}" sibTransId="{66E4843C-3490-413F-8AD4-A6715E8AB37B}"/>
    <dgm:cxn modelId="{A0E0DCDB-17D8-4F15-BAB3-1F8FE07ABEAE}" type="presOf" srcId="{9FFD7E1D-0164-41F0-850A-215234AD30C4}" destId="{304ED9B3-A6D1-4849-A029-BCEDDAC93AFB}" srcOrd="0" destOrd="0" presId="urn:microsoft.com/office/officeart/2018/5/layout/IconCircleLabelList"/>
    <dgm:cxn modelId="{47A926F3-F65D-4597-9E1A-96196C3C7BAE}" type="presOf" srcId="{206B533E-F377-415B-8402-330707EBC357}" destId="{F0911BAE-2BC1-497A-B6A6-AC958AC6B344}" srcOrd="0" destOrd="0" presId="urn:microsoft.com/office/officeart/2018/5/layout/IconCircleLabelList"/>
    <dgm:cxn modelId="{4250A0D4-331E-4A54-9504-32F44F7A84A0}" type="presParOf" srcId="{F0911BAE-2BC1-497A-B6A6-AC958AC6B344}" destId="{CDE62D6A-86EE-4F92-8528-792217FCCB35}" srcOrd="0" destOrd="0" presId="urn:microsoft.com/office/officeart/2018/5/layout/IconCircleLabelList"/>
    <dgm:cxn modelId="{C183F039-433C-4FC7-8FD0-F807A2FE51B4}" type="presParOf" srcId="{CDE62D6A-86EE-4F92-8528-792217FCCB35}" destId="{84556DA7-4989-4538-80EE-6712B6634C25}" srcOrd="0" destOrd="0" presId="urn:microsoft.com/office/officeart/2018/5/layout/IconCircleLabelList"/>
    <dgm:cxn modelId="{FF3750DA-5261-4871-B728-3B2CEF13E7AF}" type="presParOf" srcId="{CDE62D6A-86EE-4F92-8528-792217FCCB35}" destId="{1DFD82A8-72E8-4A69-9404-8059E4D9241D}" srcOrd="1" destOrd="0" presId="urn:microsoft.com/office/officeart/2018/5/layout/IconCircleLabelList"/>
    <dgm:cxn modelId="{79B8FB47-136B-4AB4-8F9F-48A6773F4728}" type="presParOf" srcId="{CDE62D6A-86EE-4F92-8528-792217FCCB35}" destId="{57E7F671-1C4B-4526-BBCB-6CFA93273447}" srcOrd="2" destOrd="0" presId="urn:microsoft.com/office/officeart/2018/5/layout/IconCircleLabelList"/>
    <dgm:cxn modelId="{5D32D2ED-C56E-4FF2-A61A-53798378FCEC}" type="presParOf" srcId="{CDE62D6A-86EE-4F92-8528-792217FCCB35}" destId="{304ED9B3-A6D1-4849-A029-BCEDDAC93AFB}" srcOrd="3" destOrd="0" presId="urn:microsoft.com/office/officeart/2018/5/layout/IconCircleLabelList"/>
    <dgm:cxn modelId="{812654AA-19E2-4D77-85E3-8E9DC3568375}" type="presParOf" srcId="{F0911BAE-2BC1-497A-B6A6-AC958AC6B344}" destId="{FFF51216-1AF4-40D6-AE5F-BEE80C9046DD}" srcOrd="1" destOrd="0" presId="urn:microsoft.com/office/officeart/2018/5/layout/IconCircleLabelList"/>
    <dgm:cxn modelId="{6EA63953-D9F9-4436-9E74-1C89507FB59A}" type="presParOf" srcId="{F0911BAE-2BC1-497A-B6A6-AC958AC6B344}" destId="{6E660DDF-DAC9-46F7-B6F4-1D4AAAB5B38F}" srcOrd="2" destOrd="0" presId="urn:microsoft.com/office/officeart/2018/5/layout/IconCircleLabelList"/>
    <dgm:cxn modelId="{C31066BD-DE29-4B6D-B503-3C057F1F217E}" type="presParOf" srcId="{6E660DDF-DAC9-46F7-B6F4-1D4AAAB5B38F}" destId="{6FB56660-862A-4947-9F56-9EBFA9053EEA}" srcOrd="0" destOrd="0" presId="urn:microsoft.com/office/officeart/2018/5/layout/IconCircleLabelList"/>
    <dgm:cxn modelId="{2CB9E19C-36FC-42C5-9BF1-F14F26CE035C}" type="presParOf" srcId="{6E660DDF-DAC9-46F7-B6F4-1D4AAAB5B38F}" destId="{2F61D339-6BED-4919-B209-06CAD56A3CB0}" srcOrd="1" destOrd="0" presId="urn:microsoft.com/office/officeart/2018/5/layout/IconCircleLabelList"/>
    <dgm:cxn modelId="{CEB487FC-5E98-43BE-B2D6-070CE6E937CC}" type="presParOf" srcId="{6E660DDF-DAC9-46F7-B6F4-1D4AAAB5B38F}" destId="{18772EAE-C8CA-476A-A33B-94F91A5345BF}" srcOrd="2" destOrd="0" presId="urn:microsoft.com/office/officeart/2018/5/layout/IconCircleLabelList"/>
    <dgm:cxn modelId="{E8E663D4-7F7E-49FC-ACE9-EDEF00F1DE60}" type="presParOf" srcId="{6E660DDF-DAC9-46F7-B6F4-1D4AAAB5B38F}" destId="{76BDE84A-3473-411A-8CF6-A169E9FBD5E0}" srcOrd="3" destOrd="0" presId="urn:microsoft.com/office/officeart/2018/5/layout/IconCircleLabelList"/>
    <dgm:cxn modelId="{C310B751-4651-48C6-B343-B2B9FEF27765}" type="presParOf" srcId="{F0911BAE-2BC1-497A-B6A6-AC958AC6B344}" destId="{FAEBAB1B-5BC1-4B65-8C97-3D17420A9875}" srcOrd="3" destOrd="0" presId="urn:microsoft.com/office/officeart/2018/5/layout/IconCircleLabelList"/>
    <dgm:cxn modelId="{6A3C12F3-72F3-47A0-A121-4CEEA8809E88}" type="presParOf" srcId="{F0911BAE-2BC1-497A-B6A6-AC958AC6B344}" destId="{13A07555-17C7-47B6-9942-D1187F5F55F7}" srcOrd="4" destOrd="0" presId="urn:microsoft.com/office/officeart/2018/5/layout/IconCircleLabelList"/>
    <dgm:cxn modelId="{B59C7C2D-C020-4549-BE7B-502767C6C36C}" type="presParOf" srcId="{13A07555-17C7-47B6-9942-D1187F5F55F7}" destId="{AB5CF6C1-28CB-43D1-BACC-2A6C4D2C1660}" srcOrd="0" destOrd="0" presId="urn:microsoft.com/office/officeart/2018/5/layout/IconCircleLabelList"/>
    <dgm:cxn modelId="{A8789D80-9933-4070-8D2F-F06775A44853}" type="presParOf" srcId="{13A07555-17C7-47B6-9942-D1187F5F55F7}" destId="{DF02DDAB-BAD4-45FA-83AE-6935CF853F57}" srcOrd="1" destOrd="0" presId="urn:microsoft.com/office/officeart/2018/5/layout/IconCircleLabelList"/>
    <dgm:cxn modelId="{D2FD581B-B68B-4136-BBD4-E11DC14AC511}" type="presParOf" srcId="{13A07555-17C7-47B6-9942-D1187F5F55F7}" destId="{F9ADE0C0-0F6D-4722-8D1E-56B0E075A803}" srcOrd="2" destOrd="0" presId="urn:microsoft.com/office/officeart/2018/5/layout/IconCircleLabelList"/>
    <dgm:cxn modelId="{8F22E36E-47B6-42A0-B6C4-C30B62451B12}" type="presParOf" srcId="{13A07555-17C7-47B6-9942-D1187F5F55F7}" destId="{610C0DA0-F093-4C98-A618-B6837A34AC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768E2-7F93-4798-BA82-1B2EF76BC0F0}">
      <dsp:nvSpPr>
        <dsp:cNvPr id="0" name=""/>
        <dsp:cNvSpPr/>
      </dsp:nvSpPr>
      <dsp:spPr>
        <a:xfrm>
          <a:off x="0" y="653692"/>
          <a:ext cx="9720262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77CA9-E620-47DB-A3D7-C36C61903FE3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44E42-F11B-460F-92E8-6617070E088A}">
      <dsp:nvSpPr>
        <dsp:cNvPr id="0" name=""/>
        <dsp:cNvSpPr/>
      </dsp:nvSpPr>
      <dsp:spPr>
        <a:xfrm>
          <a:off x="1393874" y="653692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path taken by optimization algorithm during the training process to minimize the loss function of the model.</a:t>
          </a:r>
        </a:p>
      </dsp:txBody>
      <dsp:txXfrm>
        <a:off x="1393874" y="653692"/>
        <a:ext cx="8326387" cy="1206817"/>
      </dsp:txXfrm>
    </dsp:sp>
    <dsp:sp modelId="{CA644528-D780-4D67-97F9-E1976504E944}">
      <dsp:nvSpPr>
        <dsp:cNvPr id="0" name=""/>
        <dsp:cNvSpPr/>
      </dsp:nvSpPr>
      <dsp:spPr>
        <a:xfrm>
          <a:off x="0" y="2162214"/>
          <a:ext cx="972026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55D18-4DC3-469C-B33F-3A3CE808AB73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EF2B5-770F-4557-B2C9-C7B593326BFD}">
      <dsp:nvSpPr>
        <dsp:cNvPr id="0" name=""/>
        <dsp:cNvSpPr/>
      </dsp:nvSpPr>
      <dsp:spPr>
        <a:xfrm>
          <a:off x="1393874" y="2162214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refers the sequence of weights computed while computing optimal weights.</a:t>
          </a:r>
        </a:p>
      </dsp:txBody>
      <dsp:txXfrm>
        <a:off x="1393874" y="2162214"/>
        <a:ext cx="8326387" cy="1206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56DA7-4989-4538-80EE-6712B6634C25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D82A8-72E8-4A69-9404-8059E4D9241D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ED9B3-A6D1-4849-A029-BCEDDAC93AFB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Expansion: Increase the cardinality of a block</a:t>
          </a:r>
        </a:p>
      </dsp:txBody>
      <dsp:txXfrm>
        <a:off x="54974" y="2798862"/>
        <a:ext cx="2868750" cy="720000"/>
      </dsp:txXfrm>
    </dsp:sp>
    <dsp:sp modelId="{6FB56660-862A-4947-9F56-9EBFA9053EEA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D339-6BED-4919-B209-06CAD56A3CB0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DE84A-3473-411A-8CF6-A169E9FBD5E0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Shuffle: Rearranging the output channels</a:t>
          </a:r>
        </a:p>
      </dsp:txBody>
      <dsp:txXfrm>
        <a:off x="3425756" y="2798862"/>
        <a:ext cx="2868750" cy="720000"/>
      </dsp:txXfrm>
    </dsp:sp>
    <dsp:sp modelId="{AB5CF6C1-28CB-43D1-BACC-2A6C4D2C1660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2DDAB-BAD4-45FA-83AE-6935CF853F57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0DA0-F093-4C98-A618-B6837A34ACAC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Merge: Concatenate the outputs of two blocks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0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6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Surgical Video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AIML Project Elective Term II 2022-23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Week V Apr 12-17</a:t>
            </a:r>
          </a:p>
        </p:txBody>
      </p:sp>
      <p:pic>
        <p:nvPicPr>
          <p:cNvPr id="60" name="Graphic 6" descr="Stethoscope">
            <a:extLst>
              <a:ext uri="{FF2B5EF4-FFF2-40B4-BE49-F238E27FC236}">
                <a16:creationId xmlns:a16="http://schemas.microsoft.com/office/drawing/2014/main" id="{46422592-CD91-78D7-07D3-2C4E41AE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869" y="640080"/>
            <a:ext cx="3306457" cy="3306457"/>
          </a:xfrm>
          <a:prstGeom prst="rect">
            <a:avLst/>
          </a:prstGeom>
        </p:spPr>
      </p:pic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8F03-2E72-8E93-86DE-4788AC50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Gradient Paths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47DD0-5190-B339-EA5B-15FF20EB8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6777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11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4942-245A-4E4D-7C6C-A77737CE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ELAN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5DB7-A6A8-9511-D45D-8B09C5FA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ELAN - Efficient Layer Aggregation Network</a:t>
            </a:r>
          </a:p>
          <a:p>
            <a:r>
              <a:rPr lang="en-US" dirty="0">
                <a:ea typeface="+mn-lt"/>
                <a:cs typeface="+mn-lt"/>
              </a:rPr>
              <a:t>By controlling the shortest and longest gradient path, a deeper network can learn and converge effectively.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6D8332F-9A33-AC30-A3CA-3EF481419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89" y="640080"/>
            <a:ext cx="389054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A738-7504-ECC2-C32D-3E6F32CC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Expand, Shuffle and Merge Cardinality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4B467DB-7B66-C306-78F4-38E95CA3E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4672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7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50F35-3C3D-A4A1-B5BB-4EC3B25E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E-ELAN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4CBD-B882-29CE-F4F5-BCC6A852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E-ELAN – Extended ELAN</a:t>
            </a:r>
          </a:p>
          <a:p>
            <a:r>
              <a:rPr lang="en-US" sz="2000">
                <a:cs typeface="Calibri"/>
              </a:rPr>
              <a:t>Uses expand, shuffle and merge cardinality on ELAN</a:t>
            </a:r>
          </a:p>
          <a:p>
            <a:r>
              <a:rPr lang="en-US" sz="2000">
                <a:ea typeface="+mn-lt"/>
                <a:cs typeface="+mn-lt"/>
              </a:rPr>
              <a:t>Achieve the ability to continuously enhance the learning ability of the network without destroying the original gradient path.</a:t>
            </a:r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7A68A5-7693-00FD-D92A-42E602664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" b="2050"/>
          <a:stretch/>
        </p:blipFill>
        <p:spPr>
          <a:xfrm>
            <a:off x="6417734" y="819540"/>
            <a:ext cx="4747090" cy="32546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1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A98E9-A240-A566-3274-F3D599C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Trainable bag-of-freebies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C3AF-23DA-661F-8B47-534E4C6C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sz="2000"/>
              <a:t>BoF: Methods that increase the performance of the model without increasing the training cost.</a:t>
            </a:r>
          </a:p>
          <a:p>
            <a:r>
              <a:rPr lang="en-US" sz="2000" dirty="0"/>
              <a:t>Methods said in YOLOv7:</a:t>
            </a:r>
          </a:p>
          <a:p>
            <a:pPr marL="264795" lvl="1"/>
            <a:r>
              <a:rPr lang="en-US" sz="2000" dirty="0"/>
              <a:t>Planned Re-parameterization Convolution</a:t>
            </a:r>
          </a:p>
          <a:p>
            <a:pPr marL="264795" lvl="1"/>
            <a:r>
              <a:rPr lang="en-US" sz="2000" dirty="0"/>
              <a:t>Coarse for auxiliary and fine for lead loss</a:t>
            </a:r>
          </a:p>
          <a:p>
            <a:pPr marL="264795" lvl="1"/>
            <a:endParaRPr lang="en-US" sz="2000"/>
          </a:p>
        </p:txBody>
      </p:sp>
      <p:pic>
        <p:nvPicPr>
          <p:cNvPr id="6" name="Graphic 6" descr="Arrow Circle">
            <a:extLst>
              <a:ext uri="{FF2B5EF4-FFF2-40B4-BE49-F238E27FC236}">
                <a16:creationId xmlns:a16="http://schemas.microsoft.com/office/drawing/2014/main" id="{EC51C12C-C146-AFA4-98D6-7A5C2D0F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7880" y="643467"/>
            <a:ext cx="3606798" cy="360679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C2E6-7633-5BAA-D6BF-2192A299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/>
              <a:t>Planned RepConv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DF98-2B22-0C85-7281-6E6EE7D0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800"/>
              <a:t>RepConv</a:t>
            </a:r>
          </a:p>
          <a:p>
            <a:pPr marL="264795" lvl="1"/>
            <a:r>
              <a:rPr lang="en-US" dirty="0"/>
              <a:t>3x3 convolution layer + 1x1 conv layer + identity connection</a:t>
            </a:r>
          </a:p>
          <a:p>
            <a:pPr>
              <a:buFont typeface="Tw Cen MT" pitchFamily="18" charset="2"/>
              <a:buChar char=" "/>
            </a:pPr>
            <a:r>
              <a:rPr lang="en-US" sz="1800">
                <a:ea typeface="+mn-lt"/>
                <a:cs typeface="+mn-lt"/>
              </a:rPr>
              <a:t>After analyzing the combination and corresponding performance of RepConv and different architectures, we find that the identity connection in RepConv destroys the residual in ResNet and the concatenation in DenseNet</a:t>
            </a:r>
            <a:endParaRPr lang="en-US" sz="1800"/>
          </a:p>
          <a:p>
            <a:pPr>
              <a:buFont typeface="Tw Cen MT" pitchFamily="18" charset="2"/>
              <a:buChar char=" "/>
            </a:pPr>
            <a:r>
              <a:rPr lang="en-US" sz="1800" b="1"/>
              <a:t>Author's thought: </a:t>
            </a:r>
            <a:endParaRPr lang="en-US" sz="1800"/>
          </a:p>
          <a:p>
            <a:pPr marL="264795" lvl="1"/>
            <a:r>
              <a:rPr lang="en-US" dirty="0"/>
              <a:t>A conv layer replaced with </a:t>
            </a:r>
            <a:r>
              <a:rPr lang="en-US"/>
              <a:t>RepConv</a:t>
            </a:r>
            <a:r>
              <a:rPr lang="en-US" dirty="0"/>
              <a:t> – no identity connection </a:t>
            </a:r>
            <a:r>
              <a:rPr lang="en-US" b="1" dirty="0"/>
              <a:t>if </a:t>
            </a:r>
            <a:r>
              <a:rPr lang="en-US" dirty="0"/>
              <a:t>conv layer has residual/concatenation</a:t>
            </a:r>
            <a:endParaRPr lang="en-US" b="1" dirty="0"/>
          </a:p>
          <a:p>
            <a:pPr marL="264795" lvl="1"/>
            <a:endParaRPr lang="en-US" dirty="0"/>
          </a:p>
          <a:p>
            <a:pPr>
              <a:buFont typeface="Tw Cen MT" pitchFamily="18" charset="2"/>
              <a:buChar char=" "/>
            </a:pPr>
            <a:endParaRPr lang="en-US" sz="18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0FFEB54-AAA7-BC75-BB09-84F931DA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16" y="1911613"/>
            <a:ext cx="4175762" cy="30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6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C2E6-7633-5BAA-D6BF-2192A299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 dirty="0"/>
              <a:t>Next week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DF98-2B22-0C85-7281-6E6EE7D0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264795" lvl="1"/>
            <a:r>
              <a:rPr lang="en-US" dirty="0"/>
              <a:t>Implementation started – 50% done – showcase the results of applying YOLOv7 on the given dataset</a:t>
            </a:r>
          </a:p>
          <a:p>
            <a:pPr>
              <a:buFont typeface="Tw Cen MT" pitchFamily="18" charset="2"/>
              <a:buChar char=" 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1D712-5587-19E3-CAEC-993ADFF9A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6917" y="162261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250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Surgical Video Analysis</vt:lpstr>
      <vt:lpstr>Gradient Paths</vt:lpstr>
      <vt:lpstr>ELAN Architecture</vt:lpstr>
      <vt:lpstr>Expand, Shuffle and Merge Cardinality</vt:lpstr>
      <vt:lpstr>E-ELAN</vt:lpstr>
      <vt:lpstr>Trainable bag-of-freebies</vt:lpstr>
      <vt:lpstr>Planned RepConv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 V SAI LIKHITH</cp:lastModifiedBy>
  <cp:revision>229</cp:revision>
  <dcterms:created xsi:type="dcterms:W3CDTF">2023-04-17T10:57:40Z</dcterms:created>
  <dcterms:modified xsi:type="dcterms:W3CDTF">2023-04-22T13:17:56Z</dcterms:modified>
</cp:coreProperties>
</file>