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2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FE1071-2C07-7D5F-67A6-5C53385C5499}" v="1295" dt="2023-04-06T14:11:24.837"/>
    <p1510:client id="{C24E8206-1CB8-4268-8D08-07FAAA10EF39}" v="755" dt="2023-04-07T10:59:31.040"/>
    <p1510:client id="{E5C0C4EA-08DA-5D4C-11A4-39252153821A}" v="6" dt="2023-04-09T07:26:03.062"/>
    <p1510:client id="{F2D6D8E6-1E1E-4C62-9159-4899321C5245}" v="36" dt="2023-04-06T11:13:06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F8F302-632F-418D-8B7B-D68694FB247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5D7E0C51-EBF2-4B04-9909-BE9A22C6DA5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Task: Surgical tool localization</a:t>
          </a:r>
        </a:p>
      </dgm:t>
    </dgm:pt>
    <dgm:pt modelId="{77CA8411-074A-4596-9FE5-040C84F6B260}" type="parTrans" cxnId="{89E345D0-FBAD-4F78-A382-4F1BEEAD0D1D}">
      <dgm:prSet/>
      <dgm:spPr/>
      <dgm:t>
        <a:bodyPr/>
        <a:lstStyle/>
        <a:p>
          <a:endParaRPr lang="en-US"/>
        </a:p>
      </dgm:t>
    </dgm:pt>
    <dgm:pt modelId="{CA8A7C2E-1323-4E3E-89FC-78D206CF08C5}" type="sibTrans" cxnId="{89E345D0-FBAD-4F78-A382-4F1BEEAD0D1D}">
      <dgm:prSet/>
      <dgm:spPr/>
      <dgm:t>
        <a:bodyPr/>
        <a:lstStyle/>
        <a:p>
          <a:endParaRPr lang="en-US"/>
        </a:p>
      </dgm:t>
    </dgm:pt>
    <dgm:pt modelId="{E7E979D8-87AF-4A28-B3A6-F9FAEF0503B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Dataset: m2cai-16 tool locations</a:t>
          </a:r>
        </a:p>
      </dgm:t>
    </dgm:pt>
    <dgm:pt modelId="{A8DC3A1A-52F1-496E-8318-24D18DAD25FB}" type="parTrans" cxnId="{9331525A-6A6A-4174-BF6B-F18AB4B721B1}">
      <dgm:prSet/>
      <dgm:spPr/>
      <dgm:t>
        <a:bodyPr/>
        <a:lstStyle/>
        <a:p>
          <a:endParaRPr lang="en-US"/>
        </a:p>
      </dgm:t>
    </dgm:pt>
    <dgm:pt modelId="{A286CB17-5E43-4DA0-B725-F0153299D734}" type="sibTrans" cxnId="{9331525A-6A6A-4174-BF6B-F18AB4B721B1}">
      <dgm:prSet/>
      <dgm:spPr/>
      <dgm:t>
        <a:bodyPr/>
        <a:lstStyle/>
        <a:p>
          <a:endParaRPr lang="en-US"/>
        </a:p>
      </dgm:t>
    </dgm:pt>
    <dgm:pt modelId="{4E1C4FF8-8295-438E-8A8A-0725EBC55AC7}" type="pres">
      <dgm:prSet presAssocID="{88F8F302-632F-418D-8B7B-D68694FB2471}" presName="root" presStyleCnt="0">
        <dgm:presLayoutVars>
          <dgm:dir/>
          <dgm:resizeHandles val="exact"/>
        </dgm:presLayoutVars>
      </dgm:prSet>
      <dgm:spPr/>
    </dgm:pt>
    <dgm:pt modelId="{AA9F82BA-9803-4B32-B6C9-6B7CBB8AC914}" type="pres">
      <dgm:prSet presAssocID="{5D7E0C51-EBF2-4B04-9909-BE9A22C6DA59}" presName="compNode" presStyleCnt="0"/>
      <dgm:spPr/>
    </dgm:pt>
    <dgm:pt modelId="{57FDBD6F-11AA-4CF0-BE40-42AB625E5855}" type="pres">
      <dgm:prSet presAssocID="{5D7E0C51-EBF2-4B04-9909-BE9A22C6DA59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09555A5-16A1-44B9-A714-804D03EB9A34}" type="pres">
      <dgm:prSet presAssocID="{5D7E0C51-EBF2-4B04-9909-BE9A22C6DA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21DABA07-197F-49C7-B36F-313E74CFE1E6}" type="pres">
      <dgm:prSet presAssocID="{5D7E0C51-EBF2-4B04-9909-BE9A22C6DA59}" presName="spaceRect" presStyleCnt="0"/>
      <dgm:spPr/>
    </dgm:pt>
    <dgm:pt modelId="{C9F33469-DF49-4026-AF77-F8D3FD820479}" type="pres">
      <dgm:prSet presAssocID="{5D7E0C51-EBF2-4B04-9909-BE9A22C6DA59}" presName="textRect" presStyleLbl="revTx" presStyleIdx="0" presStyleCnt="2">
        <dgm:presLayoutVars>
          <dgm:chMax val="1"/>
          <dgm:chPref val="1"/>
        </dgm:presLayoutVars>
      </dgm:prSet>
      <dgm:spPr/>
    </dgm:pt>
    <dgm:pt modelId="{BED9E63E-A1CB-43BF-9F78-B0D2DC86B4A9}" type="pres">
      <dgm:prSet presAssocID="{CA8A7C2E-1323-4E3E-89FC-78D206CF08C5}" presName="sibTrans" presStyleCnt="0"/>
      <dgm:spPr/>
    </dgm:pt>
    <dgm:pt modelId="{94145B56-413A-44B6-AE61-DFB653ED8AE0}" type="pres">
      <dgm:prSet presAssocID="{E7E979D8-87AF-4A28-B3A6-F9FAEF0503B7}" presName="compNode" presStyleCnt="0"/>
      <dgm:spPr/>
    </dgm:pt>
    <dgm:pt modelId="{3B62F11C-49F9-4210-BEFC-73214E5F0E29}" type="pres">
      <dgm:prSet presAssocID="{E7E979D8-87AF-4A28-B3A6-F9FAEF0503B7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A15E2D27-6907-43E5-AC55-FF958498C248}" type="pres">
      <dgm:prSet presAssocID="{E7E979D8-87AF-4A28-B3A6-F9FAEF0503B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4E9320D-458C-4CD5-92E4-CA7AF39D0F38}" type="pres">
      <dgm:prSet presAssocID="{E7E979D8-87AF-4A28-B3A6-F9FAEF0503B7}" presName="spaceRect" presStyleCnt="0"/>
      <dgm:spPr/>
    </dgm:pt>
    <dgm:pt modelId="{6A41F708-7DC0-4B80-9AC6-E3811A95F8E8}" type="pres">
      <dgm:prSet presAssocID="{E7E979D8-87AF-4A28-B3A6-F9FAEF0503B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A341335-26EB-4473-8DA4-A37DED3007AE}" type="presOf" srcId="{88F8F302-632F-418D-8B7B-D68694FB2471}" destId="{4E1C4FF8-8295-438E-8A8A-0725EBC55AC7}" srcOrd="0" destOrd="0" presId="urn:microsoft.com/office/officeart/2018/5/layout/IconLeafLabelList"/>
    <dgm:cxn modelId="{9331525A-6A6A-4174-BF6B-F18AB4B721B1}" srcId="{88F8F302-632F-418D-8B7B-D68694FB2471}" destId="{E7E979D8-87AF-4A28-B3A6-F9FAEF0503B7}" srcOrd="1" destOrd="0" parTransId="{A8DC3A1A-52F1-496E-8318-24D18DAD25FB}" sibTransId="{A286CB17-5E43-4DA0-B725-F0153299D734}"/>
    <dgm:cxn modelId="{FFA5EEA7-FC5F-4844-B164-1DAFBF4C3058}" type="presOf" srcId="{5D7E0C51-EBF2-4B04-9909-BE9A22C6DA59}" destId="{C9F33469-DF49-4026-AF77-F8D3FD820479}" srcOrd="0" destOrd="0" presId="urn:microsoft.com/office/officeart/2018/5/layout/IconLeafLabelList"/>
    <dgm:cxn modelId="{89E345D0-FBAD-4F78-A382-4F1BEEAD0D1D}" srcId="{88F8F302-632F-418D-8B7B-D68694FB2471}" destId="{5D7E0C51-EBF2-4B04-9909-BE9A22C6DA59}" srcOrd="0" destOrd="0" parTransId="{77CA8411-074A-4596-9FE5-040C84F6B260}" sibTransId="{CA8A7C2E-1323-4E3E-89FC-78D206CF08C5}"/>
    <dgm:cxn modelId="{DD4C67E7-ABDD-4CDF-892C-6ADC0B7C9EB9}" type="presOf" srcId="{E7E979D8-87AF-4A28-B3A6-F9FAEF0503B7}" destId="{6A41F708-7DC0-4B80-9AC6-E3811A95F8E8}" srcOrd="0" destOrd="0" presId="urn:microsoft.com/office/officeart/2018/5/layout/IconLeafLabelList"/>
    <dgm:cxn modelId="{69B2B1FD-6460-4E4F-B6C7-D20014E68056}" type="presParOf" srcId="{4E1C4FF8-8295-438E-8A8A-0725EBC55AC7}" destId="{AA9F82BA-9803-4B32-B6C9-6B7CBB8AC914}" srcOrd="0" destOrd="0" presId="urn:microsoft.com/office/officeart/2018/5/layout/IconLeafLabelList"/>
    <dgm:cxn modelId="{7736A195-5DEB-4178-B9A0-F5FDD6662D5A}" type="presParOf" srcId="{AA9F82BA-9803-4B32-B6C9-6B7CBB8AC914}" destId="{57FDBD6F-11AA-4CF0-BE40-42AB625E5855}" srcOrd="0" destOrd="0" presId="urn:microsoft.com/office/officeart/2018/5/layout/IconLeafLabelList"/>
    <dgm:cxn modelId="{E159EA98-D718-4E77-9984-91160B1E9AFE}" type="presParOf" srcId="{AA9F82BA-9803-4B32-B6C9-6B7CBB8AC914}" destId="{F09555A5-16A1-44B9-A714-804D03EB9A34}" srcOrd="1" destOrd="0" presId="urn:microsoft.com/office/officeart/2018/5/layout/IconLeafLabelList"/>
    <dgm:cxn modelId="{442036F9-02F1-41E9-9AEF-469FDC938070}" type="presParOf" srcId="{AA9F82BA-9803-4B32-B6C9-6B7CBB8AC914}" destId="{21DABA07-197F-49C7-B36F-313E74CFE1E6}" srcOrd="2" destOrd="0" presId="urn:microsoft.com/office/officeart/2018/5/layout/IconLeafLabelList"/>
    <dgm:cxn modelId="{B3FBB0B2-83D2-4E6B-A4B2-DA90C54E0ECF}" type="presParOf" srcId="{AA9F82BA-9803-4B32-B6C9-6B7CBB8AC914}" destId="{C9F33469-DF49-4026-AF77-F8D3FD820479}" srcOrd="3" destOrd="0" presId="urn:microsoft.com/office/officeart/2018/5/layout/IconLeafLabelList"/>
    <dgm:cxn modelId="{72135020-434D-4641-8FCF-7DDF8958CD00}" type="presParOf" srcId="{4E1C4FF8-8295-438E-8A8A-0725EBC55AC7}" destId="{BED9E63E-A1CB-43BF-9F78-B0D2DC86B4A9}" srcOrd="1" destOrd="0" presId="urn:microsoft.com/office/officeart/2018/5/layout/IconLeafLabelList"/>
    <dgm:cxn modelId="{84353590-608B-424A-BFD4-0D34D2FF251C}" type="presParOf" srcId="{4E1C4FF8-8295-438E-8A8A-0725EBC55AC7}" destId="{94145B56-413A-44B6-AE61-DFB653ED8AE0}" srcOrd="2" destOrd="0" presId="urn:microsoft.com/office/officeart/2018/5/layout/IconLeafLabelList"/>
    <dgm:cxn modelId="{67245038-D12F-4958-85B2-4AA9AC3AFF4B}" type="presParOf" srcId="{94145B56-413A-44B6-AE61-DFB653ED8AE0}" destId="{3B62F11C-49F9-4210-BEFC-73214E5F0E29}" srcOrd="0" destOrd="0" presId="urn:microsoft.com/office/officeart/2018/5/layout/IconLeafLabelList"/>
    <dgm:cxn modelId="{C38ECD45-5C6B-4EC4-B773-519201629241}" type="presParOf" srcId="{94145B56-413A-44B6-AE61-DFB653ED8AE0}" destId="{A15E2D27-6907-43E5-AC55-FF958498C248}" srcOrd="1" destOrd="0" presId="urn:microsoft.com/office/officeart/2018/5/layout/IconLeafLabelList"/>
    <dgm:cxn modelId="{F6E034DA-A6D6-4511-AEE0-B5253C08EFE6}" type="presParOf" srcId="{94145B56-413A-44B6-AE61-DFB653ED8AE0}" destId="{44E9320D-458C-4CD5-92E4-CA7AF39D0F38}" srcOrd="2" destOrd="0" presId="urn:microsoft.com/office/officeart/2018/5/layout/IconLeafLabelList"/>
    <dgm:cxn modelId="{49F26835-4B50-4464-989B-029FC2B72024}" type="presParOf" srcId="{94145B56-413A-44B6-AE61-DFB653ED8AE0}" destId="{6A41F708-7DC0-4B80-9AC6-E3811A95F8E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4BF43A-96DB-453E-B9FB-C15FC5BE22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5_2" csCatId="accent5" phldr="1"/>
      <dgm:spPr/>
      <dgm:t>
        <a:bodyPr/>
        <a:lstStyle/>
        <a:p>
          <a:endParaRPr lang="en-US"/>
        </a:p>
      </dgm:t>
    </dgm:pt>
    <dgm:pt modelId="{EAECEBF6-DDB3-4BE8-AC70-6A8ED669921E}">
      <dgm:prSet/>
      <dgm:spPr/>
      <dgm:t>
        <a:bodyPr/>
        <a:lstStyle/>
        <a:p>
          <a:r>
            <a:rPr lang="en-US"/>
            <a:t>Architecture and training process optimization</a:t>
          </a:r>
        </a:p>
      </dgm:t>
    </dgm:pt>
    <dgm:pt modelId="{25DC702D-D78E-4E2C-B0A1-BC84EF63C62D}" type="parTrans" cxnId="{A9F8E668-65AE-4E2C-878E-60B301965FB8}">
      <dgm:prSet/>
      <dgm:spPr/>
      <dgm:t>
        <a:bodyPr/>
        <a:lstStyle/>
        <a:p>
          <a:endParaRPr lang="en-US"/>
        </a:p>
      </dgm:t>
    </dgm:pt>
    <dgm:pt modelId="{E7EC0101-8EF4-40FB-B9C9-A81D28C84AD8}" type="sibTrans" cxnId="{A9F8E668-65AE-4E2C-878E-60B301965FB8}">
      <dgm:prSet/>
      <dgm:spPr/>
      <dgm:t>
        <a:bodyPr/>
        <a:lstStyle/>
        <a:p>
          <a:endParaRPr lang="en-US"/>
        </a:p>
      </dgm:t>
    </dgm:pt>
    <dgm:pt modelId="{4F3CE513-8F72-4867-8480-8078BA1B2172}">
      <dgm:prSet/>
      <dgm:spPr/>
      <dgm:t>
        <a:bodyPr/>
        <a:lstStyle/>
        <a:p>
          <a:r>
            <a:rPr lang="en-US" dirty="0"/>
            <a:t>Model re-parameterization</a:t>
          </a:r>
        </a:p>
      </dgm:t>
    </dgm:pt>
    <dgm:pt modelId="{5027CA3F-8871-49B1-BCA7-4F63CE0CAE6F}" type="parTrans" cxnId="{CFCC8471-F75D-4801-A6C0-AB4443B1818E}">
      <dgm:prSet/>
      <dgm:spPr/>
      <dgm:t>
        <a:bodyPr/>
        <a:lstStyle/>
        <a:p>
          <a:endParaRPr lang="en-US"/>
        </a:p>
      </dgm:t>
    </dgm:pt>
    <dgm:pt modelId="{3B4A97E3-1CFF-4C4E-AFAB-A04470771C48}" type="sibTrans" cxnId="{CFCC8471-F75D-4801-A6C0-AB4443B1818E}">
      <dgm:prSet/>
      <dgm:spPr/>
      <dgm:t>
        <a:bodyPr/>
        <a:lstStyle/>
        <a:p>
          <a:endParaRPr lang="en-US"/>
        </a:p>
      </dgm:t>
    </dgm:pt>
    <dgm:pt modelId="{EFB038F2-A2A2-47B8-977F-AC407BBCF529}">
      <dgm:prSet/>
      <dgm:spPr/>
      <dgm:t>
        <a:bodyPr/>
        <a:lstStyle/>
        <a:p>
          <a:r>
            <a:rPr lang="en-US" dirty="0"/>
            <a:t>Dynamic label assignment</a:t>
          </a:r>
        </a:p>
      </dgm:t>
    </dgm:pt>
    <dgm:pt modelId="{2458C004-1F56-48C6-A5BD-39BDD8515E09}" type="parTrans" cxnId="{7C866254-3A4A-4056-83F0-59700C41F10B}">
      <dgm:prSet/>
      <dgm:spPr/>
      <dgm:t>
        <a:bodyPr/>
        <a:lstStyle/>
        <a:p>
          <a:endParaRPr lang="en-US"/>
        </a:p>
      </dgm:t>
    </dgm:pt>
    <dgm:pt modelId="{A0F55EF3-2F38-4A89-AFD6-1E1A4B3ED5ED}" type="sibTrans" cxnId="{7C866254-3A4A-4056-83F0-59700C41F10B}">
      <dgm:prSet/>
      <dgm:spPr/>
      <dgm:t>
        <a:bodyPr/>
        <a:lstStyle/>
        <a:p>
          <a:endParaRPr lang="en-US"/>
        </a:p>
      </dgm:t>
    </dgm:pt>
    <dgm:pt modelId="{5EEAF628-36F4-4BC5-BD52-1F4FF4435063}">
      <dgm:prSet/>
      <dgm:spPr/>
      <dgm:t>
        <a:bodyPr/>
        <a:lstStyle/>
        <a:p>
          <a:r>
            <a:rPr lang="en-US" dirty="0"/>
            <a:t>Trainable bag-of-freebies: modules and methods to improve accuracy without increasing inference cost</a:t>
          </a:r>
        </a:p>
      </dgm:t>
    </dgm:pt>
    <dgm:pt modelId="{4EE576F1-2AEA-473C-94D5-52802935BDA3}" type="parTrans" cxnId="{045D9804-5132-4EF7-A7F6-B0D8519B1385}">
      <dgm:prSet/>
      <dgm:spPr/>
      <dgm:t>
        <a:bodyPr/>
        <a:lstStyle/>
        <a:p>
          <a:endParaRPr lang="en-US"/>
        </a:p>
      </dgm:t>
    </dgm:pt>
    <dgm:pt modelId="{9BE56C6C-63A5-4223-BC66-81CC8B34B406}" type="sibTrans" cxnId="{045D9804-5132-4EF7-A7F6-B0D8519B1385}">
      <dgm:prSet/>
      <dgm:spPr/>
      <dgm:t>
        <a:bodyPr/>
        <a:lstStyle/>
        <a:p>
          <a:endParaRPr lang="en-US"/>
        </a:p>
      </dgm:t>
    </dgm:pt>
    <dgm:pt modelId="{E95E0A0E-0CBA-45F8-82CB-969A80086049}">
      <dgm:prSet/>
      <dgm:spPr/>
      <dgm:t>
        <a:bodyPr/>
        <a:lstStyle/>
        <a:p>
          <a:r>
            <a:rPr lang="en-US" dirty="0"/>
            <a:t>Used for </a:t>
          </a:r>
        </a:p>
      </dgm:t>
    </dgm:pt>
    <dgm:pt modelId="{08D7B780-83D4-4A48-8BE9-2E84E209CEF9}" type="parTrans" cxnId="{46342B3A-BB5E-42E9-91DD-04CBDB5FFA87}">
      <dgm:prSet/>
      <dgm:spPr/>
      <dgm:t>
        <a:bodyPr/>
        <a:lstStyle/>
        <a:p>
          <a:endParaRPr lang="en-US"/>
        </a:p>
      </dgm:t>
    </dgm:pt>
    <dgm:pt modelId="{676973B5-2B3B-4F01-B0AD-7ABE5C749CC9}" type="sibTrans" cxnId="{46342B3A-BB5E-42E9-91DD-04CBDB5FFA87}">
      <dgm:prSet/>
      <dgm:spPr/>
      <dgm:t>
        <a:bodyPr/>
        <a:lstStyle/>
        <a:p>
          <a:endParaRPr lang="en-US"/>
        </a:p>
      </dgm:t>
    </dgm:pt>
    <dgm:pt modelId="{B95E0724-7BD1-4EF8-ADD5-64642C978534}">
      <dgm:prSet/>
      <dgm:spPr/>
      <dgm:t>
        <a:bodyPr/>
        <a:lstStyle/>
        <a:p>
          <a:r>
            <a:rPr lang="en-US" dirty="0"/>
            <a:t>More robust loss function</a:t>
          </a:r>
        </a:p>
      </dgm:t>
    </dgm:pt>
    <dgm:pt modelId="{924FDA16-937D-4C3B-B854-ADF264AAEB00}" type="parTrans" cxnId="{F4EABB7E-5CCE-4A65-AC75-5233A2818D4E}">
      <dgm:prSet/>
      <dgm:spPr/>
      <dgm:t>
        <a:bodyPr/>
        <a:lstStyle/>
        <a:p>
          <a:endParaRPr lang="en-US"/>
        </a:p>
      </dgm:t>
    </dgm:pt>
    <dgm:pt modelId="{5A8409DB-A355-4C0F-BFDE-F1142B9F1C89}" type="sibTrans" cxnId="{F4EABB7E-5CCE-4A65-AC75-5233A2818D4E}">
      <dgm:prSet/>
      <dgm:spPr/>
      <dgm:t>
        <a:bodyPr/>
        <a:lstStyle/>
        <a:p>
          <a:endParaRPr lang="en-US"/>
        </a:p>
      </dgm:t>
    </dgm:pt>
    <dgm:pt modelId="{003B3F45-C927-4812-852A-5EC13CCF75C5}">
      <dgm:prSet/>
      <dgm:spPr/>
      <dgm:t>
        <a:bodyPr/>
        <a:lstStyle/>
        <a:p>
          <a:r>
            <a:rPr lang="en-US" dirty="0"/>
            <a:t>More efficient labelling</a:t>
          </a:r>
        </a:p>
      </dgm:t>
    </dgm:pt>
    <dgm:pt modelId="{9C288931-408C-423F-BB4C-06B817DC175A}" type="parTrans" cxnId="{10331885-1145-47FD-A461-E6F88ED541C3}">
      <dgm:prSet/>
      <dgm:spPr/>
      <dgm:t>
        <a:bodyPr/>
        <a:lstStyle/>
        <a:p>
          <a:endParaRPr lang="en-US"/>
        </a:p>
      </dgm:t>
    </dgm:pt>
    <dgm:pt modelId="{4756D61F-8E9E-490C-A8C1-AE3339C7BA2B}" type="sibTrans" cxnId="{10331885-1145-47FD-A461-E6F88ED541C3}">
      <dgm:prSet/>
      <dgm:spPr/>
      <dgm:t>
        <a:bodyPr/>
        <a:lstStyle/>
        <a:p>
          <a:endParaRPr lang="en-US"/>
        </a:p>
      </dgm:t>
    </dgm:pt>
    <dgm:pt modelId="{2B3291E8-6D32-4785-8C16-A912515D8089}">
      <dgm:prSet/>
      <dgm:spPr/>
      <dgm:t>
        <a:bodyPr/>
        <a:lstStyle/>
        <a:p>
          <a:r>
            <a:rPr lang="en-US" dirty="0"/>
            <a:t>More optimized training process</a:t>
          </a:r>
        </a:p>
      </dgm:t>
    </dgm:pt>
    <dgm:pt modelId="{63EC88DA-CD58-41C7-B64E-C4804256B410}" type="parTrans" cxnId="{25DD4862-54DB-4AD9-9F46-D13EC6B1DCFE}">
      <dgm:prSet/>
      <dgm:spPr/>
      <dgm:t>
        <a:bodyPr/>
        <a:lstStyle/>
        <a:p>
          <a:endParaRPr lang="en-US"/>
        </a:p>
      </dgm:t>
    </dgm:pt>
    <dgm:pt modelId="{867C2D4F-3781-4AD7-9744-F888CA2B7C65}" type="sibTrans" cxnId="{25DD4862-54DB-4AD9-9F46-D13EC6B1DCFE}">
      <dgm:prSet/>
      <dgm:spPr/>
      <dgm:t>
        <a:bodyPr/>
        <a:lstStyle/>
        <a:p>
          <a:endParaRPr lang="en-US"/>
        </a:p>
      </dgm:t>
    </dgm:pt>
    <dgm:pt modelId="{8E2B6504-12AF-466D-91F6-4EE930A240F4}" type="pres">
      <dgm:prSet presAssocID="{274BF43A-96DB-453E-B9FB-C15FC5BE22C5}" presName="root" presStyleCnt="0">
        <dgm:presLayoutVars>
          <dgm:dir/>
          <dgm:resizeHandles val="exact"/>
        </dgm:presLayoutVars>
      </dgm:prSet>
      <dgm:spPr/>
    </dgm:pt>
    <dgm:pt modelId="{48DBE30B-B9A8-4B85-9791-958DD49B0E10}" type="pres">
      <dgm:prSet presAssocID="{EAECEBF6-DDB3-4BE8-AC70-6A8ED669921E}" presName="compNode" presStyleCnt="0"/>
      <dgm:spPr/>
    </dgm:pt>
    <dgm:pt modelId="{D7702002-F1FA-45AF-89D9-3CB7386AC7B3}" type="pres">
      <dgm:prSet presAssocID="{EAECEBF6-DDB3-4BE8-AC70-6A8ED669921E}" presName="bgRect" presStyleLbl="bgShp" presStyleIdx="0" presStyleCnt="5"/>
      <dgm:spPr/>
    </dgm:pt>
    <dgm:pt modelId="{9176C518-FDF1-4B6D-99C4-D56FDB510168}" type="pres">
      <dgm:prSet presAssocID="{EAECEBF6-DDB3-4BE8-AC70-6A8ED669921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2550B5A-DC0D-493F-9392-9DD39A400BF9}" type="pres">
      <dgm:prSet presAssocID="{EAECEBF6-DDB3-4BE8-AC70-6A8ED669921E}" presName="spaceRect" presStyleCnt="0"/>
      <dgm:spPr/>
    </dgm:pt>
    <dgm:pt modelId="{94F8C8D3-4B97-43C3-9B2C-4D9D4E1EBF77}" type="pres">
      <dgm:prSet presAssocID="{EAECEBF6-DDB3-4BE8-AC70-6A8ED669921E}" presName="parTx" presStyleLbl="revTx" presStyleIdx="0" presStyleCnt="6">
        <dgm:presLayoutVars>
          <dgm:chMax val="0"/>
          <dgm:chPref val="0"/>
        </dgm:presLayoutVars>
      </dgm:prSet>
      <dgm:spPr/>
    </dgm:pt>
    <dgm:pt modelId="{839A212B-9932-4C87-9092-DDD005ED275B}" type="pres">
      <dgm:prSet presAssocID="{E7EC0101-8EF4-40FB-B9C9-A81D28C84AD8}" presName="sibTrans" presStyleCnt="0"/>
      <dgm:spPr/>
    </dgm:pt>
    <dgm:pt modelId="{C6827124-2AB3-4A75-A390-6C6A2413F430}" type="pres">
      <dgm:prSet presAssocID="{4F3CE513-8F72-4867-8480-8078BA1B2172}" presName="compNode" presStyleCnt="0"/>
      <dgm:spPr/>
    </dgm:pt>
    <dgm:pt modelId="{315E339A-7E93-4BA0-8295-562BA5C60AA1}" type="pres">
      <dgm:prSet presAssocID="{4F3CE513-8F72-4867-8480-8078BA1B2172}" presName="bgRect" presStyleLbl="bgShp" presStyleIdx="1" presStyleCnt="5"/>
      <dgm:spPr/>
    </dgm:pt>
    <dgm:pt modelId="{B2BB4792-3007-4E6D-8834-71B30C8B5234}" type="pres">
      <dgm:prSet presAssocID="{4F3CE513-8F72-4867-8480-8078BA1B217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F17782DE-5EA5-43A6-9B79-56A462B66ACD}" type="pres">
      <dgm:prSet presAssocID="{4F3CE513-8F72-4867-8480-8078BA1B2172}" presName="spaceRect" presStyleCnt="0"/>
      <dgm:spPr/>
    </dgm:pt>
    <dgm:pt modelId="{61E62622-6C86-47A5-8DF3-736280AFCC68}" type="pres">
      <dgm:prSet presAssocID="{4F3CE513-8F72-4867-8480-8078BA1B2172}" presName="parTx" presStyleLbl="revTx" presStyleIdx="1" presStyleCnt="6">
        <dgm:presLayoutVars>
          <dgm:chMax val="0"/>
          <dgm:chPref val="0"/>
        </dgm:presLayoutVars>
      </dgm:prSet>
      <dgm:spPr/>
    </dgm:pt>
    <dgm:pt modelId="{8362604A-6662-4F9A-9A37-37D94B6B032A}" type="pres">
      <dgm:prSet presAssocID="{3B4A97E3-1CFF-4C4E-AFAB-A04470771C48}" presName="sibTrans" presStyleCnt="0"/>
      <dgm:spPr/>
    </dgm:pt>
    <dgm:pt modelId="{428E20D4-553A-4225-84DA-4EBBFCC935F8}" type="pres">
      <dgm:prSet presAssocID="{EFB038F2-A2A2-47B8-977F-AC407BBCF529}" presName="compNode" presStyleCnt="0"/>
      <dgm:spPr/>
    </dgm:pt>
    <dgm:pt modelId="{01E69365-2B46-47EC-B27F-C6A80711F293}" type="pres">
      <dgm:prSet presAssocID="{EFB038F2-A2A2-47B8-977F-AC407BBCF529}" presName="bgRect" presStyleLbl="bgShp" presStyleIdx="2" presStyleCnt="5"/>
      <dgm:spPr/>
    </dgm:pt>
    <dgm:pt modelId="{B1828473-E36C-4AF5-9DB4-035F50402FB0}" type="pres">
      <dgm:prSet presAssocID="{EFB038F2-A2A2-47B8-977F-AC407BBCF52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4F2D856-0820-431A-8A60-6D2CAD8D9444}" type="pres">
      <dgm:prSet presAssocID="{EFB038F2-A2A2-47B8-977F-AC407BBCF529}" presName="spaceRect" presStyleCnt="0"/>
      <dgm:spPr/>
    </dgm:pt>
    <dgm:pt modelId="{19413C2B-152D-45CC-8C19-3C0A274C5F14}" type="pres">
      <dgm:prSet presAssocID="{EFB038F2-A2A2-47B8-977F-AC407BBCF529}" presName="parTx" presStyleLbl="revTx" presStyleIdx="2" presStyleCnt="6">
        <dgm:presLayoutVars>
          <dgm:chMax val="0"/>
          <dgm:chPref val="0"/>
        </dgm:presLayoutVars>
      </dgm:prSet>
      <dgm:spPr/>
    </dgm:pt>
    <dgm:pt modelId="{AC513DC7-EA81-4294-BD5E-DC3C662C9256}" type="pres">
      <dgm:prSet presAssocID="{A0F55EF3-2F38-4A89-AFD6-1E1A4B3ED5ED}" presName="sibTrans" presStyleCnt="0"/>
      <dgm:spPr/>
    </dgm:pt>
    <dgm:pt modelId="{3B40827E-4593-4BC9-9E0B-383F43C1F345}" type="pres">
      <dgm:prSet presAssocID="{5EEAF628-36F4-4BC5-BD52-1F4FF4435063}" presName="compNode" presStyleCnt="0"/>
      <dgm:spPr/>
    </dgm:pt>
    <dgm:pt modelId="{B29846D5-E415-45C2-9427-3C541D4B2D89}" type="pres">
      <dgm:prSet presAssocID="{5EEAF628-36F4-4BC5-BD52-1F4FF4435063}" presName="bgRect" presStyleLbl="bgShp" presStyleIdx="3" presStyleCnt="5"/>
      <dgm:spPr/>
    </dgm:pt>
    <dgm:pt modelId="{780E497E-1F3E-4DFD-89EF-68E2D4E181DE}" type="pres">
      <dgm:prSet presAssocID="{5EEAF628-36F4-4BC5-BD52-1F4FF443506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D416A981-B562-4365-B1F1-E2D9AD99BA70}" type="pres">
      <dgm:prSet presAssocID="{5EEAF628-36F4-4BC5-BD52-1F4FF4435063}" presName="spaceRect" presStyleCnt="0"/>
      <dgm:spPr/>
    </dgm:pt>
    <dgm:pt modelId="{1624431B-A876-4B9A-9F17-79697FBC7098}" type="pres">
      <dgm:prSet presAssocID="{5EEAF628-36F4-4BC5-BD52-1F4FF4435063}" presName="parTx" presStyleLbl="revTx" presStyleIdx="3" presStyleCnt="6">
        <dgm:presLayoutVars>
          <dgm:chMax val="0"/>
          <dgm:chPref val="0"/>
        </dgm:presLayoutVars>
      </dgm:prSet>
      <dgm:spPr/>
    </dgm:pt>
    <dgm:pt modelId="{43696059-A8A1-48B1-B2FC-22F09FFF7797}" type="pres">
      <dgm:prSet presAssocID="{9BE56C6C-63A5-4223-BC66-81CC8B34B406}" presName="sibTrans" presStyleCnt="0"/>
      <dgm:spPr/>
    </dgm:pt>
    <dgm:pt modelId="{0A9AF1DD-EDB8-4962-A9B4-6CBF0AD48E21}" type="pres">
      <dgm:prSet presAssocID="{E95E0A0E-0CBA-45F8-82CB-969A80086049}" presName="compNode" presStyleCnt="0"/>
      <dgm:spPr/>
    </dgm:pt>
    <dgm:pt modelId="{0148B547-FC70-4EFA-973C-442A557B0474}" type="pres">
      <dgm:prSet presAssocID="{E95E0A0E-0CBA-45F8-82CB-969A80086049}" presName="bgRect" presStyleLbl="bgShp" presStyleIdx="4" presStyleCnt="5"/>
      <dgm:spPr/>
    </dgm:pt>
    <dgm:pt modelId="{E5E8DA1E-6064-4337-A42C-598701AABFF5}" type="pres">
      <dgm:prSet presAssocID="{E95E0A0E-0CBA-45F8-82CB-969A8008604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DE893B9-E944-404E-83E7-79F41EB71F1A}" type="pres">
      <dgm:prSet presAssocID="{E95E0A0E-0CBA-45F8-82CB-969A80086049}" presName="spaceRect" presStyleCnt="0"/>
      <dgm:spPr/>
    </dgm:pt>
    <dgm:pt modelId="{75401AB2-7C74-492F-B53B-B82536678017}" type="pres">
      <dgm:prSet presAssocID="{E95E0A0E-0CBA-45F8-82CB-969A80086049}" presName="parTx" presStyleLbl="revTx" presStyleIdx="4" presStyleCnt="6">
        <dgm:presLayoutVars>
          <dgm:chMax val="0"/>
          <dgm:chPref val="0"/>
        </dgm:presLayoutVars>
      </dgm:prSet>
      <dgm:spPr/>
    </dgm:pt>
    <dgm:pt modelId="{380C925D-C7CC-4045-B035-DAB3555E1B80}" type="pres">
      <dgm:prSet presAssocID="{E95E0A0E-0CBA-45F8-82CB-969A80086049}" presName="desTx" presStyleLbl="revTx" presStyleIdx="5" presStyleCnt="6">
        <dgm:presLayoutVars/>
      </dgm:prSet>
      <dgm:spPr/>
    </dgm:pt>
  </dgm:ptLst>
  <dgm:cxnLst>
    <dgm:cxn modelId="{045D9804-5132-4EF7-A7F6-B0D8519B1385}" srcId="{274BF43A-96DB-453E-B9FB-C15FC5BE22C5}" destId="{5EEAF628-36F4-4BC5-BD52-1F4FF4435063}" srcOrd="3" destOrd="0" parTransId="{4EE576F1-2AEA-473C-94D5-52802935BDA3}" sibTransId="{9BE56C6C-63A5-4223-BC66-81CC8B34B406}"/>
    <dgm:cxn modelId="{80B31711-1F58-4201-BF7F-29D0938294E0}" type="presOf" srcId="{2B3291E8-6D32-4785-8C16-A912515D8089}" destId="{380C925D-C7CC-4045-B035-DAB3555E1B80}" srcOrd="0" destOrd="2" presId="urn:microsoft.com/office/officeart/2018/2/layout/IconVerticalSolidList"/>
    <dgm:cxn modelId="{17D2B411-61DC-49AF-BCA4-08C71252AD4F}" type="presOf" srcId="{4F3CE513-8F72-4867-8480-8078BA1B2172}" destId="{61E62622-6C86-47A5-8DF3-736280AFCC68}" srcOrd="0" destOrd="0" presId="urn:microsoft.com/office/officeart/2018/2/layout/IconVerticalSolidList"/>
    <dgm:cxn modelId="{57654520-A7E5-44E1-85FB-4C8966E56C6A}" type="presOf" srcId="{003B3F45-C927-4812-852A-5EC13CCF75C5}" destId="{380C925D-C7CC-4045-B035-DAB3555E1B80}" srcOrd="0" destOrd="1" presId="urn:microsoft.com/office/officeart/2018/2/layout/IconVerticalSolidList"/>
    <dgm:cxn modelId="{FA881322-4EDA-4897-AD85-BBC3A2412511}" type="presOf" srcId="{5EEAF628-36F4-4BC5-BD52-1F4FF4435063}" destId="{1624431B-A876-4B9A-9F17-79697FBC7098}" srcOrd="0" destOrd="0" presId="urn:microsoft.com/office/officeart/2018/2/layout/IconVerticalSolidList"/>
    <dgm:cxn modelId="{46342B3A-BB5E-42E9-91DD-04CBDB5FFA87}" srcId="{274BF43A-96DB-453E-B9FB-C15FC5BE22C5}" destId="{E95E0A0E-0CBA-45F8-82CB-969A80086049}" srcOrd="4" destOrd="0" parTransId="{08D7B780-83D4-4A48-8BE9-2E84E209CEF9}" sibTransId="{676973B5-2B3B-4F01-B0AD-7ABE5C749CC9}"/>
    <dgm:cxn modelId="{25DD4862-54DB-4AD9-9F46-D13EC6B1DCFE}" srcId="{E95E0A0E-0CBA-45F8-82CB-969A80086049}" destId="{2B3291E8-6D32-4785-8C16-A912515D8089}" srcOrd="2" destOrd="0" parTransId="{63EC88DA-CD58-41C7-B64E-C4804256B410}" sibTransId="{867C2D4F-3781-4AD7-9744-F888CA2B7C65}"/>
    <dgm:cxn modelId="{44558C68-2C98-4B8B-9D10-534C88BD5504}" type="presOf" srcId="{B95E0724-7BD1-4EF8-ADD5-64642C978534}" destId="{380C925D-C7CC-4045-B035-DAB3555E1B80}" srcOrd="0" destOrd="0" presId="urn:microsoft.com/office/officeart/2018/2/layout/IconVerticalSolidList"/>
    <dgm:cxn modelId="{A9F8E668-65AE-4E2C-878E-60B301965FB8}" srcId="{274BF43A-96DB-453E-B9FB-C15FC5BE22C5}" destId="{EAECEBF6-DDB3-4BE8-AC70-6A8ED669921E}" srcOrd="0" destOrd="0" parTransId="{25DC702D-D78E-4E2C-B0A1-BC84EF63C62D}" sibTransId="{E7EC0101-8EF4-40FB-B9C9-A81D28C84AD8}"/>
    <dgm:cxn modelId="{4E8CB76D-B049-4C12-8714-D806B8C7F069}" type="presOf" srcId="{EFB038F2-A2A2-47B8-977F-AC407BBCF529}" destId="{19413C2B-152D-45CC-8C19-3C0A274C5F14}" srcOrd="0" destOrd="0" presId="urn:microsoft.com/office/officeart/2018/2/layout/IconVerticalSolidList"/>
    <dgm:cxn modelId="{0D988151-4CED-4CC9-9A11-6EFC5ADAD8AB}" type="presOf" srcId="{274BF43A-96DB-453E-B9FB-C15FC5BE22C5}" destId="{8E2B6504-12AF-466D-91F6-4EE930A240F4}" srcOrd="0" destOrd="0" presId="urn:microsoft.com/office/officeart/2018/2/layout/IconVerticalSolidList"/>
    <dgm:cxn modelId="{CFCC8471-F75D-4801-A6C0-AB4443B1818E}" srcId="{274BF43A-96DB-453E-B9FB-C15FC5BE22C5}" destId="{4F3CE513-8F72-4867-8480-8078BA1B2172}" srcOrd="1" destOrd="0" parTransId="{5027CA3F-8871-49B1-BCA7-4F63CE0CAE6F}" sibTransId="{3B4A97E3-1CFF-4C4E-AFAB-A04470771C48}"/>
    <dgm:cxn modelId="{7C866254-3A4A-4056-83F0-59700C41F10B}" srcId="{274BF43A-96DB-453E-B9FB-C15FC5BE22C5}" destId="{EFB038F2-A2A2-47B8-977F-AC407BBCF529}" srcOrd="2" destOrd="0" parTransId="{2458C004-1F56-48C6-A5BD-39BDD8515E09}" sibTransId="{A0F55EF3-2F38-4A89-AFD6-1E1A4B3ED5ED}"/>
    <dgm:cxn modelId="{F4EABB7E-5CCE-4A65-AC75-5233A2818D4E}" srcId="{E95E0A0E-0CBA-45F8-82CB-969A80086049}" destId="{B95E0724-7BD1-4EF8-ADD5-64642C978534}" srcOrd="0" destOrd="0" parTransId="{924FDA16-937D-4C3B-B854-ADF264AAEB00}" sibTransId="{5A8409DB-A355-4C0F-BFDE-F1142B9F1C89}"/>
    <dgm:cxn modelId="{10331885-1145-47FD-A461-E6F88ED541C3}" srcId="{E95E0A0E-0CBA-45F8-82CB-969A80086049}" destId="{003B3F45-C927-4812-852A-5EC13CCF75C5}" srcOrd="1" destOrd="0" parTransId="{9C288931-408C-423F-BB4C-06B817DC175A}" sibTransId="{4756D61F-8E9E-490C-A8C1-AE3339C7BA2B}"/>
    <dgm:cxn modelId="{E45B07D3-1099-4D3C-B0B0-9DEC7C06C3F0}" type="presOf" srcId="{EAECEBF6-DDB3-4BE8-AC70-6A8ED669921E}" destId="{94F8C8D3-4B97-43C3-9B2C-4D9D4E1EBF77}" srcOrd="0" destOrd="0" presId="urn:microsoft.com/office/officeart/2018/2/layout/IconVerticalSolidList"/>
    <dgm:cxn modelId="{DCFA40DD-476B-4B5F-ACFE-668E8044A1D8}" type="presOf" srcId="{E95E0A0E-0CBA-45F8-82CB-969A80086049}" destId="{75401AB2-7C74-492F-B53B-B82536678017}" srcOrd="0" destOrd="0" presId="urn:microsoft.com/office/officeart/2018/2/layout/IconVerticalSolidList"/>
    <dgm:cxn modelId="{8BE994E3-F5BE-4789-BA45-D01EBBFA4A9F}" type="presParOf" srcId="{8E2B6504-12AF-466D-91F6-4EE930A240F4}" destId="{48DBE30B-B9A8-4B85-9791-958DD49B0E10}" srcOrd="0" destOrd="0" presId="urn:microsoft.com/office/officeart/2018/2/layout/IconVerticalSolidList"/>
    <dgm:cxn modelId="{0FCD7EA2-B1A0-4856-B387-6B53F0F57D92}" type="presParOf" srcId="{48DBE30B-B9A8-4B85-9791-958DD49B0E10}" destId="{D7702002-F1FA-45AF-89D9-3CB7386AC7B3}" srcOrd="0" destOrd="0" presId="urn:microsoft.com/office/officeart/2018/2/layout/IconVerticalSolidList"/>
    <dgm:cxn modelId="{1683AABC-E80B-4A8B-A1E9-081AA00657E4}" type="presParOf" srcId="{48DBE30B-B9A8-4B85-9791-958DD49B0E10}" destId="{9176C518-FDF1-4B6D-99C4-D56FDB510168}" srcOrd="1" destOrd="0" presId="urn:microsoft.com/office/officeart/2018/2/layout/IconVerticalSolidList"/>
    <dgm:cxn modelId="{AE86A87E-ED1B-42E4-AC9A-5EEB32BD11DC}" type="presParOf" srcId="{48DBE30B-B9A8-4B85-9791-958DD49B0E10}" destId="{C2550B5A-DC0D-493F-9392-9DD39A400BF9}" srcOrd="2" destOrd="0" presId="urn:microsoft.com/office/officeart/2018/2/layout/IconVerticalSolidList"/>
    <dgm:cxn modelId="{C930AA44-5ACA-457B-9C1A-E241FBF9155C}" type="presParOf" srcId="{48DBE30B-B9A8-4B85-9791-958DD49B0E10}" destId="{94F8C8D3-4B97-43C3-9B2C-4D9D4E1EBF77}" srcOrd="3" destOrd="0" presId="urn:microsoft.com/office/officeart/2018/2/layout/IconVerticalSolidList"/>
    <dgm:cxn modelId="{2617273C-9B4B-4691-A82E-94ECBE64DFAE}" type="presParOf" srcId="{8E2B6504-12AF-466D-91F6-4EE930A240F4}" destId="{839A212B-9932-4C87-9092-DDD005ED275B}" srcOrd="1" destOrd="0" presId="urn:microsoft.com/office/officeart/2018/2/layout/IconVerticalSolidList"/>
    <dgm:cxn modelId="{9F10F604-54C2-4842-B36F-57CD16E175FD}" type="presParOf" srcId="{8E2B6504-12AF-466D-91F6-4EE930A240F4}" destId="{C6827124-2AB3-4A75-A390-6C6A2413F430}" srcOrd="2" destOrd="0" presId="urn:microsoft.com/office/officeart/2018/2/layout/IconVerticalSolidList"/>
    <dgm:cxn modelId="{2231D77D-DD42-4E6C-AAED-B5D097F4C3E4}" type="presParOf" srcId="{C6827124-2AB3-4A75-A390-6C6A2413F430}" destId="{315E339A-7E93-4BA0-8295-562BA5C60AA1}" srcOrd="0" destOrd="0" presId="urn:microsoft.com/office/officeart/2018/2/layout/IconVerticalSolidList"/>
    <dgm:cxn modelId="{84D3EC71-2D92-4DF4-87B2-BD91656CAC6C}" type="presParOf" srcId="{C6827124-2AB3-4A75-A390-6C6A2413F430}" destId="{B2BB4792-3007-4E6D-8834-71B30C8B5234}" srcOrd="1" destOrd="0" presId="urn:microsoft.com/office/officeart/2018/2/layout/IconVerticalSolidList"/>
    <dgm:cxn modelId="{15976F0C-8313-4B13-B46E-EBD5D987713C}" type="presParOf" srcId="{C6827124-2AB3-4A75-A390-6C6A2413F430}" destId="{F17782DE-5EA5-43A6-9B79-56A462B66ACD}" srcOrd="2" destOrd="0" presId="urn:microsoft.com/office/officeart/2018/2/layout/IconVerticalSolidList"/>
    <dgm:cxn modelId="{D54901AA-79DA-4FB5-B73E-E91B81579E66}" type="presParOf" srcId="{C6827124-2AB3-4A75-A390-6C6A2413F430}" destId="{61E62622-6C86-47A5-8DF3-736280AFCC68}" srcOrd="3" destOrd="0" presId="urn:microsoft.com/office/officeart/2018/2/layout/IconVerticalSolidList"/>
    <dgm:cxn modelId="{F1C436D0-B8CB-4975-AC4A-0D3278AB40BC}" type="presParOf" srcId="{8E2B6504-12AF-466D-91F6-4EE930A240F4}" destId="{8362604A-6662-4F9A-9A37-37D94B6B032A}" srcOrd="3" destOrd="0" presId="urn:microsoft.com/office/officeart/2018/2/layout/IconVerticalSolidList"/>
    <dgm:cxn modelId="{CE8557DC-068F-4DE5-BD27-47008D0B2DF8}" type="presParOf" srcId="{8E2B6504-12AF-466D-91F6-4EE930A240F4}" destId="{428E20D4-553A-4225-84DA-4EBBFCC935F8}" srcOrd="4" destOrd="0" presId="urn:microsoft.com/office/officeart/2018/2/layout/IconVerticalSolidList"/>
    <dgm:cxn modelId="{FBA84EEE-5D5D-46D1-8381-7B2204AB226B}" type="presParOf" srcId="{428E20D4-553A-4225-84DA-4EBBFCC935F8}" destId="{01E69365-2B46-47EC-B27F-C6A80711F293}" srcOrd="0" destOrd="0" presId="urn:microsoft.com/office/officeart/2018/2/layout/IconVerticalSolidList"/>
    <dgm:cxn modelId="{2E36D125-B41B-4E4D-A41D-1FD759E79760}" type="presParOf" srcId="{428E20D4-553A-4225-84DA-4EBBFCC935F8}" destId="{B1828473-E36C-4AF5-9DB4-035F50402FB0}" srcOrd="1" destOrd="0" presId="urn:microsoft.com/office/officeart/2018/2/layout/IconVerticalSolidList"/>
    <dgm:cxn modelId="{E3B28D2A-F721-45B3-A82F-04D588C6C90F}" type="presParOf" srcId="{428E20D4-553A-4225-84DA-4EBBFCC935F8}" destId="{44F2D856-0820-431A-8A60-6D2CAD8D9444}" srcOrd="2" destOrd="0" presId="urn:microsoft.com/office/officeart/2018/2/layout/IconVerticalSolidList"/>
    <dgm:cxn modelId="{91F8FEEE-4960-4B25-909C-475BA3B01E33}" type="presParOf" srcId="{428E20D4-553A-4225-84DA-4EBBFCC935F8}" destId="{19413C2B-152D-45CC-8C19-3C0A274C5F14}" srcOrd="3" destOrd="0" presId="urn:microsoft.com/office/officeart/2018/2/layout/IconVerticalSolidList"/>
    <dgm:cxn modelId="{4D99D385-1638-4670-9F47-3CE113E53E18}" type="presParOf" srcId="{8E2B6504-12AF-466D-91F6-4EE930A240F4}" destId="{AC513DC7-EA81-4294-BD5E-DC3C662C9256}" srcOrd="5" destOrd="0" presId="urn:microsoft.com/office/officeart/2018/2/layout/IconVerticalSolidList"/>
    <dgm:cxn modelId="{4A93787E-EB8D-464D-B886-E0C221009395}" type="presParOf" srcId="{8E2B6504-12AF-466D-91F6-4EE930A240F4}" destId="{3B40827E-4593-4BC9-9E0B-383F43C1F345}" srcOrd="6" destOrd="0" presId="urn:microsoft.com/office/officeart/2018/2/layout/IconVerticalSolidList"/>
    <dgm:cxn modelId="{2CFB3427-AF60-4CA3-BB36-6CAB3945F7EE}" type="presParOf" srcId="{3B40827E-4593-4BC9-9E0B-383F43C1F345}" destId="{B29846D5-E415-45C2-9427-3C541D4B2D89}" srcOrd="0" destOrd="0" presId="urn:microsoft.com/office/officeart/2018/2/layout/IconVerticalSolidList"/>
    <dgm:cxn modelId="{AA013A5B-3C37-48DA-BB15-5ADA9D2B340A}" type="presParOf" srcId="{3B40827E-4593-4BC9-9E0B-383F43C1F345}" destId="{780E497E-1F3E-4DFD-89EF-68E2D4E181DE}" srcOrd="1" destOrd="0" presId="urn:microsoft.com/office/officeart/2018/2/layout/IconVerticalSolidList"/>
    <dgm:cxn modelId="{5D0B8043-EE42-4B9D-ADAF-1C58F4E8006D}" type="presParOf" srcId="{3B40827E-4593-4BC9-9E0B-383F43C1F345}" destId="{D416A981-B562-4365-B1F1-E2D9AD99BA70}" srcOrd="2" destOrd="0" presId="urn:microsoft.com/office/officeart/2018/2/layout/IconVerticalSolidList"/>
    <dgm:cxn modelId="{06288380-5098-4C93-A85A-8A3809B575C7}" type="presParOf" srcId="{3B40827E-4593-4BC9-9E0B-383F43C1F345}" destId="{1624431B-A876-4B9A-9F17-79697FBC7098}" srcOrd="3" destOrd="0" presId="urn:microsoft.com/office/officeart/2018/2/layout/IconVerticalSolidList"/>
    <dgm:cxn modelId="{D9E5826F-DB5A-4BF4-B1C3-5EB607299D5B}" type="presParOf" srcId="{8E2B6504-12AF-466D-91F6-4EE930A240F4}" destId="{43696059-A8A1-48B1-B2FC-22F09FFF7797}" srcOrd="7" destOrd="0" presId="urn:microsoft.com/office/officeart/2018/2/layout/IconVerticalSolidList"/>
    <dgm:cxn modelId="{F2EF4D59-5FCA-4D34-8BDD-4C9F7B6F0E12}" type="presParOf" srcId="{8E2B6504-12AF-466D-91F6-4EE930A240F4}" destId="{0A9AF1DD-EDB8-4962-A9B4-6CBF0AD48E21}" srcOrd="8" destOrd="0" presId="urn:microsoft.com/office/officeart/2018/2/layout/IconVerticalSolidList"/>
    <dgm:cxn modelId="{DA88191B-D80D-413F-870E-0E40B70E3399}" type="presParOf" srcId="{0A9AF1DD-EDB8-4962-A9B4-6CBF0AD48E21}" destId="{0148B547-FC70-4EFA-973C-442A557B0474}" srcOrd="0" destOrd="0" presId="urn:microsoft.com/office/officeart/2018/2/layout/IconVerticalSolidList"/>
    <dgm:cxn modelId="{158CF528-CE17-41B1-9B46-CF1FCD3CD56A}" type="presParOf" srcId="{0A9AF1DD-EDB8-4962-A9B4-6CBF0AD48E21}" destId="{E5E8DA1E-6064-4337-A42C-598701AABFF5}" srcOrd="1" destOrd="0" presId="urn:microsoft.com/office/officeart/2018/2/layout/IconVerticalSolidList"/>
    <dgm:cxn modelId="{F8897867-7676-4FAF-8CC5-43E0BC692EA7}" type="presParOf" srcId="{0A9AF1DD-EDB8-4962-A9B4-6CBF0AD48E21}" destId="{9DE893B9-E944-404E-83E7-79F41EB71F1A}" srcOrd="2" destOrd="0" presId="urn:microsoft.com/office/officeart/2018/2/layout/IconVerticalSolidList"/>
    <dgm:cxn modelId="{F915BF21-D1B9-4B1C-89C4-780679C7A0E5}" type="presParOf" srcId="{0A9AF1DD-EDB8-4962-A9B4-6CBF0AD48E21}" destId="{75401AB2-7C74-492F-B53B-B82536678017}" srcOrd="3" destOrd="0" presId="urn:microsoft.com/office/officeart/2018/2/layout/IconVerticalSolidList"/>
    <dgm:cxn modelId="{7A680266-45CE-4E14-B281-8580944029EA}" type="presParOf" srcId="{0A9AF1DD-EDB8-4962-A9B4-6CBF0AD48E21}" destId="{380C925D-C7CC-4045-B035-DAB3555E1B8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BF5F86-5171-467F-BEE2-49DDD90BDA7D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32623D9-6ECE-484D-AE39-5CB49CA7AA9F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Model re-parameterization</a:t>
          </a:r>
          <a:endParaRPr lang="en-US" dirty="0"/>
        </a:p>
      </dgm:t>
    </dgm:pt>
    <dgm:pt modelId="{68E1A8B0-61BC-4280-9590-B71B07A411C6}" type="parTrans" cxnId="{DEDBD8C8-FE1E-47E2-95B2-5D7B12AAD7E1}">
      <dgm:prSet/>
      <dgm:spPr/>
      <dgm:t>
        <a:bodyPr/>
        <a:lstStyle/>
        <a:p>
          <a:endParaRPr lang="en-US"/>
        </a:p>
      </dgm:t>
    </dgm:pt>
    <dgm:pt modelId="{6B6B3042-655A-4058-9898-CB445500C740}" type="sibTrans" cxnId="{DEDBD8C8-FE1E-47E2-95B2-5D7B12AAD7E1}">
      <dgm:prSet/>
      <dgm:spPr/>
      <dgm:t>
        <a:bodyPr/>
        <a:lstStyle/>
        <a:p>
          <a:endParaRPr lang="en-US"/>
        </a:p>
      </dgm:t>
    </dgm:pt>
    <dgm:pt modelId="{ACB6D780-72BA-43EA-A752-0B6E806FC834}">
      <dgm:prSet/>
      <dgm:spPr/>
      <dgm:t>
        <a:bodyPr/>
        <a:lstStyle/>
        <a:p>
          <a:r>
            <a:rPr lang="en-US" dirty="0"/>
            <a:t>Model-level</a:t>
          </a:r>
        </a:p>
      </dgm:t>
    </dgm:pt>
    <dgm:pt modelId="{BBB77748-0252-4482-836E-A92D9B678DB3}" type="parTrans" cxnId="{15A92E86-A7BC-4B68-8C4B-3E0CB730062B}">
      <dgm:prSet/>
      <dgm:spPr/>
      <dgm:t>
        <a:bodyPr/>
        <a:lstStyle/>
        <a:p>
          <a:endParaRPr lang="en-US"/>
        </a:p>
      </dgm:t>
    </dgm:pt>
    <dgm:pt modelId="{56F644EE-52F1-4A0C-8373-4C4718C5069B}" type="sibTrans" cxnId="{15A92E86-A7BC-4B68-8C4B-3E0CB730062B}">
      <dgm:prSet/>
      <dgm:spPr/>
      <dgm:t>
        <a:bodyPr/>
        <a:lstStyle/>
        <a:p>
          <a:endParaRPr lang="en-US"/>
        </a:p>
      </dgm:t>
    </dgm:pt>
    <dgm:pt modelId="{FADC5650-9700-40D6-83F5-C550BC01712E}">
      <dgm:prSet/>
      <dgm:spPr/>
      <dgm:t>
        <a:bodyPr/>
        <a:lstStyle/>
        <a:p>
          <a:r>
            <a:rPr lang="en-US" dirty="0"/>
            <a:t>Train multiple identical models and avg the weights</a:t>
          </a:r>
        </a:p>
      </dgm:t>
    </dgm:pt>
    <dgm:pt modelId="{FB96FE98-0F1F-48A0-9285-6941F9AC6D5B}" type="parTrans" cxnId="{E204C1DA-021F-4CD3-9C8E-3FF7FABC2173}">
      <dgm:prSet/>
      <dgm:spPr/>
      <dgm:t>
        <a:bodyPr/>
        <a:lstStyle/>
        <a:p>
          <a:endParaRPr lang="en-US"/>
        </a:p>
      </dgm:t>
    </dgm:pt>
    <dgm:pt modelId="{8CBE5CBC-9E74-47AE-A68E-19FA6CA729DC}" type="sibTrans" cxnId="{E204C1DA-021F-4CD3-9C8E-3FF7FABC2173}">
      <dgm:prSet/>
      <dgm:spPr/>
      <dgm:t>
        <a:bodyPr/>
        <a:lstStyle/>
        <a:p>
          <a:endParaRPr lang="en-US"/>
        </a:p>
      </dgm:t>
    </dgm:pt>
    <dgm:pt modelId="{46B77E0F-9876-415B-8A6A-47141896AAAA}">
      <dgm:prSet/>
      <dgm:spPr/>
      <dgm:t>
        <a:bodyPr/>
        <a:lstStyle/>
        <a:p>
          <a:r>
            <a:rPr lang="en-US" dirty="0"/>
            <a:t>Weighted average of the weights at different iterations</a:t>
          </a:r>
        </a:p>
      </dgm:t>
    </dgm:pt>
    <dgm:pt modelId="{00C8C0B8-9BDD-46E3-8D2A-8C1ACE084299}" type="parTrans" cxnId="{A4574004-8640-429E-B4A2-9AA1032DDA52}">
      <dgm:prSet/>
      <dgm:spPr/>
      <dgm:t>
        <a:bodyPr/>
        <a:lstStyle/>
        <a:p>
          <a:endParaRPr lang="en-US"/>
        </a:p>
      </dgm:t>
    </dgm:pt>
    <dgm:pt modelId="{981684D2-469A-4D57-B7F4-6BA31D500388}" type="sibTrans" cxnId="{A4574004-8640-429E-B4A2-9AA1032DDA52}">
      <dgm:prSet/>
      <dgm:spPr/>
      <dgm:t>
        <a:bodyPr/>
        <a:lstStyle/>
        <a:p>
          <a:endParaRPr lang="en-US"/>
        </a:p>
      </dgm:t>
    </dgm:pt>
    <dgm:pt modelId="{6A9A6907-1260-49FB-9B06-5CA48416532D}">
      <dgm:prSet/>
      <dgm:spPr/>
      <dgm:t>
        <a:bodyPr/>
        <a:lstStyle/>
        <a:p>
          <a:r>
            <a:rPr lang="en-US" dirty="0"/>
            <a:t>Module-level</a:t>
          </a:r>
        </a:p>
      </dgm:t>
    </dgm:pt>
    <dgm:pt modelId="{633A3B86-CB3D-4020-9F86-7FFB43E01FE7}" type="parTrans" cxnId="{5CBFD071-11DA-48FF-834B-215A0285DAC3}">
      <dgm:prSet/>
      <dgm:spPr/>
      <dgm:t>
        <a:bodyPr/>
        <a:lstStyle/>
        <a:p>
          <a:endParaRPr lang="en-US"/>
        </a:p>
      </dgm:t>
    </dgm:pt>
    <dgm:pt modelId="{2FDAEB03-3E56-42E1-B417-FF40967CB560}" type="sibTrans" cxnId="{5CBFD071-11DA-48FF-834B-215A0285DAC3}">
      <dgm:prSet/>
      <dgm:spPr/>
      <dgm:t>
        <a:bodyPr/>
        <a:lstStyle/>
        <a:p>
          <a:endParaRPr lang="en-US"/>
        </a:p>
      </dgm:t>
    </dgm:pt>
    <dgm:pt modelId="{2F732904-8D05-4E68-8C11-985B571C1C69}" type="pres">
      <dgm:prSet presAssocID="{22BF5F86-5171-467F-BEE2-49DDD90BDA7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FA9928B-8CCA-4DD6-8CC2-7DC202F219FB}" type="pres">
      <dgm:prSet presAssocID="{432623D9-6ECE-484D-AE39-5CB49CA7AA9F}" presName="root1" presStyleCnt="0"/>
      <dgm:spPr/>
    </dgm:pt>
    <dgm:pt modelId="{D0143988-E4E5-48FE-BB90-79E904745B3B}" type="pres">
      <dgm:prSet presAssocID="{432623D9-6ECE-484D-AE39-5CB49CA7AA9F}" presName="LevelOneTextNode" presStyleLbl="node0" presStyleIdx="0" presStyleCnt="1">
        <dgm:presLayoutVars>
          <dgm:chPref val="3"/>
        </dgm:presLayoutVars>
      </dgm:prSet>
      <dgm:spPr/>
    </dgm:pt>
    <dgm:pt modelId="{6FAAE8E4-A475-48D1-915F-207679558815}" type="pres">
      <dgm:prSet presAssocID="{432623D9-6ECE-484D-AE39-5CB49CA7AA9F}" presName="level2hierChild" presStyleCnt="0"/>
      <dgm:spPr/>
    </dgm:pt>
    <dgm:pt modelId="{37BE1AF8-262C-4DA6-BBA8-FC1E2AD6CEE6}" type="pres">
      <dgm:prSet presAssocID="{BBB77748-0252-4482-836E-A92D9B678DB3}" presName="conn2-1" presStyleLbl="parChTrans1D2" presStyleIdx="0" presStyleCnt="2"/>
      <dgm:spPr/>
    </dgm:pt>
    <dgm:pt modelId="{92E4A683-1090-46B8-8D5F-782AA0A87C5F}" type="pres">
      <dgm:prSet presAssocID="{BBB77748-0252-4482-836E-A92D9B678DB3}" presName="connTx" presStyleLbl="parChTrans1D2" presStyleIdx="0" presStyleCnt="2"/>
      <dgm:spPr/>
    </dgm:pt>
    <dgm:pt modelId="{4305F7BA-EED8-44AF-88CC-E1C07489ABA4}" type="pres">
      <dgm:prSet presAssocID="{ACB6D780-72BA-43EA-A752-0B6E806FC834}" presName="root2" presStyleCnt="0"/>
      <dgm:spPr/>
    </dgm:pt>
    <dgm:pt modelId="{BFDBE7CE-A184-4930-B363-5A5DF81ED649}" type="pres">
      <dgm:prSet presAssocID="{ACB6D780-72BA-43EA-A752-0B6E806FC834}" presName="LevelTwoTextNode" presStyleLbl="node2" presStyleIdx="0" presStyleCnt="2">
        <dgm:presLayoutVars>
          <dgm:chPref val="3"/>
        </dgm:presLayoutVars>
      </dgm:prSet>
      <dgm:spPr/>
    </dgm:pt>
    <dgm:pt modelId="{F321B6DC-CC5E-4FE0-B04A-2F8AC8CDCD7B}" type="pres">
      <dgm:prSet presAssocID="{ACB6D780-72BA-43EA-A752-0B6E806FC834}" presName="level3hierChild" presStyleCnt="0"/>
      <dgm:spPr/>
    </dgm:pt>
    <dgm:pt modelId="{0FB26918-B5D2-49CB-BB09-180F1B6ACA6A}" type="pres">
      <dgm:prSet presAssocID="{FB96FE98-0F1F-48A0-9285-6941F9AC6D5B}" presName="conn2-1" presStyleLbl="parChTrans1D3" presStyleIdx="0" presStyleCnt="2"/>
      <dgm:spPr/>
    </dgm:pt>
    <dgm:pt modelId="{ED3DBCAC-D2A4-4876-8235-63E1EE2032DE}" type="pres">
      <dgm:prSet presAssocID="{FB96FE98-0F1F-48A0-9285-6941F9AC6D5B}" presName="connTx" presStyleLbl="parChTrans1D3" presStyleIdx="0" presStyleCnt="2"/>
      <dgm:spPr/>
    </dgm:pt>
    <dgm:pt modelId="{4BA9EE9F-6D66-430E-BA45-4E8ECF952C3D}" type="pres">
      <dgm:prSet presAssocID="{FADC5650-9700-40D6-83F5-C550BC01712E}" presName="root2" presStyleCnt="0"/>
      <dgm:spPr/>
    </dgm:pt>
    <dgm:pt modelId="{441889EC-2936-44D6-A347-DE2241D7AE45}" type="pres">
      <dgm:prSet presAssocID="{FADC5650-9700-40D6-83F5-C550BC01712E}" presName="LevelTwoTextNode" presStyleLbl="node3" presStyleIdx="0" presStyleCnt="2">
        <dgm:presLayoutVars>
          <dgm:chPref val="3"/>
        </dgm:presLayoutVars>
      </dgm:prSet>
      <dgm:spPr/>
    </dgm:pt>
    <dgm:pt modelId="{1075C7F1-CA58-4556-BA6C-6A3D2BD2990A}" type="pres">
      <dgm:prSet presAssocID="{FADC5650-9700-40D6-83F5-C550BC01712E}" presName="level3hierChild" presStyleCnt="0"/>
      <dgm:spPr/>
    </dgm:pt>
    <dgm:pt modelId="{A8AFF2C9-CCD4-4B5A-8EC3-EE8C8557D5B4}" type="pres">
      <dgm:prSet presAssocID="{00C8C0B8-9BDD-46E3-8D2A-8C1ACE084299}" presName="conn2-1" presStyleLbl="parChTrans1D3" presStyleIdx="1" presStyleCnt="2"/>
      <dgm:spPr/>
    </dgm:pt>
    <dgm:pt modelId="{A5FB5028-7982-4989-886B-74B81A416367}" type="pres">
      <dgm:prSet presAssocID="{00C8C0B8-9BDD-46E3-8D2A-8C1ACE084299}" presName="connTx" presStyleLbl="parChTrans1D3" presStyleIdx="1" presStyleCnt="2"/>
      <dgm:spPr/>
    </dgm:pt>
    <dgm:pt modelId="{F201C297-8CDE-48F6-897E-6F181E5628D9}" type="pres">
      <dgm:prSet presAssocID="{46B77E0F-9876-415B-8A6A-47141896AAAA}" presName="root2" presStyleCnt="0"/>
      <dgm:spPr/>
    </dgm:pt>
    <dgm:pt modelId="{CE60DB2F-D3B0-4631-83AF-792C85EE73D2}" type="pres">
      <dgm:prSet presAssocID="{46B77E0F-9876-415B-8A6A-47141896AAAA}" presName="LevelTwoTextNode" presStyleLbl="node3" presStyleIdx="1" presStyleCnt="2">
        <dgm:presLayoutVars>
          <dgm:chPref val="3"/>
        </dgm:presLayoutVars>
      </dgm:prSet>
      <dgm:spPr/>
    </dgm:pt>
    <dgm:pt modelId="{F52F3A2D-778C-4341-94D2-5FDF76426358}" type="pres">
      <dgm:prSet presAssocID="{46B77E0F-9876-415B-8A6A-47141896AAAA}" presName="level3hierChild" presStyleCnt="0"/>
      <dgm:spPr/>
    </dgm:pt>
    <dgm:pt modelId="{E4997448-2BC8-40AD-835F-20B8B877DFBC}" type="pres">
      <dgm:prSet presAssocID="{633A3B86-CB3D-4020-9F86-7FFB43E01FE7}" presName="conn2-1" presStyleLbl="parChTrans1D2" presStyleIdx="1" presStyleCnt="2"/>
      <dgm:spPr/>
    </dgm:pt>
    <dgm:pt modelId="{0F6123FA-C17B-4093-A2ED-AB0425806DBE}" type="pres">
      <dgm:prSet presAssocID="{633A3B86-CB3D-4020-9F86-7FFB43E01FE7}" presName="connTx" presStyleLbl="parChTrans1D2" presStyleIdx="1" presStyleCnt="2"/>
      <dgm:spPr/>
    </dgm:pt>
    <dgm:pt modelId="{CC807551-C9A4-494F-8ED2-E5F4E588C6B2}" type="pres">
      <dgm:prSet presAssocID="{6A9A6907-1260-49FB-9B06-5CA48416532D}" presName="root2" presStyleCnt="0"/>
      <dgm:spPr/>
    </dgm:pt>
    <dgm:pt modelId="{659A0664-D041-4E2A-93A3-3386BF8AFAE2}" type="pres">
      <dgm:prSet presAssocID="{6A9A6907-1260-49FB-9B06-5CA48416532D}" presName="LevelTwoTextNode" presStyleLbl="node2" presStyleIdx="1" presStyleCnt="2">
        <dgm:presLayoutVars>
          <dgm:chPref val="3"/>
        </dgm:presLayoutVars>
      </dgm:prSet>
      <dgm:spPr/>
    </dgm:pt>
    <dgm:pt modelId="{70211D6D-98E9-4BAB-BDAD-E4579FABDF22}" type="pres">
      <dgm:prSet presAssocID="{6A9A6907-1260-49FB-9B06-5CA48416532D}" presName="level3hierChild" presStyleCnt="0"/>
      <dgm:spPr/>
    </dgm:pt>
  </dgm:ptLst>
  <dgm:cxnLst>
    <dgm:cxn modelId="{A4574004-8640-429E-B4A2-9AA1032DDA52}" srcId="{ACB6D780-72BA-43EA-A752-0B6E806FC834}" destId="{46B77E0F-9876-415B-8A6A-47141896AAAA}" srcOrd="1" destOrd="0" parTransId="{00C8C0B8-9BDD-46E3-8D2A-8C1ACE084299}" sibTransId="{981684D2-469A-4D57-B7F4-6BA31D500388}"/>
    <dgm:cxn modelId="{709FFA11-7EEC-4433-B8CC-1F13F2AA63CD}" type="presOf" srcId="{BBB77748-0252-4482-836E-A92D9B678DB3}" destId="{92E4A683-1090-46B8-8D5F-782AA0A87C5F}" srcOrd="1" destOrd="0" presId="urn:microsoft.com/office/officeart/2005/8/layout/hierarchy2"/>
    <dgm:cxn modelId="{35E5D820-DE91-451C-B05C-63357FD6608C}" type="presOf" srcId="{00C8C0B8-9BDD-46E3-8D2A-8C1ACE084299}" destId="{A8AFF2C9-CCD4-4B5A-8EC3-EE8C8557D5B4}" srcOrd="0" destOrd="0" presId="urn:microsoft.com/office/officeart/2005/8/layout/hierarchy2"/>
    <dgm:cxn modelId="{6A285734-22DA-489F-8202-AF6A13A56CF1}" type="presOf" srcId="{22BF5F86-5171-467F-BEE2-49DDD90BDA7D}" destId="{2F732904-8D05-4E68-8C11-985B571C1C69}" srcOrd="0" destOrd="0" presId="urn:microsoft.com/office/officeart/2005/8/layout/hierarchy2"/>
    <dgm:cxn modelId="{CF0D3E61-0B00-4BA8-B982-49C4CE78BEA6}" type="presOf" srcId="{FADC5650-9700-40D6-83F5-C550BC01712E}" destId="{441889EC-2936-44D6-A347-DE2241D7AE45}" srcOrd="0" destOrd="0" presId="urn:microsoft.com/office/officeart/2005/8/layout/hierarchy2"/>
    <dgm:cxn modelId="{5CBFD071-11DA-48FF-834B-215A0285DAC3}" srcId="{432623D9-6ECE-484D-AE39-5CB49CA7AA9F}" destId="{6A9A6907-1260-49FB-9B06-5CA48416532D}" srcOrd="1" destOrd="0" parTransId="{633A3B86-CB3D-4020-9F86-7FFB43E01FE7}" sibTransId="{2FDAEB03-3E56-42E1-B417-FF40967CB560}"/>
    <dgm:cxn modelId="{15A92E86-A7BC-4B68-8C4B-3E0CB730062B}" srcId="{432623D9-6ECE-484D-AE39-5CB49CA7AA9F}" destId="{ACB6D780-72BA-43EA-A752-0B6E806FC834}" srcOrd="0" destOrd="0" parTransId="{BBB77748-0252-4482-836E-A92D9B678DB3}" sibTransId="{56F644EE-52F1-4A0C-8373-4C4718C5069B}"/>
    <dgm:cxn modelId="{3082EA8B-6F65-4D50-87BA-FEDBC56BF0D1}" type="presOf" srcId="{6A9A6907-1260-49FB-9B06-5CA48416532D}" destId="{659A0664-D041-4E2A-93A3-3386BF8AFAE2}" srcOrd="0" destOrd="0" presId="urn:microsoft.com/office/officeart/2005/8/layout/hierarchy2"/>
    <dgm:cxn modelId="{83A5968E-DB4B-4575-838D-74E35E9C40B9}" type="presOf" srcId="{FB96FE98-0F1F-48A0-9285-6941F9AC6D5B}" destId="{0FB26918-B5D2-49CB-BB09-180F1B6ACA6A}" srcOrd="0" destOrd="0" presId="urn:microsoft.com/office/officeart/2005/8/layout/hierarchy2"/>
    <dgm:cxn modelId="{68210F92-AC8F-4289-89DD-C9EBF05EB134}" type="presOf" srcId="{432623D9-6ECE-484D-AE39-5CB49CA7AA9F}" destId="{D0143988-E4E5-48FE-BB90-79E904745B3B}" srcOrd="0" destOrd="0" presId="urn:microsoft.com/office/officeart/2005/8/layout/hierarchy2"/>
    <dgm:cxn modelId="{9AB01A92-19D4-442E-8EA5-40CE1E3A898D}" type="presOf" srcId="{BBB77748-0252-4482-836E-A92D9B678DB3}" destId="{37BE1AF8-262C-4DA6-BBA8-FC1E2AD6CEE6}" srcOrd="0" destOrd="0" presId="urn:microsoft.com/office/officeart/2005/8/layout/hierarchy2"/>
    <dgm:cxn modelId="{AC9AB1BE-474F-4D8A-863A-9E43ED22AF4B}" type="presOf" srcId="{ACB6D780-72BA-43EA-A752-0B6E806FC834}" destId="{BFDBE7CE-A184-4930-B363-5A5DF81ED649}" srcOrd="0" destOrd="0" presId="urn:microsoft.com/office/officeart/2005/8/layout/hierarchy2"/>
    <dgm:cxn modelId="{F4A710C5-8B6A-48EF-A048-F466B735D4D2}" type="presOf" srcId="{633A3B86-CB3D-4020-9F86-7FFB43E01FE7}" destId="{0F6123FA-C17B-4093-A2ED-AB0425806DBE}" srcOrd="1" destOrd="0" presId="urn:microsoft.com/office/officeart/2005/8/layout/hierarchy2"/>
    <dgm:cxn modelId="{DEDBD8C8-FE1E-47E2-95B2-5D7B12AAD7E1}" srcId="{22BF5F86-5171-467F-BEE2-49DDD90BDA7D}" destId="{432623D9-6ECE-484D-AE39-5CB49CA7AA9F}" srcOrd="0" destOrd="0" parTransId="{68E1A8B0-61BC-4280-9590-B71B07A411C6}" sibTransId="{6B6B3042-655A-4058-9898-CB445500C740}"/>
    <dgm:cxn modelId="{17480FCF-48C2-4FF3-86F2-00655799432A}" type="presOf" srcId="{46B77E0F-9876-415B-8A6A-47141896AAAA}" destId="{CE60DB2F-D3B0-4631-83AF-792C85EE73D2}" srcOrd="0" destOrd="0" presId="urn:microsoft.com/office/officeart/2005/8/layout/hierarchy2"/>
    <dgm:cxn modelId="{A316B8D9-D5A4-4D0F-9F87-2FD6AB4CCA68}" type="presOf" srcId="{633A3B86-CB3D-4020-9F86-7FFB43E01FE7}" destId="{E4997448-2BC8-40AD-835F-20B8B877DFBC}" srcOrd="0" destOrd="0" presId="urn:microsoft.com/office/officeart/2005/8/layout/hierarchy2"/>
    <dgm:cxn modelId="{E204C1DA-021F-4CD3-9C8E-3FF7FABC2173}" srcId="{ACB6D780-72BA-43EA-A752-0B6E806FC834}" destId="{FADC5650-9700-40D6-83F5-C550BC01712E}" srcOrd="0" destOrd="0" parTransId="{FB96FE98-0F1F-48A0-9285-6941F9AC6D5B}" sibTransId="{8CBE5CBC-9E74-47AE-A68E-19FA6CA729DC}"/>
    <dgm:cxn modelId="{E1015AE3-9CF6-44D2-A92F-243348707913}" type="presOf" srcId="{FB96FE98-0F1F-48A0-9285-6941F9AC6D5B}" destId="{ED3DBCAC-D2A4-4876-8235-63E1EE2032DE}" srcOrd="1" destOrd="0" presId="urn:microsoft.com/office/officeart/2005/8/layout/hierarchy2"/>
    <dgm:cxn modelId="{6E9180E4-4B8D-4F96-BFF1-BE3DA4A26EC9}" type="presOf" srcId="{00C8C0B8-9BDD-46E3-8D2A-8C1ACE084299}" destId="{A5FB5028-7982-4989-886B-74B81A416367}" srcOrd="1" destOrd="0" presId="urn:microsoft.com/office/officeart/2005/8/layout/hierarchy2"/>
    <dgm:cxn modelId="{79E88D90-5A0D-4090-8C67-DA99303346CA}" type="presParOf" srcId="{2F732904-8D05-4E68-8C11-985B571C1C69}" destId="{2FA9928B-8CCA-4DD6-8CC2-7DC202F219FB}" srcOrd="0" destOrd="0" presId="urn:microsoft.com/office/officeart/2005/8/layout/hierarchy2"/>
    <dgm:cxn modelId="{195874E2-5BBB-4E40-9D0C-3FBBC9CE405A}" type="presParOf" srcId="{2FA9928B-8CCA-4DD6-8CC2-7DC202F219FB}" destId="{D0143988-E4E5-48FE-BB90-79E904745B3B}" srcOrd="0" destOrd="0" presId="urn:microsoft.com/office/officeart/2005/8/layout/hierarchy2"/>
    <dgm:cxn modelId="{8D922759-BE67-4DAA-9A38-81F6EF972528}" type="presParOf" srcId="{2FA9928B-8CCA-4DD6-8CC2-7DC202F219FB}" destId="{6FAAE8E4-A475-48D1-915F-207679558815}" srcOrd="1" destOrd="0" presId="urn:microsoft.com/office/officeart/2005/8/layout/hierarchy2"/>
    <dgm:cxn modelId="{2D622633-4D1F-44BE-B2A3-7E5A17F20DBA}" type="presParOf" srcId="{6FAAE8E4-A475-48D1-915F-207679558815}" destId="{37BE1AF8-262C-4DA6-BBA8-FC1E2AD6CEE6}" srcOrd="0" destOrd="0" presId="urn:microsoft.com/office/officeart/2005/8/layout/hierarchy2"/>
    <dgm:cxn modelId="{275D3127-1C29-48B0-A695-7BF46EB63E17}" type="presParOf" srcId="{37BE1AF8-262C-4DA6-BBA8-FC1E2AD6CEE6}" destId="{92E4A683-1090-46B8-8D5F-782AA0A87C5F}" srcOrd="0" destOrd="0" presId="urn:microsoft.com/office/officeart/2005/8/layout/hierarchy2"/>
    <dgm:cxn modelId="{A3F123E9-79B9-4545-B49E-B78BBEE18471}" type="presParOf" srcId="{6FAAE8E4-A475-48D1-915F-207679558815}" destId="{4305F7BA-EED8-44AF-88CC-E1C07489ABA4}" srcOrd="1" destOrd="0" presId="urn:microsoft.com/office/officeart/2005/8/layout/hierarchy2"/>
    <dgm:cxn modelId="{0C660B4C-5951-45F6-A70F-93BB15640DA9}" type="presParOf" srcId="{4305F7BA-EED8-44AF-88CC-E1C07489ABA4}" destId="{BFDBE7CE-A184-4930-B363-5A5DF81ED649}" srcOrd="0" destOrd="0" presId="urn:microsoft.com/office/officeart/2005/8/layout/hierarchy2"/>
    <dgm:cxn modelId="{3F179515-9C4A-45F2-A4C0-64CCA2A08A94}" type="presParOf" srcId="{4305F7BA-EED8-44AF-88CC-E1C07489ABA4}" destId="{F321B6DC-CC5E-4FE0-B04A-2F8AC8CDCD7B}" srcOrd="1" destOrd="0" presId="urn:microsoft.com/office/officeart/2005/8/layout/hierarchy2"/>
    <dgm:cxn modelId="{A4E737F4-AB74-4039-AF42-D9615795D84A}" type="presParOf" srcId="{F321B6DC-CC5E-4FE0-B04A-2F8AC8CDCD7B}" destId="{0FB26918-B5D2-49CB-BB09-180F1B6ACA6A}" srcOrd="0" destOrd="0" presId="urn:microsoft.com/office/officeart/2005/8/layout/hierarchy2"/>
    <dgm:cxn modelId="{BE02D10C-755B-4EF3-B4B3-6ED384483A6C}" type="presParOf" srcId="{0FB26918-B5D2-49CB-BB09-180F1B6ACA6A}" destId="{ED3DBCAC-D2A4-4876-8235-63E1EE2032DE}" srcOrd="0" destOrd="0" presId="urn:microsoft.com/office/officeart/2005/8/layout/hierarchy2"/>
    <dgm:cxn modelId="{48104823-712C-4034-BEC4-454032AD0845}" type="presParOf" srcId="{F321B6DC-CC5E-4FE0-B04A-2F8AC8CDCD7B}" destId="{4BA9EE9F-6D66-430E-BA45-4E8ECF952C3D}" srcOrd="1" destOrd="0" presId="urn:microsoft.com/office/officeart/2005/8/layout/hierarchy2"/>
    <dgm:cxn modelId="{45491566-25DF-4FF0-89DD-FD4AE1113FAB}" type="presParOf" srcId="{4BA9EE9F-6D66-430E-BA45-4E8ECF952C3D}" destId="{441889EC-2936-44D6-A347-DE2241D7AE45}" srcOrd="0" destOrd="0" presId="urn:microsoft.com/office/officeart/2005/8/layout/hierarchy2"/>
    <dgm:cxn modelId="{839DDD40-413A-4095-B2BB-C9A340464589}" type="presParOf" srcId="{4BA9EE9F-6D66-430E-BA45-4E8ECF952C3D}" destId="{1075C7F1-CA58-4556-BA6C-6A3D2BD2990A}" srcOrd="1" destOrd="0" presId="urn:microsoft.com/office/officeart/2005/8/layout/hierarchy2"/>
    <dgm:cxn modelId="{0278C61A-CFA7-48F9-BCE9-CE98786C3646}" type="presParOf" srcId="{F321B6DC-CC5E-4FE0-B04A-2F8AC8CDCD7B}" destId="{A8AFF2C9-CCD4-4B5A-8EC3-EE8C8557D5B4}" srcOrd="2" destOrd="0" presId="urn:microsoft.com/office/officeart/2005/8/layout/hierarchy2"/>
    <dgm:cxn modelId="{B3DBD2E7-4C41-4652-AB16-594E2669D5DF}" type="presParOf" srcId="{A8AFF2C9-CCD4-4B5A-8EC3-EE8C8557D5B4}" destId="{A5FB5028-7982-4989-886B-74B81A416367}" srcOrd="0" destOrd="0" presId="urn:microsoft.com/office/officeart/2005/8/layout/hierarchy2"/>
    <dgm:cxn modelId="{F9EEBF7A-9905-4387-A8A5-58EDC5EEF91B}" type="presParOf" srcId="{F321B6DC-CC5E-4FE0-B04A-2F8AC8CDCD7B}" destId="{F201C297-8CDE-48F6-897E-6F181E5628D9}" srcOrd="3" destOrd="0" presId="urn:microsoft.com/office/officeart/2005/8/layout/hierarchy2"/>
    <dgm:cxn modelId="{C600183B-53DC-40B2-BB63-A3CB3F4794FE}" type="presParOf" srcId="{F201C297-8CDE-48F6-897E-6F181E5628D9}" destId="{CE60DB2F-D3B0-4631-83AF-792C85EE73D2}" srcOrd="0" destOrd="0" presId="urn:microsoft.com/office/officeart/2005/8/layout/hierarchy2"/>
    <dgm:cxn modelId="{2A8EACB2-A197-4DEA-812B-FEB6C38F0FCE}" type="presParOf" srcId="{F201C297-8CDE-48F6-897E-6F181E5628D9}" destId="{F52F3A2D-778C-4341-94D2-5FDF76426358}" srcOrd="1" destOrd="0" presId="urn:microsoft.com/office/officeart/2005/8/layout/hierarchy2"/>
    <dgm:cxn modelId="{4BF3B9C4-0C4A-4C62-B187-B3582A7FC317}" type="presParOf" srcId="{6FAAE8E4-A475-48D1-915F-207679558815}" destId="{E4997448-2BC8-40AD-835F-20B8B877DFBC}" srcOrd="2" destOrd="0" presId="urn:microsoft.com/office/officeart/2005/8/layout/hierarchy2"/>
    <dgm:cxn modelId="{7C1578FD-0988-466A-8B7B-F7476A39E8BC}" type="presParOf" srcId="{E4997448-2BC8-40AD-835F-20B8B877DFBC}" destId="{0F6123FA-C17B-4093-A2ED-AB0425806DBE}" srcOrd="0" destOrd="0" presId="urn:microsoft.com/office/officeart/2005/8/layout/hierarchy2"/>
    <dgm:cxn modelId="{63C03B71-0B22-4603-9A41-B77D6D823D2E}" type="presParOf" srcId="{6FAAE8E4-A475-48D1-915F-207679558815}" destId="{CC807551-C9A4-494F-8ED2-E5F4E588C6B2}" srcOrd="3" destOrd="0" presId="urn:microsoft.com/office/officeart/2005/8/layout/hierarchy2"/>
    <dgm:cxn modelId="{4BED1ACD-D142-4CBD-B4B6-28041301FEFA}" type="presParOf" srcId="{CC807551-C9A4-494F-8ED2-E5F4E588C6B2}" destId="{659A0664-D041-4E2A-93A3-3386BF8AFAE2}" srcOrd="0" destOrd="0" presId="urn:microsoft.com/office/officeart/2005/8/layout/hierarchy2"/>
    <dgm:cxn modelId="{D79CCDF6-BBD9-4204-974D-5A5076249A10}" type="presParOf" srcId="{CC807551-C9A4-494F-8ED2-E5F4E588C6B2}" destId="{70211D6D-98E9-4BAB-BDAD-E4579FABDF2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DC1307-D7DF-484B-A8DD-8696268A47B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F4A0017-E68F-4B04-899C-643977244F6C}">
      <dgm:prSet/>
      <dgm:spPr/>
      <dgm:t>
        <a:bodyPr/>
        <a:lstStyle/>
        <a:p>
          <a:r>
            <a:rPr lang="en-US"/>
            <a:t>Make the model compatible in different CPUs</a:t>
          </a:r>
        </a:p>
      </dgm:t>
    </dgm:pt>
    <dgm:pt modelId="{D39EEA6A-35FB-49BF-9A87-ED75233F879A}" type="parTrans" cxnId="{C945306F-D88F-4297-9815-522CC45C208B}">
      <dgm:prSet/>
      <dgm:spPr/>
      <dgm:t>
        <a:bodyPr/>
        <a:lstStyle/>
        <a:p>
          <a:endParaRPr lang="en-US"/>
        </a:p>
      </dgm:t>
    </dgm:pt>
    <dgm:pt modelId="{EDC80006-3ABD-4946-8342-0EE632126D60}" type="sibTrans" cxnId="{C945306F-D88F-4297-9815-522CC45C208B}">
      <dgm:prSet phldrT="01"/>
      <dgm:spPr/>
      <dgm:t>
        <a:bodyPr/>
        <a:lstStyle/>
        <a:p>
          <a:endParaRPr lang="en-US"/>
        </a:p>
      </dgm:t>
    </dgm:pt>
    <dgm:pt modelId="{694ABB09-DE33-4901-B247-771008CB7CDA}">
      <dgm:prSet/>
      <dgm:spPr/>
      <dgm:t>
        <a:bodyPr/>
        <a:lstStyle/>
        <a:p>
          <a:r>
            <a:rPr lang="en-US"/>
            <a:t>Scale width, depth, resolution, stage</a:t>
          </a:r>
        </a:p>
      </dgm:t>
    </dgm:pt>
    <dgm:pt modelId="{80E0CC67-C0C9-44D8-BD50-DA4C67231064}" type="parTrans" cxnId="{201E05F8-3BD7-4F49-A7A2-F1962A0E3AEB}">
      <dgm:prSet/>
      <dgm:spPr/>
      <dgm:t>
        <a:bodyPr/>
        <a:lstStyle/>
        <a:p>
          <a:endParaRPr lang="en-US"/>
        </a:p>
      </dgm:t>
    </dgm:pt>
    <dgm:pt modelId="{FD11EBCC-4431-42B7-8EEA-08384750E125}" type="sibTrans" cxnId="{201E05F8-3BD7-4F49-A7A2-F1962A0E3AEB}">
      <dgm:prSet phldrT="02"/>
      <dgm:spPr/>
      <dgm:t>
        <a:bodyPr/>
        <a:lstStyle/>
        <a:p>
          <a:endParaRPr lang="en-US"/>
        </a:p>
      </dgm:t>
    </dgm:pt>
    <dgm:pt modelId="{99EADFEF-BD24-4BB9-8D0E-2A28BD1EEF34}">
      <dgm:prSet/>
      <dgm:spPr/>
      <dgm:t>
        <a:bodyPr/>
        <a:lstStyle/>
        <a:p>
          <a:r>
            <a:rPr lang="en-US"/>
            <a:t>NAS: Network Automatic Search</a:t>
          </a:r>
        </a:p>
      </dgm:t>
    </dgm:pt>
    <dgm:pt modelId="{1E57545D-BE1C-4B47-B210-D9E57EA3013D}" type="parTrans" cxnId="{8CFA1D15-23CD-4BD4-A125-735D5A91FAD9}">
      <dgm:prSet/>
      <dgm:spPr/>
      <dgm:t>
        <a:bodyPr/>
        <a:lstStyle/>
        <a:p>
          <a:endParaRPr lang="en-US"/>
        </a:p>
      </dgm:t>
    </dgm:pt>
    <dgm:pt modelId="{590B77F0-CA5B-492A-82B3-01CE4F56FBF4}" type="sibTrans" cxnId="{8CFA1D15-23CD-4BD4-A125-735D5A91FAD9}">
      <dgm:prSet phldrT="03"/>
      <dgm:spPr/>
      <dgm:t>
        <a:bodyPr/>
        <a:lstStyle/>
        <a:p>
          <a:endParaRPr lang="en-US"/>
        </a:p>
      </dgm:t>
    </dgm:pt>
    <dgm:pt modelId="{FE66391D-C474-48BC-A5E0-C93E6AC347EA}">
      <dgm:prSet/>
      <dgm:spPr/>
      <dgm:t>
        <a:bodyPr/>
        <a:lstStyle/>
        <a:p>
          <a:r>
            <a:rPr lang="en-US"/>
            <a:t>Searches automatically for params</a:t>
          </a:r>
        </a:p>
      </dgm:t>
    </dgm:pt>
    <dgm:pt modelId="{43E3EC91-1533-42BE-9376-B972E664A02A}" type="parTrans" cxnId="{5045A748-F2F2-4367-8B65-6BB2858890B9}">
      <dgm:prSet/>
      <dgm:spPr/>
      <dgm:t>
        <a:bodyPr/>
        <a:lstStyle/>
        <a:p>
          <a:endParaRPr lang="en-US"/>
        </a:p>
      </dgm:t>
    </dgm:pt>
    <dgm:pt modelId="{21CA28B4-2779-491D-969D-2AFF040A9E8E}" type="sibTrans" cxnId="{5045A748-F2F2-4367-8B65-6BB2858890B9}">
      <dgm:prSet/>
      <dgm:spPr/>
      <dgm:t>
        <a:bodyPr/>
        <a:lstStyle/>
        <a:p>
          <a:endParaRPr lang="en-US"/>
        </a:p>
      </dgm:t>
    </dgm:pt>
    <dgm:pt modelId="{0C27C2F4-C92C-4FB6-AD8E-2AECC5CF279B}">
      <dgm:prSet/>
      <dgm:spPr/>
      <dgm:t>
        <a:bodyPr/>
        <a:lstStyle/>
        <a:p>
          <a:r>
            <a:rPr lang="en-US"/>
            <a:t>Expensive computation</a:t>
          </a:r>
        </a:p>
      </dgm:t>
    </dgm:pt>
    <dgm:pt modelId="{BD34BFE3-660E-46D9-B967-13D8D0F1A75A}" type="parTrans" cxnId="{7EC166BC-0D70-47DD-B00D-AFD56CF0338C}">
      <dgm:prSet/>
      <dgm:spPr/>
      <dgm:t>
        <a:bodyPr/>
        <a:lstStyle/>
        <a:p>
          <a:endParaRPr lang="en-US"/>
        </a:p>
      </dgm:t>
    </dgm:pt>
    <dgm:pt modelId="{2433B4E5-F5CF-4699-8E94-A8AFCBF449BE}" type="sibTrans" cxnId="{7EC166BC-0D70-47DD-B00D-AFD56CF0338C}">
      <dgm:prSet/>
      <dgm:spPr/>
      <dgm:t>
        <a:bodyPr/>
        <a:lstStyle/>
        <a:p>
          <a:endParaRPr lang="en-US"/>
        </a:p>
      </dgm:t>
    </dgm:pt>
    <dgm:pt modelId="{A8CA44B9-64E0-4146-B69B-DE2C323823CA}">
      <dgm:prSet/>
      <dgm:spPr/>
      <dgm:t>
        <a:bodyPr/>
        <a:lstStyle/>
        <a:p>
          <a:r>
            <a:rPr lang="en-US"/>
            <a:t>YOLOv7: concatenated – requires compound scaling method</a:t>
          </a:r>
        </a:p>
      </dgm:t>
    </dgm:pt>
    <dgm:pt modelId="{A8EC6607-3A1C-46D5-B49B-E5D7C298EA75}" type="parTrans" cxnId="{9B543F3B-D0E7-4EB5-8B11-A2E65C62857E}">
      <dgm:prSet/>
      <dgm:spPr/>
      <dgm:t>
        <a:bodyPr/>
        <a:lstStyle/>
        <a:p>
          <a:endParaRPr lang="en-US"/>
        </a:p>
      </dgm:t>
    </dgm:pt>
    <dgm:pt modelId="{584F35F8-2EFF-47E9-A1D1-F52CFC9BF91E}" type="sibTrans" cxnId="{9B543F3B-D0E7-4EB5-8B11-A2E65C62857E}">
      <dgm:prSet phldrT="04"/>
      <dgm:spPr/>
      <dgm:t>
        <a:bodyPr/>
        <a:lstStyle/>
        <a:p>
          <a:endParaRPr lang="en-US"/>
        </a:p>
      </dgm:t>
    </dgm:pt>
    <dgm:pt modelId="{D0BF630F-24A5-425E-AE52-D431D9696042}" type="pres">
      <dgm:prSet presAssocID="{0CDC1307-D7DF-484B-A8DD-8696268A47BB}" presName="diagram" presStyleCnt="0">
        <dgm:presLayoutVars>
          <dgm:dir/>
          <dgm:resizeHandles val="exact"/>
        </dgm:presLayoutVars>
      </dgm:prSet>
      <dgm:spPr/>
    </dgm:pt>
    <dgm:pt modelId="{816B793C-DFBF-40A8-9C19-AD63234EC039}" type="pres">
      <dgm:prSet presAssocID="{EF4A0017-E68F-4B04-899C-643977244F6C}" presName="node" presStyleLbl="node1" presStyleIdx="0" presStyleCnt="4">
        <dgm:presLayoutVars>
          <dgm:bulletEnabled val="1"/>
        </dgm:presLayoutVars>
      </dgm:prSet>
      <dgm:spPr/>
    </dgm:pt>
    <dgm:pt modelId="{BED6D33C-FDB0-4DF0-8DF4-E7248928A76F}" type="pres">
      <dgm:prSet presAssocID="{EDC80006-3ABD-4946-8342-0EE632126D60}" presName="sibTrans" presStyleCnt="0"/>
      <dgm:spPr/>
    </dgm:pt>
    <dgm:pt modelId="{E86391C1-93C2-4DD2-B6DE-6CD3E45282D3}" type="pres">
      <dgm:prSet presAssocID="{694ABB09-DE33-4901-B247-771008CB7CDA}" presName="node" presStyleLbl="node1" presStyleIdx="1" presStyleCnt="4">
        <dgm:presLayoutVars>
          <dgm:bulletEnabled val="1"/>
        </dgm:presLayoutVars>
      </dgm:prSet>
      <dgm:spPr/>
    </dgm:pt>
    <dgm:pt modelId="{F3BAD5C6-9591-48DC-98C9-8F9222FE22B4}" type="pres">
      <dgm:prSet presAssocID="{FD11EBCC-4431-42B7-8EEA-08384750E125}" presName="sibTrans" presStyleCnt="0"/>
      <dgm:spPr/>
    </dgm:pt>
    <dgm:pt modelId="{5EE84843-0E07-436F-A30B-9E1D130A1544}" type="pres">
      <dgm:prSet presAssocID="{99EADFEF-BD24-4BB9-8D0E-2A28BD1EEF34}" presName="node" presStyleLbl="node1" presStyleIdx="2" presStyleCnt="4">
        <dgm:presLayoutVars>
          <dgm:bulletEnabled val="1"/>
        </dgm:presLayoutVars>
      </dgm:prSet>
      <dgm:spPr/>
    </dgm:pt>
    <dgm:pt modelId="{93DF7C96-756E-4162-9129-460BD5AA3689}" type="pres">
      <dgm:prSet presAssocID="{590B77F0-CA5B-492A-82B3-01CE4F56FBF4}" presName="sibTrans" presStyleCnt="0"/>
      <dgm:spPr/>
    </dgm:pt>
    <dgm:pt modelId="{8AC0E381-468C-4A7E-8AE2-E0E6311ECD48}" type="pres">
      <dgm:prSet presAssocID="{A8CA44B9-64E0-4146-B69B-DE2C323823CA}" presName="node" presStyleLbl="node1" presStyleIdx="3" presStyleCnt="4">
        <dgm:presLayoutVars>
          <dgm:bulletEnabled val="1"/>
        </dgm:presLayoutVars>
      </dgm:prSet>
      <dgm:spPr/>
    </dgm:pt>
  </dgm:ptLst>
  <dgm:cxnLst>
    <dgm:cxn modelId="{8CFA1D15-23CD-4BD4-A125-735D5A91FAD9}" srcId="{0CDC1307-D7DF-484B-A8DD-8696268A47BB}" destId="{99EADFEF-BD24-4BB9-8D0E-2A28BD1EEF34}" srcOrd="2" destOrd="0" parTransId="{1E57545D-BE1C-4B47-B210-D9E57EA3013D}" sibTransId="{590B77F0-CA5B-492A-82B3-01CE4F56FBF4}"/>
    <dgm:cxn modelId="{4D3B0F24-485E-4C42-B5E7-5383FBD24D7E}" type="presOf" srcId="{0C27C2F4-C92C-4FB6-AD8E-2AECC5CF279B}" destId="{5EE84843-0E07-436F-A30B-9E1D130A1544}" srcOrd="0" destOrd="2" presId="urn:microsoft.com/office/officeart/2005/8/layout/default"/>
    <dgm:cxn modelId="{9B543F3B-D0E7-4EB5-8B11-A2E65C62857E}" srcId="{0CDC1307-D7DF-484B-A8DD-8696268A47BB}" destId="{A8CA44B9-64E0-4146-B69B-DE2C323823CA}" srcOrd="3" destOrd="0" parTransId="{A8EC6607-3A1C-46D5-B49B-E5D7C298EA75}" sibTransId="{584F35F8-2EFF-47E9-A1D1-F52CFC9BF91E}"/>
    <dgm:cxn modelId="{9D73155E-FCFA-43CB-8843-E7D53FF5110A}" type="presOf" srcId="{A8CA44B9-64E0-4146-B69B-DE2C323823CA}" destId="{8AC0E381-468C-4A7E-8AE2-E0E6311ECD48}" srcOrd="0" destOrd="0" presId="urn:microsoft.com/office/officeart/2005/8/layout/default"/>
    <dgm:cxn modelId="{5045A748-F2F2-4367-8B65-6BB2858890B9}" srcId="{99EADFEF-BD24-4BB9-8D0E-2A28BD1EEF34}" destId="{FE66391D-C474-48BC-A5E0-C93E6AC347EA}" srcOrd="0" destOrd="0" parTransId="{43E3EC91-1533-42BE-9376-B972E664A02A}" sibTransId="{21CA28B4-2779-491D-969D-2AFF040A9E8E}"/>
    <dgm:cxn modelId="{C945306F-D88F-4297-9815-522CC45C208B}" srcId="{0CDC1307-D7DF-484B-A8DD-8696268A47BB}" destId="{EF4A0017-E68F-4B04-899C-643977244F6C}" srcOrd="0" destOrd="0" parTransId="{D39EEA6A-35FB-49BF-9A87-ED75233F879A}" sibTransId="{EDC80006-3ABD-4946-8342-0EE632126D60}"/>
    <dgm:cxn modelId="{207EBF9C-3756-494F-8108-86E5DD0301A2}" type="presOf" srcId="{FE66391D-C474-48BC-A5E0-C93E6AC347EA}" destId="{5EE84843-0E07-436F-A30B-9E1D130A1544}" srcOrd="0" destOrd="1" presId="urn:microsoft.com/office/officeart/2005/8/layout/default"/>
    <dgm:cxn modelId="{7EC166BC-0D70-47DD-B00D-AFD56CF0338C}" srcId="{99EADFEF-BD24-4BB9-8D0E-2A28BD1EEF34}" destId="{0C27C2F4-C92C-4FB6-AD8E-2AECC5CF279B}" srcOrd="1" destOrd="0" parTransId="{BD34BFE3-660E-46D9-B967-13D8D0F1A75A}" sibTransId="{2433B4E5-F5CF-4699-8E94-A8AFCBF449BE}"/>
    <dgm:cxn modelId="{1201D4C2-CAE3-42E1-A3C0-556BA4EF6C69}" type="presOf" srcId="{99EADFEF-BD24-4BB9-8D0E-2A28BD1EEF34}" destId="{5EE84843-0E07-436F-A30B-9E1D130A1544}" srcOrd="0" destOrd="0" presId="urn:microsoft.com/office/officeart/2005/8/layout/default"/>
    <dgm:cxn modelId="{A4666AC3-DF83-407E-BAE6-2A45DFFD0301}" type="presOf" srcId="{0CDC1307-D7DF-484B-A8DD-8696268A47BB}" destId="{D0BF630F-24A5-425E-AE52-D431D9696042}" srcOrd="0" destOrd="0" presId="urn:microsoft.com/office/officeart/2005/8/layout/default"/>
    <dgm:cxn modelId="{1BD437D9-B030-4177-89FC-D648AB475238}" type="presOf" srcId="{694ABB09-DE33-4901-B247-771008CB7CDA}" destId="{E86391C1-93C2-4DD2-B6DE-6CD3E45282D3}" srcOrd="0" destOrd="0" presId="urn:microsoft.com/office/officeart/2005/8/layout/default"/>
    <dgm:cxn modelId="{2AF9BAF1-48A1-4F90-BED0-D24E3F23369D}" type="presOf" srcId="{EF4A0017-E68F-4B04-899C-643977244F6C}" destId="{816B793C-DFBF-40A8-9C19-AD63234EC039}" srcOrd="0" destOrd="0" presId="urn:microsoft.com/office/officeart/2005/8/layout/default"/>
    <dgm:cxn modelId="{201E05F8-3BD7-4F49-A7A2-F1962A0E3AEB}" srcId="{0CDC1307-D7DF-484B-A8DD-8696268A47BB}" destId="{694ABB09-DE33-4901-B247-771008CB7CDA}" srcOrd="1" destOrd="0" parTransId="{80E0CC67-C0C9-44D8-BD50-DA4C67231064}" sibTransId="{FD11EBCC-4431-42B7-8EEA-08384750E125}"/>
    <dgm:cxn modelId="{8B7906AF-FD6E-4D5B-AD04-46492469A95E}" type="presParOf" srcId="{D0BF630F-24A5-425E-AE52-D431D9696042}" destId="{816B793C-DFBF-40A8-9C19-AD63234EC039}" srcOrd="0" destOrd="0" presId="urn:microsoft.com/office/officeart/2005/8/layout/default"/>
    <dgm:cxn modelId="{23F7DD6C-5BA7-4311-AD0F-BB8A15270F0E}" type="presParOf" srcId="{D0BF630F-24A5-425E-AE52-D431D9696042}" destId="{BED6D33C-FDB0-4DF0-8DF4-E7248928A76F}" srcOrd="1" destOrd="0" presId="urn:microsoft.com/office/officeart/2005/8/layout/default"/>
    <dgm:cxn modelId="{4FFE3962-4D1E-4272-8E19-7625F5D3D5D8}" type="presParOf" srcId="{D0BF630F-24A5-425E-AE52-D431D9696042}" destId="{E86391C1-93C2-4DD2-B6DE-6CD3E45282D3}" srcOrd="2" destOrd="0" presId="urn:microsoft.com/office/officeart/2005/8/layout/default"/>
    <dgm:cxn modelId="{39170484-418D-4463-ABB4-E64254F0C18D}" type="presParOf" srcId="{D0BF630F-24A5-425E-AE52-D431D9696042}" destId="{F3BAD5C6-9591-48DC-98C9-8F9222FE22B4}" srcOrd="3" destOrd="0" presId="urn:microsoft.com/office/officeart/2005/8/layout/default"/>
    <dgm:cxn modelId="{6545BB95-268C-46FF-B937-303925AECF93}" type="presParOf" srcId="{D0BF630F-24A5-425E-AE52-D431D9696042}" destId="{5EE84843-0E07-436F-A30B-9E1D130A1544}" srcOrd="4" destOrd="0" presId="urn:microsoft.com/office/officeart/2005/8/layout/default"/>
    <dgm:cxn modelId="{E5E9C207-F72F-407D-B5B4-8F3A6184880B}" type="presParOf" srcId="{D0BF630F-24A5-425E-AE52-D431D9696042}" destId="{93DF7C96-756E-4162-9129-460BD5AA3689}" srcOrd="5" destOrd="0" presId="urn:microsoft.com/office/officeart/2005/8/layout/default"/>
    <dgm:cxn modelId="{92A75D0F-D01B-4577-B4FB-DC71F943D9B5}" type="presParOf" srcId="{D0BF630F-24A5-425E-AE52-D431D9696042}" destId="{8AC0E381-468C-4A7E-8AE2-E0E6311ECD4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A27BC0-E8B4-4E45-97D6-2DE1298E4597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ED38B9-45A5-4CE5-92CD-E020DADBDCDC}">
      <dgm:prSet/>
      <dgm:spPr/>
      <dgm:t>
        <a:bodyPr/>
        <a:lstStyle/>
        <a:p>
          <a:r>
            <a:rPr lang="en-US" dirty="0"/>
            <a:t>Firstly,  Use group convolution to expand the channel and cardinality of blocks</a:t>
          </a:r>
        </a:p>
      </dgm:t>
    </dgm:pt>
    <dgm:pt modelId="{8E4E36EB-0B62-4B38-B4B0-A837F5B7CEC2}" type="parTrans" cxnId="{A0CCB66F-9AD6-4317-B9D2-DEFE7992C60F}">
      <dgm:prSet/>
      <dgm:spPr/>
      <dgm:t>
        <a:bodyPr/>
        <a:lstStyle/>
        <a:p>
          <a:endParaRPr lang="en-US"/>
        </a:p>
      </dgm:t>
    </dgm:pt>
    <dgm:pt modelId="{35FDD22E-C84A-48B8-B129-C8B99E26DDE6}" type="sibTrans" cxnId="{A0CCB66F-9AD6-4317-B9D2-DEFE7992C60F}">
      <dgm:prSet/>
      <dgm:spPr/>
      <dgm:t>
        <a:bodyPr/>
        <a:lstStyle/>
        <a:p>
          <a:endParaRPr lang="en-US"/>
        </a:p>
      </dgm:t>
    </dgm:pt>
    <dgm:pt modelId="{C35F179C-F1A0-499A-8FC1-BAEDADAA9FBB}">
      <dgm:prSet/>
      <dgm:spPr/>
      <dgm:t>
        <a:bodyPr/>
        <a:lstStyle/>
        <a:p>
          <a:r>
            <a:rPr lang="en-US" dirty="0"/>
            <a:t>Secondly, This group parameter(g) and channel multiplier are applied to all the computational blocks of a computational layer</a:t>
          </a:r>
        </a:p>
      </dgm:t>
    </dgm:pt>
    <dgm:pt modelId="{1886CDEF-7C53-4496-BD70-6F3D70A273E7}" type="parTrans" cxnId="{C8DB314F-0444-4620-88C1-EE16A1BF2783}">
      <dgm:prSet/>
      <dgm:spPr/>
      <dgm:t>
        <a:bodyPr/>
        <a:lstStyle/>
        <a:p>
          <a:endParaRPr lang="en-US"/>
        </a:p>
      </dgm:t>
    </dgm:pt>
    <dgm:pt modelId="{05BC22C0-D42A-4533-9B82-34DC9B5E1612}" type="sibTrans" cxnId="{C8DB314F-0444-4620-88C1-EE16A1BF2783}">
      <dgm:prSet/>
      <dgm:spPr/>
      <dgm:t>
        <a:bodyPr/>
        <a:lstStyle/>
        <a:p>
          <a:endParaRPr lang="en-US"/>
        </a:p>
      </dgm:t>
    </dgm:pt>
    <dgm:pt modelId="{83E99F08-DCCD-4755-B043-B4930D3C2BAE}">
      <dgm:prSet/>
      <dgm:spPr/>
      <dgm:t>
        <a:bodyPr/>
        <a:lstStyle/>
        <a:p>
          <a:r>
            <a:rPr lang="en-US" dirty="0"/>
            <a:t>Thirdly, The output feature map of each block will be shuffled into g groups and then concatenated</a:t>
          </a:r>
        </a:p>
      </dgm:t>
    </dgm:pt>
    <dgm:pt modelId="{85CFB869-F423-4469-92BA-88C62197B2CD}" type="parTrans" cxnId="{BD769B28-72BB-47D3-A1E8-FB8AE6E2C0BA}">
      <dgm:prSet/>
      <dgm:spPr/>
      <dgm:t>
        <a:bodyPr/>
        <a:lstStyle/>
        <a:p>
          <a:endParaRPr lang="en-US"/>
        </a:p>
      </dgm:t>
    </dgm:pt>
    <dgm:pt modelId="{8A3B40B1-6332-4D2B-AF8D-C9FCF8C56526}" type="sibTrans" cxnId="{BD769B28-72BB-47D3-A1E8-FB8AE6E2C0BA}">
      <dgm:prSet/>
      <dgm:spPr/>
      <dgm:t>
        <a:bodyPr/>
        <a:lstStyle/>
        <a:p>
          <a:endParaRPr lang="en-US"/>
        </a:p>
      </dgm:t>
    </dgm:pt>
    <dgm:pt modelId="{A3D71983-7719-4C05-9054-FDCFEBBB708E}">
      <dgm:prSet/>
      <dgm:spPr/>
      <dgm:t>
        <a:bodyPr/>
        <a:lstStyle/>
        <a:p>
          <a:r>
            <a:rPr lang="en-US" dirty="0"/>
            <a:t>Finally, we add g groups of feature maps to perform merge cardinality</a:t>
          </a:r>
        </a:p>
      </dgm:t>
    </dgm:pt>
    <dgm:pt modelId="{D3030831-D1BF-4310-8040-60B828030646}" type="parTrans" cxnId="{4FEEFD9E-41E8-45B9-90CB-CFE4B7C457A4}">
      <dgm:prSet/>
      <dgm:spPr/>
      <dgm:t>
        <a:bodyPr/>
        <a:lstStyle/>
        <a:p>
          <a:endParaRPr lang="en-US"/>
        </a:p>
      </dgm:t>
    </dgm:pt>
    <dgm:pt modelId="{0A45930A-0173-401B-838C-850B7193BBEC}" type="sibTrans" cxnId="{4FEEFD9E-41E8-45B9-90CB-CFE4B7C457A4}">
      <dgm:prSet/>
      <dgm:spPr/>
      <dgm:t>
        <a:bodyPr/>
        <a:lstStyle/>
        <a:p>
          <a:endParaRPr lang="en-US"/>
        </a:p>
      </dgm:t>
    </dgm:pt>
    <dgm:pt modelId="{FE875B65-CF75-4A6E-86CC-801FDC88EC5F}" type="pres">
      <dgm:prSet presAssocID="{CFA27BC0-E8B4-4E45-97D6-2DE1298E4597}" presName="outerComposite" presStyleCnt="0">
        <dgm:presLayoutVars>
          <dgm:chMax val="5"/>
          <dgm:dir/>
          <dgm:resizeHandles val="exact"/>
        </dgm:presLayoutVars>
      </dgm:prSet>
      <dgm:spPr/>
    </dgm:pt>
    <dgm:pt modelId="{F2660747-DFA4-4857-AB23-ED74024BB36E}" type="pres">
      <dgm:prSet presAssocID="{CFA27BC0-E8B4-4E45-97D6-2DE1298E4597}" presName="dummyMaxCanvas" presStyleCnt="0">
        <dgm:presLayoutVars/>
      </dgm:prSet>
      <dgm:spPr/>
    </dgm:pt>
    <dgm:pt modelId="{A441F873-2F0C-4BF2-B660-E568284AEACA}" type="pres">
      <dgm:prSet presAssocID="{CFA27BC0-E8B4-4E45-97D6-2DE1298E4597}" presName="FourNodes_1" presStyleLbl="node1" presStyleIdx="0" presStyleCnt="4">
        <dgm:presLayoutVars>
          <dgm:bulletEnabled val="1"/>
        </dgm:presLayoutVars>
      </dgm:prSet>
      <dgm:spPr/>
    </dgm:pt>
    <dgm:pt modelId="{5749B002-B01F-44E5-8516-5E267B6F16B0}" type="pres">
      <dgm:prSet presAssocID="{CFA27BC0-E8B4-4E45-97D6-2DE1298E4597}" presName="FourNodes_2" presStyleLbl="node1" presStyleIdx="1" presStyleCnt="4">
        <dgm:presLayoutVars>
          <dgm:bulletEnabled val="1"/>
        </dgm:presLayoutVars>
      </dgm:prSet>
      <dgm:spPr/>
    </dgm:pt>
    <dgm:pt modelId="{4D958A89-E84D-4657-B0CA-BFF1348334EC}" type="pres">
      <dgm:prSet presAssocID="{CFA27BC0-E8B4-4E45-97D6-2DE1298E4597}" presName="FourNodes_3" presStyleLbl="node1" presStyleIdx="2" presStyleCnt="4">
        <dgm:presLayoutVars>
          <dgm:bulletEnabled val="1"/>
        </dgm:presLayoutVars>
      </dgm:prSet>
      <dgm:spPr/>
    </dgm:pt>
    <dgm:pt modelId="{05C3DD7B-109E-4EB0-9302-ADC6BF179EB9}" type="pres">
      <dgm:prSet presAssocID="{CFA27BC0-E8B4-4E45-97D6-2DE1298E4597}" presName="FourNodes_4" presStyleLbl="node1" presStyleIdx="3" presStyleCnt="4">
        <dgm:presLayoutVars>
          <dgm:bulletEnabled val="1"/>
        </dgm:presLayoutVars>
      </dgm:prSet>
      <dgm:spPr/>
    </dgm:pt>
    <dgm:pt modelId="{9FFFEED6-A0B5-4F80-A7F2-819704FAA1B5}" type="pres">
      <dgm:prSet presAssocID="{CFA27BC0-E8B4-4E45-97D6-2DE1298E4597}" presName="FourConn_1-2" presStyleLbl="fgAccFollowNode1" presStyleIdx="0" presStyleCnt="3">
        <dgm:presLayoutVars>
          <dgm:bulletEnabled val="1"/>
        </dgm:presLayoutVars>
      </dgm:prSet>
      <dgm:spPr/>
    </dgm:pt>
    <dgm:pt modelId="{F58C0A3B-8BC9-4A82-B4CF-7896E23C5417}" type="pres">
      <dgm:prSet presAssocID="{CFA27BC0-E8B4-4E45-97D6-2DE1298E4597}" presName="FourConn_2-3" presStyleLbl="fgAccFollowNode1" presStyleIdx="1" presStyleCnt="3">
        <dgm:presLayoutVars>
          <dgm:bulletEnabled val="1"/>
        </dgm:presLayoutVars>
      </dgm:prSet>
      <dgm:spPr/>
    </dgm:pt>
    <dgm:pt modelId="{6DB9BF3A-15E1-42AE-8C20-1B3A18AE0AB2}" type="pres">
      <dgm:prSet presAssocID="{CFA27BC0-E8B4-4E45-97D6-2DE1298E4597}" presName="FourConn_3-4" presStyleLbl="fgAccFollowNode1" presStyleIdx="2" presStyleCnt="3">
        <dgm:presLayoutVars>
          <dgm:bulletEnabled val="1"/>
        </dgm:presLayoutVars>
      </dgm:prSet>
      <dgm:spPr/>
    </dgm:pt>
    <dgm:pt modelId="{C54548B5-0606-45B9-8101-5FEDC23F54FD}" type="pres">
      <dgm:prSet presAssocID="{CFA27BC0-E8B4-4E45-97D6-2DE1298E4597}" presName="FourNodes_1_text" presStyleLbl="node1" presStyleIdx="3" presStyleCnt="4">
        <dgm:presLayoutVars>
          <dgm:bulletEnabled val="1"/>
        </dgm:presLayoutVars>
      </dgm:prSet>
      <dgm:spPr/>
    </dgm:pt>
    <dgm:pt modelId="{832EAE83-ADFF-4A71-9EA8-FBE6DB99756B}" type="pres">
      <dgm:prSet presAssocID="{CFA27BC0-E8B4-4E45-97D6-2DE1298E4597}" presName="FourNodes_2_text" presStyleLbl="node1" presStyleIdx="3" presStyleCnt="4">
        <dgm:presLayoutVars>
          <dgm:bulletEnabled val="1"/>
        </dgm:presLayoutVars>
      </dgm:prSet>
      <dgm:spPr/>
    </dgm:pt>
    <dgm:pt modelId="{ECCB2545-77E7-400B-BBC3-5ED3A0EA134B}" type="pres">
      <dgm:prSet presAssocID="{CFA27BC0-E8B4-4E45-97D6-2DE1298E4597}" presName="FourNodes_3_text" presStyleLbl="node1" presStyleIdx="3" presStyleCnt="4">
        <dgm:presLayoutVars>
          <dgm:bulletEnabled val="1"/>
        </dgm:presLayoutVars>
      </dgm:prSet>
      <dgm:spPr/>
    </dgm:pt>
    <dgm:pt modelId="{14C71EBE-E677-481A-A12A-0DF94C065906}" type="pres">
      <dgm:prSet presAssocID="{CFA27BC0-E8B4-4E45-97D6-2DE1298E459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D2BC313-EEFE-4B51-9625-03C653AAC672}" type="presOf" srcId="{C35F179C-F1A0-499A-8FC1-BAEDADAA9FBB}" destId="{832EAE83-ADFF-4A71-9EA8-FBE6DB99756B}" srcOrd="1" destOrd="0" presId="urn:microsoft.com/office/officeart/2005/8/layout/vProcess5"/>
    <dgm:cxn modelId="{A373731D-6B63-4D59-9213-18ECC9685926}" type="presOf" srcId="{35FDD22E-C84A-48B8-B129-C8B99E26DDE6}" destId="{9FFFEED6-A0B5-4F80-A7F2-819704FAA1B5}" srcOrd="0" destOrd="0" presId="urn:microsoft.com/office/officeart/2005/8/layout/vProcess5"/>
    <dgm:cxn modelId="{BD769B28-72BB-47D3-A1E8-FB8AE6E2C0BA}" srcId="{CFA27BC0-E8B4-4E45-97D6-2DE1298E4597}" destId="{83E99F08-DCCD-4755-B043-B4930D3C2BAE}" srcOrd="2" destOrd="0" parTransId="{85CFB869-F423-4469-92BA-88C62197B2CD}" sibTransId="{8A3B40B1-6332-4D2B-AF8D-C9FCF8C56526}"/>
    <dgm:cxn modelId="{DD87202A-3328-4046-A8E3-75FE1E70B2A4}" type="presOf" srcId="{A3D71983-7719-4C05-9054-FDCFEBBB708E}" destId="{05C3DD7B-109E-4EB0-9302-ADC6BF179EB9}" srcOrd="0" destOrd="0" presId="urn:microsoft.com/office/officeart/2005/8/layout/vProcess5"/>
    <dgm:cxn modelId="{3F5ACD2C-E215-4DCD-8BF8-EA0D990FBB19}" type="presOf" srcId="{85ED38B9-45A5-4CE5-92CD-E020DADBDCDC}" destId="{A441F873-2F0C-4BF2-B660-E568284AEACA}" srcOrd="0" destOrd="0" presId="urn:microsoft.com/office/officeart/2005/8/layout/vProcess5"/>
    <dgm:cxn modelId="{8C1B363E-074E-4906-9CA8-73AB93383E01}" type="presOf" srcId="{83E99F08-DCCD-4755-B043-B4930D3C2BAE}" destId="{4D958A89-E84D-4657-B0CA-BFF1348334EC}" srcOrd="0" destOrd="0" presId="urn:microsoft.com/office/officeart/2005/8/layout/vProcess5"/>
    <dgm:cxn modelId="{C8DB314F-0444-4620-88C1-EE16A1BF2783}" srcId="{CFA27BC0-E8B4-4E45-97D6-2DE1298E4597}" destId="{C35F179C-F1A0-499A-8FC1-BAEDADAA9FBB}" srcOrd="1" destOrd="0" parTransId="{1886CDEF-7C53-4496-BD70-6F3D70A273E7}" sibTransId="{05BC22C0-D42A-4533-9B82-34DC9B5E1612}"/>
    <dgm:cxn modelId="{A0CCB66F-9AD6-4317-B9D2-DEFE7992C60F}" srcId="{CFA27BC0-E8B4-4E45-97D6-2DE1298E4597}" destId="{85ED38B9-45A5-4CE5-92CD-E020DADBDCDC}" srcOrd="0" destOrd="0" parTransId="{8E4E36EB-0B62-4B38-B4B0-A837F5B7CEC2}" sibTransId="{35FDD22E-C84A-48B8-B129-C8B99E26DDE6}"/>
    <dgm:cxn modelId="{F3F8A080-C3F3-4065-89A5-19FA41F79896}" type="presOf" srcId="{85ED38B9-45A5-4CE5-92CD-E020DADBDCDC}" destId="{C54548B5-0606-45B9-8101-5FEDC23F54FD}" srcOrd="1" destOrd="0" presId="urn:microsoft.com/office/officeart/2005/8/layout/vProcess5"/>
    <dgm:cxn modelId="{B0714885-DFC6-468F-BD47-DE07318F267D}" type="presOf" srcId="{A3D71983-7719-4C05-9054-FDCFEBBB708E}" destId="{14C71EBE-E677-481A-A12A-0DF94C065906}" srcOrd="1" destOrd="0" presId="urn:microsoft.com/office/officeart/2005/8/layout/vProcess5"/>
    <dgm:cxn modelId="{A2AD1A87-B808-45AC-9F63-AD4309868AAD}" type="presOf" srcId="{8A3B40B1-6332-4D2B-AF8D-C9FCF8C56526}" destId="{6DB9BF3A-15E1-42AE-8C20-1B3A18AE0AB2}" srcOrd="0" destOrd="0" presId="urn:microsoft.com/office/officeart/2005/8/layout/vProcess5"/>
    <dgm:cxn modelId="{FEFE6293-ADBE-413A-AF88-D1CA7E91FACF}" type="presOf" srcId="{05BC22C0-D42A-4533-9B82-34DC9B5E1612}" destId="{F58C0A3B-8BC9-4A82-B4CF-7896E23C5417}" srcOrd="0" destOrd="0" presId="urn:microsoft.com/office/officeart/2005/8/layout/vProcess5"/>
    <dgm:cxn modelId="{4FEEFD9E-41E8-45B9-90CB-CFE4B7C457A4}" srcId="{CFA27BC0-E8B4-4E45-97D6-2DE1298E4597}" destId="{A3D71983-7719-4C05-9054-FDCFEBBB708E}" srcOrd="3" destOrd="0" parTransId="{D3030831-D1BF-4310-8040-60B828030646}" sibTransId="{0A45930A-0173-401B-838C-850B7193BBEC}"/>
    <dgm:cxn modelId="{A432B2A2-483E-4F5F-8542-2B691779BB60}" type="presOf" srcId="{CFA27BC0-E8B4-4E45-97D6-2DE1298E4597}" destId="{FE875B65-CF75-4A6E-86CC-801FDC88EC5F}" srcOrd="0" destOrd="0" presId="urn:microsoft.com/office/officeart/2005/8/layout/vProcess5"/>
    <dgm:cxn modelId="{4FE898AE-0E56-419D-8B3B-5F63A2B9BD78}" type="presOf" srcId="{C35F179C-F1A0-499A-8FC1-BAEDADAA9FBB}" destId="{5749B002-B01F-44E5-8516-5E267B6F16B0}" srcOrd="0" destOrd="0" presId="urn:microsoft.com/office/officeart/2005/8/layout/vProcess5"/>
    <dgm:cxn modelId="{5E6D5AF4-C1EF-41BE-8E84-999976CAEF77}" type="presOf" srcId="{83E99F08-DCCD-4755-B043-B4930D3C2BAE}" destId="{ECCB2545-77E7-400B-BBC3-5ED3A0EA134B}" srcOrd="1" destOrd="0" presId="urn:microsoft.com/office/officeart/2005/8/layout/vProcess5"/>
    <dgm:cxn modelId="{A6F5732B-4A62-498E-B203-20F8E1093597}" type="presParOf" srcId="{FE875B65-CF75-4A6E-86CC-801FDC88EC5F}" destId="{F2660747-DFA4-4857-AB23-ED74024BB36E}" srcOrd="0" destOrd="0" presId="urn:microsoft.com/office/officeart/2005/8/layout/vProcess5"/>
    <dgm:cxn modelId="{C3F6183D-C7B6-4561-AC78-46E00045C888}" type="presParOf" srcId="{FE875B65-CF75-4A6E-86CC-801FDC88EC5F}" destId="{A441F873-2F0C-4BF2-B660-E568284AEACA}" srcOrd="1" destOrd="0" presId="urn:microsoft.com/office/officeart/2005/8/layout/vProcess5"/>
    <dgm:cxn modelId="{FB19A774-D160-46BF-BC7F-6053415A0254}" type="presParOf" srcId="{FE875B65-CF75-4A6E-86CC-801FDC88EC5F}" destId="{5749B002-B01F-44E5-8516-5E267B6F16B0}" srcOrd="2" destOrd="0" presId="urn:microsoft.com/office/officeart/2005/8/layout/vProcess5"/>
    <dgm:cxn modelId="{2601EC26-9495-46B1-8597-43187724593E}" type="presParOf" srcId="{FE875B65-CF75-4A6E-86CC-801FDC88EC5F}" destId="{4D958A89-E84D-4657-B0CA-BFF1348334EC}" srcOrd="3" destOrd="0" presId="urn:microsoft.com/office/officeart/2005/8/layout/vProcess5"/>
    <dgm:cxn modelId="{F31F9EAA-00AD-48A1-95E7-730996E1C722}" type="presParOf" srcId="{FE875B65-CF75-4A6E-86CC-801FDC88EC5F}" destId="{05C3DD7B-109E-4EB0-9302-ADC6BF179EB9}" srcOrd="4" destOrd="0" presId="urn:microsoft.com/office/officeart/2005/8/layout/vProcess5"/>
    <dgm:cxn modelId="{6E9492FF-2B0B-4953-B0F2-C57ACFA7AEAF}" type="presParOf" srcId="{FE875B65-CF75-4A6E-86CC-801FDC88EC5F}" destId="{9FFFEED6-A0B5-4F80-A7F2-819704FAA1B5}" srcOrd="5" destOrd="0" presId="urn:microsoft.com/office/officeart/2005/8/layout/vProcess5"/>
    <dgm:cxn modelId="{51D996E1-B1B6-490D-9D18-2D7E28311F68}" type="presParOf" srcId="{FE875B65-CF75-4A6E-86CC-801FDC88EC5F}" destId="{F58C0A3B-8BC9-4A82-B4CF-7896E23C5417}" srcOrd="6" destOrd="0" presId="urn:microsoft.com/office/officeart/2005/8/layout/vProcess5"/>
    <dgm:cxn modelId="{2B51AC44-E00A-4881-A279-3D20BC6D0438}" type="presParOf" srcId="{FE875B65-CF75-4A6E-86CC-801FDC88EC5F}" destId="{6DB9BF3A-15E1-42AE-8C20-1B3A18AE0AB2}" srcOrd="7" destOrd="0" presId="urn:microsoft.com/office/officeart/2005/8/layout/vProcess5"/>
    <dgm:cxn modelId="{3D13A152-93F6-40C4-9749-F98D3C996503}" type="presParOf" srcId="{FE875B65-CF75-4A6E-86CC-801FDC88EC5F}" destId="{C54548B5-0606-45B9-8101-5FEDC23F54FD}" srcOrd="8" destOrd="0" presId="urn:microsoft.com/office/officeart/2005/8/layout/vProcess5"/>
    <dgm:cxn modelId="{1694E479-C906-4364-83EB-E7C6C6D0B19C}" type="presParOf" srcId="{FE875B65-CF75-4A6E-86CC-801FDC88EC5F}" destId="{832EAE83-ADFF-4A71-9EA8-FBE6DB99756B}" srcOrd="9" destOrd="0" presId="urn:microsoft.com/office/officeart/2005/8/layout/vProcess5"/>
    <dgm:cxn modelId="{B2B93D10-0382-4FD7-921C-10FA71683006}" type="presParOf" srcId="{FE875B65-CF75-4A6E-86CC-801FDC88EC5F}" destId="{ECCB2545-77E7-400B-BBC3-5ED3A0EA134B}" srcOrd="10" destOrd="0" presId="urn:microsoft.com/office/officeart/2005/8/layout/vProcess5"/>
    <dgm:cxn modelId="{BA332020-CA59-49EC-B36E-6B42D47BB431}" type="presParOf" srcId="{FE875B65-CF75-4A6E-86CC-801FDC88EC5F}" destId="{14C71EBE-E677-481A-A12A-0DF94C06590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EF0DB7-2EDF-412C-A087-E25B1E9640D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C87448F-FB5D-4466-BAC3-FC37020CB67B}">
      <dgm:prSet/>
      <dgm:spPr/>
      <dgm:t>
        <a:bodyPr/>
        <a:lstStyle/>
        <a:p>
          <a:r>
            <a:rPr lang="en-US" dirty="0"/>
            <a:t>Scaling up or down the depth, the in-degree of a translation layer which is immediately after a concatenation-based computational block will decrease or increase.</a:t>
          </a:r>
        </a:p>
      </dgm:t>
    </dgm:pt>
    <dgm:pt modelId="{E83F4C8D-AAB4-4887-8DD5-4EDF701A5F7F}" type="parTrans" cxnId="{2ADA74B2-E3E1-46C0-8BA2-23FA5A4CE997}">
      <dgm:prSet/>
      <dgm:spPr/>
      <dgm:t>
        <a:bodyPr/>
        <a:lstStyle/>
        <a:p>
          <a:endParaRPr lang="en-US"/>
        </a:p>
      </dgm:t>
    </dgm:pt>
    <dgm:pt modelId="{6F2BEA14-59E4-4F25-B897-90A02674F2FF}" type="sibTrans" cxnId="{2ADA74B2-E3E1-46C0-8BA2-23FA5A4CE997}">
      <dgm:prSet/>
      <dgm:spPr/>
      <dgm:t>
        <a:bodyPr/>
        <a:lstStyle/>
        <a:p>
          <a:endParaRPr lang="en-US"/>
        </a:p>
      </dgm:t>
    </dgm:pt>
    <dgm:pt modelId="{7C0C5539-36F4-4F79-A855-79628A453E9A}">
      <dgm:prSet/>
      <dgm:spPr/>
      <dgm:t>
        <a:bodyPr/>
        <a:lstStyle/>
        <a:p>
          <a:r>
            <a:rPr lang="en-US" dirty="0"/>
            <a:t>Need an efficient compound scaling method to maintain the initial properties of the model</a:t>
          </a:r>
        </a:p>
      </dgm:t>
    </dgm:pt>
    <dgm:pt modelId="{960E58F8-05AF-4291-960C-1CFC8835836C}" type="parTrans" cxnId="{166F912A-C5F6-4FB6-B915-E3D4F3115A37}">
      <dgm:prSet/>
      <dgm:spPr/>
      <dgm:t>
        <a:bodyPr/>
        <a:lstStyle/>
        <a:p>
          <a:endParaRPr lang="en-US"/>
        </a:p>
      </dgm:t>
    </dgm:pt>
    <dgm:pt modelId="{256F6361-7748-4AE1-BA54-C763FFA4CB1C}" type="sibTrans" cxnId="{166F912A-C5F6-4FB6-B915-E3D4F3115A37}">
      <dgm:prSet/>
      <dgm:spPr/>
      <dgm:t>
        <a:bodyPr/>
        <a:lstStyle/>
        <a:p>
          <a:endParaRPr lang="en-US"/>
        </a:p>
      </dgm:t>
    </dgm:pt>
    <dgm:pt modelId="{57D8E292-2176-4EF4-9C44-C3488F021A7F}" type="pres">
      <dgm:prSet presAssocID="{CAEF0DB7-2EDF-412C-A087-E25B1E9640D0}" presName="linear" presStyleCnt="0">
        <dgm:presLayoutVars>
          <dgm:animLvl val="lvl"/>
          <dgm:resizeHandles val="exact"/>
        </dgm:presLayoutVars>
      </dgm:prSet>
      <dgm:spPr/>
    </dgm:pt>
    <dgm:pt modelId="{1CC9E2E2-6A30-4531-9504-A4BC65BF0446}" type="pres">
      <dgm:prSet presAssocID="{7C87448F-FB5D-4466-BAC3-FC37020CB67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B07A3B7-25FD-479E-9A6A-EC92C40C38CC}" type="pres">
      <dgm:prSet presAssocID="{6F2BEA14-59E4-4F25-B897-90A02674F2FF}" presName="spacer" presStyleCnt="0"/>
      <dgm:spPr/>
    </dgm:pt>
    <dgm:pt modelId="{00614FD2-9077-46D1-9A8A-59B639CDA931}" type="pres">
      <dgm:prSet presAssocID="{7C0C5539-36F4-4F79-A855-79628A453E9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66F912A-C5F6-4FB6-B915-E3D4F3115A37}" srcId="{CAEF0DB7-2EDF-412C-A087-E25B1E9640D0}" destId="{7C0C5539-36F4-4F79-A855-79628A453E9A}" srcOrd="1" destOrd="0" parTransId="{960E58F8-05AF-4291-960C-1CFC8835836C}" sibTransId="{256F6361-7748-4AE1-BA54-C763FFA4CB1C}"/>
    <dgm:cxn modelId="{0FBF762B-D034-47DA-B211-AFC50BF82F5B}" type="presOf" srcId="{7C0C5539-36F4-4F79-A855-79628A453E9A}" destId="{00614FD2-9077-46D1-9A8A-59B639CDA931}" srcOrd="0" destOrd="0" presId="urn:microsoft.com/office/officeart/2005/8/layout/vList2"/>
    <dgm:cxn modelId="{C79A9C30-2694-4D0F-9CEF-BD9E8D5D6B97}" type="presOf" srcId="{7C87448F-FB5D-4466-BAC3-FC37020CB67B}" destId="{1CC9E2E2-6A30-4531-9504-A4BC65BF0446}" srcOrd="0" destOrd="0" presId="urn:microsoft.com/office/officeart/2005/8/layout/vList2"/>
    <dgm:cxn modelId="{ECEB1E4F-05F4-4767-A5CE-6E7E4CF3F077}" type="presOf" srcId="{CAEF0DB7-2EDF-412C-A087-E25B1E9640D0}" destId="{57D8E292-2176-4EF4-9C44-C3488F021A7F}" srcOrd="0" destOrd="0" presId="urn:microsoft.com/office/officeart/2005/8/layout/vList2"/>
    <dgm:cxn modelId="{2ADA74B2-E3E1-46C0-8BA2-23FA5A4CE997}" srcId="{CAEF0DB7-2EDF-412C-A087-E25B1E9640D0}" destId="{7C87448F-FB5D-4466-BAC3-FC37020CB67B}" srcOrd="0" destOrd="0" parTransId="{E83F4C8D-AAB4-4887-8DD5-4EDF701A5F7F}" sibTransId="{6F2BEA14-59E4-4F25-B897-90A02674F2FF}"/>
    <dgm:cxn modelId="{E98B3F6F-A715-410B-88B2-A2E0EA21FEBF}" type="presParOf" srcId="{57D8E292-2176-4EF4-9C44-C3488F021A7F}" destId="{1CC9E2E2-6A30-4531-9504-A4BC65BF0446}" srcOrd="0" destOrd="0" presId="urn:microsoft.com/office/officeart/2005/8/layout/vList2"/>
    <dgm:cxn modelId="{AC8B223C-35E9-4C92-BB65-6B0D7405DA87}" type="presParOf" srcId="{57D8E292-2176-4EF4-9C44-C3488F021A7F}" destId="{FB07A3B7-25FD-479E-9A6A-EC92C40C38CC}" srcOrd="1" destOrd="0" presId="urn:microsoft.com/office/officeart/2005/8/layout/vList2"/>
    <dgm:cxn modelId="{016B9BCA-BE0D-479E-A3B5-5935B9B59F7F}" type="presParOf" srcId="{57D8E292-2176-4EF4-9C44-C3488F021A7F}" destId="{00614FD2-9077-46D1-9A8A-59B639CDA93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DBD6F-11AA-4CF0-BE40-42AB625E5855}">
      <dsp:nvSpPr>
        <dsp:cNvPr id="0" name=""/>
        <dsp:cNvSpPr/>
      </dsp:nvSpPr>
      <dsp:spPr>
        <a:xfrm>
          <a:off x="2044800" y="37627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555A5-16A1-44B9-A714-804D03EB9A34}">
      <dsp:nvSpPr>
        <dsp:cNvPr id="0" name=""/>
        <dsp:cNvSpPr/>
      </dsp:nvSpPr>
      <dsp:spPr>
        <a:xfrm>
          <a:off x="2512800" y="84427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33469-DF49-4026-AF77-F8D3FD820479}">
      <dsp:nvSpPr>
        <dsp:cNvPr id="0" name=""/>
        <dsp:cNvSpPr/>
      </dsp:nvSpPr>
      <dsp:spPr>
        <a:xfrm>
          <a:off x="1342800" y="325627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Task: Surgical tool localization</a:t>
          </a:r>
        </a:p>
      </dsp:txBody>
      <dsp:txXfrm>
        <a:off x="1342800" y="3256272"/>
        <a:ext cx="3600000" cy="720000"/>
      </dsp:txXfrm>
    </dsp:sp>
    <dsp:sp modelId="{3B62F11C-49F9-4210-BEFC-73214E5F0E29}">
      <dsp:nvSpPr>
        <dsp:cNvPr id="0" name=""/>
        <dsp:cNvSpPr/>
      </dsp:nvSpPr>
      <dsp:spPr>
        <a:xfrm>
          <a:off x="6274800" y="37627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E2D27-6907-43E5-AC55-FF958498C248}">
      <dsp:nvSpPr>
        <dsp:cNvPr id="0" name=""/>
        <dsp:cNvSpPr/>
      </dsp:nvSpPr>
      <dsp:spPr>
        <a:xfrm>
          <a:off x="6742800" y="84427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1F708-7DC0-4B80-9AC6-E3811A95F8E8}">
      <dsp:nvSpPr>
        <dsp:cNvPr id="0" name=""/>
        <dsp:cNvSpPr/>
      </dsp:nvSpPr>
      <dsp:spPr>
        <a:xfrm>
          <a:off x="5572800" y="325627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Dataset: m2cai-16 tool locations</a:t>
          </a:r>
        </a:p>
      </dsp:txBody>
      <dsp:txXfrm>
        <a:off x="5572800" y="325627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702002-F1FA-45AF-89D9-3CB7386AC7B3}">
      <dsp:nvSpPr>
        <dsp:cNvPr id="0" name=""/>
        <dsp:cNvSpPr/>
      </dsp:nvSpPr>
      <dsp:spPr>
        <a:xfrm>
          <a:off x="0" y="5520"/>
          <a:ext cx="10515600" cy="7233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76C518-FDF1-4B6D-99C4-D56FDB510168}">
      <dsp:nvSpPr>
        <dsp:cNvPr id="0" name=""/>
        <dsp:cNvSpPr/>
      </dsp:nvSpPr>
      <dsp:spPr>
        <a:xfrm>
          <a:off x="218823" y="168281"/>
          <a:ext cx="397860" cy="3978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8C8D3-4B97-43C3-9B2C-4D9D4E1EBF77}">
      <dsp:nvSpPr>
        <dsp:cNvPr id="0" name=""/>
        <dsp:cNvSpPr/>
      </dsp:nvSpPr>
      <dsp:spPr>
        <a:xfrm>
          <a:off x="835507" y="5520"/>
          <a:ext cx="9679276" cy="72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58" tIns="76558" rIns="76558" bIns="765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Architecture and training process optimization</a:t>
          </a:r>
        </a:p>
      </dsp:txBody>
      <dsp:txXfrm>
        <a:off x="835507" y="5520"/>
        <a:ext cx="9679276" cy="723382"/>
      </dsp:txXfrm>
    </dsp:sp>
    <dsp:sp modelId="{315E339A-7E93-4BA0-8295-562BA5C60AA1}">
      <dsp:nvSpPr>
        <dsp:cNvPr id="0" name=""/>
        <dsp:cNvSpPr/>
      </dsp:nvSpPr>
      <dsp:spPr>
        <a:xfrm>
          <a:off x="0" y="909749"/>
          <a:ext cx="10515600" cy="7233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B4792-3007-4E6D-8834-71B30C8B5234}">
      <dsp:nvSpPr>
        <dsp:cNvPr id="0" name=""/>
        <dsp:cNvSpPr/>
      </dsp:nvSpPr>
      <dsp:spPr>
        <a:xfrm>
          <a:off x="218823" y="1072510"/>
          <a:ext cx="397860" cy="3978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62622-6C86-47A5-8DF3-736280AFCC68}">
      <dsp:nvSpPr>
        <dsp:cNvPr id="0" name=""/>
        <dsp:cNvSpPr/>
      </dsp:nvSpPr>
      <dsp:spPr>
        <a:xfrm>
          <a:off x="835507" y="909749"/>
          <a:ext cx="9679276" cy="72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58" tIns="76558" rIns="76558" bIns="765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Model re-parameterization</a:t>
          </a:r>
        </a:p>
      </dsp:txBody>
      <dsp:txXfrm>
        <a:off x="835507" y="909749"/>
        <a:ext cx="9679276" cy="723382"/>
      </dsp:txXfrm>
    </dsp:sp>
    <dsp:sp modelId="{01E69365-2B46-47EC-B27F-C6A80711F293}">
      <dsp:nvSpPr>
        <dsp:cNvPr id="0" name=""/>
        <dsp:cNvSpPr/>
      </dsp:nvSpPr>
      <dsp:spPr>
        <a:xfrm>
          <a:off x="0" y="1813977"/>
          <a:ext cx="10515600" cy="7233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828473-E36C-4AF5-9DB4-035F50402FB0}">
      <dsp:nvSpPr>
        <dsp:cNvPr id="0" name=""/>
        <dsp:cNvSpPr/>
      </dsp:nvSpPr>
      <dsp:spPr>
        <a:xfrm>
          <a:off x="218823" y="1976738"/>
          <a:ext cx="397860" cy="3978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13C2B-152D-45CC-8C19-3C0A274C5F14}">
      <dsp:nvSpPr>
        <dsp:cNvPr id="0" name=""/>
        <dsp:cNvSpPr/>
      </dsp:nvSpPr>
      <dsp:spPr>
        <a:xfrm>
          <a:off x="835507" y="1813977"/>
          <a:ext cx="9679276" cy="72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58" tIns="76558" rIns="76558" bIns="765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Dynamic label assignment</a:t>
          </a:r>
        </a:p>
      </dsp:txBody>
      <dsp:txXfrm>
        <a:off x="835507" y="1813977"/>
        <a:ext cx="9679276" cy="723382"/>
      </dsp:txXfrm>
    </dsp:sp>
    <dsp:sp modelId="{B29846D5-E415-45C2-9427-3C541D4B2D89}">
      <dsp:nvSpPr>
        <dsp:cNvPr id="0" name=""/>
        <dsp:cNvSpPr/>
      </dsp:nvSpPr>
      <dsp:spPr>
        <a:xfrm>
          <a:off x="0" y="2718206"/>
          <a:ext cx="10515600" cy="7233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E497E-1F3E-4DFD-89EF-68E2D4E181DE}">
      <dsp:nvSpPr>
        <dsp:cNvPr id="0" name=""/>
        <dsp:cNvSpPr/>
      </dsp:nvSpPr>
      <dsp:spPr>
        <a:xfrm>
          <a:off x="218823" y="2880967"/>
          <a:ext cx="397860" cy="3978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4431B-A876-4B9A-9F17-79697FBC7098}">
      <dsp:nvSpPr>
        <dsp:cNvPr id="0" name=""/>
        <dsp:cNvSpPr/>
      </dsp:nvSpPr>
      <dsp:spPr>
        <a:xfrm>
          <a:off x="835507" y="2718206"/>
          <a:ext cx="9679276" cy="72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58" tIns="76558" rIns="76558" bIns="765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Trainable bag-of-freebies: modules and methods to improve accuracy without increasing inference cost</a:t>
          </a:r>
        </a:p>
      </dsp:txBody>
      <dsp:txXfrm>
        <a:off x="835507" y="2718206"/>
        <a:ext cx="9679276" cy="723382"/>
      </dsp:txXfrm>
    </dsp:sp>
    <dsp:sp modelId="{0148B547-FC70-4EFA-973C-442A557B0474}">
      <dsp:nvSpPr>
        <dsp:cNvPr id="0" name=""/>
        <dsp:cNvSpPr/>
      </dsp:nvSpPr>
      <dsp:spPr>
        <a:xfrm>
          <a:off x="0" y="3622434"/>
          <a:ext cx="10515600" cy="7233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8DA1E-6064-4337-A42C-598701AABFF5}">
      <dsp:nvSpPr>
        <dsp:cNvPr id="0" name=""/>
        <dsp:cNvSpPr/>
      </dsp:nvSpPr>
      <dsp:spPr>
        <a:xfrm>
          <a:off x="218823" y="3785195"/>
          <a:ext cx="397860" cy="3978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01AB2-7C74-492F-B53B-B82536678017}">
      <dsp:nvSpPr>
        <dsp:cNvPr id="0" name=""/>
        <dsp:cNvSpPr/>
      </dsp:nvSpPr>
      <dsp:spPr>
        <a:xfrm>
          <a:off x="835507" y="3622434"/>
          <a:ext cx="4732020" cy="72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58" tIns="76558" rIns="76558" bIns="765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Used for </a:t>
          </a:r>
        </a:p>
      </dsp:txBody>
      <dsp:txXfrm>
        <a:off x="835507" y="3622434"/>
        <a:ext cx="4732020" cy="723382"/>
      </dsp:txXfrm>
    </dsp:sp>
    <dsp:sp modelId="{380C925D-C7CC-4045-B035-DAB3555E1B80}">
      <dsp:nvSpPr>
        <dsp:cNvPr id="0" name=""/>
        <dsp:cNvSpPr/>
      </dsp:nvSpPr>
      <dsp:spPr>
        <a:xfrm>
          <a:off x="5567527" y="3622434"/>
          <a:ext cx="4947256" cy="72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58" tIns="76558" rIns="76558" bIns="7655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More robust loss function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More efficient labelling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More optimized training process</a:t>
          </a:r>
        </a:p>
      </dsp:txBody>
      <dsp:txXfrm>
        <a:off x="5567527" y="3622434"/>
        <a:ext cx="4947256" cy="7233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43988-E4E5-48FE-BB90-79E904745B3B}">
      <dsp:nvSpPr>
        <dsp:cNvPr id="0" name=""/>
        <dsp:cNvSpPr/>
      </dsp:nvSpPr>
      <dsp:spPr>
        <a:xfrm>
          <a:off x="1774" y="1881746"/>
          <a:ext cx="2766329" cy="1383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 Light" panose="020F0302020204030204"/>
            </a:rPr>
            <a:t>Model re-parameterization</a:t>
          </a:r>
          <a:endParaRPr lang="en-US" sz="2500" kern="1200" dirty="0"/>
        </a:p>
      </dsp:txBody>
      <dsp:txXfrm>
        <a:off x="42285" y="1922257"/>
        <a:ext cx="2685307" cy="1302142"/>
      </dsp:txXfrm>
    </dsp:sp>
    <dsp:sp modelId="{37BE1AF8-262C-4DA6-BBA8-FC1E2AD6CEE6}">
      <dsp:nvSpPr>
        <dsp:cNvPr id="0" name=""/>
        <dsp:cNvSpPr/>
      </dsp:nvSpPr>
      <dsp:spPr>
        <a:xfrm rot="19457599">
          <a:off x="2640020" y="2147060"/>
          <a:ext cx="1362697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1362697" y="2860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87302" y="2141601"/>
        <a:ext cx="68134" cy="68134"/>
      </dsp:txXfrm>
    </dsp:sp>
    <dsp:sp modelId="{BFDBE7CE-A184-4930-B363-5A5DF81ED649}">
      <dsp:nvSpPr>
        <dsp:cNvPr id="0" name=""/>
        <dsp:cNvSpPr/>
      </dsp:nvSpPr>
      <dsp:spPr>
        <a:xfrm>
          <a:off x="3874635" y="1086426"/>
          <a:ext cx="2766329" cy="13831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Model-level</a:t>
          </a:r>
        </a:p>
      </dsp:txBody>
      <dsp:txXfrm>
        <a:off x="3915146" y="1126937"/>
        <a:ext cx="2685307" cy="1302142"/>
      </dsp:txXfrm>
    </dsp:sp>
    <dsp:sp modelId="{0FB26918-B5D2-49CB-BB09-180F1B6ACA6A}">
      <dsp:nvSpPr>
        <dsp:cNvPr id="0" name=""/>
        <dsp:cNvSpPr/>
      </dsp:nvSpPr>
      <dsp:spPr>
        <a:xfrm rot="19457599">
          <a:off x="6512881" y="1351740"/>
          <a:ext cx="1362697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1362697" y="2860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60162" y="1346281"/>
        <a:ext cx="68134" cy="68134"/>
      </dsp:txXfrm>
    </dsp:sp>
    <dsp:sp modelId="{441889EC-2936-44D6-A347-DE2241D7AE45}">
      <dsp:nvSpPr>
        <dsp:cNvPr id="0" name=""/>
        <dsp:cNvSpPr/>
      </dsp:nvSpPr>
      <dsp:spPr>
        <a:xfrm>
          <a:off x="7747496" y="291107"/>
          <a:ext cx="2766329" cy="13831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Train multiple identical models and avg the weights</a:t>
          </a:r>
        </a:p>
      </dsp:txBody>
      <dsp:txXfrm>
        <a:off x="7788007" y="331618"/>
        <a:ext cx="2685307" cy="1302142"/>
      </dsp:txXfrm>
    </dsp:sp>
    <dsp:sp modelId="{A8AFF2C9-CCD4-4B5A-8EC3-EE8C8557D5B4}">
      <dsp:nvSpPr>
        <dsp:cNvPr id="0" name=""/>
        <dsp:cNvSpPr/>
      </dsp:nvSpPr>
      <dsp:spPr>
        <a:xfrm rot="2142401">
          <a:off x="6512881" y="2147060"/>
          <a:ext cx="1362697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1362697" y="2860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60162" y="2141601"/>
        <a:ext cx="68134" cy="68134"/>
      </dsp:txXfrm>
    </dsp:sp>
    <dsp:sp modelId="{CE60DB2F-D3B0-4631-83AF-792C85EE73D2}">
      <dsp:nvSpPr>
        <dsp:cNvPr id="0" name=""/>
        <dsp:cNvSpPr/>
      </dsp:nvSpPr>
      <dsp:spPr>
        <a:xfrm>
          <a:off x="7747496" y="1881746"/>
          <a:ext cx="2766329" cy="13831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Weighted average of the weights at different iterations</a:t>
          </a:r>
        </a:p>
      </dsp:txBody>
      <dsp:txXfrm>
        <a:off x="7788007" y="1922257"/>
        <a:ext cx="2685307" cy="1302142"/>
      </dsp:txXfrm>
    </dsp:sp>
    <dsp:sp modelId="{E4997448-2BC8-40AD-835F-20B8B877DFBC}">
      <dsp:nvSpPr>
        <dsp:cNvPr id="0" name=""/>
        <dsp:cNvSpPr/>
      </dsp:nvSpPr>
      <dsp:spPr>
        <a:xfrm rot="2142401">
          <a:off x="2640020" y="2942380"/>
          <a:ext cx="1362697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1362697" y="2860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87302" y="2936921"/>
        <a:ext cx="68134" cy="68134"/>
      </dsp:txXfrm>
    </dsp:sp>
    <dsp:sp modelId="{659A0664-D041-4E2A-93A3-3386BF8AFAE2}">
      <dsp:nvSpPr>
        <dsp:cNvPr id="0" name=""/>
        <dsp:cNvSpPr/>
      </dsp:nvSpPr>
      <dsp:spPr>
        <a:xfrm>
          <a:off x="3874635" y="2677066"/>
          <a:ext cx="2766329" cy="13831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Module-level</a:t>
          </a:r>
        </a:p>
      </dsp:txBody>
      <dsp:txXfrm>
        <a:off x="3915146" y="2717577"/>
        <a:ext cx="2685307" cy="13021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B793C-DFBF-40A8-9C19-AD63234EC039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Make the model compatible in different CPUs</a:t>
          </a:r>
        </a:p>
      </dsp:txBody>
      <dsp:txXfrm>
        <a:off x="1748064" y="2975"/>
        <a:ext cx="3342605" cy="2005563"/>
      </dsp:txXfrm>
    </dsp:sp>
    <dsp:sp modelId="{E86391C1-93C2-4DD2-B6DE-6CD3E45282D3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Scale width, depth, resolution, stage</a:t>
          </a:r>
        </a:p>
      </dsp:txBody>
      <dsp:txXfrm>
        <a:off x="5424930" y="2975"/>
        <a:ext cx="3342605" cy="2005563"/>
      </dsp:txXfrm>
    </dsp:sp>
    <dsp:sp modelId="{5EE84843-0E07-436F-A30B-9E1D130A1544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NAS: Network Automatic Search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Searches automatically for params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Expensive computation</a:t>
          </a:r>
        </a:p>
      </dsp:txBody>
      <dsp:txXfrm>
        <a:off x="1748064" y="2342799"/>
        <a:ext cx="3342605" cy="2005563"/>
      </dsp:txXfrm>
    </dsp:sp>
    <dsp:sp modelId="{8AC0E381-468C-4A7E-8AE2-E0E6311ECD48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YOLOv7: concatenated – requires compound scaling method</a:t>
          </a:r>
        </a:p>
      </dsp:txBody>
      <dsp:txXfrm>
        <a:off x="5424930" y="2342799"/>
        <a:ext cx="3342605" cy="20055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1F873-2F0C-4BF2-B660-E568284AEACA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Firstly,  Use group convolution to expand the channel and cardinality of blocks</a:t>
          </a:r>
        </a:p>
      </dsp:txBody>
      <dsp:txXfrm>
        <a:off x="28038" y="28038"/>
        <a:ext cx="7298593" cy="901218"/>
      </dsp:txXfrm>
    </dsp:sp>
    <dsp:sp modelId="{5749B002-B01F-44E5-8516-5E267B6F16B0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Secondly, This group parameter(g) and channel multiplier are applied to all the computational blocks of a computational layer</a:t>
          </a:r>
        </a:p>
      </dsp:txBody>
      <dsp:txXfrm>
        <a:off x="732583" y="1159385"/>
        <a:ext cx="7029617" cy="901218"/>
      </dsp:txXfrm>
    </dsp:sp>
    <dsp:sp modelId="{4D958A89-E84D-4657-B0CA-BFF1348334EC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Thirdly, The output feature map of each block will be shuffled into g groups and then concatenated</a:t>
          </a:r>
        </a:p>
      </dsp:txBody>
      <dsp:txXfrm>
        <a:off x="1426612" y="2290733"/>
        <a:ext cx="7040133" cy="901218"/>
      </dsp:txXfrm>
    </dsp:sp>
    <dsp:sp modelId="{05C3DD7B-109E-4EB0-9302-ADC6BF179EB9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Finally, we add g groups of feature maps to perform merge cardinality</a:t>
          </a:r>
        </a:p>
      </dsp:txBody>
      <dsp:txXfrm>
        <a:off x="2131157" y="3422081"/>
        <a:ext cx="7029617" cy="901218"/>
      </dsp:txXfrm>
    </dsp:sp>
    <dsp:sp modelId="{9FFFEED6-A0B5-4F80-A7F2-819704FAA1B5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30242" y="733200"/>
        <a:ext cx="342233" cy="468236"/>
      </dsp:txXfrm>
    </dsp:sp>
    <dsp:sp modelId="{F58C0A3B-8BC9-4A82-B4CF-7896E23C5417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34787" y="1864548"/>
        <a:ext cx="342233" cy="468236"/>
      </dsp:txXfrm>
    </dsp:sp>
    <dsp:sp modelId="{6DB9BF3A-15E1-42AE-8C20-1B3A18AE0AB2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28817" y="2995896"/>
        <a:ext cx="342233" cy="4682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9E2E2-6A30-4531-9504-A4BC65BF0446}">
      <dsp:nvSpPr>
        <dsp:cNvPr id="0" name=""/>
        <dsp:cNvSpPr/>
      </dsp:nvSpPr>
      <dsp:spPr>
        <a:xfrm>
          <a:off x="0" y="61948"/>
          <a:ext cx="7559504" cy="30302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Scaling up or down the depth, the in-degree of a translation layer which is immediately after a concatenation-based computational block will decrease or increase.</a:t>
          </a:r>
        </a:p>
      </dsp:txBody>
      <dsp:txXfrm>
        <a:off x="147927" y="209875"/>
        <a:ext cx="7263650" cy="2734445"/>
      </dsp:txXfrm>
    </dsp:sp>
    <dsp:sp modelId="{00614FD2-9077-46D1-9A8A-59B639CDA931}">
      <dsp:nvSpPr>
        <dsp:cNvPr id="0" name=""/>
        <dsp:cNvSpPr/>
      </dsp:nvSpPr>
      <dsp:spPr>
        <a:xfrm>
          <a:off x="0" y="3193048"/>
          <a:ext cx="7559504" cy="303029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Need an efficient compound scaling method to maintain the initial properties of the model</a:t>
          </a:r>
        </a:p>
      </dsp:txBody>
      <dsp:txXfrm>
        <a:off x="147927" y="3340975"/>
        <a:ext cx="7263650" cy="2734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0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7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3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06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26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3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31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6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3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8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9866A9-B167-4D75-8F7F-360025AD6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33" name="Color">
              <a:extLst>
                <a:ext uri="{FF2B5EF4-FFF2-40B4-BE49-F238E27FC236}">
                  <a16:creationId xmlns:a16="http://schemas.microsoft.com/office/drawing/2014/main" id="{C2DD07C1-6CFB-48E5-AD0E-AC091042B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Color">
              <a:extLst>
                <a:ext uri="{FF2B5EF4-FFF2-40B4-BE49-F238E27FC236}">
                  <a16:creationId xmlns:a16="http://schemas.microsoft.com/office/drawing/2014/main" id="{F9A8FC0F-BD29-4D9A-ABF1-D75E3A269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5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5" name="Freeform: Shape 36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37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Freeform: Shape 39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Freeform: Shape 40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Freeform: Shape 41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Freeform: Shape 42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9708" y="1014574"/>
            <a:ext cx="5633531" cy="2226769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  <a:cs typeface="Calibri Light"/>
              </a:rPr>
              <a:t>Surgical Video Analysis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640633"/>
            <a:ext cx="5631417" cy="24872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cap="all" dirty="0">
                <a:solidFill>
                  <a:schemeClr val="tx2"/>
                </a:solidFill>
                <a:ea typeface="+mn-lt"/>
                <a:cs typeface="+mn-lt"/>
              </a:rPr>
              <a:t>AIML PROJECT ELECTIVE TERM II 2022-23</a:t>
            </a:r>
            <a:endParaRPr lang="en-US" dirty="0">
              <a:solidFill>
                <a:schemeClr val="tx2"/>
              </a:solidFill>
              <a:ea typeface="+mn-lt"/>
              <a:cs typeface="+mn-lt"/>
            </a:endParaRPr>
          </a:p>
          <a:p>
            <a:pPr algn="l"/>
            <a:r>
              <a:rPr lang="en-US" cap="all" dirty="0">
                <a:solidFill>
                  <a:schemeClr val="tx2"/>
                </a:solidFill>
                <a:ea typeface="+mn-lt"/>
                <a:cs typeface="+mn-lt"/>
              </a:rPr>
              <a:t>WEEK III, IV MAR 18-APR 04</a:t>
            </a:r>
            <a:endParaRPr lang="en-US" dirty="0">
              <a:solidFill>
                <a:schemeClr val="tx2"/>
              </a:solidFill>
              <a:ea typeface="+mn-lt"/>
              <a:cs typeface="+mn-lt"/>
            </a:endParaRPr>
          </a:p>
          <a:p>
            <a:pPr algn="l"/>
            <a:endParaRPr lang="en-US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Timeline&#10;&#10;Description automatically generated">
            <a:extLst>
              <a:ext uri="{FF2B5EF4-FFF2-40B4-BE49-F238E27FC236}">
                <a16:creationId xmlns:a16="http://schemas.microsoft.com/office/drawing/2014/main" id="{79BDFBF8-730D-AC03-77A9-0DCE99CE3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656224"/>
            <a:ext cx="6780700" cy="554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04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2431A8-CAD1-6601-2D64-DFB548E7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cs typeface="Calibri Light"/>
              </a:rPr>
              <a:t>Model scaling for concatenation-based models </a:t>
            </a:r>
            <a:endParaRPr lang="en-US" sz="48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EFC719-4303-0D05-88A6-54D758DFB1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575575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326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BF152-2798-F235-3FA8-5B3EF72D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Task Assigned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25556D12-92D6-8713-702C-2B5BDA33DA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60446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966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1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B9E002-D29F-C958-A41F-B092E4B5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8" y="841664"/>
            <a:ext cx="4874661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0D03-6D2E-7911-66E1-5CD5750BF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4687" y="841664"/>
            <a:ext cx="4867605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Complete overview of YOLOv7</a:t>
            </a:r>
          </a:p>
        </p:txBody>
      </p:sp>
    </p:spTree>
    <p:extLst>
      <p:ext uri="{BB962C8B-B14F-4D97-AF65-F5344CB8AC3E}">
        <p14:creationId xmlns:p14="http://schemas.microsoft.com/office/powerpoint/2010/main" val="93817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CA104-9E80-BC31-9430-1A94D81B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7D40DF-DCC7-718E-D4AA-D64D9B2E78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133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6424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EA9CD-BDAC-FB29-1D20-4FB79F636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</a:t>
            </a:r>
            <a:b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re-parameterization</a:t>
            </a:r>
            <a:b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75BBC3E8-825D-7716-1B05-46BAB8C0C8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8345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8903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BFD909B-D616-5554-1A1A-0AD6CFE723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732" r="-2" b="58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3CA104-9E80-BC31-9430-1A94D81B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Model-scaling</a:t>
            </a:r>
          </a:p>
        </p:txBody>
      </p:sp>
      <p:graphicFrame>
        <p:nvGraphicFramePr>
          <p:cNvPr id="50" name="Content Placeholder 29">
            <a:extLst>
              <a:ext uri="{FF2B5EF4-FFF2-40B4-BE49-F238E27FC236}">
                <a16:creationId xmlns:a16="http://schemas.microsoft.com/office/drawing/2014/main" id="{68822FB3-96F7-F6BC-D858-9834B0B16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7963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5867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13">
            <a:extLst>
              <a:ext uri="{FF2B5EF4-FFF2-40B4-BE49-F238E27FC236}">
                <a16:creationId xmlns:a16="http://schemas.microsoft.com/office/drawing/2014/main" id="{B1E2B399-F3CE-4402-9418-377080B9A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AC2AA197-7A04-4AAA-A357-07EF9F4D5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Color">
              <a:extLst>
                <a:ext uri="{FF2B5EF4-FFF2-40B4-BE49-F238E27FC236}">
                  <a16:creationId xmlns:a16="http://schemas.microsoft.com/office/drawing/2014/main" id="{CCE44998-768E-4717-B599-E07990B45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44E5E586-CEA3-7834-E043-D464BE58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707" y="2197387"/>
            <a:ext cx="3903162" cy="3903162"/>
          </a:xfrm>
          <a:prstGeom prst="rect">
            <a:avLst/>
          </a:prstGeom>
        </p:spPr>
      </p:pic>
      <p:grpSp>
        <p:nvGrpSpPr>
          <p:cNvPr id="30" name="Group 1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1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2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7C1870-4666-F2F3-771A-9860FD872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7" y="578999"/>
            <a:ext cx="10744153" cy="14997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96B86-B190-B241-09FA-AD7FFA22B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6334" y="2197388"/>
            <a:ext cx="5037525" cy="39031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Extended efficient layer aggregation networks</a:t>
            </a:r>
          </a:p>
          <a:p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Model scaling for concatenation-based models</a:t>
            </a:r>
          </a:p>
        </p:txBody>
      </p:sp>
    </p:spTree>
    <p:extLst>
      <p:ext uri="{BB962C8B-B14F-4D97-AF65-F5344CB8AC3E}">
        <p14:creationId xmlns:p14="http://schemas.microsoft.com/office/powerpoint/2010/main" val="2665516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34DE9D20-D6C2-4834-9EE9-EC583F3FE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6840C728-4E01-4237-82C8-9624DFA85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F1CFB22B-2D73-4F2C-953D-8C306B45B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819F58A9-E813-4511-BEF2-5B65BB728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327D2DF-DAF8-941D-9056-67C015B17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886" y="653615"/>
            <a:ext cx="3587151" cy="554000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6" name="Freeform: Shape 17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19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1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A36572-0B19-7AD0-EBBE-563F20929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9"/>
            <a:ext cx="5074368" cy="3018870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E-ELAN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93CD9-2F2E-ABC1-BAA9-4CB07705F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3" y="3952172"/>
            <a:ext cx="5074368" cy="2229172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"</a:t>
            </a:r>
            <a:r>
              <a:rPr lang="en-US" sz="1800" i="1">
                <a:solidFill>
                  <a:schemeClr val="bg1"/>
                </a:solidFill>
                <a:ea typeface="+mn-lt"/>
                <a:cs typeface="+mn-lt"/>
              </a:rPr>
              <a:t>By controlling the shortest longest gradient path, a deeper network can learn and converge effectively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"</a:t>
            </a:r>
            <a:endParaRPr lang="en-US" sz="18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Extension based on the ELAN architecture</a:t>
            </a:r>
          </a:p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Uses expand, shuffle and merge cardinality</a:t>
            </a:r>
          </a:p>
        </p:txBody>
      </p:sp>
    </p:spTree>
    <p:extLst>
      <p:ext uri="{BB962C8B-B14F-4D97-AF65-F5344CB8AC3E}">
        <p14:creationId xmlns:p14="http://schemas.microsoft.com/office/powerpoint/2010/main" val="134953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8501-538A-0C38-3F35-C60B1435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E-ELAN – Strategy of change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40196FB-A0FA-D9F6-A20A-20ECF37D09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1964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5763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289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Surgical Video Analysis</vt:lpstr>
      <vt:lpstr>Task Assigned</vt:lpstr>
      <vt:lpstr>This week</vt:lpstr>
      <vt:lpstr>Introduction</vt:lpstr>
      <vt:lpstr>Model  re-parameterization </vt:lpstr>
      <vt:lpstr>Model-scaling</vt:lpstr>
      <vt:lpstr>Architecture</vt:lpstr>
      <vt:lpstr>E-ELAN</vt:lpstr>
      <vt:lpstr>E-ELAN – Strategy of change</vt:lpstr>
      <vt:lpstr>PowerPoint Presentation</vt:lpstr>
      <vt:lpstr>Model scaling for concatenation-based models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 V SAI LIKHITH</cp:lastModifiedBy>
  <cp:revision>388</cp:revision>
  <dcterms:created xsi:type="dcterms:W3CDTF">2023-04-06T11:11:03Z</dcterms:created>
  <dcterms:modified xsi:type="dcterms:W3CDTF">2023-04-09T07:30:06Z</dcterms:modified>
</cp:coreProperties>
</file>