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4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5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49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9086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2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32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31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07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3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8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6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0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0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9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1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4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68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33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C66C-5956-D027-5876-CE5A51DC2D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encryption using </a:t>
            </a:r>
            <a:r>
              <a:rPr lang="en-US" dirty="0" err="1"/>
              <a:t>aes`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4301F-931B-E921-2119-B4F367792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95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1FBD-6B78-84F5-010B-6A819E10E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DA3FC-8015-5EDB-BFB1-A1FF3E71D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 the present scenario, no technology that's connected to the internet is </a:t>
            </a:r>
            <a:r>
              <a:rPr lang="en-US" dirty="0" err="1"/>
              <a:t>unhackable</a:t>
            </a:r>
            <a:r>
              <a:rPr lang="en-US" dirty="0"/>
              <a:t> , One single vulnerability is all an attacker needs.</a:t>
            </a:r>
          </a:p>
          <a:p>
            <a:pPr algn="just"/>
            <a:r>
              <a:rPr lang="en-US" dirty="0"/>
              <a:t>All digital services like internet communication, military and medical imaging systems, multimedia systems require reliable security in storage and transmission of digital images. </a:t>
            </a:r>
          </a:p>
          <a:p>
            <a:pPr algn="just"/>
            <a:r>
              <a:rPr lang="en-US" dirty="0"/>
              <a:t>There is a need for image encryption techniques in order to hide images from such attacks.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307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5557-0ABA-E41F-3E05-D2E6D23B6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4BDB4-4521-0EC7-7F99-5BCF64B1F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Image Encryption :</a:t>
            </a:r>
            <a:r>
              <a:rPr lang="en-US" dirty="0"/>
              <a:t> The process of encoding secret image with the help of some encryption algorithm in such a way that unauthorized users can’t access it.</a:t>
            </a:r>
          </a:p>
          <a:p>
            <a:pPr algn="just"/>
            <a:r>
              <a:rPr lang="en-US" dirty="0"/>
              <a:t>In this encryption process , we have used AES (Advanced Encryption Standard) Algorithm in order to hide images.</a:t>
            </a:r>
          </a:p>
          <a:p>
            <a:pPr algn="just"/>
            <a:r>
              <a:rPr lang="en-US" dirty="0"/>
              <a:t>This encryption techniques helps us to avoid intrusive attacks.</a:t>
            </a:r>
          </a:p>
          <a:p>
            <a:pPr algn="just"/>
            <a:r>
              <a:rPr lang="en-US" dirty="0"/>
              <a:t>Since, the image is encrypted using the AES technique, only the receiver can view it, as the key is known only to the sender and receiver.</a:t>
            </a:r>
          </a:p>
          <a:p>
            <a:pPr algn="just"/>
            <a:r>
              <a:rPr lang="en-US" dirty="0"/>
              <a:t>Overall, image encryption improves data integrity and can raise consumer trust.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608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C27A-5505-8C59-2F9F-05FCED0F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F42A-95A6-B351-18F5-939370400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512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81</TotalTime>
  <Words>177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Image encryption using aes`</vt:lpstr>
      <vt:lpstr>Abstract</vt:lpstr>
      <vt:lpstr>Introduction</vt:lpstr>
      <vt:lpstr>Existing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encryption using aes`</dc:title>
  <dc:creator>SAIVARSHAN_202151208</dc:creator>
  <cp:lastModifiedBy>SAIVARSHAN_202151208</cp:lastModifiedBy>
  <cp:revision>1</cp:revision>
  <dcterms:created xsi:type="dcterms:W3CDTF">2022-11-17T18:17:17Z</dcterms:created>
  <dcterms:modified xsi:type="dcterms:W3CDTF">2022-11-17T19:38:48Z</dcterms:modified>
</cp:coreProperties>
</file>