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Delius Swash Caps"/>
      <p:regular r:id="rId21"/>
    </p:embeddedFont>
    <p:embeddedFont>
      <p:font typeface="Poppins"/>
      <p:regular r:id="rId22"/>
      <p:bold r:id="rId23"/>
      <p:italic r:id="rId24"/>
      <p:boldItalic r:id="rId25"/>
    </p:embeddedFont>
    <p:embeddedFont>
      <p:font typeface="Alice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Poppins-regular.fntdata"/><Relationship Id="rId21" Type="http://schemas.openxmlformats.org/officeDocument/2006/relationships/font" Target="fonts/DeliusSwashCaps-regular.fntdata"/><Relationship Id="rId24" Type="http://schemas.openxmlformats.org/officeDocument/2006/relationships/font" Target="fonts/Poppins-italic.fntdata"/><Relationship Id="rId23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ice-regular.fntdata"/><Relationship Id="rId25" Type="http://schemas.openxmlformats.org/officeDocument/2006/relationships/font" Target="fonts/Poppi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ed3401ed3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ed3401ed3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c212f951a4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c212f951a4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c212f951a4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c212f951a4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g2c212f951a4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5" name="Google Shape;1505;g2c212f951a4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g326f27f1f3c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3" name="Google Shape;1533;g326f27f1f3c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2c212f951a4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2c212f951a4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g2c212f951a4_0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3" name="Google Shape;1663;g2c212f951a4_0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e1d838b62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e1d838b62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e207fd22f2_0_250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e207fd22f2_0_250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c212f951a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c212f951a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c212f951a4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c212f951a4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e1d838b627_4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e1d838b627_4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g2c212f951a4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" name="Google Shape;847;g2c212f951a4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2c212f951a4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2c212f951a4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g2c212f951a4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" name="Google Shape;1041;g2c212f951a4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6.png"/><Relationship Id="rId4" Type="http://schemas.openxmlformats.org/officeDocument/2006/relationships/image" Target="../media/image13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3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3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3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3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3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1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13.jpg"/><Relationship Id="rId6" Type="http://schemas.openxmlformats.org/officeDocument/2006/relationships/hyperlink" Target="https://bit.ly/3A1uf1Q" TargetMode="External"/><Relationship Id="rId7" Type="http://schemas.openxmlformats.org/officeDocument/2006/relationships/hyperlink" Target="http://bit.ly/2TyoMsr" TargetMode="External"/><Relationship Id="rId8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3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6.png"/><Relationship Id="rId4" Type="http://schemas.openxmlformats.org/officeDocument/2006/relationships/image" Target="../media/image1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965225" y="-2426900"/>
            <a:ext cx="14900350" cy="11525925"/>
            <a:chOff x="-2965225" y="-2426900"/>
            <a:chExt cx="14900350" cy="11525925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1450" y="35235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965225" y="-2426900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59625" y="-16097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Google Shape;13;p2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1677900" y="2247550"/>
            <a:ext cx="5788200" cy="19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2417350" y="4150100"/>
            <a:ext cx="4309200" cy="4539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6" name="Google Shape;16;p2"/>
          <p:cNvGrpSpPr/>
          <p:nvPr/>
        </p:nvGrpSpPr>
        <p:grpSpPr>
          <a:xfrm>
            <a:off x="114311" y="118813"/>
            <a:ext cx="8915374" cy="4911926"/>
            <a:chOff x="114311" y="118813"/>
            <a:chExt cx="8915374" cy="4911926"/>
          </a:xfrm>
        </p:grpSpPr>
        <p:sp>
          <p:nvSpPr>
            <p:cNvPr id="17" name="Google Shape;17;p2"/>
            <p:cNvSpPr/>
            <p:nvPr/>
          </p:nvSpPr>
          <p:spPr>
            <a:xfrm rot="10800000">
              <a:off x="8855630" y="627457"/>
              <a:ext cx="174055" cy="174054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1000318" y="118821"/>
              <a:ext cx="118867" cy="118866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420783" y="797743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10800000">
              <a:off x="8459471" y="118813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14311" y="4346513"/>
              <a:ext cx="174055" cy="174054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96673" y="4841360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 rot="10800000">
              <a:off x="8024798" y="4911872"/>
              <a:ext cx="118867" cy="118866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flipH="1" rot="10800000">
              <a:off x="8535348" y="4163965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14308" y="165868"/>
            <a:ext cx="8915379" cy="4817824"/>
            <a:chOff x="114308" y="165868"/>
            <a:chExt cx="8915379" cy="4817824"/>
          </a:xfrm>
        </p:grpSpPr>
        <p:sp>
          <p:nvSpPr>
            <p:cNvPr id="26" name="Google Shape;26;p2"/>
            <p:cNvSpPr/>
            <p:nvPr/>
          </p:nvSpPr>
          <p:spPr>
            <a:xfrm flipH="1" rot="-3956062">
              <a:off x="453946" y="215886"/>
              <a:ext cx="270335" cy="247993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8759685" y="201691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flipH="1" rot="-3955470">
              <a:off x="8499723" y="816619"/>
              <a:ext cx="370098" cy="338911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14308" y="4698085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3955470">
              <a:off x="274174" y="3992494"/>
              <a:ext cx="370098" cy="338911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3956062">
              <a:off x="8419702" y="4685682"/>
              <a:ext cx="270335" cy="247993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14297" y="117656"/>
            <a:ext cx="8915388" cy="4914249"/>
            <a:chOff x="114297" y="117656"/>
            <a:chExt cx="8915388" cy="4914249"/>
          </a:xfrm>
        </p:grpSpPr>
        <p:sp>
          <p:nvSpPr>
            <p:cNvPr id="33" name="Google Shape;33;p2"/>
            <p:cNvSpPr/>
            <p:nvPr/>
          </p:nvSpPr>
          <p:spPr>
            <a:xfrm flipH="1">
              <a:off x="235485" y="546368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 flipH="1">
              <a:off x="114297" y="117656"/>
              <a:ext cx="121200" cy="12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 rot="10800000">
              <a:off x="8581885" y="535964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70611" y="452056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 flipH="1" rot="10800000">
              <a:off x="8816998" y="4511692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 flipH="1" rot="10800000">
              <a:off x="8908485" y="4910704"/>
              <a:ext cx="121200" cy="12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11"/>
          <p:cNvGrpSpPr/>
          <p:nvPr/>
        </p:nvGrpSpPr>
        <p:grpSpPr>
          <a:xfrm>
            <a:off x="-2317725" y="-2445725"/>
            <a:ext cx="13936150" cy="11413050"/>
            <a:chOff x="-2317725" y="-2445725"/>
            <a:chExt cx="13936150" cy="11413050"/>
          </a:xfrm>
        </p:grpSpPr>
        <p:grpSp>
          <p:nvGrpSpPr>
            <p:cNvPr id="198" name="Google Shape;198;p11"/>
            <p:cNvGrpSpPr/>
            <p:nvPr/>
          </p:nvGrpSpPr>
          <p:grpSpPr>
            <a:xfrm>
              <a:off x="-2317725" y="-2445725"/>
              <a:ext cx="13936150" cy="11413050"/>
              <a:chOff x="-2317725" y="-2445725"/>
              <a:chExt cx="13936150" cy="11413050"/>
            </a:xfrm>
          </p:grpSpPr>
          <p:pic>
            <p:nvPicPr>
              <p:cNvPr id="199" name="Google Shape;199;p1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042925" y="3391825"/>
                <a:ext cx="5575500" cy="5575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0" name="Google Shape;200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2317725" y="-2445725"/>
                <a:ext cx="5575500" cy="5575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01" name="Google Shape;201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1904938" y="1934637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02" name="Google Shape;202;p11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1"/>
          <p:cNvSpPr txBox="1"/>
          <p:nvPr>
            <p:ph hasCustomPrompt="1" type="title"/>
          </p:nvPr>
        </p:nvSpPr>
        <p:spPr>
          <a:xfrm>
            <a:off x="2157525" y="2081025"/>
            <a:ext cx="4829100" cy="100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04" name="Google Shape;204;p11"/>
          <p:cNvSpPr txBox="1"/>
          <p:nvPr>
            <p:ph idx="1" type="subTitle"/>
          </p:nvPr>
        </p:nvSpPr>
        <p:spPr>
          <a:xfrm>
            <a:off x="3081175" y="3145275"/>
            <a:ext cx="2982000" cy="740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05" name="Google Shape;205;p11"/>
          <p:cNvGrpSpPr/>
          <p:nvPr/>
        </p:nvGrpSpPr>
        <p:grpSpPr>
          <a:xfrm>
            <a:off x="3500142" y="254550"/>
            <a:ext cx="2210549" cy="4805761"/>
            <a:chOff x="3341308" y="254550"/>
            <a:chExt cx="2210549" cy="4805761"/>
          </a:xfrm>
        </p:grpSpPr>
        <p:grpSp>
          <p:nvGrpSpPr>
            <p:cNvPr id="206" name="Google Shape;206;p11"/>
            <p:cNvGrpSpPr/>
            <p:nvPr/>
          </p:nvGrpSpPr>
          <p:grpSpPr>
            <a:xfrm>
              <a:off x="3341308" y="4584088"/>
              <a:ext cx="2210549" cy="476223"/>
              <a:chOff x="3341133" y="4584088"/>
              <a:chExt cx="2210549" cy="476223"/>
            </a:xfrm>
          </p:grpSpPr>
          <p:sp>
            <p:nvSpPr>
              <p:cNvPr id="207" name="Google Shape;207;p11"/>
              <p:cNvSpPr/>
              <p:nvPr/>
            </p:nvSpPr>
            <p:spPr>
              <a:xfrm>
                <a:off x="3341133" y="4621885"/>
                <a:ext cx="270003" cy="248248"/>
              </a:xfrm>
              <a:custGeom>
                <a:rect b="b" l="l" r="r" t="t"/>
                <a:pathLst>
                  <a:path extrusionOk="0" h="291200" w="319530">
                    <a:moveTo>
                      <a:pt x="135683" y="16772"/>
                    </a:moveTo>
                    <a:cubicBezTo>
                      <a:pt x="114596" y="32803"/>
                      <a:pt x="103755" y="57025"/>
                      <a:pt x="103556" y="81601"/>
                    </a:cubicBezTo>
                    <a:cubicBezTo>
                      <a:pt x="79819" y="75242"/>
                      <a:pt x="53565" y="79194"/>
                      <a:pt x="32478" y="95225"/>
                    </a:cubicBezTo>
                    <a:cubicBezTo>
                      <a:pt x="-3690" y="122715"/>
                      <a:pt x="-10712" y="174318"/>
                      <a:pt x="16779" y="210464"/>
                    </a:cubicBezTo>
                    <a:cubicBezTo>
                      <a:pt x="70015" y="280482"/>
                      <a:pt x="217183" y="231087"/>
                      <a:pt x="217183" y="231087"/>
                    </a:cubicBezTo>
                    <a:cubicBezTo>
                      <a:pt x="217183" y="231087"/>
                      <a:pt x="308818" y="108606"/>
                      <a:pt x="250923" y="32472"/>
                    </a:cubicBezTo>
                    <a:cubicBezTo>
                      <a:pt x="223432" y="-3675"/>
                      <a:pt x="171829" y="-10718"/>
                      <a:pt x="135683" y="16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1"/>
              <p:cNvSpPr/>
              <p:nvPr/>
            </p:nvSpPr>
            <p:spPr>
              <a:xfrm rot="3955470">
                <a:off x="4637899" y="4652744"/>
                <a:ext cx="370098" cy="338911"/>
              </a:xfrm>
              <a:custGeom>
                <a:rect b="b" l="l" r="r" t="t"/>
                <a:pathLst>
                  <a:path extrusionOk="0" h="291200" w="319530">
                    <a:moveTo>
                      <a:pt x="135683" y="16772"/>
                    </a:moveTo>
                    <a:cubicBezTo>
                      <a:pt x="114596" y="32803"/>
                      <a:pt x="103755" y="57025"/>
                      <a:pt x="103556" y="81601"/>
                    </a:cubicBezTo>
                    <a:cubicBezTo>
                      <a:pt x="79819" y="75242"/>
                      <a:pt x="53565" y="79194"/>
                      <a:pt x="32478" y="95225"/>
                    </a:cubicBezTo>
                    <a:cubicBezTo>
                      <a:pt x="-3690" y="122715"/>
                      <a:pt x="-10712" y="174318"/>
                      <a:pt x="16779" y="210464"/>
                    </a:cubicBezTo>
                    <a:cubicBezTo>
                      <a:pt x="70015" y="280482"/>
                      <a:pt x="217183" y="231087"/>
                      <a:pt x="217183" y="231087"/>
                    </a:cubicBezTo>
                    <a:cubicBezTo>
                      <a:pt x="217183" y="231087"/>
                      <a:pt x="308818" y="108606"/>
                      <a:pt x="250923" y="32472"/>
                    </a:cubicBezTo>
                    <a:cubicBezTo>
                      <a:pt x="223432" y="-3675"/>
                      <a:pt x="171829" y="-10718"/>
                      <a:pt x="135683" y="167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1"/>
              <p:cNvSpPr/>
              <p:nvPr/>
            </p:nvSpPr>
            <p:spPr>
              <a:xfrm rot="1716628">
                <a:off x="5238600" y="4654029"/>
                <a:ext cx="270250" cy="247916"/>
              </a:xfrm>
              <a:custGeom>
                <a:rect b="b" l="l" r="r" t="t"/>
                <a:pathLst>
                  <a:path extrusionOk="0" h="291200" w="319530">
                    <a:moveTo>
                      <a:pt x="135683" y="16772"/>
                    </a:moveTo>
                    <a:cubicBezTo>
                      <a:pt x="114596" y="32803"/>
                      <a:pt x="103755" y="57025"/>
                      <a:pt x="103556" y="81601"/>
                    </a:cubicBezTo>
                    <a:cubicBezTo>
                      <a:pt x="79819" y="75242"/>
                      <a:pt x="53565" y="79194"/>
                      <a:pt x="32478" y="95225"/>
                    </a:cubicBezTo>
                    <a:cubicBezTo>
                      <a:pt x="-3690" y="122715"/>
                      <a:pt x="-10712" y="174318"/>
                      <a:pt x="16779" y="210464"/>
                    </a:cubicBezTo>
                    <a:cubicBezTo>
                      <a:pt x="70015" y="280482"/>
                      <a:pt x="217183" y="231087"/>
                      <a:pt x="217183" y="231087"/>
                    </a:cubicBezTo>
                    <a:cubicBezTo>
                      <a:pt x="217183" y="231087"/>
                      <a:pt x="308818" y="108606"/>
                      <a:pt x="250923" y="32472"/>
                    </a:cubicBezTo>
                    <a:cubicBezTo>
                      <a:pt x="223432" y="-3675"/>
                      <a:pt x="171829" y="-10718"/>
                      <a:pt x="135683" y="1677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0" name="Google Shape;210;p11"/>
            <p:cNvSpPr/>
            <p:nvPr/>
          </p:nvSpPr>
          <p:spPr>
            <a:xfrm flipH="1">
              <a:off x="4039173" y="254550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11"/>
          <p:cNvGrpSpPr/>
          <p:nvPr/>
        </p:nvGrpSpPr>
        <p:grpSpPr>
          <a:xfrm>
            <a:off x="3922994" y="182700"/>
            <a:ext cx="2032624" cy="4790467"/>
            <a:chOff x="3764161" y="182700"/>
            <a:chExt cx="2032624" cy="4790467"/>
          </a:xfrm>
        </p:grpSpPr>
        <p:grpSp>
          <p:nvGrpSpPr>
            <p:cNvPr id="212" name="Google Shape;212;p11"/>
            <p:cNvGrpSpPr/>
            <p:nvPr/>
          </p:nvGrpSpPr>
          <p:grpSpPr>
            <a:xfrm>
              <a:off x="3764161" y="4668104"/>
              <a:ext cx="2032624" cy="305063"/>
              <a:chOff x="3764161" y="4668104"/>
              <a:chExt cx="2032624" cy="305063"/>
            </a:xfrm>
          </p:grpSpPr>
          <p:sp>
            <p:nvSpPr>
              <p:cNvPr id="213" name="Google Shape;213;p11"/>
              <p:cNvSpPr/>
              <p:nvPr/>
            </p:nvSpPr>
            <p:spPr>
              <a:xfrm>
                <a:off x="3764161" y="4668110"/>
                <a:ext cx="91500" cy="91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14" name="Google Shape;214;p11"/>
              <p:cNvSpPr/>
              <p:nvPr/>
            </p:nvSpPr>
            <p:spPr>
              <a:xfrm flipH="1" rot="10800000">
                <a:off x="4328573" y="4881667"/>
                <a:ext cx="91500" cy="91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15" name="Google Shape;215;p11"/>
              <p:cNvSpPr/>
              <p:nvPr/>
            </p:nvSpPr>
            <p:spPr>
              <a:xfrm flipH="1" rot="10800000">
                <a:off x="5675585" y="4668104"/>
                <a:ext cx="121200" cy="1212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216" name="Google Shape;216;p11"/>
            <p:cNvGrpSpPr/>
            <p:nvPr/>
          </p:nvGrpSpPr>
          <p:grpSpPr>
            <a:xfrm>
              <a:off x="3823350" y="182700"/>
              <a:ext cx="1158300" cy="243900"/>
              <a:chOff x="3823350" y="4765600"/>
              <a:chExt cx="1158300" cy="243900"/>
            </a:xfrm>
          </p:grpSpPr>
          <p:sp>
            <p:nvSpPr>
              <p:cNvPr id="217" name="Google Shape;217;p11"/>
              <p:cNvSpPr/>
              <p:nvPr/>
            </p:nvSpPr>
            <p:spPr>
              <a:xfrm>
                <a:off x="3823350" y="4765600"/>
                <a:ext cx="91500" cy="91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>
                <a:off x="4890150" y="4918000"/>
                <a:ext cx="91500" cy="91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grpSp>
        <p:nvGrpSpPr>
          <p:cNvPr id="219" name="Google Shape;219;p11"/>
          <p:cNvGrpSpPr/>
          <p:nvPr/>
        </p:nvGrpSpPr>
        <p:grpSpPr>
          <a:xfrm>
            <a:off x="3188382" y="172650"/>
            <a:ext cx="2597116" cy="4856551"/>
            <a:chOff x="3029548" y="172650"/>
            <a:chExt cx="2597116" cy="4856551"/>
          </a:xfrm>
        </p:grpSpPr>
        <p:grpSp>
          <p:nvGrpSpPr>
            <p:cNvPr id="220" name="Google Shape;220;p11"/>
            <p:cNvGrpSpPr/>
            <p:nvPr/>
          </p:nvGrpSpPr>
          <p:grpSpPr>
            <a:xfrm>
              <a:off x="3029548" y="4558224"/>
              <a:ext cx="2597116" cy="470977"/>
              <a:chOff x="3029373" y="4558215"/>
              <a:chExt cx="2597116" cy="470977"/>
            </a:xfrm>
          </p:grpSpPr>
          <p:sp>
            <p:nvSpPr>
              <p:cNvPr id="221" name="Google Shape;221;p11"/>
              <p:cNvSpPr/>
              <p:nvPr/>
            </p:nvSpPr>
            <p:spPr>
              <a:xfrm>
                <a:off x="3966636" y="4855138"/>
                <a:ext cx="174055" cy="174054"/>
              </a:xfrm>
              <a:custGeom>
                <a:rect b="b" l="l" r="r" t="t"/>
                <a:pathLst>
                  <a:path extrusionOk="0" h="424523" w="424524">
                    <a:moveTo>
                      <a:pt x="424524" y="212262"/>
                    </a:moveTo>
                    <a:cubicBezTo>
                      <a:pt x="281131" y="250307"/>
                      <a:pt x="250307" y="281131"/>
                      <a:pt x="212262" y="424523"/>
                    </a:cubicBezTo>
                    <a:cubicBezTo>
                      <a:pt x="174217" y="281131"/>
                      <a:pt x="143392" y="250307"/>
                      <a:pt x="0" y="212262"/>
                    </a:cubicBezTo>
                    <a:cubicBezTo>
                      <a:pt x="143392" y="174217"/>
                      <a:pt x="174217" y="143392"/>
                      <a:pt x="212262" y="0"/>
                    </a:cubicBezTo>
                    <a:cubicBezTo>
                      <a:pt x="250307" y="143392"/>
                      <a:pt x="281131" y="174217"/>
                      <a:pt x="424524" y="21226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3029373" y="4774581"/>
                <a:ext cx="187852" cy="187851"/>
              </a:xfrm>
              <a:custGeom>
                <a:rect b="b" l="l" r="r" t="t"/>
                <a:pathLst>
                  <a:path extrusionOk="0" h="424523" w="424524">
                    <a:moveTo>
                      <a:pt x="424524" y="212262"/>
                    </a:moveTo>
                    <a:cubicBezTo>
                      <a:pt x="281131" y="250307"/>
                      <a:pt x="250307" y="281131"/>
                      <a:pt x="212262" y="424523"/>
                    </a:cubicBezTo>
                    <a:cubicBezTo>
                      <a:pt x="174217" y="281131"/>
                      <a:pt x="143392" y="250307"/>
                      <a:pt x="0" y="212262"/>
                    </a:cubicBezTo>
                    <a:cubicBezTo>
                      <a:pt x="143392" y="174217"/>
                      <a:pt x="174217" y="143392"/>
                      <a:pt x="212262" y="0"/>
                    </a:cubicBezTo>
                    <a:cubicBezTo>
                      <a:pt x="250307" y="143392"/>
                      <a:pt x="281131" y="174217"/>
                      <a:pt x="424524" y="21226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 flipH="1" rot="10800000">
                <a:off x="5507622" y="4882735"/>
                <a:ext cx="118867" cy="118866"/>
              </a:xfrm>
              <a:custGeom>
                <a:rect b="b" l="l" r="r" t="t"/>
                <a:pathLst>
                  <a:path extrusionOk="0" h="424523" w="424524">
                    <a:moveTo>
                      <a:pt x="424524" y="212262"/>
                    </a:moveTo>
                    <a:cubicBezTo>
                      <a:pt x="281131" y="250307"/>
                      <a:pt x="250307" y="281131"/>
                      <a:pt x="212262" y="424523"/>
                    </a:cubicBezTo>
                    <a:cubicBezTo>
                      <a:pt x="174217" y="281131"/>
                      <a:pt x="143392" y="250307"/>
                      <a:pt x="0" y="212262"/>
                    </a:cubicBezTo>
                    <a:cubicBezTo>
                      <a:pt x="143392" y="174217"/>
                      <a:pt x="174217" y="143392"/>
                      <a:pt x="212262" y="0"/>
                    </a:cubicBezTo>
                    <a:cubicBezTo>
                      <a:pt x="250307" y="143392"/>
                      <a:pt x="281131" y="174217"/>
                      <a:pt x="424524" y="21226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 flipH="1" rot="10800000">
                <a:off x="4401873" y="4558215"/>
                <a:ext cx="187852" cy="187851"/>
              </a:xfrm>
              <a:custGeom>
                <a:rect b="b" l="l" r="r" t="t"/>
                <a:pathLst>
                  <a:path extrusionOk="0" h="424523" w="424524">
                    <a:moveTo>
                      <a:pt x="424524" y="212262"/>
                    </a:moveTo>
                    <a:cubicBezTo>
                      <a:pt x="281131" y="250307"/>
                      <a:pt x="250307" y="281131"/>
                      <a:pt x="212262" y="424523"/>
                    </a:cubicBezTo>
                    <a:cubicBezTo>
                      <a:pt x="174217" y="281131"/>
                      <a:pt x="143392" y="250307"/>
                      <a:pt x="0" y="212262"/>
                    </a:cubicBezTo>
                    <a:cubicBezTo>
                      <a:pt x="143392" y="174217"/>
                      <a:pt x="174217" y="143392"/>
                      <a:pt x="212262" y="0"/>
                    </a:cubicBezTo>
                    <a:cubicBezTo>
                      <a:pt x="250307" y="143392"/>
                      <a:pt x="281131" y="174217"/>
                      <a:pt x="424524" y="21226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5" name="Google Shape;225;p11"/>
            <p:cNvSpPr/>
            <p:nvPr/>
          </p:nvSpPr>
          <p:spPr>
            <a:xfrm>
              <a:off x="4470375" y="172650"/>
              <a:ext cx="248347" cy="248346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13"/>
          <p:cNvGrpSpPr/>
          <p:nvPr/>
        </p:nvGrpSpPr>
        <p:grpSpPr>
          <a:xfrm>
            <a:off x="-2927250" y="-2445725"/>
            <a:ext cx="14545675" cy="10619575"/>
            <a:chOff x="-2927250" y="-2445725"/>
            <a:chExt cx="14545675" cy="10619575"/>
          </a:xfrm>
        </p:grpSpPr>
        <p:pic>
          <p:nvPicPr>
            <p:cNvPr id="229" name="Google Shape;229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2927250" y="303035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0" name="Google Shape;230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042925" y="-24457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1" name="Google Shape;231;p13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0" y="5738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3"/>
          <p:cNvSpPr txBox="1"/>
          <p:nvPr>
            <p:ph idx="1" type="subTitle"/>
          </p:nvPr>
        </p:nvSpPr>
        <p:spPr>
          <a:xfrm>
            <a:off x="713340" y="2583025"/>
            <a:ext cx="2560200" cy="100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13"/>
          <p:cNvSpPr txBox="1"/>
          <p:nvPr>
            <p:ph type="title"/>
          </p:nvPr>
        </p:nvSpPr>
        <p:spPr>
          <a:xfrm>
            <a:off x="713225" y="1554875"/>
            <a:ext cx="2560200" cy="1131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34" name="Google Shape;234;p13"/>
          <p:cNvGrpSpPr/>
          <p:nvPr/>
        </p:nvGrpSpPr>
        <p:grpSpPr>
          <a:xfrm>
            <a:off x="8259773" y="86446"/>
            <a:ext cx="463452" cy="975348"/>
            <a:chOff x="7878773" y="238846"/>
            <a:chExt cx="463452" cy="975348"/>
          </a:xfrm>
        </p:grpSpPr>
        <p:sp>
          <p:nvSpPr>
            <p:cNvPr id="235" name="Google Shape;235;p13"/>
            <p:cNvSpPr/>
            <p:nvPr/>
          </p:nvSpPr>
          <p:spPr>
            <a:xfrm>
              <a:off x="7878773" y="238846"/>
              <a:ext cx="118867" cy="118866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>
              <a:off x="8154373" y="1026343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8432684" y="242068"/>
            <a:ext cx="569945" cy="1133850"/>
            <a:chOff x="8356484" y="242068"/>
            <a:chExt cx="569945" cy="1133850"/>
          </a:xfrm>
        </p:grpSpPr>
        <p:sp>
          <p:nvSpPr>
            <p:cNvPr id="238" name="Google Shape;238;p13"/>
            <p:cNvSpPr/>
            <p:nvPr/>
          </p:nvSpPr>
          <p:spPr>
            <a:xfrm rot="3958190">
              <a:off x="8400733" y="322278"/>
              <a:ext cx="411950" cy="36433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 rot="541000">
              <a:off x="8638660" y="1107905"/>
              <a:ext cx="270146" cy="248352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13"/>
          <p:cNvGrpSpPr/>
          <p:nvPr/>
        </p:nvGrpSpPr>
        <p:grpSpPr>
          <a:xfrm>
            <a:off x="8055023" y="190493"/>
            <a:ext cx="974688" cy="215413"/>
            <a:chOff x="8055023" y="117656"/>
            <a:chExt cx="974688" cy="215413"/>
          </a:xfrm>
        </p:grpSpPr>
        <p:sp>
          <p:nvSpPr>
            <p:cNvPr id="241" name="Google Shape;241;p13"/>
            <p:cNvSpPr/>
            <p:nvPr/>
          </p:nvSpPr>
          <p:spPr>
            <a:xfrm>
              <a:off x="8055023" y="241568"/>
              <a:ext cx="91500" cy="91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42" name="Google Shape;242;p13"/>
            <p:cNvSpPr/>
            <p:nvPr/>
          </p:nvSpPr>
          <p:spPr>
            <a:xfrm>
              <a:off x="8908510" y="117656"/>
              <a:ext cx="121200" cy="12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oogle Shape;244;p14"/>
          <p:cNvGrpSpPr/>
          <p:nvPr/>
        </p:nvGrpSpPr>
        <p:grpSpPr>
          <a:xfrm>
            <a:off x="-2317725" y="-2445725"/>
            <a:ext cx="11040550" cy="11413050"/>
            <a:chOff x="-2317725" y="-2445725"/>
            <a:chExt cx="11040550" cy="11413050"/>
          </a:xfrm>
        </p:grpSpPr>
        <p:pic>
          <p:nvPicPr>
            <p:cNvPr id="245" name="Google Shape;245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47325" y="33918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" name="Google Shape;24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317725" y="-24457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7" name="Google Shape;247;p14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49" name="Google Shape;249;p14"/>
          <p:cNvGrpSpPr/>
          <p:nvPr/>
        </p:nvGrpSpPr>
        <p:grpSpPr>
          <a:xfrm flipH="1">
            <a:off x="420794" y="721543"/>
            <a:ext cx="8532713" cy="4118393"/>
            <a:chOff x="190511" y="721543"/>
            <a:chExt cx="8532713" cy="4118393"/>
          </a:xfrm>
        </p:grpSpPr>
        <p:sp>
          <p:nvSpPr>
            <p:cNvPr id="250" name="Google Shape;250;p14"/>
            <p:cNvSpPr/>
            <p:nvPr/>
          </p:nvSpPr>
          <p:spPr>
            <a:xfrm>
              <a:off x="8535373" y="721543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190511" y="4340138"/>
              <a:ext cx="136909" cy="136909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560823" y="4652085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4"/>
          <p:cNvGrpSpPr/>
          <p:nvPr/>
        </p:nvGrpSpPr>
        <p:grpSpPr>
          <a:xfrm flipH="1">
            <a:off x="384401" y="242068"/>
            <a:ext cx="8664968" cy="4785073"/>
            <a:chOff x="94649" y="242068"/>
            <a:chExt cx="8664968" cy="4785073"/>
          </a:xfrm>
        </p:grpSpPr>
        <p:sp>
          <p:nvSpPr>
            <p:cNvPr id="254" name="Google Shape;254;p14"/>
            <p:cNvSpPr/>
            <p:nvPr/>
          </p:nvSpPr>
          <p:spPr>
            <a:xfrm flipH="1" rot="-3959637">
              <a:off x="8403082" y="302977"/>
              <a:ext cx="320054" cy="287760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 flipH="1">
              <a:off x="94649" y="4698085"/>
              <a:ext cx="365862" cy="329056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14"/>
          <p:cNvGrpSpPr/>
          <p:nvPr/>
        </p:nvGrpSpPr>
        <p:grpSpPr>
          <a:xfrm flipH="1">
            <a:off x="114308" y="146731"/>
            <a:ext cx="8674049" cy="4079879"/>
            <a:chOff x="355661" y="117656"/>
            <a:chExt cx="8674049" cy="4079879"/>
          </a:xfrm>
        </p:grpSpPr>
        <p:sp>
          <p:nvSpPr>
            <p:cNvPr id="257" name="Google Shape;257;p14"/>
            <p:cNvSpPr/>
            <p:nvPr/>
          </p:nvSpPr>
          <p:spPr>
            <a:xfrm>
              <a:off x="8817023" y="546368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8908510" y="117656"/>
              <a:ext cx="121200" cy="12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355661" y="4106035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15"/>
          <p:cNvGrpSpPr/>
          <p:nvPr/>
        </p:nvGrpSpPr>
        <p:grpSpPr>
          <a:xfrm flipH="1">
            <a:off x="-398775" y="-2929000"/>
            <a:ext cx="12090500" cy="11178200"/>
            <a:chOff x="-2679200" y="-3233800"/>
            <a:chExt cx="12090500" cy="11178200"/>
          </a:xfrm>
        </p:grpSpPr>
        <p:pic>
          <p:nvPicPr>
            <p:cNvPr id="262" name="Google Shape;262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67800" y="280090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539100" y="-323380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2679200" y="-923300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5" name="Google Shape;265;p15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267" name="Google Shape;267;p15"/>
          <p:cNvGrpSpPr/>
          <p:nvPr/>
        </p:nvGrpSpPr>
        <p:grpSpPr>
          <a:xfrm flipH="1" rot="10800000">
            <a:off x="210170" y="2173024"/>
            <a:ext cx="8707603" cy="797451"/>
            <a:chOff x="210170" y="4042485"/>
            <a:chExt cx="8707603" cy="797451"/>
          </a:xfrm>
        </p:grpSpPr>
        <p:grpSp>
          <p:nvGrpSpPr>
            <p:cNvPr id="268" name="Google Shape;268;p15"/>
            <p:cNvGrpSpPr/>
            <p:nvPr/>
          </p:nvGrpSpPr>
          <p:grpSpPr>
            <a:xfrm>
              <a:off x="210170" y="4340138"/>
              <a:ext cx="405764" cy="499798"/>
              <a:chOff x="190511" y="4340138"/>
              <a:chExt cx="405764" cy="499798"/>
            </a:xfrm>
          </p:grpSpPr>
          <p:sp>
            <p:nvSpPr>
              <p:cNvPr id="269" name="Google Shape;269;p15"/>
              <p:cNvSpPr/>
              <p:nvPr/>
            </p:nvSpPr>
            <p:spPr>
              <a:xfrm>
                <a:off x="190511" y="4340138"/>
                <a:ext cx="136909" cy="136909"/>
              </a:xfrm>
              <a:custGeom>
                <a:rect b="b" l="l" r="r" t="t"/>
                <a:pathLst>
                  <a:path extrusionOk="0" h="424523" w="424524">
                    <a:moveTo>
                      <a:pt x="424524" y="212262"/>
                    </a:moveTo>
                    <a:cubicBezTo>
                      <a:pt x="281131" y="250307"/>
                      <a:pt x="250307" y="281131"/>
                      <a:pt x="212262" y="424523"/>
                    </a:cubicBezTo>
                    <a:cubicBezTo>
                      <a:pt x="174217" y="281131"/>
                      <a:pt x="143392" y="250307"/>
                      <a:pt x="0" y="212262"/>
                    </a:cubicBezTo>
                    <a:cubicBezTo>
                      <a:pt x="143392" y="174217"/>
                      <a:pt x="174217" y="143392"/>
                      <a:pt x="212262" y="0"/>
                    </a:cubicBezTo>
                    <a:cubicBezTo>
                      <a:pt x="250307" y="143392"/>
                      <a:pt x="281131" y="174217"/>
                      <a:pt x="424524" y="21226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408423" y="4652085"/>
                <a:ext cx="187852" cy="187851"/>
              </a:xfrm>
              <a:custGeom>
                <a:rect b="b" l="l" r="r" t="t"/>
                <a:pathLst>
                  <a:path extrusionOk="0" h="424523" w="424524">
                    <a:moveTo>
                      <a:pt x="424524" y="212262"/>
                    </a:moveTo>
                    <a:cubicBezTo>
                      <a:pt x="281131" y="250307"/>
                      <a:pt x="250307" y="281131"/>
                      <a:pt x="212262" y="424523"/>
                    </a:cubicBezTo>
                    <a:cubicBezTo>
                      <a:pt x="174217" y="281131"/>
                      <a:pt x="143392" y="250307"/>
                      <a:pt x="0" y="212262"/>
                    </a:cubicBezTo>
                    <a:cubicBezTo>
                      <a:pt x="143392" y="174217"/>
                      <a:pt x="174217" y="143392"/>
                      <a:pt x="212262" y="0"/>
                    </a:cubicBezTo>
                    <a:cubicBezTo>
                      <a:pt x="250307" y="143392"/>
                      <a:pt x="281131" y="174217"/>
                      <a:pt x="424524" y="21226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15"/>
            <p:cNvGrpSpPr/>
            <p:nvPr/>
          </p:nvGrpSpPr>
          <p:grpSpPr>
            <a:xfrm flipH="1">
              <a:off x="8512008" y="4042485"/>
              <a:ext cx="405764" cy="510762"/>
              <a:chOff x="190511" y="4042485"/>
              <a:chExt cx="405764" cy="510762"/>
            </a:xfrm>
          </p:grpSpPr>
          <p:sp>
            <p:nvSpPr>
              <p:cNvPr id="272" name="Google Shape;272;p15"/>
              <p:cNvSpPr/>
              <p:nvPr/>
            </p:nvSpPr>
            <p:spPr>
              <a:xfrm>
                <a:off x="190511" y="4416338"/>
                <a:ext cx="136909" cy="136909"/>
              </a:xfrm>
              <a:custGeom>
                <a:rect b="b" l="l" r="r" t="t"/>
                <a:pathLst>
                  <a:path extrusionOk="0" h="424523" w="424524">
                    <a:moveTo>
                      <a:pt x="424524" y="212262"/>
                    </a:moveTo>
                    <a:cubicBezTo>
                      <a:pt x="281131" y="250307"/>
                      <a:pt x="250307" y="281131"/>
                      <a:pt x="212262" y="424523"/>
                    </a:cubicBezTo>
                    <a:cubicBezTo>
                      <a:pt x="174217" y="281131"/>
                      <a:pt x="143392" y="250307"/>
                      <a:pt x="0" y="212262"/>
                    </a:cubicBezTo>
                    <a:cubicBezTo>
                      <a:pt x="143392" y="174217"/>
                      <a:pt x="174217" y="143392"/>
                      <a:pt x="212262" y="0"/>
                    </a:cubicBezTo>
                    <a:cubicBezTo>
                      <a:pt x="250307" y="143392"/>
                      <a:pt x="281131" y="174217"/>
                      <a:pt x="424524" y="21226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408423" y="4042485"/>
                <a:ext cx="187852" cy="187851"/>
              </a:xfrm>
              <a:custGeom>
                <a:rect b="b" l="l" r="r" t="t"/>
                <a:pathLst>
                  <a:path extrusionOk="0" h="424523" w="424524">
                    <a:moveTo>
                      <a:pt x="424524" y="212262"/>
                    </a:moveTo>
                    <a:cubicBezTo>
                      <a:pt x="281131" y="250307"/>
                      <a:pt x="250307" y="281131"/>
                      <a:pt x="212262" y="424523"/>
                    </a:cubicBezTo>
                    <a:cubicBezTo>
                      <a:pt x="174217" y="281131"/>
                      <a:pt x="143392" y="250307"/>
                      <a:pt x="0" y="212262"/>
                    </a:cubicBezTo>
                    <a:cubicBezTo>
                      <a:pt x="143392" y="174217"/>
                      <a:pt x="174217" y="143392"/>
                      <a:pt x="212262" y="0"/>
                    </a:cubicBezTo>
                    <a:cubicBezTo>
                      <a:pt x="250307" y="143392"/>
                      <a:pt x="281131" y="174217"/>
                      <a:pt x="424524" y="21226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4" name="Google Shape;274;p15"/>
          <p:cNvGrpSpPr/>
          <p:nvPr/>
        </p:nvGrpSpPr>
        <p:grpSpPr>
          <a:xfrm flipH="1" rot="10800000">
            <a:off x="122346" y="1811847"/>
            <a:ext cx="8899326" cy="1519806"/>
            <a:chOff x="114308" y="3507335"/>
            <a:chExt cx="8899326" cy="1519806"/>
          </a:xfrm>
        </p:grpSpPr>
        <p:sp>
          <p:nvSpPr>
            <p:cNvPr id="275" name="Google Shape;275;p15"/>
            <p:cNvSpPr/>
            <p:nvPr/>
          </p:nvSpPr>
          <p:spPr>
            <a:xfrm rot="10800000">
              <a:off x="114308" y="4698085"/>
              <a:ext cx="365862" cy="329056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 flipH="1" rot="10800000">
              <a:off x="8647772" y="3507335"/>
              <a:ext cx="365862" cy="329056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5"/>
          <p:cNvGrpSpPr/>
          <p:nvPr/>
        </p:nvGrpSpPr>
        <p:grpSpPr>
          <a:xfrm flipH="1" rot="10800000">
            <a:off x="375320" y="2259300"/>
            <a:ext cx="8377303" cy="624900"/>
            <a:chOff x="375320" y="4135110"/>
            <a:chExt cx="8377303" cy="624900"/>
          </a:xfrm>
        </p:grpSpPr>
        <p:sp>
          <p:nvSpPr>
            <p:cNvPr id="278" name="Google Shape;278;p15"/>
            <p:cNvSpPr/>
            <p:nvPr/>
          </p:nvSpPr>
          <p:spPr>
            <a:xfrm>
              <a:off x="375320" y="413511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flipH="1">
              <a:off x="8661123" y="466851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16"/>
          <p:cNvGrpSpPr/>
          <p:nvPr/>
        </p:nvGrpSpPr>
        <p:grpSpPr>
          <a:xfrm>
            <a:off x="-3622975" y="-3045425"/>
            <a:ext cx="14966250" cy="11562200"/>
            <a:chOff x="-3735875" y="-3017225"/>
            <a:chExt cx="14966250" cy="11562200"/>
          </a:xfrm>
        </p:grpSpPr>
        <p:grpSp>
          <p:nvGrpSpPr>
            <p:cNvPr id="282" name="Google Shape;282;p16"/>
            <p:cNvGrpSpPr/>
            <p:nvPr/>
          </p:nvGrpSpPr>
          <p:grpSpPr>
            <a:xfrm>
              <a:off x="-3735875" y="-3017225"/>
              <a:ext cx="14966250" cy="11192675"/>
              <a:chOff x="-2550550" y="-2862000"/>
              <a:chExt cx="14966250" cy="11192675"/>
            </a:xfrm>
          </p:grpSpPr>
          <p:pic>
            <p:nvPicPr>
              <p:cNvPr id="283" name="Google Shape;283;p16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840200" y="2755175"/>
                <a:ext cx="5575500" cy="5575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2550550" y="-2862000"/>
                <a:ext cx="5575500" cy="5575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85" name="Google Shape;285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2402275" y="3401475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6" name="Google Shape;286;p16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88" name="Google Shape;288;p16"/>
          <p:cNvSpPr txBox="1"/>
          <p:nvPr>
            <p:ph idx="1" type="body"/>
          </p:nvPr>
        </p:nvSpPr>
        <p:spPr>
          <a:xfrm>
            <a:off x="713275" y="1199950"/>
            <a:ext cx="3858600" cy="1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Darker Grotesque SemiBold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289" name="Google Shape;289;p16"/>
          <p:cNvSpPr txBox="1"/>
          <p:nvPr>
            <p:ph idx="2" type="body"/>
          </p:nvPr>
        </p:nvSpPr>
        <p:spPr>
          <a:xfrm>
            <a:off x="4580700" y="1199950"/>
            <a:ext cx="3858600" cy="16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290" name="Google Shape;290;p16"/>
          <p:cNvGrpSpPr/>
          <p:nvPr/>
        </p:nvGrpSpPr>
        <p:grpSpPr>
          <a:xfrm flipH="1" rot="10800000">
            <a:off x="210170" y="4345189"/>
            <a:ext cx="8707603" cy="499798"/>
            <a:chOff x="210170" y="4340138"/>
            <a:chExt cx="8707603" cy="499798"/>
          </a:xfrm>
        </p:grpSpPr>
        <p:grpSp>
          <p:nvGrpSpPr>
            <p:cNvPr id="291" name="Google Shape;291;p16"/>
            <p:cNvGrpSpPr/>
            <p:nvPr/>
          </p:nvGrpSpPr>
          <p:grpSpPr>
            <a:xfrm>
              <a:off x="210170" y="4340138"/>
              <a:ext cx="444589" cy="499798"/>
              <a:chOff x="190511" y="4340138"/>
              <a:chExt cx="444589" cy="499798"/>
            </a:xfrm>
          </p:grpSpPr>
          <p:sp>
            <p:nvSpPr>
              <p:cNvPr id="292" name="Google Shape;292;p16"/>
              <p:cNvSpPr/>
              <p:nvPr/>
            </p:nvSpPr>
            <p:spPr>
              <a:xfrm>
                <a:off x="190511" y="4340138"/>
                <a:ext cx="136909" cy="136909"/>
              </a:xfrm>
              <a:custGeom>
                <a:rect b="b" l="l" r="r" t="t"/>
                <a:pathLst>
                  <a:path extrusionOk="0" h="424523" w="424524">
                    <a:moveTo>
                      <a:pt x="424524" y="212262"/>
                    </a:moveTo>
                    <a:cubicBezTo>
                      <a:pt x="281131" y="250307"/>
                      <a:pt x="250307" y="281131"/>
                      <a:pt x="212262" y="424523"/>
                    </a:cubicBezTo>
                    <a:cubicBezTo>
                      <a:pt x="174217" y="281131"/>
                      <a:pt x="143392" y="250307"/>
                      <a:pt x="0" y="212262"/>
                    </a:cubicBezTo>
                    <a:cubicBezTo>
                      <a:pt x="143392" y="174217"/>
                      <a:pt x="174217" y="143392"/>
                      <a:pt x="212262" y="0"/>
                    </a:cubicBezTo>
                    <a:cubicBezTo>
                      <a:pt x="250307" y="143392"/>
                      <a:pt x="281131" y="174217"/>
                      <a:pt x="424524" y="21226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6"/>
              <p:cNvSpPr/>
              <p:nvPr/>
            </p:nvSpPr>
            <p:spPr>
              <a:xfrm>
                <a:off x="447248" y="4652085"/>
                <a:ext cx="187852" cy="187851"/>
              </a:xfrm>
              <a:custGeom>
                <a:rect b="b" l="l" r="r" t="t"/>
                <a:pathLst>
                  <a:path extrusionOk="0" h="424523" w="424524">
                    <a:moveTo>
                      <a:pt x="424524" y="212262"/>
                    </a:moveTo>
                    <a:cubicBezTo>
                      <a:pt x="281131" y="250307"/>
                      <a:pt x="250307" y="281131"/>
                      <a:pt x="212262" y="424523"/>
                    </a:cubicBezTo>
                    <a:cubicBezTo>
                      <a:pt x="174217" y="281131"/>
                      <a:pt x="143392" y="250307"/>
                      <a:pt x="0" y="212262"/>
                    </a:cubicBezTo>
                    <a:cubicBezTo>
                      <a:pt x="143392" y="174217"/>
                      <a:pt x="174217" y="143392"/>
                      <a:pt x="212262" y="0"/>
                    </a:cubicBezTo>
                    <a:cubicBezTo>
                      <a:pt x="250307" y="143392"/>
                      <a:pt x="281131" y="174217"/>
                      <a:pt x="424524" y="21226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4" name="Google Shape;294;p16"/>
            <p:cNvGrpSpPr/>
            <p:nvPr/>
          </p:nvGrpSpPr>
          <p:grpSpPr>
            <a:xfrm flipH="1">
              <a:off x="8435808" y="4340138"/>
              <a:ext cx="481964" cy="347398"/>
              <a:chOff x="190511" y="4340138"/>
              <a:chExt cx="481964" cy="347398"/>
            </a:xfrm>
          </p:grpSpPr>
          <p:sp>
            <p:nvSpPr>
              <p:cNvPr id="295" name="Google Shape;295;p16"/>
              <p:cNvSpPr/>
              <p:nvPr/>
            </p:nvSpPr>
            <p:spPr>
              <a:xfrm>
                <a:off x="190511" y="4340138"/>
                <a:ext cx="136909" cy="136909"/>
              </a:xfrm>
              <a:custGeom>
                <a:rect b="b" l="l" r="r" t="t"/>
                <a:pathLst>
                  <a:path extrusionOk="0" h="424523" w="424524">
                    <a:moveTo>
                      <a:pt x="424524" y="212262"/>
                    </a:moveTo>
                    <a:cubicBezTo>
                      <a:pt x="281131" y="250307"/>
                      <a:pt x="250307" y="281131"/>
                      <a:pt x="212262" y="424523"/>
                    </a:cubicBezTo>
                    <a:cubicBezTo>
                      <a:pt x="174217" y="281131"/>
                      <a:pt x="143392" y="250307"/>
                      <a:pt x="0" y="212262"/>
                    </a:cubicBezTo>
                    <a:cubicBezTo>
                      <a:pt x="143392" y="174217"/>
                      <a:pt x="174217" y="143392"/>
                      <a:pt x="212262" y="0"/>
                    </a:cubicBezTo>
                    <a:cubicBezTo>
                      <a:pt x="250307" y="143392"/>
                      <a:pt x="281131" y="174217"/>
                      <a:pt x="424524" y="21226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16"/>
              <p:cNvSpPr/>
              <p:nvPr/>
            </p:nvSpPr>
            <p:spPr>
              <a:xfrm>
                <a:off x="484623" y="4499685"/>
                <a:ext cx="187852" cy="187851"/>
              </a:xfrm>
              <a:custGeom>
                <a:rect b="b" l="l" r="r" t="t"/>
                <a:pathLst>
                  <a:path extrusionOk="0" h="424523" w="424524">
                    <a:moveTo>
                      <a:pt x="424524" y="212262"/>
                    </a:moveTo>
                    <a:cubicBezTo>
                      <a:pt x="281131" y="250307"/>
                      <a:pt x="250307" y="281131"/>
                      <a:pt x="212262" y="424523"/>
                    </a:cubicBezTo>
                    <a:cubicBezTo>
                      <a:pt x="174217" y="281131"/>
                      <a:pt x="143392" y="250307"/>
                      <a:pt x="0" y="212262"/>
                    </a:cubicBezTo>
                    <a:cubicBezTo>
                      <a:pt x="143392" y="174217"/>
                      <a:pt x="174217" y="143392"/>
                      <a:pt x="212262" y="0"/>
                    </a:cubicBezTo>
                    <a:cubicBezTo>
                      <a:pt x="250307" y="143392"/>
                      <a:pt x="281131" y="174217"/>
                      <a:pt x="424524" y="21226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7" name="Google Shape;297;p16"/>
          <p:cNvGrpSpPr/>
          <p:nvPr/>
        </p:nvGrpSpPr>
        <p:grpSpPr>
          <a:xfrm flipH="1" rot="10800000">
            <a:off x="114308" y="4157985"/>
            <a:ext cx="8899326" cy="329056"/>
            <a:chOff x="114308" y="4698085"/>
            <a:chExt cx="8899326" cy="329056"/>
          </a:xfrm>
        </p:grpSpPr>
        <p:sp>
          <p:nvSpPr>
            <p:cNvPr id="298" name="Google Shape;298;p16"/>
            <p:cNvSpPr/>
            <p:nvPr/>
          </p:nvSpPr>
          <p:spPr>
            <a:xfrm flipH="1" rot="10800000">
              <a:off x="114308" y="4698085"/>
              <a:ext cx="365862" cy="329056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 rot="10800000">
              <a:off x="8647772" y="4698085"/>
              <a:ext cx="365862" cy="329056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6"/>
          <p:cNvGrpSpPr/>
          <p:nvPr/>
        </p:nvGrpSpPr>
        <p:grpSpPr>
          <a:xfrm flipH="1" rot="10800000">
            <a:off x="375320" y="4958516"/>
            <a:ext cx="8377303" cy="91500"/>
            <a:chOff x="375320" y="4135110"/>
            <a:chExt cx="8377303" cy="91500"/>
          </a:xfrm>
        </p:grpSpPr>
        <p:sp>
          <p:nvSpPr>
            <p:cNvPr id="301" name="Google Shape;301;p16"/>
            <p:cNvSpPr/>
            <p:nvPr/>
          </p:nvSpPr>
          <p:spPr>
            <a:xfrm>
              <a:off x="375320" y="413511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02" name="Google Shape;302;p16"/>
            <p:cNvSpPr/>
            <p:nvPr/>
          </p:nvSpPr>
          <p:spPr>
            <a:xfrm flipH="1">
              <a:off x="8661123" y="413511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17"/>
          <p:cNvGrpSpPr/>
          <p:nvPr/>
        </p:nvGrpSpPr>
        <p:grpSpPr>
          <a:xfrm flipH="1">
            <a:off x="-2317725" y="-2445725"/>
            <a:ext cx="13936150" cy="11413050"/>
            <a:chOff x="-2317725" y="-2445725"/>
            <a:chExt cx="13936150" cy="11413050"/>
          </a:xfrm>
        </p:grpSpPr>
        <p:pic>
          <p:nvPicPr>
            <p:cNvPr id="305" name="Google Shape;305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042925" y="33918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6" name="Google Shape;30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317725" y="-24457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7" name="Google Shape;307;p17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7"/>
          <p:cNvSpPr txBox="1"/>
          <p:nvPr>
            <p:ph idx="1" type="subTitle"/>
          </p:nvPr>
        </p:nvSpPr>
        <p:spPr>
          <a:xfrm>
            <a:off x="1015250" y="2587218"/>
            <a:ext cx="2641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17"/>
          <p:cNvSpPr txBox="1"/>
          <p:nvPr>
            <p:ph idx="2" type="subTitle"/>
          </p:nvPr>
        </p:nvSpPr>
        <p:spPr>
          <a:xfrm>
            <a:off x="3251100" y="3731715"/>
            <a:ext cx="2641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17"/>
          <p:cNvSpPr txBox="1"/>
          <p:nvPr>
            <p:ph idx="3" type="subTitle"/>
          </p:nvPr>
        </p:nvSpPr>
        <p:spPr>
          <a:xfrm>
            <a:off x="5486950" y="2587218"/>
            <a:ext cx="2641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1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12" name="Google Shape;312;p17"/>
          <p:cNvSpPr txBox="1"/>
          <p:nvPr>
            <p:ph idx="4" type="subTitle"/>
          </p:nvPr>
        </p:nvSpPr>
        <p:spPr>
          <a:xfrm>
            <a:off x="1015250" y="2237179"/>
            <a:ext cx="2641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sz="2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313" name="Google Shape;313;p17"/>
          <p:cNvSpPr txBox="1"/>
          <p:nvPr>
            <p:ph idx="5" type="subTitle"/>
          </p:nvPr>
        </p:nvSpPr>
        <p:spPr>
          <a:xfrm>
            <a:off x="5486950" y="2237179"/>
            <a:ext cx="2641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sz="2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314" name="Google Shape;314;p17"/>
          <p:cNvSpPr txBox="1"/>
          <p:nvPr>
            <p:ph idx="6" type="subTitle"/>
          </p:nvPr>
        </p:nvSpPr>
        <p:spPr>
          <a:xfrm>
            <a:off x="3251100" y="3382600"/>
            <a:ext cx="2641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sz="2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grpSp>
        <p:nvGrpSpPr>
          <p:cNvPr id="315" name="Google Shape;315;p17"/>
          <p:cNvGrpSpPr/>
          <p:nvPr/>
        </p:nvGrpSpPr>
        <p:grpSpPr>
          <a:xfrm flipH="1">
            <a:off x="498888" y="254622"/>
            <a:ext cx="8048725" cy="4641225"/>
            <a:chOff x="576425" y="290350"/>
            <a:chExt cx="8048725" cy="4641225"/>
          </a:xfrm>
        </p:grpSpPr>
        <p:sp>
          <p:nvSpPr>
            <p:cNvPr id="316" name="Google Shape;316;p17"/>
            <p:cNvSpPr/>
            <p:nvPr/>
          </p:nvSpPr>
          <p:spPr>
            <a:xfrm>
              <a:off x="576425" y="29035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8503950" y="4810375"/>
              <a:ext cx="121200" cy="12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18" name="Google Shape;318;p17"/>
          <p:cNvGrpSpPr/>
          <p:nvPr/>
        </p:nvGrpSpPr>
        <p:grpSpPr>
          <a:xfrm flipH="1">
            <a:off x="302711" y="142972"/>
            <a:ext cx="8636227" cy="4213451"/>
            <a:chOff x="185100" y="178700"/>
            <a:chExt cx="8636227" cy="4213451"/>
          </a:xfrm>
        </p:grpSpPr>
        <p:sp>
          <p:nvSpPr>
            <p:cNvPr id="319" name="Google Shape;319;p17"/>
            <p:cNvSpPr/>
            <p:nvPr/>
          </p:nvSpPr>
          <p:spPr>
            <a:xfrm>
              <a:off x="8633475" y="4204300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185100" y="178700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17"/>
          <p:cNvGrpSpPr/>
          <p:nvPr/>
        </p:nvGrpSpPr>
        <p:grpSpPr>
          <a:xfrm flipH="1">
            <a:off x="185100" y="199222"/>
            <a:ext cx="8654916" cy="4801306"/>
            <a:chOff x="284021" y="234950"/>
            <a:chExt cx="8654916" cy="4801306"/>
          </a:xfrm>
        </p:grpSpPr>
        <p:sp>
          <p:nvSpPr>
            <p:cNvPr id="322" name="Google Shape;322;p17"/>
            <p:cNvSpPr/>
            <p:nvPr/>
          </p:nvSpPr>
          <p:spPr>
            <a:xfrm flipH="1">
              <a:off x="8668935" y="4497500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284021" y="617075"/>
              <a:ext cx="384235" cy="353080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 flipH="1">
              <a:off x="841399" y="234950"/>
              <a:ext cx="228464" cy="206024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7990460" y="4707200"/>
              <a:ext cx="365862" cy="329056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2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327;p18"/>
          <p:cNvGrpSpPr/>
          <p:nvPr/>
        </p:nvGrpSpPr>
        <p:grpSpPr>
          <a:xfrm flipH="1" rot="10800000">
            <a:off x="-2493988" y="-3800263"/>
            <a:ext cx="14191725" cy="12506000"/>
            <a:chOff x="-2410575" y="-2827075"/>
            <a:chExt cx="14191725" cy="12506000"/>
          </a:xfrm>
        </p:grpSpPr>
        <p:pic>
          <p:nvPicPr>
            <p:cNvPr id="328" name="Google Shape;32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6205650" y="-282707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9" name="Google Shape;329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-1799475" y="41034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0" name="Google Shape;330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2410575" y="12958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31" name="Google Shape;331;p18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8"/>
          <p:cNvSpPr txBox="1"/>
          <p:nvPr>
            <p:ph idx="1" type="subTitle"/>
          </p:nvPr>
        </p:nvSpPr>
        <p:spPr>
          <a:xfrm>
            <a:off x="1079001" y="2209472"/>
            <a:ext cx="2255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8"/>
          <p:cNvSpPr txBox="1"/>
          <p:nvPr>
            <p:ph idx="2" type="subTitle"/>
          </p:nvPr>
        </p:nvSpPr>
        <p:spPr>
          <a:xfrm>
            <a:off x="5807946" y="2208672"/>
            <a:ext cx="2258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8"/>
          <p:cNvSpPr txBox="1"/>
          <p:nvPr>
            <p:ph idx="3" type="subTitle"/>
          </p:nvPr>
        </p:nvSpPr>
        <p:spPr>
          <a:xfrm>
            <a:off x="1079001" y="3953283"/>
            <a:ext cx="2255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18"/>
          <p:cNvSpPr txBox="1"/>
          <p:nvPr>
            <p:ph idx="4" type="subTitle"/>
          </p:nvPr>
        </p:nvSpPr>
        <p:spPr>
          <a:xfrm>
            <a:off x="5807946" y="3952484"/>
            <a:ext cx="2258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" name="Google Shape;336;p18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37" name="Google Shape;337;p18"/>
          <p:cNvSpPr txBox="1"/>
          <p:nvPr>
            <p:ph hasCustomPrompt="1" idx="5" type="title"/>
          </p:nvPr>
        </p:nvSpPr>
        <p:spPr>
          <a:xfrm>
            <a:off x="1839954" y="1331961"/>
            <a:ext cx="733500" cy="54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8" name="Google Shape;338;p18"/>
          <p:cNvSpPr txBox="1"/>
          <p:nvPr>
            <p:ph hasCustomPrompt="1" idx="6" type="title"/>
          </p:nvPr>
        </p:nvSpPr>
        <p:spPr>
          <a:xfrm>
            <a:off x="1841004" y="3085735"/>
            <a:ext cx="731400" cy="54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39" name="Google Shape;339;p18"/>
          <p:cNvSpPr txBox="1"/>
          <p:nvPr>
            <p:ph hasCustomPrompt="1" idx="7" type="title"/>
          </p:nvPr>
        </p:nvSpPr>
        <p:spPr>
          <a:xfrm>
            <a:off x="6571596" y="1331941"/>
            <a:ext cx="731400" cy="546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0" name="Google Shape;340;p18"/>
          <p:cNvSpPr txBox="1"/>
          <p:nvPr>
            <p:ph hasCustomPrompt="1" idx="8" type="title"/>
          </p:nvPr>
        </p:nvSpPr>
        <p:spPr>
          <a:xfrm>
            <a:off x="6571596" y="3084937"/>
            <a:ext cx="731400" cy="548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1" name="Google Shape;341;p18"/>
          <p:cNvSpPr txBox="1"/>
          <p:nvPr>
            <p:ph idx="9" type="subTitle"/>
          </p:nvPr>
        </p:nvSpPr>
        <p:spPr>
          <a:xfrm>
            <a:off x="720804" y="1888175"/>
            <a:ext cx="29718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sz="2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342" name="Google Shape;342;p18"/>
          <p:cNvSpPr txBox="1"/>
          <p:nvPr>
            <p:ph idx="13" type="subTitle"/>
          </p:nvPr>
        </p:nvSpPr>
        <p:spPr>
          <a:xfrm>
            <a:off x="720804" y="3634428"/>
            <a:ext cx="29718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sz="2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343" name="Google Shape;343;p18"/>
          <p:cNvSpPr txBox="1"/>
          <p:nvPr>
            <p:ph idx="14" type="subTitle"/>
          </p:nvPr>
        </p:nvSpPr>
        <p:spPr>
          <a:xfrm>
            <a:off x="5451396" y="1887375"/>
            <a:ext cx="29718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sz="2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344" name="Google Shape;344;p18"/>
          <p:cNvSpPr txBox="1"/>
          <p:nvPr>
            <p:ph idx="15" type="subTitle"/>
          </p:nvPr>
        </p:nvSpPr>
        <p:spPr>
          <a:xfrm>
            <a:off x="5451396" y="3633627"/>
            <a:ext cx="29718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sz="2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grpSp>
        <p:nvGrpSpPr>
          <p:cNvPr id="345" name="Google Shape;345;p18"/>
          <p:cNvGrpSpPr/>
          <p:nvPr/>
        </p:nvGrpSpPr>
        <p:grpSpPr>
          <a:xfrm>
            <a:off x="576425" y="254622"/>
            <a:ext cx="8048725" cy="4641225"/>
            <a:chOff x="576425" y="290350"/>
            <a:chExt cx="8048725" cy="4641225"/>
          </a:xfrm>
        </p:grpSpPr>
        <p:sp>
          <p:nvSpPr>
            <p:cNvPr id="346" name="Google Shape;346;p18"/>
            <p:cNvSpPr/>
            <p:nvPr/>
          </p:nvSpPr>
          <p:spPr>
            <a:xfrm>
              <a:off x="576425" y="29035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8503950" y="4810375"/>
              <a:ext cx="121200" cy="12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48" name="Google Shape;348;p18"/>
          <p:cNvGrpSpPr/>
          <p:nvPr/>
        </p:nvGrpSpPr>
        <p:grpSpPr>
          <a:xfrm>
            <a:off x="185100" y="142972"/>
            <a:ext cx="8636227" cy="4213451"/>
            <a:chOff x="185100" y="178700"/>
            <a:chExt cx="8636227" cy="4213451"/>
          </a:xfrm>
        </p:grpSpPr>
        <p:sp>
          <p:nvSpPr>
            <p:cNvPr id="349" name="Google Shape;349;p18"/>
            <p:cNvSpPr/>
            <p:nvPr/>
          </p:nvSpPr>
          <p:spPr>
            <a:xfrm>
              <a:off x="8633475" y="4204300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85100" y="178700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" name="Google Shape;351;p18"/>
          <p:cNvGrpSpPr/>
          <p:nvPr/>
        </p:nvGrpSpPr>
        <p:grpSpPr>
          <a:xfrm>
            <a:off x="284021" y="199222"/>
            <a:ext cx="8654916" cy="4801306"/>
            <a:chOff x="284021" y="234950"/>
            <a:chExt cx="8654916" cy="4801306"/>
          </a:xfrm>
        </p:grpSpPr>
        <p:sp>
          <p:nvSpPr>
            <p:cNvPr id="352" name="Google Shape;352;p18"/>
            <p:cNvSpPr/>
            <p:nvPr/>
          </p:nvSpPr>
          <p:spPr>
            <a:xfrm flipH="1">
              <a:off x="8668935" y="4497500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284021" y="617075"/>
              <a:ext cx="384235" cy="353080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flipH="1">
              <a:off x="841399" y="234950"/>
              <a:ext cx="228464" cy="206024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7990460" y="4707200"/>
              <a:ext cx="365862" cy="329056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19"/>
          <p:cNvGrpSpPr/>
          <p:nvPr/>
        </p:nvGrpSpPr>
        <p:grpSpPr>
          <a:xfrm>
            <a:off x="-2522413" y="-3067688"/>
            <a:ext cx="14929237" cy="10853087"/>
            <a:chOff x="-2522413" y="-3067688"/>
            <a:chExt cx="14929237" cy="10853087"/>
          </a:xfrm>
        </p:grpSpPr>
        <p:grpSp>
          <p:nvGrpSpPr>
            <p:cNvPr id="358" name="Google Shape;358;p19"/>
            <p:cNvGrpSpPr/>
            <p:nvPr/>
          </p:nvGrpSpPr>
          <p:grpSpPr>
            <a:xfrm flipH="1" rot="10800000">
              <a:off x="2099900" y="-617450"/>
              <a:ext cx="10306925" cy="8402850"/>
              <a:chOff x="1616300" y="-2331125"/>
              <a:chExt cx="10306925" cy="8402850"/>
            </a:xfrm>
          </p:grpSpPr>
          <p:pic>
            <p:nvPicPr>
              <p:cNvPr id="359" name="Google Shape;359;p19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347725" y="496225"/>
                <a:ext cx="5575500" cy="5575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60" name="Google Shape;360;p19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616300" y="-2331125"/>
                <a:ext cx="5575500" cy="5575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61" name="Google Shape;361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22413" y="-3067688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62" name="Google Shape;362;p19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19"/>
          <p:cNvSpPr txBox="1"/>
          <p:nvPr>
            <p:ph idx="1" type="subTitle"/>
          </p:nvPr>
        </p:nvSpPr>
        <p:spPr>
          <a:xfrm>
            <a:off x="709104" y="1905475"/>
            <a:ext cx="2381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19"/>
          <p:cNvSpPr txBox="1"/>
          <p:nvPr>
            <p:ph idx="2" type="subTitle"/>
          </p:nvPr>
        </p:nvSpPr>
        <p:spPr>
          <a:xfrm>
            <a:off x="3381450" y="1905475"/>
            <a:ext cx="2381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19"/>
          <p:cNvSpPr txBox="1"/>
          <p:nvPr>
            <p:ph idx="3" type="subTitle"/>
          </p:nvPr>
        </p:nvSpPr>
        <p:spPr>
          <a:xfrm>
            <a:off x="709104" y="3643675"/>
            <a:ext cx="2381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19"/>
          <p:cNvSpPr txBox="1"/>
          <p:nvPr>
            <p:ph idx="4" type="subTitle"/>
          </p:nvPr>
        </p:nvSpPr>
        <p:spPr>
          <a:xfrm>
            <a:off x="3381450" y="3643675"/>
            <a:ext cx="2381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19"/>
          <p:cNvSpPr txBox="1"/>
          <p:nvPr>
            <p:ph idx="5" type="subTitle"/>
          </p:nvPr>
        </p:nvSpPr>
        <p:spPr>
          <a:xfrm>
            <a:off x="6053796" y="1905475"/>
            <a:ext cx="2381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19"/>
          <p:cNvSpPr txBox="1"/>
          <p:nvPr>
            <p:ph idx="6" type="subTitle"/>
          </p:nvPr>
        </p:nvSpPr>
        <p:spPr>
          <a:xfrm>
            <a:off x="6053796" y="3643675"/>
            <a:ext cx="2381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1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370" name="Google Shape;370;p19"/>
          <p:cNvSpPr txBox="1"/>
          <p:nvPr>
            <p:ph idx="7" type="subTitle"/>
          </p:nvPr>
        </p:nvSpPr>
        <p:spPr>
          <a:xfrm>
            <a:off x="709104" y="158982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sz="2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371" name="Google Shape;371;p19"/>
          <p:cNvSpPr txBox="1"/>
          <p:nvPr>
            <p:ph idx="8" type="subTitle"/>
          </p:nvPr>
        </p:nvSpPr>
        <p:spPr>
          <a:xfrm>
            <a:off x="3381447" y="158982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sz="2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372" name="Google Shape;372;p19"/>
          <p:cNvSpPr txBox="1"/>
          <p:nvPr>
            <p:ph idx="9" type="subTitle"/>
          </p:nvPr>
        </p:nvSpPr>
        <p:spPr>
          <a:xfrm>
            <a:off x="6053796" y="158982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sz="2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373" name="Google Shape;373;p19"/>
          <p:cNvSpPr txBox="1"/>
          <p:nvPr>
            <p:ph idx="13" type="subTitle"/>
          </p:nvPr>
        </p:nvSpPr>
        <p:spPr>
          <a:xfrm>
            <a:off x="709104" y="332807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sz="2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374" name="Google Shape;374;p19"/>
          <p:cNvSpPr txBox="1"/>
          <p:nvPr>
            <p:ph idx="14" type="subTitle"/>
          </p:nvPr>
        </p:nvSpPr>
        <p:spPr>
          <a:xfrm>
            <a:off x="3381453" y="332807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sz="2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375" name="Google Shape;375;p19"/>
          <p:cNvSpPr txBox="1"/>
          <p:nvPr>
            <p:ph idx="15" type="subTitle"/>
          </p:nvPr>
        </p:nvSpPr>
        <p:spPr>
          <a:xfrm>
            <a:off x="6053801" y="3328075"/>
            <a:ext cx="2381100" cy="39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sz="2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grpSp>
        <p:nvGrpSpPr>
          <p:cNvPr id="376" name="Google Shape;376;p19"/>
          <p:cNvGrpSpPr/>
          <p:nvPr/>
        </p:nvGrpSpPr>
        <p:grpSpPr>
          <a:xfrm>
            <a:off x="4437708" y="178422"/>
            <a:ext cx="413575" cy="4765950"/>
            <a:chOff x="4140550" y="214150"/>
            <a:chExt cx="413575" cy="4765950"/>
          </a:xfrm>
        </p:grpSpPr>
        <p:sp>
          <p:nvSpPr>
            <p:cNvPr id="377" name="Google Shape;377;p19"/>
            <p:cNvSpPr/>
            <p:nvPr/>
          </p:nvSpPr>
          <p:spPr>
            <a:xfrm>
              <a:off x="4462625" y="21415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140550" y="4858900"/>
              <a:ext cx="121200" cy="12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79" name="Google Shape;379;p19"/>
          <p:cNvGrpSpPr/>
          <p:nvPr/>
        </p:nvGrpSpPr>
        <p:grpSpPr>
          <a:xfrm>
            <a:off x="4361508" y="218397"/>
            <a:ext cx="590777" cy="4671776"/>
            <a:chOff x="4064350" y="254125"/>
            <a:chExt cx="590777" cy="4671776"/>
          </a:xfrm>
        </p:grpSpPr>
        <p:sp>
          <p:nvSpPr>
            <p:cNvPr id="380" name="Google Shape;380;p19"/>
            <p:cNvSpPr/>
            <p:nvPr/>
          </p:nvSpPr>
          <p:spPr>
            <a:xfrm>
              <a:off x="4467275" y="4738050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4064350" y="254125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19"/>
          <p:cNvGrpSpPr/>
          <p:nvPr/>
        </p:nvGrpSpPr>
        <p:grpSpPr>
          <a:xfrm>
            <a:off x="3814054" y="125697"/>
            <a:ext cx="1515891" cy="4903498"/>
            <a:chOff x="3516896" y="161425"/>
            <a:chExt cx="1515891" cy="4903498"/>
          </a:xfrm>
        </p:grpSpPr>
        <p:sp>
          <p:nvSpPr>
            <p:cNvPr id="383" name="Google Shape;383;p19"/>
            <p:cNvSpPr/>
            <p:nvPr/>
          </p:nvSpPr>
          <p:spPr>
            <a:xfrm flipH="1">
              <a:off x="4762785" y="4816675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3516896" y="161425"/>
              <a:ext cx="384235" cy="353080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 flipH="1">
              <a:off x="4675561" y="290350"/>
              <a:ext cx="228464" cy="206024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3605135" y="4639725"/>
              <a:ext cx="365862" cy="329056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0"/>
          <p:cNvGrpSpPr/>
          <p:nvPr/>
        </p:nvGrpSpPr>
        <p:grpSpPr>
          <a:xfrm>
            <a:off x="-2317725" y="-2445725"/>
            <a:ext cx="14114825" cy="10559900"/>
            <a:chOff x="-2317725" y="-2445725"/>
            <a:chExt cx="14114825" cy="10559900"/>
          </a:xfrm>
        </p:grpSpPr>
        <p:pic>
          <p:nvPicPr>
            <p:cNvPr id="389" name="Google Shape;389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653600" y="42660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0" name="Google Shape;390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904513" y="2970675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1" name="Google Shape;39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317725" y="-24457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92" name="Google Shape;392;p20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0"/>
          <p:cNvSpPr txBox="1"/>
          <p:nvPr>
            <p:ph hasCustomPrompt="1" type="title"/>
          </p:nvPr>
        </p:nvSpPr>
        <p:spPr>
          <a:xfrm>
            <a:off x="3618225" y="1152601"/>
            <a:ext cx="48126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4" name="Google Shape;394;p20"/>
          <p:cNvSpPr txBox="1"/>
          <p:nvPr>
            <p:ph idx="1" type="subTitle"/>
          </p:nvPr>
        </p:nvSpPr>
        <p:spPr>
          <a:xfrm>
            <a:off x="3618225" y="1907483"/>
            <a:ext cx="4812600" cy="3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20"/>
          <p:cNvSpPr txBox="1"/>
          <p:nvPr>
            <p:ph hasCustomPrompt="1" idx="2" type="title"/>
          </p:nvPr>
        </p:nvSpPr>
        <p:spPr>
          <a:xfrm>
            <a:off x="3618225" y="2926796"/>
            <a:ext cx="48126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96" name="Google Shape;396;p20"/>
          <p:cNvSpPr txBox="1"/>
          <p:nvPr>
            <p:ph idx="3" type="subTitle"/>
          </p:nvPr>
        </p:nvSpPr>
        <p:spPr>
          <a:xfrm>
            <a:off x="3618225" y="3681599"/>
            <a:ext cx="4812600" cy="309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7" name="Google Shape;397;p20"/>
          <p:cNvGrpSpPr/>
          <p:nvPr/>
        </p:nvGrpSpPr>
        <p:grpSpPr>
          <a:xfrm>
            <a:off x="114289" y="114300"/>
            <a:ext cx="8912686" cy="4907106"/>
            <a:chOff x="114289" y="114300"/>
            <a:chExt cx="8912686" cy="4907106"/>
          </a:xfrm>
        </p:grpSpPr>
        <p:grpSp>
          <p:nvGrpSpPr>
            <p:cNvPr id="398" name="Google Shape;398;p20"/>
            <p:cNvGrpSpPr/>
            <p:nvPr/>
          </p:nvGrpSpPr>
          <p:grpSpPr>
            <a:xfrm>
              <a:off x="114289" y="114300"/>
              <a:ext cx="1005912" cy="4907106"/>
              <a:chOff x="114289" y="114300"/>
              <a:chExt cx="1005912" cy="4907106"/>
            </a:xfrm>
          </p:grpSpPr>
          <p:grpSp>
            <p:nvGrpSpPr>
              <p:cNvPr id="399" name="Google Shape;399;p20"/>
              <p:cNvGrpSpPr/>
              <p:nvPr/>
            </p:nvGrpSpPr>
            <p:grpSpPr>
              <a:xfrm>
                <a:off x="114289" y="114300"/>
                <a:ext cx="1005912" cy="852206"/>
                <a:chOff x="3823339" y="4544800"/>
                <a:chExt cx="1005912" cy="852206"/>
              </a:xfrm>
            </p:grpSpPr>
            <p:sp>
              <p:nvSpPr>
                <p:cNvPr id="400" name="Google Shape;400;p20"/>
                <p:cNvSpPr/>
                <p:nvPr/>
              </p:nvSpPr>
              <p:spPr>
                <a:xfrm flipH="1">
                  <a:off x="3823339" y="5067950"/>
                  <a:ext cx="365862" cy="329056"/>
                </a:xfrm>
                <a:custGeom>
                  <a:rect b="b" l="l" r="r" t="t"/>
                  <a:pathLst>
                    <a:path extrusionOk="0" h="291200" w="319530">
                      <a:moveTo>
                        <a:pt x="135683" y="16772"/>
                      </a:moveTo>
                      <a:cubicBezTo>
                        <a:pt x="114596" y="32803"/>
                        <a:pt x="103755" y="57025"/>
                        <a:pt x="103556" y="81601"/>
                      </a:cubicBezTo>
                      <a:cubicBezTo>
                        <a:pt x="79819" y="75242"/>
                        <a:pt x="53565" y="79194"/>
                        <a:pt x="32478" y="95225"/>
                      </a:cubicBezTo>
                      <a:cubicBezTo>
                        <a:pt x="-3690" y="122715"/>
                        <a:pt x="-10712" y="174318"/>
                        <a:pt x="16779" y="210464"/>
                      </a:cubicBezTo>
                      <a:cubicBezTo>
                        <a:pt x="70015" y="280482"/>
                        <a:pt x="217183" y="231087"/>
                        <a:pt x="217183" y="231087"/>
                      </a:cubicBezTo>
                      <a:cubicBezTo>
                        <a:pt x="217183" y="231087"/>
                        <a:pt x="308818" y="108606"/>
                        <a:pt x="250923" y="32472"/>
                      </a:cubicBezTo>
                      <a:cubicBezTo>
                        <a:pt x="223432" y="-3675"/>
                        <a:pt x="171829" y="-10718"/>
                        <a:pt x="135683" y="1677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20"/>
                <p:cNvSpPr/>
                <p:nvPr/>
              </p:nvSpPr>
              <p:spPr>
                <a:xfrm>
                  <a:off x="4559248" y="4544800"/>
                  <a:ext cx="270003" cy="248248"/>
                </a:xfrm>
                <a:custGeom>
                  <a:rect b="b" l="l" r="r" t="t"/>
                  <a:pathLst>
                    <a:path extrusionOk="0" h="291200" w="319530">
                      <a:moveTo>
                        <a:pt x="135683" y="16772"/>
                      </a:moveTo>
                      <a:cubicBezTo>
                        <a:pt x="114596" y="32803"/>
                        <a:pt x="103755" y="57025"/>
                        <a:pt x="103556" y="81601"/>
                      </a:cubicBezTo>
                      <a:cubicBezTo>
                        <a:pt x="79819" y="75242"/>
                        <a:pt x="53565" y="79194"/>
                        <a:pt x="32478" y="95225"/>
                      </a:cubicBezTo>
                      <a:cubicBezTo>
                        <a:pt x="-3690" y="122715"/>
                        <a:pt x="-10712" y="174318"/>
                        <a:pt x="16779" y="210464"/>
                      </a:cubicBezTo>
                      <a:cubicBezTo>
                        <a:pt x="70015" y="280482"/>
                        <a:pt x="217183" y="231087"/>
                        <a:pt x="217183" y="231087"/>
                      </a:cubicBezTo>
                      <a:cubicBezTo>
                        <a:pt x="217183" y="231087"/>
                        <a:pt x="308818" y="108606"/>
                        <a:pt x="250923" y="32472"/>
                      </a:cubicBezTo>
                      <a:cubicBezTo>
                        <a:pt x="223432" y="-3675"/>
                        <a:pt x="171829" y="-10718"/>
                        <a:pt x="135683" y="1677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2" name="Google Shape;402;p20"/>
              <p:cNvGrpSpPr/>
              <p:nvPr/>
            </p:nvGrpSpPr>
            <p:grpSpPr>
              <a:xfrm flipH="1" rot="10800000">
                <a:off x="266688" y="4245400"/>
                <a:ext cx="701112" cy="776006"/>
                <a:chOff x="3975739" y="4544800"/>
                <a:chExt cx="701112" cy="776006"/>
              </a:xfrm>
            </p:grpSpPr>
            <p:sp>
              <p:nvSpPr>
                <p:cNvPr id="403" name="Google Shape;403;p20"/>
                <p:cNvSpPr/>
                <p:nvPr/>
              </p:nvSpPr>
              <p:spPr>
                <a:xfrm flipH="1" rot="10800000">
                  <a:off x="3975739" y="4991750"/>
                  <a:ext cx="365862" cy="329056"/>
                </a:xfrm>
                <a:custGeom>
                  <a:rect b="b" l="l" r="r" t="t"/>
                  <a:pathLst>
                    <a:path extrusionOk="0" h="291200" w="319530">
                      <a:moveTo>
                        <a:pt x="135683" y="16772"/>
                      </a:moveTo>
                      <a:cubicBezTo>
                        <a:pt x="114596" y="32803"/>
                        <a:pt x="103755" y="57025"/>
                        <a:pt x="103556" y="81601"/>
                      </a:cubicBezTo>
                      <a:cubicBezTo>
                        <a:pt x="79819" y="75242"/>
                        <a:pt x="53565" y="79194"/>
                        <a:pt x="32478" y="95225"/>
                      </a:cubicBezTo>
                      <a:cubicBezTo>
                        <a:pt x="-3690" y="122715"/>
                        <a:pt x="-10712" y="174318"/>
                        <a:pt x="16779" y="210464"/>
                      </a:cubicBezTo>
                      <a:cubicBezTo>
                        <a:pt x="70015" y="280482"/>
                        <a:pt x="217183" y="231087"/>
                        <a:pt x="217183" y="231087"/>
                      </a:cubicBezTo>
                      <a:cubicBezTo>
                        <a:pt x="217183" y="231087"/>
                        <a:pt x="308818" y="108606"/>
                        <a:pt x="250923" y="32472"/>
                      </a:cubicBezTo>
                      <a:cubicBezTo>
                        <a:pt x="223432" y="-3675"/>
                        <a:pt x="171829" y="-10718"/>
                        <a:pt x="135683" y="1677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4" name="Google Shape;404;p20"/>
                <p:cNvSpPr/>
                <p:nvPr/>
              </p:nvSpPr>
              <p:spPr>
                <a:xfrm rot="10800000">
                  <a:off x="4406848" y="4544800"/>
                  <a:ext cx="270003" cy="248248"/>
                </a:xfrm>
                <a:custGeom>
                  <a:rect b="b" l="l" r="r" t="t"/>
                  <a:pathLst>
                    <a:path extrusionOk="0" h="291200" w="319530">
                      <a:moveTo>
                        <a:pt x="135683" y="16772"/>
                      </a:moveTo>
                      <a:cubicBezTo>
                        <a:pt x="114596" y="32803"/>
                        <a:pt x="103755" y="57025"/>
                        <a:pt x="103556" y="81601"/>
                      </a:cubicBezTo>
                      <a:cubicBezTo>
                        <a:pt x="79819" y="75242"/>
                        <a:pt x="53565" y="79194"/>
                        <a:pt x="32478" y="95225"/>
                      </a:cubicBezTo>
                      <a:cubicBezTo>
                        <a:pt x="-3690" y="122715"/>
                        <a:pt x="-10712" y="174318"/>
                        <a:pt x="16779" y="210464"/>
                      </a:cubicBezTo>
                      <a:cubicBezTo>
                        <a:pt x="70015" y="280482"/>
                        <a:pt x="217183" y="231087"/>
                        <a:pt x="217183" y="231087"/>
                      </a:cubicBezTo>
                      <a:cubicBezTo>
                        <a:pt x="217183" y="231087"/>
                        <a:pt x="308818" y="108606"/>
                        <a:pt x="250923" y="32472"/>
                      </a:cubicBezTo>
                      <a:cubicBezTo>
                        <a:pt x="223432" y="-3675"/>
                        <a:pt x="171829" y="-10718"/>
                        <a:pt x="135683" y="1677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5" name="Google Shape;405;p20"/>
            <p:cNvGrpSpPr/>
            <p:nvPr/>
          </p:nvGrpSpPr>
          <p:grpSpPr>
            <a:xfrm flipH="1">
              <a:off x="8021063" y="114300"/>
              <a:ext cx="1005912" cy="4907106"/>
              <a:chOff x="114289" y="114300"/>
              <a:chExt cx="1005912" cy="4907106"/>
            </a:xfrm>
          </p:grpSpPr>
          <p:grpSp>
            <p:nvGrpSpPr>
              <p:cNvPr id="406" name="Google Shape;406;p20"/>
              <p:cNvGrpSpPr/>
              <p:nvPr/>
            </p:nvGrpSpPr>
            <p:grpSpPr>
              <a:xfrm>
                <a:off x="114289" y="114300"/>
                <a:ext cx="1005912" cy="928406"/>
                <a:chOff x="3823339" y="4544800"/>
                <a:chExt cx="1005912" cy="928406"/>
              </a:xfrm>
            </p:grpSpPr>
            <p:sp>
              <p:nvSpPr>
                <p:cNvPr id="407" name="Google Shape;407;p20"/>
                <p:cNvSpPr/>
                <p:nvPr/>
              </p:nvSpPr>
              <p:spPr>
                <a:xfrm flipH="1">
                  <a:off x="3823339" y="5144150"/>
                  <a:ext cx="365862" cy="329056"/>
                </a:xfrm>
                <a:custGeom>
                  <a:rect b="b" l="l" r="r" t="t"/>
                  <a:pathLst>
                    <a:path extrusionOk="0" h="291200" w="319530">
                      <a:moveTo>
                        <a:pt x="135683" y="16772"/>
                      </a:moveTo>
                      <a:cubicBezTo>
                        <a:pt x="114596" y="32803"/>
                        <a:pt x="103755" y="57025"/>
                        <a:pt x="103556" y="81601"/>
                      </a:cubicBezTo>
                      <a:cubicBezTo>
                        <a:pt x="79819" y="75242"/>
                        <a:pt x="53565" y="79194"/>
                        <a:pt x="32478" y="95225"/>
                      </a:cubicBezTo>
                      <a:cubicBezTo>
                        <a:pt x="-3690" y="122715"/>
                        <a:pt x="-10712" y="174318"/>
                        <a:pt x="16779" y="210464"/>
                      </a:cubicBezTo>
                      <a:cubicBezTo>
                        <a:pt x="70015" y="280482"/>
                        <a:pt x="217183" y="231087"/>
                        <a:pt x="217183" y="231087"/>
                      </a:cubicBezTo>
                      <a:cubicBezTo>
                        <a:pt x="217183" y="231087"/>
                        <a:pt x="308818" y="108606"/>
                        <a:pt x="250923" y="32472"/>
                      </a:cubicBezTo>
                      <a:cubicBezTo>
                        <a:pt x="223432" y="-3675"/>
                        <a:pt x="171829" y="-10718"/>
                        <a:pt x="135683" y="1677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20"/>
                <p:cNvSpPr/>
                <p:nvPr/>
              </p:nvSpPr>
              <p:spPr>
                <a:xfrm>
                  <a:off x="4559248" y="4544800"/>
                  <a:ext cx="270003" cy="248248"/>
                </a:xfrm>
                <a:custGeom>
                  <a:rect b="b" l="l" r="r" t="t"/>
                  <a:pathLst>
                    <a:path extrusionOk="0" h="291200" w="319530">
                      <a:moveTo>
                        <a:pt x="135683" y="16772"/>
                      </a:moveTo>
                      <a:cubicBezTo>
                        <a:pt x="114596" y="32803"/>
                        <a:pt x="103755" y="57025"/>
                        <a:pt x="103556" y="81601"/>
                      </a:cubicBezTo>
                      <a:cubicBezTo>
                        <a:pt x="79819" y="75242"/>
                        <a:pt x="53565" y="79194"/>
                        <a:pt x="32478" y="95225"/>
                      </a:cubicBezTo>
                      <a:cubicBezTo>
                        <a:pt x="-3690" y="122715"/>
                        <a:pt x="-10712" y="174318"/>
                        <a:pt x="16779" y="210464"/>
                      </a:cubicBezTo>
                      <a:cubicBezTo>
                        <a:pt x="70015" y="280482"/>
                        <a:pt x="217183" y="231087"/>
                        <a:pt x="217183" y="231087"/>
                      </a:cubicBezTo>
                      <a:cubicBezTo>
                        <a:pt x="217183" y="231087"/>
                        <a:pt x="308818" y="108606"/>
                        <a:pt x="250923" y="32472"/>
                      </a:cubicBezTo>
                      <a:cubicBezTo>
                        <a:pt x="223432" y="-3675"/>
                        <a:pt x="171829" y="-10718"/>
                        <a:pt x="135683" y="16772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09" name="Google Shape;409;p20"/>
              <p:cNvGrpSpPr/>
              <p:nvPr/>
            </p:nvGrpSpPr>
            <p:grpSpPr>
              <a:xfrm flipH="1" rot="10800000">
                <a:off x="266688" y="4245400"/>
                <a:ext cx="701112" cy="776006"/>
                <a:chOff x="3975739" y="4544800"/>
                <a:chExt cx="701112" cy="776006"/>
              </a:xfrm>
            </p:grpSpPr>
            <p:sp>
              <p:nvSpPr>
                <p:cNvPr id="410" name="Google Shape;410;p20"/>
                <p:cNvSpPr/>
                <p:nvPr/>
              </p:nvSpPr>
              <p:spPr>
                <a:xfrm flipH="1" rot="10800000">
                  <a:off x="3975739" y="4991750"/>
                  <a:ext cx="365862" cy="329056"/>
                </a:xfrm>
                <a:custGeom>
                  <a:rect b="b" l="l" r="r" t="t"/>
                  <a:pathLst>
                    <a:path extrusionOk="0" h="291200" w="319530">
                      <a:moveTo>
                        <a:pt x="135683" y="16772"/>
                      </a:moveTo>
                      <a:cubicBezTo>
                        <a:pt x="114596" y="32803"/>
                        <a:pt x="103755" y="57025"/>
                        <a:pt x="103556" y="81601"/>
                      </a:cubicBezTo>
                      <a:cubicBezTo>
                        <a:pt x="79819" y="75242"/>
                        <a:pt x="53565" y="79194"/>
                        <a:pt x="32478" y="95225"/>
                      </a:cubicBezTo>
                      <a:cubicBezTo>
                        <a:pt x="-3690" y="122715"/>
                        <a:pt x="-10712" y="174318"/>
                        <a:pt x="16779" y="210464"/>
                      </a:cubicBezTo>
                      <a:cubicBezTo>
                        <a:pt x="70015" y="280482"/>
                        <a:pt x="217183" y="231087"/>
                        <a:pt x="217183" y="231087"/>
                      </a:cubicBezTo>
                      <a:cubicBezTo>
                        <a:pt x="217183" y="231087"/>
                        <a:pt x="308818" y="108606"/>
                        <a:pt x="250923" y="32472"/>
                      </a:cubicBezTo>
                      <a:cubicBezTo>
                        <a:pt x="223432" y="-3675"/>
                        <a:pt x="171829" y="-10718"/>
                        <a:pt x="135683" y="1677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" name="Google Shape;411;p20"/>
                <p:cNvSpPr/>
                <p:nvPr/>
              </p:nvSpPr>
              <p:spPr>
                <a:xfrm rot="10800000">
                  <a:off x="4406848" y="4544800"/>
                  <a:ext cx="270003" cy="248248"/>
                </a:xfrm>
                <a:custGeom>
                  <a:rect b="b" l="l" r="r" t="t"/>
                  <a:pathLst>
                    <a:path extrusionOk="0" h="291200" w="319530">
                      <a:moveTo>
                        <a:pt x="135683" y="16772"/>
                      </a:moveTo>
                      <a:cubicBezTo>
                        <a:pt x="114596" y="32803"/>
                        <a:pt x="103755" y="57025"/>
                        <a:pt x="103556" y="81601"/>
                      </a:cubicBezTo>
                      <a:cubicBezTo>
                        <a:pt x="79819" y="75242"/>
                        <a:pt x="53565" y="79194"/>
                        <a:pt x="32478" y="95225"/>
                      </a:cubicBezTo>
                      <a:cubicBezTo>
                        <a:pt x="-3690" y="122715"/>
                        <a:pt x="-10712" y="174318"/>
                        <a:pt x="16779" y="210464"/>
                      </a:cubicBezTo>
                      <a:cubicBezTo>
                        <a:pt x="70015" y="280482"/>
                        <a:pt x="217183" y="231087"/>
                        <a:pt x="217183" y="231087"/>
                      </a:cubicBezTo>
                      <a:cubicBezTo>
                        <a:pt x="217183" y="231087"/>
                        <a:pt x="308818" y="108606"/>
                        <a:pt x="250923" y="32472"/>
                      </a:cubicBezTo>
                      <a:cubicBezTo>
                        <a:pt x="223432" y="-3675"/>
                        <a:pt x="171829" y="-10718"/>
                        <a:pt x="135683" y="16772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12" name="Google Shape;412;p20"/>
          <p:cNvGrpSpPr/>
          <p:nvPr/>
        </p:nvGrpSpPr>
        <p:grpSpPr>
          <a:xfrm>
            <a:off x="114289" y="106500"/>
            <a:ext cx="8912686" cy="4886831"/>
            <a:chOff x="114289" y="106500"/>
            <a:chExt cx="8912686" cy="4886831"/>
          </a:xfrm>
        </p:grpSpPr>
        <p:grpSp>
          <p:nvGrpSpPr>
            <p:cNvPr id="413" name="Google Shape;413;p20"/>
            <p:cNvGrpSpPr/>
            <p:nvPr/>
          </p:nvGrpSpPr>
          <p:grpSpPr>
            <a:xfrm>
              <a:off x="114289" y="106500"/>
              <a:ext cx="1234511" cy="4886831"/>
              <a:chOff x="114289" y="106500"/>
              <a:chExt cx="1234511" cy="4886831"/>
            </a:xfrm>
          </p:grpSpPr>
          <p:grpSp>
            <p:nvGrpSpPr>
              <p:cNvPr id="414" name="Google Shape;414;p20"/>
              <p:cNvGrpSpPr/>
              <p:nvPr/>
            </p:nvGrpSpPr>
            <p:grpSpPr>
              <a:xfrm>
                <a:off x="114300" y="106500"/>
                <a:ext cx="1234500" cy="320100"/>
                <a:chOff x="3823350" y="4537000"/>
                <a:chExt cx="1234500" cy="320100"/>
              </a:xfrm>
            </p:grpSpPr>
            <p:sp>
              <p:nvSpPr>
                <p:cNvPr id="415" name="Google Shape;415;p20"/>
                <p:cNvSpPr/>
                <p:nvPr/>
              </p:nvSpPr>
              <p:spPr>
                <a:xfrm>
                  <a:off x="3823350" y="4537000"/>
                  <a:ext cx="91500" cy="91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416" name="Google Shape;416;p20"/>
                <p:cNvSpPr/>
                <p:nvPr/>
              </p:nvSpPr>
              <p:spPr>
                <a:xfrm>
                  <a:off x="4966350" y="4765600"/>
                  <a:ext cx="91500" cy="91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  <p:grpSp>
            <p:nvGrpSpPr>
              <p:cNvPr id="417" name="Google Shape;417;p20"/>
              <p:cNvGrpSpPr/>
              <p:nvPr/>
            </p:nvGrpSpPr>
            <p:grpSpPr>
              <a:xfrm rot="-5400000">
                <a:off x="-304811" y="4254131"/>
                <a:ext cx="1158300" cy="320100"/>
                <a:chOff x="3823350" y="4537000"/>
                <a:chExt cx="1158300" cy="320100"/>
              </a:xfrm>
            </p:grpSpPr>
            <p:sp>
              <p:nvSpPr>
                <p:cNvPr id="418" name="Google Shape;418;p20"/>
                <p:cNvSpPr/>
                <p:nvPr/>
              </p:nvSpPr>
              <p:spPr>
                <a:xfrm>
                  <a:off x="3823350" y="4537000"/>
                  <a:ext cx="91500" cy="91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419" name="Google Shape;419;p20"/>
                <p:cNvSpPr/>
                <p:nvPr/>
              </p:nvSpPr>
              <p:spPr>
                <a:xfrm>
                  <a:off x="4890150" y="4765600"/>
                  <a:ext cx="91500" cy="91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</p:grpSp>
        <p:grpSp>
          <p:nvGrpSpPr>
            <p:cNvPr id="420" name="Google Shape;420;p20"/>
            <p:cNvGrpSpPr/>
            <p:nvPr/>
          </p:nvGrpSpPr>
          <p:grpSpPr>
            <a:xfrm flipH="1">
              <a:off x="7792463" y="106500"/>
              <a:ext cx="1234512" cy="4886831"/>
              <a:chOff x="114289" y="106500"/>
              <a:chExt cx="1234511" cy="4886831"/>
            </a:xfrm>
          </p:grpSpPr>
          <p:grpSp>
            <p:nvGrpSpPr>
              <p:cNvPr id="421" name="Google Shape;421;p20"/>
              <p:cNvGrpSpPr/>
              <p:nvPr/>
            </p:nvGrpSpPr>
            <p:grpSpPr>
              <a:xfrm>
                <a:off x="114300" y="106500"/>
                <a:ext cx="1234500" cy="320100"/>
                <a:chOff x="3823350" y="4537000"/>
                <a:chExt cx="1234500" cy="320100"/>
              </a:xfrm>
            </p:grpSpPr>
            <p:sp>
              <p:nvSpPr>
                <p:cNvPr id="422" name="Google Shape;422;p20"/>
                <p:cNvSpPr/>
                <p:nvPr/>
              </p:nvSpPr>
              <p:spPr>
                <a:xfrm>
                  <a:off x="3823350" y="4537000"/>
                  <a:ext cx="91500" cy="91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423" name="Google Shape;423;p20"/>
                <p:cNvSpPr/>
                <p:nvPr/>
              </p:nvSpPr>
              <p:spPr>
                <a:xfrm>
                  <a:off x="4966350" y="4765600"/>
                  <a:ext cx="91500" cy="91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  <p:grpSp>
            <p:nvGrpSpPr>
              <p:cNvPr id="424" name="Google Shape;424;p20"/>
              <p:cNvGrpSpPr/>
              <p:nvPr/>
            </p:nvGrpSpPr>
            <p:grpSpPr>
              <a:xfrm rot="-5400000">
                <a:off x="-228611" y="4330331"/>
                <a:ext cx="1005900" cy="320100"/>
                <a:chOff x="3823350" y="4537000"/>
                <a:chExt cx="1005900" cy="320100"/>
              </a:xfrm>
            </p:grpSpPr>
            <p:sp>
              <p:nvSpPr>
                <p:cNvPr id="425" name="Google Shape;425;p20"/>
                <p:cNvSpPr/>
                <p:nvPr/>
              </p:nvSpPr>
              <p:spPr>
                <a:xfrm>
                  <a:off x="3823350" y="4537000"/>
                  <a:ext cx="91500" cy="91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  <p:sp>
              <p:nvSpPr>
                <p:cNvPr id="426" name="Google Shape;426;p20"/>
                <p:cNvSpPr/>
                <p:nvPr/>
              </p:nvSpPr>
              <p:spPr>
                <a:xfrm>
                  <a:off x="4737750" y="4765600"/>
                  <a:ext cx="91500" cy="915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latin typeface="Poppins"/>
                    <a:ea typeface="Poppins"/>
                    <a:cs typeface="Poppins"/>
                    <a:sym typeface="Poppins"/>
                  </a:endParaRPr>
                </a:p>
              </p:txBody>
            </p:sp>
          </p:grpSp>
        </p:grpSp>
      </p:grpSp>
      <p:grpSp>
        <p:nvGrpSpPr>
          <p:cNvPr id="427" name="Google Shape;427;p20"/>
          <p:cNvGrpSpPr/>
          <p:nvPr/>
        </p:nvGrpSpPr>
        <p:grpSpPr>
          <a:xfrm>
            <a:off x="114292" y="142375"/>
            <a:ext cx="8912679" cy="4850956"/>
            <a:chOff x="114292" y="142375"/>
            <a:chExt cx="8912679" cy="4850956"/>
          </a:xfrm>
        </p:grpSpPr>
        <p:grpSp>
          <p:nvGrpSpPr>
            <p:cNvPr id="428" name="Google Shape;428;p20"/>
            <p:cNvGrpSpPr/>
            <p:nvPr/>
          </p:nvGrpSpPr>
          <p:grpSpPr>
            <a:xfrm>
              <a:off x="114292" y="142375"/>
              <a:ext cx="598929" cy="4850956"/>
              <a:chOff x="114292" y="142375"/>
              <a:chExt cx="598929" cy="4850956"/>
            </a:xfrm>
          </p:grpSpPr>
          <p:grpSp>
            <p:nvGrpSpPr>
              <p:cNvPr id="429" name="Google Shape;429;p20"/>
              <p:cNvGrpSpPr/>
              <p:nvPr/>
            </p:nvGrpSpPr>
            <p:grpSpPr>
              <a:xfrm>
                <a:off x="312100" y="142375"/>
                <a:ext cx="401122" cy="415951"/>
                <a:chOff x="312100" y="142375"/>
                <a:chExt cx="401122" cy="415951"/>
              </a:xfrm>
            </p:grpSpPr>
            <p:sp>
              <p:nvSpPr>
                <p:cNvPr id="430" name="Google Shape;430;p20"/>
                <p:cNvSpPr/>
                <p:nvPr/>
              </p:nvSpPr>
              <p:spPr>
                <a:xfrm>
                  <a:off x="464875" y="142375"/>
                  <a:ext cx="248347" cy="248346"/>
                </a:xfrm>
                <a:custGeom>
                  <a:rect b="b" l="l" r="r" t="t"/>
                  <a:pathLst>
                    <a:path extrusionOk="0" h="424523" w="424524">
                      <a:moveTo>
                        <a:pt x="424524" y="212262"/>
                      </a:moveTo>
                      <a:cubicBezTo>
                        <a:pt x="281131" y="250307"/>
                        <a:pt x="250307" y="281131"/>
                        <a:pt x="212262" y="424523"/>
                      </a:cubicBezTo>
                      <a:cubicBezTo>
                        <a:pt x="174217" y="281131"/>
                        <a:pt x="143392" y="250307"/>
                        <a:pt x="0" y="212262"/>
                      </a:cubicBezTo>
                      <a:cubicBezTo>
                        <a:pt x="143392" y="174217"/>
                        <a:pt x="174217" y="143392"/>
                        <a:pt x="212262" y="0"/>
                      </a:cubicBezTo>
                      <a:cubicBezTo>
                        <a:pt x="250307" y="143392"/>
                        <a:pt x="281131" y="174217"/>
                        <a:pt x="424524" y="212262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" name="Google Shape;431;p20"/>
                <p:cNvSpPr/>
                <p:nvPr/>
              </p:nvSpPr>
              <p:spPr>
                <a:xfrm>
                  <a:off x="312100" y="403375"/>
                  <a:ext cx="154951" cy="154951"/>
                </a:xfrm>
                <a:custGeom>
                  <a:rect b="b" l="l" r="r" t="t"/>
                  <a:pathLst>
                    <a:path extrusionOk="0" h="424523" w="424524">
                      <a:moveTo>
                        <a:pt x="424524" y="212262"/>
                      </a:moveTo>
                      <a:cubicBezTo>
                        <a:pt x="281131" y="250307"/>
                        <a:pt x="250307" y="281131"/>
                        <a:pt x="212262" y="424523"/>
                      </a:cubicBezTo>
                      <a:cubicBezTo>
                        <a:pt x="174217" y="281131"/>
                        <a:pt x="143392" y="250307"/>
                        <a:pt x="0" y="212262"/>
                      </a:cubicBezTo>
                      <a:cubicBezTo>
                        <a:pt x="143392" y="174217"/>
                        <a:pt x="174217" y="143392"/>
                        <a:pt x="212262" y="0"/>
                      </a:cubicBezTo>
                      <a:cubicBezTo>
                        <a:pt x="250307" y="143392"/>
                        <a:pt x="281131" y="174217"/>
                        <a:pt x="424524" y="212262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2" name="Google Shape;432;p20"/>
              <p:cNvGrpSpPr/>
              <p:nvPr/>
            </p:nvGrpSpPr>
            <p:grpSpPr>
              <a:xfrm flipH="1" rot="10800000">
                <a:off x="114292" y="4577380"/>
                <a:ext cx="401122" cy="415951"/>
                <a:chOff x="312100" y="142375"/>
                <a:chExt cx="401122" cy="415951"/>
              </a:xfrm>
            </p:grpSpPr>
            <p:sp>
              <p:nvSpPr>
                <p:cNvPr id="433" name="Google Shape;433;p20"/>
                <p:cNvSpPr/>
                <p:nvPr/>
              </p:nvSpPr>
              <p:spPr>
                <a:xfrm>
                  <a:off x="464875" y="142375"/>
                  <a:ext cx="248347" cy="248346"/>
                </a:xfrm>
                <a:custGeom>
                  <a:rect b="b" l="l" r="r" t="t"/>
                  <a:pathLst>
                    <a:path extrusionOk="0" h="424523" w="424524">
                      <a:moveTo>
                        <a:pt x="424524" y="212262"/>
                      </a:moveTo>
                      <a:cubicBezTo>
                        <a:pt x="281131" y="250307"/>
                        <a:pt x="250307" y="281131"/>
                        <a:pt x="212262" y="424523"/>
                      </a:cubicBezTo>
                      <a:cubicBezTo>
                        <a:pt x="174217" y="281131"/>
                        <a:pt x="143392" y="250307"/>
                        <a:pt x="0" y="212262"/>
                      </a:cubicBezTo>
                      <a:cubicBezTo>
                        <a:pt x="143392" y="174217"/>
                        <a:pt x="174217" y="143392"/>
                        <a:pt x="212262" y="0"/>
                      </a:cubicBezTo>
                      <a:cubicBezTo>
                        <a:pt x="250307" y="143392"/>
                        <a:pt x="281131" y="174217"/>
                        <a:pt x="424524" y="212262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" name="Google Shape;434;p20"/>
                <p:cNvSpPr/>
                <p:nvPr/>
              </p:nvSpPr>
              <p:spPr>
                <a:xfrm>
                  <a:off x="312100" y="403375"/>
                  <a:ext cx="154951" cy="154951"/>
                </a:xfrm>
                <a:custGeom>
                  <a:rect b="b" l="l" r="r" t="t"/>
                  <a:pathLst>
                    <a:path extrusionOk="0" h="424523" w="424524">
                      <a:moveTo>
                        <a:pt x="424524" y="212262"/>
                      </a:moveTo>
                      <a:cubicBezTo>
                        <a:pt x="281131" y="250307"/>
                        <a:pt x="250307" y="281131"/>
                        <a:pt x="212262" y="424523"/>
                      </a:cubicBezTo>
                      <a:cubicBezTo>
                        <a:pt x="174217" y="281131"/>
                        <a:pt x="143392" y="250307"/>
                        <a:pt x="0" y="212262"/>
                      </a:cubicBezTo>
                      <a:cubicBezTo>
                        <a:pt x="143392" y="174217"/>
                        <a:pt x="174217" y="143392"/>
                        <a:pt x="212262" y="0"/>
                      </a:cubicBezTo>
                      <a:cubicBezTo>
                        <a:pt x="250307" y="143392"/>
                        <a:pt x="281131" y="174217"/>
                        <a:pt x="424524" y="212262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35" name="Google Shape;435;p20"/>
            <p:cNvGrpSpPr/>
            <p:nvPr/>
          </p:nvGrpSpPr>
          <p:grpSpPr>
            <a:xfrm flipH="1">
              <a:off x="8428042" y="142375"/>
              <a:ext cx="598929" cy="4850956"/>
              <a:chOff x="114292" y="142375"/>
              <a:chExt cx="598929" cy="4850956"/>
            </a:xfrm>
          </p:grpSpPr>
          <p:grpSp>
            <p:nvGrpSpPr>
              <p:cNvPr id="436" name="Google Shape;436;p20"/>
              <p:cNvGrpSpPr/>
              <p:nvPr/>
            </p:nvGrpSpPr>
            <p:grpSpPr>
              <a:xfrm>
                <a:off x="312100" y="142375"/>
                <a:ext cx="401122" cy="415951"/>
                <a:chOff x="312100" y="142375"/>
                <a:chExt cx="401122" cy="415951"/>
              </a:xfrm>
            </p:grpSpPr>
            <p:sp>
              <p:nvSpPr>
                <p:cNvPr id="437" name="Google Shape;437;p20"/>
                <p:cNvSpPr/>
                <p:nvPr/>
              </p:nvSpPr>
              <p:spPr>
                <a:xfrm>
                  <a:off x="464875" y="142375"/>
                  <a:ext cx="248347" cy="248346"/>
                </a:xfrm>
                <a:custGeom>
                  <a:rect b="b" l="l" r="r" t="t"/>
                  <a:pathLst>
                    <a:path extrusionOk="0" h="424523" w="424524">
                      <a:moveTo>
                        <a:pt x="424524" y="212262"/>
                      </a:moveTo>
                      <a:cubicBezTo>
                        <a:pt x="281131" y="250307"/>
                        <a:pt x="250307" y="281131"/>
                        <a:pt x="212262" y="424523"/>
                      </a:cubicBezTo>
                      <a:cubicBezTo>
                        <a:pt x="174217" y="281131"/>
                        <a:pt x="143392" y="250307"/>
                        <a:pt x="0" y="212262"/>
                      </a:cubicBezTo>
                      <a:cubicBezTo>
                        <a:pt x="143392" y="174217"/>
                        <a:pt x="174217" y="143392"/>
                        <a:pt x="212262" y="0"/>
                      </a:cubicBezTo>
                      <a:cubicBezTo>
                        <a:pt x="250307" y="143392"/>
                        <a:pt x="281131" y="174217"/>
                        <a:pt x="424524" y="212262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20"/>
                <p:cNvSpPr/>
                <p:nvPr/>
              </p:nvSpPr>
              <p:spPr>
                <a:xfrm>
                  <a:off x="312100" y="403375"/>
                  <a:ext cx="154951" cy="154951"/>
                </a:xfrm>
                <a:custGeom>
                  <a:rect b="b" l="l" r="r" t="t"/>
                  <a:pathLst>
                    <a:path extrusionOk="0" h="424523" w="424524">
                      <a:moveTo>
                        <a:pt x="424524" y="212262"/>
                      </a:moveTo>
                      <a:cubicBezTo>
                        <a:pt x="281131" y="250307"/>
                        <a:pt x="250307" y="281131"/>
                        <a:pt x="212262" y="424523"/>
                      </a:cubicBezTo>
                      <a:cubicBezTo>
                        <a:pt x="174217" y="281131"/>
                        <a:pt x="143392" y="250307"/>
                        <a:pt x="0" y="212262"/>
                      </a:cubicBezTo>
                      <a:cubicBezTo>
                        <a:pt x="143392" y="174217"/>
                        <a:pt x="174217" y="143392"/>
                        <a:pt x="212262" y="0"/>
                      </a:cubicBezTo>
                      <a:cubicBezTo>
                        <a:pt x="250307" y="143392"/>
                        <a:pt x="281131" y="174217"/>
                        <a:pt x="424524" y="212262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9" name="Google Shape;439;p20"/>
              <p:cNvGrpSpPr/>
              <p:nvPr/>
            </p:nvGrpSpPr>
            <p:grpSpPr>
              <a:xfrm flipH="1" rot="10800000">
                <a:off x="114292" y="4577380"/>
                <a:ext cx="401122" cy="415951"/>
                <a:chOff x="312100" y="142375"/>
                <a:chExt cx="401122" cy="415951"/>
              </a:xfrm>
            </p:grpSpPr>
            <p:sp>
              <p:nvSpPr>
                <p:cNvPr id="440" name="Google Shape;440;p20"/>
                <p:cNvSpPr/>
                <p:nvPr/>
              </p:nvSpPr>
              <p:spPr>
                <a:xfrm>
                  <a:off x="464875" y="142375"/>
                  <a:ext cx="248347" cy="248346"/>
                </a:xfrm>
                <a:custGeom>
                  <a:rect b="b" l="l" r="r" t="t"/>
                  <a:pathLst>
                    <a:path extrusionOk="0" h="424523" w="424524">
                      <a:moveTo>
                        <a:pt x="424524" y="212262"/>
                      </a:moveTo>
                      <a:cubicBezTo>
                        <a:pt x="281131" y="250307"/>
                        <a:pt x="250307" y="281131"/>
                        <a:pt x="212262" y="424523"/>
                      </a:cubicBezTo>
                      <a:cubicBezTo>
                        <a:pt x="174217" y="281131"/>
                        <a:pt x="143392" y="250307"/>
                        <a:pt x="0" y="212262"/>
                      </a:cubicBezTo>
                      <a:cubicBezTo>
                        <a:pt x="143392" y="174217"/>
                        <a:pt x="174217" y="143392"/>
                        <a:pt x="212262" y="0"/>
                      </a:cubicBezTo>
                      <a:cubicBezTo>
                        <a:pt x="250307" y="143392"/>
                        <a:pt x="281131" y="174217"/>
                        <a:pt x="424524" y="212262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20"/>
                <p:cNvSpPr/>
                <p:nvPr/>
              </p:nvSpPr>
              <p:spPr>
                <a:xfrm>
                  <a:off x="312100" y="403375"/>
                  <a:ext cx="154951" cy="154951"/>
                </a:xfrm>
                <a:custGeom>
                  <a:rect b="b" l="l" r="r" t="t"/>
                  <a:pathLst>
                    <a:path extrusionOk="0" h="424523" w="424524">
                      <a:moveTo>
                        <a:pt x="424524" y="212262"/>
                      </a:moveTo>
                      <a:cubicBezTo>
                        <a:pt x="281131" y="250307"/>
                        <a:pt x="250307" y="281131"/>
                        <a:pt x="212262" y="424523"/>
                      </a:cubicBezTo>
                      <a:cubicBezTo>
                        <a:pt x="174217" y="281131"/>
                        <a:pt x="143392" y="250307"/>
                        <a:pt x="0" y="212262"/>
                      </a:cubicBezTo>
                      <a:cubicBezTo>
                        <a:pt x="143392" y="174217"/>
                        <a:pt x="174217" y="143392"/>
                        <a:pt x="212262" y="0"/>
                      </a:cubicBezTo>
                      <a:cubicBezTo>
                        <a:pt x="250307" y="143392"/>
                        <a:pt x="281131" y="174217"/>
                        <a:pt x="424524" y="212262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oogle Shape;40;p3"/>
          <p:cNvGrpSpPr/>
          <p:nvPr/>
        </p:nvGrpSpPr>
        <p:grpSpPr>
          <a:xfrm>
            <a:off x="-2317725" y="-3106450"/>
            <a:ext cx="13968225" cy="12073775"/>
            <a:chOff x="-2317725" y="-3106450"/>
            <a:chExt cx="13968225" cy="12073775"/>
          </a:xfrm>
        </p:grpSpPr>
        <p:pic>
          <p:nvPicPr>
            <p:cNvPr id="41" name="Google Shape;41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-2317725" y="33918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" name="Google Shape;42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>
              <a:off x="6075000" y="-28203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112525" y="-310645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" name="Google Shape;44;p3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-2547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3"/>
          <p:cNvSpPr txBox="1"/>
          <p:nvPr>
            <p:ph type="title"/>
          </p:nvPr>
        </p:nvSpPr>
        <p:spPr>
          <a:xfrm>
            <a:off x="5078650" y="2134088"/>
            <a:ext cx="2834700" cy="1327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5957950" y="1023213"/>
            <a:ext cx="1076100" cy="1055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5302300" y="3461775"/>
            <a:ext cx="23874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" name="Google Shape;48;p3"/>
          <p:cNvGrpSpPr/>
          <p:nvPr/>
        </p:nvGrpSpPr>
        <p:grpSpPr>
          <a:xfrm>
            <a:off x="114311" y="278602"/>
            <a:ext cx="8608913" cy="4677290"/>
            <a:chOff x="114311" y="238846"/>
            <a:chExt cx="8608913" cy="4677290"/>
          </a:xfrm>
        </p:grpSpPr>
        <p:sp>
          <p:nvSpPr>
            <p:cNvPr id="49" name="Google Shape;49;p3"/>
            <p:cNvSpPr/>
            <p:nvPr/>
          </p:nvSpPr>
          <p:spPr>
            <a:xfrm>
              <a:off x="8031173" y="238846"/>
              <a:ext cx="118867" cy="118866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8535373" y="721543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14311" y="4340138"/>
              <a:ext cx="136909" cy="136909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713223" y="4728285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114308" y="205624"/>
            <a:ext cx="8794228" cy="4780465"/>
            <a:chOff x="114308" y="165868"/>
            <a:chExt cx="8794228" cy="4780465"/>
          </a:xfrm>
        </p:grpSpPr>
        <p:sp>
          <p:nvSpPr>
            <p:cNvPr id="54" name="Google Shape;54;p3"/>
            <p:cNvSpPr/>
            <p:nvPr/>
          </p:nvSpPr>
          <p:spPr>
            <a:xfrm rot="3956062">
              <a:off x="8419727" y="215886"/>
              <a:ext cx="270335" cy="247993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 flipH="1">
              <a:off x="114308" y="4698085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 flipH="1" rot="-3955470">
              <a:off x="274174" y="3992494"/>
              <a:ext cx="370098" cy="338911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8638533" y="1107835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" name="Google Shape;58;p3"/>
          <p:cNvGrpSpPr/>
          <p:nvPr/>
        </p:nvGrpSpPr>
        <p:grpSpPr>
          <a:xfrm>
            <a:off x="203261" y="157412"/>
            <a:ext cx="8826449" cy="4494404"/>
            <a:chOff x="203261" y="117656"/>
            <a:chExt cx="8826449" cy="4494404"/>
          </a:xfrm>
        </p:grpSpPr>
        <p:sp>
          <p:nvSpPr>
            <p:cNvPr id="59" name="Google Shape;59;p3"/>
            <p:cNvSpPr/>
            <p:nvPr/>
          </p:nvSpPr>
          <p:spPr>
            <a:xfrm>
              <a:off x="8817023" y="546368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908510" y="117656"/>
              <a:ext cx="121200" cy="12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70611" y="452056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203261" y="3801235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21"/>
          <p:cNvGrpSpPr/>
          <p:nvPr/>
        </p:nvGrpSpPr>
        <p:grpSpPr>
          <a:xfrm>
            <a:off x="-2317725" y="-3003738"/>
            <a:ext cx="14135187" cy="11971062"/>
            <a:chOff x="-2317725" y="-3003738"/>
            <a:chExt cx="14135187" cy="11971062"/>
          </a:xfrm>
        </p:grpSpPr>
        <p:grpSp>
          <p:nvGrpSpPr>
            <p:cNvPr id="444" name="Google Shape;444;p21"/>
            <p:cNvGrpSpPr/>
            <p:nvPr/>
          </p:nvGrpSpPr>
          <p:grpSpPr>
            <a:xfrm>
              <a:off x="-2317725" y="-2445725"/>
              <a:ext cx="13936150" cy="11413050"/>
              <a:chOff x="-2317725" y="-2445725"/>
              <a:chExt cx="13936150" cy="11413050"/>
            </a:xfrm>
          </p:grpSpPr>
          <p:pic>
            <p:nvPicPr>
              <p:cNvPr id="445" name="Google Shape;445;p21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>
                <a:off x="6042925" y="3391825"/>
                <a:ext cx="5575500" cy="55755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6" name="Google Shape;446;p2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2317725" y="-2445725"/>
                <a:ext cx="5575500" cy="55755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47" name="Google Shape;447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6241962" y="-3003738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48" name="Google Shape;448;p21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1"/>
          <p:cNvSpPr txBox="1"/>
          <p:nvPr>
            <p:ph type="title"/>
          </p:nvPr>
        </p:nvSpPr>
        <p:spPr>
          <a:xfrm>
            <a:off x="713268" y="539500"/>
            <a:ext cx="3858600" cy="8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50" name="Google Shape;450;p21"/>
          <p:cNvSpPr txBox="1"/>
          <p:nvPr>
            <p:ph idx="1" type="subTitle"/>
          </p:nvPr>
        </p:nvSpPr>
        <p:spPr>
          <a:xfrm>
            <a:off x="713225" y="1297475"/>
            <a:ext cx="38586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21"/>
          <p:cNvSpPr txBox="1"/>
          <p:nvPr/>
        </p:nvSpPr>
        <p:spPr>
          <a:xfrm>
            <a:off x="969050" y="3971600"/>
            <a:ext cx="3346800" cy="64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CREDITS: This presentation template was created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Alice"/>
                <a:ea typeface="Alice"/>
                <a:cs typeface="Alice"/>
                <a:sym typeface="Alice"/>
                <a:hlinkClick r:id="rId6"/>
              </a:rPr>
              <a:t>Slidesgo</a:t>
            </a:r>
            <a:r>
              <a:rPr lang="en" sz="11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, and includes icons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Alice"/>
                <a:ea typeface="Alice"/>
                <a:cs typeface="Alice"/>
                <a:sym typeface="Alice"/>
                <a:hlinkClick r:id="rId7"/>
              </a:rPr>
              <a:t>Flaticon</a:t>
            </a:r>
            <a:r>
              <a:rPr lang="en" sz="11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, and infographics &amp; images by </a:t>
            </a:r>
            <a:r>
              <a:rPr lang="en" sz="1100">
                <a:solidFill>
                  <a:schemeClr val="hlink"/>
                </a:solidFill>
                <a:uFill>
                  <a:noFill/>
                </a:uFill>
                <a:latin typeface="Alice"/>
                <a:ea typeface="Alice"/>
                <a:cs typeface="Alice"/>
                <a:sym typeface="Alice"/>
                <a:hlinkClick r:id="rId8"/>
              </a:rPr>
              <a:t>Freepik</a:t>
            </a:r>
            <a:r>
              <a:rPr lang="en" sz="11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 </a:t>
            </a:r>
            <a:endParaRPr sz="1100"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grpSp>
        <p:nvGrpSpPr>
          <p:cNvPr id="452" name="Google Shape;452;p21"/>
          <p:cNvGrpSpPr/>
          <p:nvPr/>
        </p:nvGrpSpPr>
        <p:grpSpPr>
          <a:xfrm flipH="1">
            <a:off x="114300" y="118813"/>
            <a:ext cx="8915374" cy="4911926"/>
            <a:chOff x="114311" y="118813"/>
            <a:chExt cx="8915374" cy="4911926"/>
          </a:xfrm>
        </p:grpSpPr>
        <p:sp>
          <p:nvSpPr>
            <p:cNvPr id="453" name="Google Shape;453;p21"/>
            <p:cNvSpPr/>
            <p:nvPr/>
          </p:nvSpPr>
          <p:spPr>
            <a:xfrm rot="10800000">
              <a:off x="8855630" y="627457"/>
              <a:ext cx="174055" cy="174054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1"/>
            <p:cNvSpPr/>
            <p:nvPr/>
          </p:nvSpPr>
          <p:spPr>
            <a:xfrm flipH="1">
              <a:off x="1000318" y="118821"/>
              <a:ext cx="118867" cy="118866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1"/>
            <p:cNvSpPr/>
            <p:nvPr/>
          </p:nvSpPr>
          <p:spPr>
            <a:xfrm flipH="1">
              <a:off x="420783" y="797743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1"/>
            <p:cNvSpPr/>
            <p:nvPr/>
          </p:nvSpPr>
          <p:spPr>
            <a:xfrm rot="10800000">
              <a:off x="8459471" y="118813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1"/>
            <p:cNvSpPr/>
            <p:nvPr/>
          </p:nvSpPr>
          <p:spPr>
            <a:xfrm>
              <a:off x="114311" y="4346513"/>
              <a:ext cx="174055" cy="174054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1"/>
            <p:cNvSpPr/>
            <p:nvPr/>
          </p:nvSpPr>
          <p:spPr>
            <a:xfrm>
              <a:off x="496673" y="4841360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1"/>
            <p:cNvSpPr/>
            <p:nvPr/>
          </p:nvSpPr>
          <p:spPr>
            <a:xfrm flipH="1" rot="10800000">
              <a:off x="8024798" y="4911872"/>
              <a:ext cx="118867" cy="118866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1"/>
            <p:cNvSpPr/>
            <p:nvPr/>
          </p:nvSpPr>
          <p:spPr>
            <a:xfrm flipH="1" rot="10800000">
              <a:off x="8535348" y="4163965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21"/>
          <p:cNvGrpSpPr/>
          <p:nvPr/>
        </p:nvGrpSpPr>
        <p:grpSpPr>
          <a:xfrm flipH="1">
            <a:off x="114297" y="165868"/>
            <a:ext cx="8915379" cy="4817824"/>
            <a:chOff x="114308" y="165868"/>
            <a:chExt cx="8915379" cy="4817824"/>
          </a:xfrm>
        </p:grpSpPr>
        <p:sp>
          <p:nvSpPr>
            <p:cNvPr id="462" name="Google Shape;462;p21"/>
            <p:cNvSpPr/>
            <p:nvPr/>
          </p:nvSpPr>
          <p:spPr>
            <a:xfrm flipH="1" rot="-3956062">
              <a:off x="453946" y="215886"/>
              <a:ext cx="270335" cy="247993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1"/>
            <p:cNvSpPr/>
            <p:nvPr/>
          </p:nvSpPr>
          <p:spPr>
            <a:xfrm flipH="1">
              <a:off x="8759685" y="201691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1"/>
            <p:cNvSpPr/>
            <p:nvPr/>
          </p:nvSpPr>
          <p:spPr>
            <a:xfrm flipH="1" rot="-3955470">
              <a:off x="8499723" y="816619"/>
              <a:ext cx="370098" cy="338911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1"/>
            <p:cNvSpPr/>
            <p:nvPr/>
          </p:nvSpPr>
          <p:spPr>
            <a:xfrm>
              <a:off x="114308" y="4698085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1"/>
            <p:cNvSpPr/>
            <p:nvPr/>
          </p:nvSpPr>
          <p:spPr>
            <a:xfrm rot="3955470">
              <a:off x="274174" y="3992494"/>
              <a:ext cx="370098" cy="338911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1"/>
            <p:cNvSpPr/>
            <p:nvPr/>
          </p:nvSpPr>
          <p:spPr>
            <a:xfrm rot="3956062">
              <a:off x="8419702" y="4685682"/>
              <a:ext cx="270335" cy="247993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21"/>
          <p:cNvGrpSpPr/>
          <p:nvPr/>
        </p:nvGrpSpPr>
        <p:grpSpPr>
          <a:xfrm flipH="1">
            <a:off x="114300" y="117656"/>
            <a:ext cx="8915388" cy="4914249"/>
            <a:chOff x="114297" y="117656"/>
            <a:chExt cx="8915388" cy="4914249"/>
          </a:xfrm>
        </p:grpSpPr>
        <p:sp>
          <p:nvSpPr>
            <p:cNvPr id="469" name="Google Shape;469;p21"/>
            <p:cNvSpPr/>
            <p:nvPr/>
          </p:nvSpPr>
          <p:spPr>
            <a:xfrm flipH="1">
              <a:off x="235485" y="546368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70" name="Google Shape;470;p21"/>
            <p:cNvSpPr/>
            <p:nvPr/>
          </p:nvSpPr>
          <p:spPr>
            <a:xfrm flipH="1">
              <a:off x="114297" y="117656"/>
              <a:ext cx="121200" cy="12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71" name="Google Shape;471;p21"/>
            <p:cNvSpPr/>
            <p:nvPr/>
          </p:nvSpPr>
          <p:spPr>
            <a:xfrm rot="10800000">
              <a:off x="8581885" y="535964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470611" y="452056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73" name="Google Shape;473;p21"/>
            <p:cNvSpPr/>
            <p:nvPr/>
          </p:nvSpPr>
          <p:spPr>
            <a:xfrm flipH="1" rot="10800000">
              <a:off x="8816998" y="4511692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74" name="Google Shape;474;p21"/>
            <p:cNvSpPr/>
            <p:nvPr/>
          </p:nvSpPr>
          <p:spPr>
            <a:xfrm flipH="1" rot="10800000">
              <a:off x="8908485" y="4910704"/>
              <a:ext cx="121200" cy="12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" name="Google Shape;476;p22"/>
          <p:cNvGrpSpPr/>
          <p:nvPr/>
        </p:nvGrpSpPr>
        <p:grpSpPr>
          <a:xfrm>
            <a:off x="-1539100" y="-3233800"/>
            <a:ext cx="13157525" cy="11178200"/>
            <a:chOff x="-1539100" y="-3233800"/>
            <a:chExt cx="13157525" cy="11178200"/>
          </a:xfrm>
        </p:grpSpPr>
        <p:pic>
          <p:nvPicPr>
            <p:cNvPr id="477" name="Google Shape;477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67800" y="280090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8" name="Google Shape;478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539100" y="-323380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9" name="Google Shape;479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42925" y="-24457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80" name="Google Shape;480;p22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1" name="Google Shape;481;p22"/>
          <p:cNvGrpSpPr/>
          <p:nvPr/>
        </p:nvGrpSpPr>
        <p:grpSpPr>
          <a:xfrm>
            <a:off x="114311" y="4340138"/>
            <a:ext cx="778488" cy="567722"/>
            <a:chOff x="114311" y="4340138"/>
            <a:chExt cx="778488" cy="567722"/>
          </a:xfrm>
        </p:grpSpPr>
        <p:sp>
          <p:nvSpPr>
            <p:cNvPr id="482" name="Google Shape;482;p22"/>
            <p:cNvSpPr/>
            <p:nvPr/>
          </p:nvSpPr>
          <p:spPr>
            <a:xfrm>
              <a:off x="114311" y="4340138"/>
              <a:ext cx="136909" cy="136909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2"/>
            <p:cNvSpPr/>
            <p:nvPr/>
          </p:nvSpPr>
          <p:spPr>
            <a:xfrm>
              <a:off x="637023" y="4652085"/>
              <a:ext cx="255776" cy="255775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" name="Google Shape;484;p22"/>
          <p:cNvGrpSpPr/>
          <p:nvPr/>
        </p:nvGrpSpPr>
        <p:grpSpPr>
          <a:xfrm>
            <a:off x="114308" y="3923838"/>
            <a:ext cx="941378" cy="1022495"/>
            <a:chOff x="114308" y="3923838"/>
            <a:chExt cx="941378" cy="1022495"/>
          </a:xfrm>
        </p:grpSpPr>
        <p:sp>
          <p:nvSpPr>
            <p:cNvPr id="485" name="Google Shape;485;p22"/>
            <p:cNvSpPr/>
            <p:nvPr/>
          </p:nvSpPr>
          <p:spPr>
            <a:xfrm flipH="1">
              <a:off x="114308" y="4698085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2"/>
            <p:cNvSpPr/>
            <p:nvPr/>
          </p:nvSpPr>
          <p:spPr>
            <a:xfrm flipH="1" rot="-3955470">
              <a:off x="274174" y="3992494"/>
              <a:ext cx="370098" cy="338911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2"/>
            <p:cNvSpPr/>
            <p:nvPr/>
          </p:nvSpPr>
          <p:spPr>
            <a:xfrm flipH="1">
              <a:off x="785683" y="4240485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2"/>
          <p:cNvGrpSpPr/>
          <p:nvPr/>
        </p:nvGrpSpPr>
        <p:grpSpPr>
          <a:xfrm>
            <a:off x="203261" y="3801235"/>
            <a:ext cx="358850" cy="810825"/>
            <a:chOff x="203261" y="3801235"/>
            <a:chExt cx="358850" cy="810825"/>
          </a:xfrm>
        </p:grpSpPr>
        <p:sp>
          <p:nvSpPr>
            <p:cNvPr id="489" name="Google Shape;489;p22"/>
            <p:cNvSpPr/>
            <p:nvPr/>
          </p:nvSpPr>
          <p:spPr>
            <a:xfrm>
              <a:off x="470611" y="4520560"/>
              <a:ext cx="91500" cy="91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490" name="Google Shape;490;p22"/>
            <p:cNvSpPr/>
            <p:nvPr/>
          </p:nvSpPr>
          <p:spPr>
            <a:xfrm>
              <a:off x="203261" y="3801235"/>
              <a:ext cx="91500" cy="91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3"/>
          <p:cNvGrpSpPr/>
          <p:nvPr/>
        </p:nvGrpSpPr>
        <p:grpSpPr>
          <a:xfrm>
            <a:off x="-2289500" y="-2445725"/>
            <a:ext cx="13936150" cy="11413050"/>
            <a:chOff x="-2317725" y="-2445725"/>
            <a:chExt cx="13936150" cy="11413050"/>
          </a:xfrm>
        </p:grpSpPr>
        <p:pic>
          <p:nvPicPr>
            <p:cNvPr id="493" name="Google Shape;493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042925" y="33918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4" name="Google Shape;49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317725" y="-24457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95" name="Google Shape;495;p23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Google Shape;496;p23"/>
          <p:cNvGrpSpPr/>
          <p:nvPr/>
        </p:nvGrpSpPr>
        <p:grpSpPr>
          <a:xfrm>
            <a:off x="114302" y="2065072"/>
            <a:ext cx="8910198" cy="1110278"/>
            <a:chOff x="114302" y="2065072"/>
            <a:chExt cx="8910198" cy="1110278"/>
          </a:xfrm>
        </p:grpSpPr>
        <p:grpSp>
          <p:nvGrpSpPr>
            <p:cNvPr id="497" name="Google Shape;497;p23"/>
            <p:cNvGrpSpPr/>
            <p:nvPr/>
          </p:nvGrpSpPr>
          <p:grpSpPr>
            <a:xfrm rot="5400000">
              <a:off x="-208488" y="2387862"/>
              <a:ext cx="1110278" cy="464698"/>
              <a:chOff x="4039173" y="4544800"/>
              <a:chExt cx="1110278" cy="464698"/>
            </a:xfrm>
          </p:grpSpPr>
          <p:sp>
            <p:nvSpPr>
              <p:cNvPr id="498" name="Google Shape;498;p23"/>
              <p:cNvSpPr/>
              <p:nvPr/>
            </p:nvSpPr>
            <p:spPr>
              <a:xfrm flipH="1" rot="10800000">
                <a:off x="4039173" y="4761250"/>
                <a:ext cx="270003" cy="248248"/>
              </a:xfrm>
              <a:custGeom>
                <a:rect b="b" l="l" r="r" t="t"/>
                <a:pathLst>
                  <a:path extrusionOk="0" h="291200" w="319530">
                    <a:moveTo>
                      <a:pt x="135683" y="16772"/>
                    </a:moveTo>
                    <a:cubicBezTo>
                      <a:pt x="114596" y="32803"/>
                      <a:pt x="103755" y="57025"/>
                      <a:pt x="103556" y="81601"/>
                    </a:cubicBezTo>
                    <a:cubicBezTo>
                      <a:pt x="79819" y="75242"/>
                      <a:pt x="53565" y="79194"/>
                      <a:pt x="32478" y="95225"/>
                    </a:cubicBezTo>
                    <a:cubicBezTo>
                      <a:pt x="-3690" y="122715"/>
                      <a:pt x="-10712" y="174318"/>
                      <a:pt x="16779" y="210464"/>
                    </a:cubicBezTo>
                    <a:cubicBezTo>
                      <a:pt x="70015" y="280482"/>
                      <a:pt x="217183" y="231087"/>
                      <a:pt x="217183" y="231087"/>
                    </a:cubicBezTo>
                    <a:cubicBezTo>
                      <a:pt x="217183" y="231087"/>
                      <a:pt x="308818" y="108606"/>
                      <a:pt x="250923" y="32472"/>
                    </a:cubicBezTo>
                    <a:cubicBezTo>
                      <a:pt x="223432" y="-3675"/>
                      <a:pt x="171829" y="-10718"/>
                      <a:pt x="135683" y="167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23"/>
              <p:cNvSpPr/>
              <p:nvPr/>
            </p:nvSpPr>
            <p:spPr>
              <a:xfrm>
                <a:off x="4879448" y="4544800"/>
                <a:ext cx="270003" cy="248248"/>
              </a:xfrm>
              <a:custGeom>
                <a:rect b="b" l="l" r="r" t="t"/>
                <a:pathLst>
                  <a:path extrusionOk="0" h="291200" w="319530">
                    <a:moveTo>
                      <a:pt x="135683" y="16772"/>
                    </a:moveTo>
                    <a:cubicBezTo>
                      <a:pt x="114596" y="32803"/>
                      <a:pt x="103755" y="57025"/>
                      <a:pt x="103556" y="81601"/>
                    </a:cubicBezTo>
                    <a:cubicBezTo>
                      <a:pt x="79819" y="75242"/>
                      <a:pt x="53565" y="79194"/>
                      <a:pt x="32478" y="95225"/>
                    </a:cubicBezTo>
                    <a:cubicBezTo>
                      <a:pt x="-3690" y="122715"/>
                      <a:pt x="-10712" y="174318"/>
                      <a:pt x="16779" y="210464"/>
                    </a:cubicBezTo>
                    <a:cubicBezTo>
                      <a:pt x="70015" y="280482"/>
                      <a:pt x="217183" y="231087"/>
                      <a:pt x="217183" y="231087"/>
                    </a:cubicBezTo>
                    <a:cubicBezTo>
                      <a:pt x="217183" y="231087"/>
                      <a:pt x="308818" y="108606"/>
                      <a:pt x="250923" y="32472"/>
                    </a:cubicBezTo>
                    <a:cubicBezTo>
                      <a:pt x="223432" y="-3675"/>
                      <a:pt x="171829" y="-10718"/>
                      <a:pt x="135683" y="167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0" name="Google Shape;500;p23"/>
            <p:cNvGrpSpPr/>
            <p:nvPr/>
          </p:nvGrpSpPr>
          <p:grpSpPr>
            <a:xfrm rot="5400000">
              <a:off x="8237012" y="2387862"/>
              <a:ext cx="1110278" cy="464698"/>
              <a:chOff x="4039173" y="4544800"/>
              <a:chExt cx="1110278" cy="464698"/>
            </a:xfrm>
          </p:grpSpPr>
          <p:sp>
            <p:nvSpPr>
              <p:cNvPr id="501" name="Google Shape;501;p23"/>
              <p:cNvSpPr/>
              <p:nvPr/>
            </p:nvSpPr>
            <p:spPr>
              <a:xfrm>
                <a:off x="4039173" y="4761250"/>
                <a:ext cx="270003" cy="248248"/>
              </a:xfrm>
              <a:custGeom>
                <a:rect b="b" l="l" r="r" t="t"/>
                <a:pathLst>
                  <a:path extrusionOk="0" h="291200" w="319530">
                    <a:moveTo>
                      <a:pt x="135683" y="16772"/>
                    </a:moveTo>
                    <a:cubicBezTo>
                      <a:pt x="114596" y="32803"/>
                      <a:pt x="103755" y="57025"/>
                      <a:pt x="103556" y="81601"/>
                    </a:cubicBezTo>
                    <a:cubicBezTo>
                      <a:pt x="79819" y="75242"/>
                      <a:pt x="53565" y="79194"/>
                      <a:pt x="32478" y="95225"/>
                    </a:cubicBezTo>
                    <a:cubicBezTo>
                      <a:pt x="-3690" y="122715"/>
                      <a:pt x="-10712" y="174318"/>
                      <a:pt x="16779" y="210464"/>
                    </a:cubicBezTo>
                    <a:cubicBezTo>
                      <a:pt x="70015" y="280482"/>
                      <a:pt x="217183" y="231087"/>
                      <a:pt x="217183" y="231087"/>
                    </a:cubicBezTo>
                    <a:cubicBezTo>
                      <a:pt x="217183" y="231087"/>
                      <a:pt x="308818" y="108606"/>
                      <a:pt x="250923" y="32472"/>
                    </a:cubicBezTo>
                    <a:cubicBezTo>
                      <a:pt x="223432" y="-3675"/>
                      <a:pt x="171829" y="-10718"/>
                      <a:pt x="135683" y="1677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23"/>
              <p:cNvSpPr/>
              <p:nvPr/>
            </p:nvSpPr>
            <p:spPr>
              <a:xfrm flipH="1" rot="10800000">
                <a:off x="4879448" y="4544800"/>
                <a:ext cx="270003" cy="248248"/>
              </a:xfrm>
              <a:custGeom>
                <a:rect b="b" l="l" r="r" t="t"/>
                <a:pathLst>
                  <a:path extrusionOk="0" h="291200" w="319530">
                    <a:moveTo>
                      <a:pt x="135683" y="16772"/>
                    </a:moveTo>
                    <a:cubicBezTo>
                      <a:pt x="114596" y="32803"/>
                      <a:pt x="103755" y="57025"/>
                      <a:pt x="103556" y="81601"/>
                    </a:cubicBezTo>
                    <a:cubicBezTo>
                      <a:pt x="79819" y="75242"/>
                      <a:pt x="53565" y="79194"/>
                      <a:pt x="32478" y="95225"/>
                    </a:cubicBezTo>
                    <a:cubicBezTo>
                      <a:pt x="-3690" y="122715"/>
                      <a:pt x="-10712" y="174318"/>
                      <a:pt x="16779" y="210464"/>
                    </a:cubicBezTo>
                    <a:cubicBezTo>
                      <a:pt x="70015" y="280482"/>
                      <a:pt x="217183" y="231087"/>
                      <a:pt x="217183" y="231087"/>
                    </a:cubicBezTo>
                    <a:cubicBezTo>
                      <a:pt x="217183" y="231087"/>
                      <a:pt x="308818" y="108606"/>
                      <a:pt x="250923" y="32472"/>
                    </a:cubicBezTo>
                    <a:cubicBezTo>
                      <a:pt x="223432" y="-3675"/>
                      <a:pt x="171829" y="-10718"/>
                      <a:pt x="135683" y="1677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3" name="Google Shape;503;p23"/>
          <p:cNvGrpSpPr/>
          <p:nvPr/>
        </p:nvGrpSpPr>
        <p:grpSpPr>
          <a:xfrm>
            <a:off x="114300" y="1849250"/>
            <a:ext cx="8689400" cy="1203900"/>
            <a:chOff x="114300" y="1849250"/>
            <a:chExt cx="8689400" cy="1203900"/>
          </a:xfrm>
        </p:grpSpPr>
        <p:grpSp>
          <p:nvGrpSpPr>
            <p:cNvPr id="504" name="Google Shape;504;p23"/>
            <p:cNvGrpSpPr/>
            <p:nvPr/>
          </p:nvGrpSpPr>
          <p:grpSpPr>
            <a:xfrm rot="5400000">
              <a:off x="-342900" y="2306450"/>
              <a:ext cx="1158300" cy="243900"/>
              <a:chOff x="3823350" y="4765600"/>
              <a:chExt cx="1158300" cy="243900"/>
            </a:xfrm>
          </p:grpSpPr>
          <p:sp>
            <p:nvSpPr>
              <p:cNvPr id="505" name="Google Shape;505;p23"/>
              <p:cNvSpPr/>
              <p:nvPr/>
            </p:nvSpPr>
            <p:spPr>
              <a:xfrm>
                <a:off x="3823350" y="4765600"/>
                <a:ext cx="137100" cy="137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506" name="Google Shape;506;p23"/>
              <p:cNvSpPr/>
              <p:nvPr/>
            </p:nvSpPr>
            <p:spPr>
              <a:xfrm>
                <a:off x="4890150" y="4918000"/>
                <a:ext cx="91500" cy="91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grpSp>
          <p:nvGrpSpPr>
            <p:cNvPr id="507" name="Google Shape;507;p23"/>
            <p:cNvGrpSpPr/>
            <p:nvPr/>
          </p:nvGrpSpPr>
          <p:grpSpPr>
            <a:xfrm rot="5400000">
              <a:off x="8057000" y="2306450"/>
              <a:ext cx="1203900" cy="289500"/>
              <a:chOff x="3823350" y="4765600"/>
              <a:chExt cx="1203900" cy="289500"/>
            </a:xfrm>
          </p:grpSpPr>
          <p:sp>
            <p:nvSpPr>
              <p:cNvPr id="508" name="Google Shape;508;p23"/>
              <p:cNvSpPr/>
              <p:nvPr/>
            </p:nvSpPr>
            <p:spPr>
              <a:xfrm>
                <a:off x="3823350" y="4765600"/>
                <a:ext cx="91500" cy="91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509" name="Google Shape;509;p23"/>
              <p:cNvSpPr/>
              <p:nvPr/>
            </p:nvSpPr>
            <p:spPr>
              <a:xfrm>
                <a:off x="4890150" y="4918000"/>
                <a:ext cx="137100" cy="1371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</p:grpSp>
      <p:grpSp>
        <p:nvGrpSpPr>
          <p:cNvPr id="510" name="Google Shape;510;p23"/>
          <p:cNvGrpSpPr/>
          <p:nvPr/>
        </p:nvGrpSpPr>
        <p:grpSpPr>
          <a:xfrm>
            <a:off x="174954" y="2496037"/>
            <a:ext cx="8693846" cy="248347"/>
            <a:chOff x="174954" y="2496037"/>
            <a:chExt cx="8693846" cy="248347"/>
          </a:xfrm>
        </p:grpSpPr>
        <p:sp>
          <p:nvSpPr>
            <p:cNvPr id="511" name="Google Shape;511;p23"/>
            <p:cNvSpPr/>
            <p:nvPr/>
          </p:nvSpPr>
          <p:spPr>
            <a:xfrm rot="5400000">
              <a:off x="174954" y="2496037"/>
              <a:ext cx="248347" cy="248346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 rot="5400000">
              <a:off x="8620454" y="2496037"/>
              <a:ext cx="248347" cy="248346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4"/>
          <p:cNvGrpSpPr/>
          <p:nvPr/>
        </p:nvGrpSpPr>
        <p:grpSpPr>
          <a:xfrm rot="10800000">
            <a:off x="-1539100" y="-3303825"/>
            <a:ext cx="13157525" cy="11248225"/>
            <a:chOff x="-1539100" y="-3233800"/>
            <a:chExt cx="13157525" cy="11248225"/>
          </a:xfrm>
        </p:grpSpPr>
        <p:pic>
          <p:nvPicPr>
            <p:cNvPr id="65" name="Google Shape;65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490600" y="2870925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539100" y="-323380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42925" y="-24457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8" name="Google Shape;68;p4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70" name="Google Shape;70;p4"/>
          <p:cNvSpPr txBox="1"/>
          <p:nvPr>
            <p:ph idx="1" type="body"/>
          </p:nvPr>
        </p:nvSpPr>
        <p:spPr>
          <a:xfrm>
            <a:off x="720000" y="1152475"/>
            <a:ext cx="77040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71" name="Google Shape;71;p4"/>
          <p:cNvGrpSpPr/>
          <p:nvPr/>
        </p:nvGrpSpPr>
        <p:grpSpPr>
          <a:xfrm flipH="1">
            <a:off x="3975750" y="4640700"/>
            <a:ext cx="1186478" cy="388498"/>
            <a:chOff x="4039173" y="4621000"/>
            <a:chExt cx="1186478" cy="388498"/>
          </a:xfrm>
        </p:grpSpPr>
        <p:sp>
          <p:nvSpPr>
            <p:cNvPr id="72" name="Google Shape;72;p4"/>
            <p:cNvSpPr/>
            <p:nvPr/>
          </p:nvSpPr>
          <p:spPr>
            <a:xfrm flipH="1">
              <a:off x="4039173" y="4761250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4955648" y="4621000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4"/>
          <p:cNvGrpSpPr/>
          <p:nvPr/>
        </p:nvGrpSpPr>
        <p:grpSpPr>
          <a:xfrm flipH="1">
            <a:off x="4219750" y="4785300"/>
            <a:ext cx="1158300" cy="243900"/>
            <a:chOff x="3823350" y="4765600"/>
            <a:chExt cx="1158300" cy="243900"/>
          </a:xfrm>
        </p:grpSpPr>
        <p:sp>
          <p:nvSpPr>
            <p:cNvPr id="75" name="Google Shape;75;p4"/>
            <p:cNvSpPr/>
            <p:nvPr/>
          </p:nvSpPr>
          <p:spPr>
            <a:xfrm>
              <a:off x="3823350" y="476560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4890150" y="491800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77" name="Google Shape;77;p4"/>
          <p:cNvGrpSpPr/>
          <p:nvPr/>
        </p:nvGrpSpPr>
        <p:grpSpPr>
          <a:xfrm>
            <a:off x="3687312" y="4720200"/>
            <a:ext cx="1043951" cy="248346"/>
            <a:chOff x="3458712" y="4720200"/>
            <a:chExt cx="1043951" cy="248346"/>
          </a:xfrm>
        </p:grpSpPr>
        <p:sp>
          <p:nvSpPr>
            <p:cNvPr id="78" name="Google Shape;78;p4"/>
            <p:cNvSpPr/>
            <p:nvPr/>
          </p:nvSpPr>
          <p:spPr>
            <a:xfrm flipH="1">
              <a:off x="4254317" y="4720200"/>
              <a:ext cx="248347" cy="248346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4"/>
            <p:cNvSpPr/>
            <p:nvPr/>
          </p:nvSpPr>
          <p:spPr>
            <a:xfrm flipH="1">
              <a:off x="3458712" y="4720200"/>
              <a:ext cx="154951" cy="1549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5"/>
          <p:cNvGrpSpPr/>
          <p:nvPr/>
        </p:nvGrpSpPr>
        <p:grpSpPr>
          <a:xfrm>
            <a:off x="-2317725" y="-2445725"/>
            <a:ext cx="13936150" cy="11413050"/>
            <a:chOff x="-2317725" y="-2445725"/>
            <a:chExt cx="13936150" cy="11413050"/>
          </a:xfrm>
        </p:grpSpPr>
        <p:pic>
          <p:nvPicPr>
            <p:cNvPr id="82" name="Google Shape;82;p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042925" y="33918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317725" y="-24457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4" name="Google Shape;84;p5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>
            <p:ph idx="1" type="subTitle"/>
          </p:nvPr>
        </p:nvSpPr>
        <p:spPr>
          <a:xfrm>
            <a:off x="1290750" y="2547726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sz="2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2" type="subTitle"/>
          </p:nvPr>
        </p:nvSpPr>
        <p:spPr>
          <a:xfrm>
            <a:off x="4945625" y="2547726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sz="2200"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ius Swash Caps"/>
              <a:buNone/>
              <a:defRPr b="1" sz="2400"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87" name="Google Shape;87;p5"/>
          <p:cNvSpPr txBox="1"/>
          <p:nvPr>
            <p:ph idx="3" type="subTitle"/>
          </p:nvPr>
        </p:nvSpPr>
        <p:spPr>
          <a:xfrm>
            <a:off x="1290750" y="2873758"/>
            <a:ext cx="2907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4" type="subTitle"/>
          </p:nvPr>
        </p:nvSpPr>
        <p:spPr>
          <a:xfrm>
            <a:off x="4945625" y="2873758"/>
            <a:ext cx="2907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90" name="Google Shape;90;p5"/>
          <p:cNvGrpSpPr/>
          <p:nvPr/>
        </p:nvGrpSpPr>
        <p:grpSpPr>
          <a:xfrm flipH="1">
            <a:off x="420794" y="278602"/>
            <a:ext cx="8608913" cy="4677290"/>
            <a:chOff x="114311" y="238846"/>
            <a:chExt cx="8608913" cy="4677290"/>
          </a:xfrm>
        </p:grpSpPr>
        <p:sp>
          <p:nvSpPr>
            <p:cNvPr id="91" name="Google Shape;91;p5"/>
            <p:cNvSpPr/>
            <p:nvPr/>
          </p:nvSpPr>
          <p:spPr>
            <a:xfrm>
              <a:off x="8031173" y="238846"/>
              <a:ext cx="118867" cy="118866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8535373" y="721543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14311" y="4340138"/>
              <a:ext cx="136909" cy="136909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713223" y="4728285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5"/>
          <p:cNvGrpSpPr/>
          <p:nvPr/>
        </p:nvGrpSpPr>
        <p:grpSpPr>
          <a:xfrm flipH="1">
            <a:off x="235482" y="205624"/>
            <a:ext cx="8794228" cy="4780465"/>
            <a:chOff x="114308" y="165868"/>
            <a:chExt cx="8794228" cy="4780465"/>
          </a:xfrm>
        </p:grpSpPr>
        <p:sp>
          <p:nvSpPr>
            <p:cNvPr id="96" name="Google Shape;96;p5"/>
            <p:cNvSpPr/>
            <p:nvPr/>
          </p:nvSpPr>
          <p:spPr>
            <a:xfrm rot="3956062">
              <a:off x="8419727" y="215886"/>
              <a:ext cx="270335" cy="247993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 flipH="1">
              <a:off x="114308" y="4698085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 flipH="1" rot="-3955470">
              <a:off x="274174" y="3992494"/>
              <a:ext cx="370098" cy="338911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8638533" y="1107835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" name="Google Shape;100;p5"/>
          <p:cNvGrpSpPr/>
          <p:nvPr/>
        </p:nvGrpSpPr>
        <p:grpSpPr>
          <a:xfrm flipH="1">
            <a:off x="114308" y="157412"/>
            <a:ext cx="8826449" cy="4494404"/>
            <a:chOff x="203261" y="117656"/>
            <a:chExt cx="8826449" cy="4494404"/>
          </a:xfrm>
        </p:grpSpPr>
        <p:sp>
          <p:nvSpPr>
            <p:cNvPr id="101" name="Google Shape;101;p5"/>
            <p:cNvSpPr/>
            <p:nvPr/>
          </p:nvSpPr>
          <p:spPr>
            <a:xfrm>
              <a:off x="8817023" y="546368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8908510" y="117656"/>
              <a:ext cx="121200" cy="12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470611" y="452056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203261" y="3801235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6"/>
          <p:cNvGrpSpPr/>
          <p:nvPr/>
        </p:nvGrpSpPr>
        <p:grpSpPr>
          <a:xfrm flipH="1" rot="10800000">
            <a:off x="-2105625" y="-3233800"/>
            <a:ext cx="13724050" cy="10923525"/>
            <a:chOff x="-2105625" y="-2979125"/>
            <a:chExt cx="13724050" cy="10923525"/>
          </a:xfrm>
        </p:grpSpPr>
        <p:pic>
          <p:nvPicPr>
            <p:cNvPr id="107" name="Google Shape;107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67800" y="280090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105625" y="-1686925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42925" y="-29791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0" name="Google Shape;110;p6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12" name="Google Shape;112;p6"/>
          <p:cNvGrpSpPr/>
          <p:nvPr/>
        </p:nvGrpSpPr>
        <p:grpSpPr>
          <a:xfrm>
            <a:off x="114311" y="761299"/>
            <a:ext cx="8608913" cy="4194593"/>
            <a:chOff x="114311" y="721543"/>
            <a:chExt cx="8608913" cy="4194593"/>
          </a:xfrm>
        </p:grpSpPr>
        <p:sp>
          <p:nvSpPr>
            <p:cNvPr id="113" name="Google Shape;113;p6"/>
            <p:cNvSpPr/>
            <p:nvPr/>
          </p:nvSpPr>
          <p:spPr>
            <a:xfrm>
              <a:off x="8535373" y="721543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14311" y="4340138"/>
              <a:ext cx="136909" cy="136909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560823" y="4728285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6"/>
          <p:cNvGrpSpPr/>
          <p:nvPr/>
        </p:nvGrpSpPr>
        <p:grpSpPr>
          <a:xfrm>
            <a:off x="114308" y="205624"/>
            <a:ext cx="8608909" cy="4780465"/>
            <a:chOff x="114308" y="165868"/>
            <a:chExt cx="8608909" cy="4780465"/>
          </a:xfrm>
        </p:grpSpPr>
        <p:sp>
          <p:nvSpPr>
            <p:cNvPr id="117" name="Google Shape;117;p6"/>
            <p:cNvSpPr/>
            <p:nvPr/>
          </p:nvSpPr>
          <p:spPr>
            <a:xfrm flipH="1" rot="-3956062">
              <a:off x="8419727" y="215886"/>
              <a:ext cx="270335" cy="247993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flipH="1">
              <a:off x="114308" y="4698085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203261" y="157412"/>
            <a:ext cx="8826449" cy="4079879"/>
            <a:chOff x="203261" y="117656"/>
            <a:chExt cx="8826449" cy="4079879"/>
          </a:xfrm>
        </p:grpSpPr>
        <p:sp>
          <p:nvSpPr>
            <p:cNvPr id="120" name="Google Shape;120;p6"/>
            <p:cNvSpPr/>
            <p:nvPr/>
          </p:nvSpPr>
          <p:spPr>
            <a:xfrm>
              <a:off x="8817023" y="546368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8908510" y="117656"/>
              <a:ext cx="121200" cy="12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203261" y="4106035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7"/>
          <p:cNvGrpSpPr/>
          <p:nvPr/>
        </p:nvGrpSpPr>
        <p:grpSpPr>
          <a:xfrm>
            <a:off x="-1539100" y="-3233800"/>
            <a:ext cx="13157525" cy="11178200"/>
            <a:chOff x="-1539100" y="-3233800"/>
            <a:chExt cx="13157525" cy="11178200"/>
          </a:xfrm>
        </p:grpSpPr>
        <p:pic>
          <p:nvPicPr>
            <p:cNvPr id="125" name="Google Shape;125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267800" y="280090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539100" y="-3233800"/>
              <a:ext cx="5143500" cy="514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27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42925" y="-24457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8" name="Google Shape;128;p7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>
            <p:ph type="title"/>
          </p:nvPr>
        </p:nvSpPr>
        <p:spPr>
          <a:xfrm>
            <a:off x="720000" y="955125"/>
            <a:ext cx="3546300" cy="1103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0" name="Google Shape;130;p7"/>
          <p:cNvSpPr txBox="1"/>
          <p:nvPr>
            <p:ph idx="1" type="body"/>
          </p:nvPr>
        </p:nvSpPr>
        <p:spPr>
          <a:xfrm>
            <a:off x="720000" y="2036475"/>
            <a:ext cx="35478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" name="Google Shape;131;p7"/>
          <p:cNvSpPr/>
          <p:nvPr>
            <p:ph idx="2" type="pic"/>
          </p:nvPr>
        </p:nvSpPr>
        <p:spPr>
          <a:xfrm>
            <a:off x="4791625" y="1023518"/>
            <a:ext cx="3540300" cy="3190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2" name="Google Shape;132;p7"/>
          <p:cNvGrpSpPr/>
          <p:nvPr/>
        </p:nvGrpSpPr>
        <p:grpSpPr>
          <a:xfrm flipH="1">
            <a:off x="787713" y="168247"/>
            <a:ext cx="8089587" cy="4857056"/>
            <a:chOff x="266688" y="164350"/>
            <a:chExt cx="8089587" cy="4857056"/>
          </a:xfrm>
        </p:grpSpPr>
        <p:grpSp>
          <p:nvGrpSpPr>
            <p:cNvPr id="133" name="Google Shape;133;p7"/>
            <p:cNvGrpSpPr/>
            <p:nvPr/>
          </p:nvGrpSpPr>
          <p:grpSpPr>
            <a:xfrm>
              <a:off x="7065314" y="164350"/>
              <a:ext cx="1290962" cy="371248"/>
              <a:chOff x="10774364" y="4594850"/>
              <a:chExt cx="1290962" cy="371248"/>
            </a:xfrm>
          </p:grpSpPr>
          <p:sp>
            <p:nvSpPr>
              <p:cNvPr id="134" name="Google Shape;134;p7"/>
              <p:cNvSpPr/>
              <p:nvPr/>
            </p:nvSpPr>
            <p:spPr>
              <a:xfrm flipH="1">
                <a:off x="10774364" y="4594850"/>
                <a:ext cx="365862" cy="329056"/>
              </a:xfrm>
              <a:custGeom>
                <a:rect b="b" l="l" r="r" t="t"/>
                <a:pathLst>
                  <a:path extrusionOk="0" h="291200" w="319530">
                    <a:moveTo>
                      <a:pt x="135683" y="16772"/>
                    </a:moveTo>
                    <a:cubicBezTo>
                      <a:pt x="114596" y="32803"/>
                      <a:pt x="103755" y="57025"/>
                      <a:pt x="103556" y="81601"/>
                    </a:cubicBezTo>
                    <a:cubicBezTo>
                      <a:pt x="79819" y="75242"/>
                      <a:pt x="53565" y="79194"/>
                      <a:pt x="32478" y="95225"/>
                    </a:cubicBezTo>
                    <a:cubicBezTo>
                      <a:pt x="-3690" y="122715"/>
                      <a:pt x="-10712" y="174318"/>
                      <a:pt x="16779" y="210464"/>
                    </a:cubicBezTo>
                    <a:cubicBezTo>
                      <a:pt x="70015" y="280482"/>
                      <a:pt x="217183" y="231087"/>
                      <a:pt x="217183" y="231087"/>
                    </a:cubicBezTo>
                    <a:cubicBezTo>
                      <a:pt x="217183" y="231087"/>
                      <a:pt x="308818" y="108606"/>
                      <a:pt x="250923" y="32472"/>
                    </a:cubicBezTo>
                    <a:cubicBezTo>
                      <a:pt x="223432" y="-3675"/>
                      <a:pt x="171829" y="-10718"/>
                      <a:pt x="135683" y="167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7"/>
              <p:cNvSpPr/>
              <p:nvPr/>
            </p:nvSpPr>
            <p:spPr>
              <a:xfrm>
                <a:off x="11795323" y="4717850"/>
                <a:ext cx="270003" cy="248248"/>
              </a:xfrm>
              <a:custGeom>
                <a:rect b="b" l="l" r="r" t="t"/>
                <a:pathLst>
                  <a:path extrusionOk="0" h="291200" w="319530">
                    <a:moveTo>
                      <a:pt x="135683" y="16772"/>
                    </a:moveTo>
                    <a:cubicBezTo>
                      <a:pt x="114596" y="32803"/>
                      <a:pt x="103755" y="57025"/>
                      <a:pt x="103556" y="81601"/>
                    </a:cubicBezTo>
                    <a:cubicBezTo>
                      <a:pt x="79819" y="75242"/>
                      <a:pt x="53565" y="79194"/>
                      <a:pt x="32478" y="95225"/>
                    </a:cubicBezTo>
                    <a:cubicBezTo>
                      <a:pt x="-3690" y="122715"/>
                      <a:pt x="-10712" y="174318"/>
                      <a:pt x="16779" y="210464"/>
                    </a:cubicBezTo>
                    <a:cubicBezTo>
                      <a:pt x="70015" y="280482"/>
                      <a:pt x="217183" y="231087"/>
                      <a:pt x="217183" y="231087"/>
                    </a:cubicBezTo>
                    <a:cubicBezTo>
                      <a:pt x="217183" y="231087"/>
                      <a:pt x="308818" y="108606"/>
                      <a:pt x="250923" y="32472"/>
                    </a:cubicBezTo>
                    <a:cubicBezTo>
                      <a:pt x="223432" y="-3675"/>
                      <a:pt x="171829" y="-10718"/>
                      <a:pt x="135683" y="1677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7"/>
            <p:cNvGrpSpPr/>
            <p:nvPr/>
          </p:nvGrpSpPr>
          <p:grpSpPr>
            <a:xfrm flipH="1" rot="10800000">
              <a:off x="266688" y="4245400"/>
              <a:ext cx="701112" cy="776006"/>
              <a:chOff x="3975739" y="4544800"/>
              <a:chExt cx="701112" cy="776006"/>
            </a:xfrm>
          </p:grpSpPr>
          <p:sp>
            <p:nvSpPr>
              <p:cNvPr id="137" name="Google Shape;137;p7"/>
              <p:cNvSpPr/>
              <p:nvPr/>
            </p:nvSpPr>
            <p:spPr>
              <a:xfrm flipH="1" rot="10800000">
                <a:off x="3975739" y="4991750"/>
                <a:ext cx="365862" cy="329056"/>
              </a:xfrm>
              <a:custGeom>
                <a:rect b="b" l="l" r="r" t="t"/>
                <a:pathLst>
                  <a:path extrusionOk="0" h="291200" w="319530">
                    <a:moveTo>
                      <a:pt x="135683" y="16772"/>
                    </a:moveTo>
                    <a:cubicBezTo>
                      <a:pt x="114596" y="32803"/>
                      <a:pt x="103755" y="57025"/>
                      <a:pt x="103556" y="81601"/>
                    </a:cubicBezTo>
                    <a:cubicBezTo>
                      <a:pt x="79819" y="75242"/>
                      <a:pt x="53565" y="79194"/>
                      <a:pt x="32478" y="95225"/>
                    </a:cubicBezTo>
                    <a:cubicBezTo>
                      <a:pt x="-3690" y="122715"/>
                      <a:pt x="-10712" y="174318"/>
                      <a:pt x="16779" y="210464"/>
                    </a:cubicBezTo>
                    <a:cubicBezTo>
                      <a:pt x="70015" y="280482"/>
                      <a:pt x="217183" y="231087"/>
                      <a:pt x="217183" y="231087"/>
                    </a:cubicBezTo>
                    <a:cubicBezTo>
                      <a:pt x="217183" y="231087"/>
                      <a:pt x="308818" y="108606"/>
                      <a:pt x="250923" y="32472"/>
                    </a:cubicBezTo>
                    <a:cubicBezTo>
                      <a:pt x="223432" y="-3675"/>
                      <a:pt x="171829" y="-10718"/>
                      <a:pt x="135683" y="167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 rot="10800000">
                <a:off x="4406848" y="4544800"/>
                <a:ext cx="270003" cy="248248"/>
              </a:xfrm>
              <a:custGeom>
                <a:rect b="b" l="l" r="r" t="t"/>
                <a:pathLst>
                  <a:path extrusionOk="0" h="291200" w="319530">
                    <a:moveTo>
                      <a:pt x="135683" y="16772"/>
                    </a:moveTo>
                    <a:cubicBezTo>
                      <a:pt x="114596" y="32803"/>
                      <a:pt x="103755" y="57025"/>
                      <a:pt x="103556" y="81601"/>
                    </a:cubicBezTo>
                    <a:cubicBezTo>
                      <a:pt x="79819" y="75242"/>
                      <a:pt x="53565" y="79194"/>
                      <a:pt x="32478" y="95225"/>
                    </a:cubicBezTo>
                    <a:cubicBezTo>
                      <a:pt x="-3690" y="122715"/>
                      <a:pt x="-10712" y="174318"/>
                      <a:pt x="16779" y="210464"/>
                    </a:cubicBezTo>
                    <a:cubicBezTo>
                      <a:pt x="70015" y="280482"/>
                      <a:pt x="217183" y="231087"/>
                      <a:pt x="217183" y="231087"/>
                    </a:cubicBezTo>
                    <a:cubicBezTo>
                      <a:pt x="217183" y="231087"/>
                      <a:pt x="308818" y="108606"/>
                      <a:pt x="250923" y="32472"/>
                    </a:cubicBezTo>
                    <a:cubicBezTo>
                      <a:pt x="223432" y="-3675"/>
                      <a:pt x="171829" y="-10718"/>
                      <a:pt x="135683" y="1677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9" name="Google Shape;139;p7"/>
          <p:cNvGrpSpPr/>
          <p:nvPr/>
        </p:nvGrpSpPr>
        <p:grpSpPr>
          <a:xfrm flipH="1">
            <a:off x="1382000" y="114290"/>
            <a:ext cx="7571474" cy="4842618"/>
            <a:chOff x="190511" y="110393"/>
            <a:chExt cx="7571474" cy="4842618"/>
          </a:xfrm>
        </p:grpSpPr>
        <p:sp>
          <p:nvSpPr>
            <p:cNvPr id="140" name="Google Shape;140;p7"/>
            <p:cNvSpPr/>
            <p:nvPr/>
          </p:nvSpPr>
          <p:spPr>
            <a:xfrm flipH="1">
              <a:off x="7643118" y="337171"/>
              <a:ext cx="118867" cy="118866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 flipH="1">
              <a:off x="6550308" y="110393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190511" y="4041713"/>
              <a:ext cx="174055" cy="174054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420473" y="4765160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7"/>
          <p:cNvGrpSpPr/>
          <p:nvPr/>
        </p:nvGrpSpPr>
        <p:grpSpPr>
          <a:xfrm flipH="1">
            <a:off x="1198050" y="203765"/>
            <a:ext cx="7703924" cy="4564591"/>
            <a:chOff x="242011" y="199868"/>
            <a:chExt cx="7703924" cy="4564591"/>
          </a:xfrm>
        </p:grpSpPr>
        <p:sp>
          <p:nvSpPr>
            <p:cNvPr id="145" name="Google Shape;145;p7"/>
            <p:cNvSpPr/>
            <p:nvPr/>
          </p:nvSpPr>
          <p:spPr>
            <a:xfrm flipH="1">
              <a:off x="7854435" y="199868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 flipH="1">
              <a:off x="6840873" y="354206"/>
              <a:ext cx="121200" cy="12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242011" y="467296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8"/>
          <p:cNvGrpSpPr/>
          <p:nvPr/>
        </p:nvGrpSpPr>
        <p:grpSpPr>
          <a:xfrm>
            <a:off x="-2317725" y="-540725"/>
            <a:ext cx="13936150" cy="9508050"/>
            <a:chOff x="-2317725" y="-540725"/>
            <a:chExt cx="13936150" cy="9508050"/>
          </a:xfrm>
        </p:grpSpPr>
        <p:pic>
          <p:nvPicPr>
            <p:cNvPr id="150" name="Google Shape;150;p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042925" y="33918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1" name="Google Shape;151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317725" y="-5407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2" name="Google Shape;152;p8"/>
          <p:cNvPicPr preferRelativeResize="0"/>
          <p:nvPr/>
        </p:nvPicPr>
        <p:blipFill>
          <a:blip r:embed="rId4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 txBox="1"/>
          <p:nvPr>
            <p:ph type="title"/>
          </p:nvPr>
        </p:nvSpPr>
        <p:spPr>
          <a:xfrm>
            <a:off x="710625" y="1209475"/>
            <a:ext cx="7722600" cy="10020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4" name="Google Shape;154;p8"/>
          <p:cNvGrpSpPr/>
          <p:nvPr/>
        </p:nvGrpSpPr>
        <p:grpSpPr>
          <a:xfrm flipH="1">
            <a:off x="114300" y="118813"/>
            <a:ext cx="8915374" cy="4911926"/>
            <a:chOff x="114311" y="118813"/>
            <a:chExt cx="8915374" cy="4911926"/>
          </a:xfrm>
        </p:grpSpPr>
        <p:sp>
          <p:nvSpPr>
            <p:cNvPr id="155" name="Google Shape;155;p8"/>
            <p:cNvSpPr/>
            <p:nvPr/>
          </p:nvSpPr>
          <p:spPr>
            <a:xfrm rot="10800000">
              <a:off x="8855630" y="627457"/>
              <a:ext cx="174055" cy="174054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 flipH="1">
              <a:off x="1000318" y="118821"/>
              <a:ext cx="118867" cy="118866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 flipH="1">
              <a:off x="420783" y="797743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 rot="10800000">
              <a:off x="8459471" y="118813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14311" y="4346513"/>
              <a:ext cx="174055" cy="174054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96673" y="4841360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 flipH="1" rot="10800000">
              <a:off x="8024798" y="4911872"/>
              <a:ext cx="118867" cy="118866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 flipH="1" rot="10800000">
              <a:off x="8535348" y="4163965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8"/>
          <p:cNvGrpSpPr/>
          <p:nvPr/>
        </p:nvGrpSpPr>
        <p:grpSpPr>
          <a:xfrm flipH="1">
            <a:off x="114297" y="165868"/>
            <a:ext cx="8915379" cy="4817824"/>
            <a:chOff x="114308" y="165868"/>
            <a:chExt cx="8915379" cy="4817824"/>
          </a:xfrm>
        </p:grpSpPr>
        <p:sp>
          <p:nvSpPr>
            <p:cNvPr id="164" name="Google Shape;164;p8"/>
            <p:cNvSpPr/>
            <p:nvPr/>
          </p:nvSpPr>
          <p:spPr>
            <a:xfrm flipH="1" rot="-3956062">
              <a:off x="453946" y="215886"/>
              <a:ext cx="270335" cy="247993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 flipH="1">
              <a:off x="8759685" y="201691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 flipH="1" rot="-3955470">
              <a:off x="8499723" y="816619"/>
              <a:ext cx="370098" cy="338911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114308" y="4698085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 rot="3955470">
              <a:off x="274174" y="3992494"/>
              <a:ext cx="370098" cy="338911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 rot="3956062">
              <a:off x="8419702" y="4685682"/>
              <a:ext cx="270335" cy="247993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" name="Google Shape;170;p8"/>
          <p:cNvGrpSpPr/>
          <p:nvPr/>
        </p:nvGrpSpPr>
        <p:grpSpPr>
          <a:xfrm flipH="1">
            <a:off x="114300" y="117656"/>
            <a:ext cx="8915388" cy="4914249"/>
            <a:chOff x="114297" y="117656"/>
            <a:chExt cx="8915388" cy="4914249"/>
          </a:xfrm>
        </p:grpSpPr>
        <p:sp>
          <p:nvSpPr>
            <p:cNvPr id="171" name="Google Shape;171;p8"/>
            <p:cNvSpPr/>
            <p:nvPr/>
          </p:nvSpPr>
          <p:spPr>
            <a:xfrm flipH="1">
              <a:off x="235485" y="546368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 flipH="1">
              <a:off x="114297" y="117656"/>
              <a:ext cx="121200" cy="12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 rot="10800000">
              <a:off x="8581885" y="535964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470611" y="452056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5" name="Google Shape;175;p8"/>
            <p:cNvSpPr/>
            <p:nvPr/>
          </p:nvSpPr>
          <p:spPr>
            <a:xfrm flipH="1" rot="10800000">
              <a:off x="8816998" y="4511692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76" name="Google Shape;176;p8"/>
            <p:cNvSpPr/>
            <p:nvPr/>
          </p:nvSpPr>
          <p:spPr>
            <a:xfrm flipH="1" rot="10800000">
              <a:off x="8908485" y="4910704"/>
              <a:ext cx="121200" cy="12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9"/>
          <p:cNvGrpSpPr/>
          <p:nvPr/>
        </p:nvGrpSpPr>
        <p:grpSpPr>
          <a:xfrm flipH="1">
            <a:off x="-3551125" y="-3555800"/>
            <a:ext cx="14084775" cy="12189025"/>
            <a:chOff x="-1563750" y="-3555800"/>
            <a:chExt cx="14084775" cy="12189025"/>
          </a:xfrm>
        </p:grpSpPr>
        <p:pic>
          <p:nvPicPr>
            <p:cNvPr id="179" name="Google Shape;179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9375" y="305772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1563750" y="-3555800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1" name="Google Shape;181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945525" y="-1006175"/>
              <a:ext cx="5575500" cy="55755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2" name="Google Shape;182;p9"/>
          <p:cNvPicPr preferRelativeResize="0"/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9"/>
          <p:cNvSpPr txBox="1"/>
          <p:nvPr>
            <p:ph idx="1" type="subTitle"/>
          </p:nvPr>
        </p:nvSpPr>
        <p:spPr>
          <a:xfrm>
            <a:off x="1312108" y="1427725"/>
            <a:ext cx="30444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85" name="Google Shape;185;p9"/>
          <p:cNvSpPr txBox="1"/>
          <p:nvPr>
            <p:ph idx="2" type="subTitle"/>
          </p:nvPr>
        </p:nvSpPr>
        <p:spPr>
          <a:xfrm>
            <a:off x="4787492" y="1427725"/>
            <a:ext cx="30444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6" name="Google Shape;186;p9"/>
          <p:cNvGrpSpPr/>
          <p:nvPr/>
        </p:nvGrpSpPr>
        <p:grpSpPr>
          <a:xfrm>
            <a:off x="4039173" y="4544800"/>
            <a:ext cx="1110278" cy="464698"/>
            <a:chOff x="4039173" y="4544800"/>
            <a:chExt cx="1110278" cy="464698"/>
          </a:xfrm>
        </p:grpSpPr>
        <p:sp>
          <p:nvSpPr>
            <p:cNvPr id="187" name="Google Shape;187;p9"/>
            <p:cNvSpPr/>
            <p:nvPr/>
          </p:nvSpPr>
          <p:spPr>
            <a:xfrm flipH="1">
              <a:off x="4039173" y="4761250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4879448" y="4544800"/>
              <a:ext cx="270003" cy="248248"/>
            </a:xfrm>
            <a:custGeom>
              <a:rect b="b" l="l" r="r" t="t"/>
              <a:pathLst>
                <a:path extrusionOk="0" h="291200" w="319530">
                  <a:moveTo>
                    <a:pt x="135683" y="16772"/>
                  </a:moveTo>
                  <a:cubicBezTo>
                    <a:pt x="114596" y="32803"/>
                    <a:pt x="103755" y="57025"/>
                    <a:pt x="103556" y="81601"/>
                  </a:cubicBezTo>
                  <a:cubicBezTo>
                    <a:pt x="79819" y="75242"/>
                    <a:pt x="53565" y="79194"/>
                    <a:pt x="32478" y="95225"/>
                  </a:cubicBezTo>
                  <a:cubicBezTo>
                    <a:pt x="-3690" y="122715"/>
                    <a:pt x="-10712" y="174318"/>
                    <a:pt x="16779" y="210464"/>
                  </a:cubicBezTo>
                  <a:cubicBezTo>
                    <a:pt x="70015" y="280482"/>
                    <a:pt x="217183" y="231087"/>
                    <a:pt x="217183" y="231087"/>
                  </a:cubicBezTo>
                  <a:cubicBezTo>
                    <a:pt x="217183" y="231087"/>
                    <a:pt x="308818" y="108606"/>
                    <a:pt x="250923" y="32472"/>
                  </a:cubicBezTo>
                  <a:cubicBezTo>
                    <a:pt x="223432" y="-3675"/>
                    <a:pt x="171829" y="-10718"/>
                    <a:pt x="135683" y="167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" name="Google Shape;189;p9"/>
          <p:cNvGrpSpPr/>
          <p:nvPr/>
        </p:nvGrpSpPr>
        <p:grpSpPr>
          <a:xfrm>
            <a:off x="3823350" y="4765600"/>
            <a:ext cx="1158300" cy="243900"/>
            <a:chOff x="3823350" y="4765600"/>
            <a:chExt cx="1158300" cy="243900"/>
          </a:xfrm>
        </p:grpSpPr>
        <p:sp>
          <p:nvSpPr>
            <p:cNvPr id="190" name="Google Shape;190;p9"/>
            <p:cNvSpPr/>
            <p:nvPr/>
          </p:nvSpPr>
          <p:spPr>
            <a:xfrm>
              <a:off x="3823350" y="476560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4890150" y="4918000"/>
              <a:ext cx="91500" cy="91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192" name="Google Shape;192;p9"/>
          <p:cNvSpPr/>
          <p:nvPr/>
        </p:nvSpPr>
        <p:spPr>
          <a:xfrm>
            <a:off x="4470137" y="4700500"/>
            <a:ext cx="248347" cy="248346"/>
          </a:xfrm>
          <a:custGeom>
            <a:rect b="b" l="l" r="r" t="t"/>
            <a:pathLst>
              <a:path extrusionOk="0" h="424523" w="424524">
                <a:moveTo>
                  <a:pt x="424524" y="212262"/>
                </a:moveTo>
                <a:cubicBezTo>
                  <a:pt x="281131" y="250307"/>
                  <a:pt x="250307" y="281131"/>
                  <a:pt x="212262" y="424523"/>
                </a:cubicBezTo>
                <a:cubicBezTo>
                  <a:pt x="174217" y="281131"/>
                  <a:pt x="143392" y="250307"/>
                  <a:pt x="0" y="212262"/>
                </a:cubicBezTo>
                <a:cubicBezTo>
                  <a:pt x="143392" y="174217"/>
                  <a:pt x="174217" y="143392"/>
                  <a:pt x="212262" y="0"/>
                </a:cubicBezTo>
                <a:cubicBezTo>
                  <a:pt x="250307" y="143392"/>
                  <a:pt x="281131" y="174217"/>
                  <a:pt x="424524" y="212262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10"/>
          <p:cNvSpPr txBox="1"/>
          <p:nvPr>
            <p:ph type="title"/>
          </p:nvPr>
        </p:nvSpPr>
        <p:spPr>
          <a:xfrm>
            <a:off x="4620600" y="539500"/>
            <a:ext cx="3842700" cy="1241100"/>
          </a:xfrm>
          <a:prstGeom prst="rect">
            <a:avLst/>
          </a:prstGeom>
          <a:solidFill>
            <a:schemeClr val="lt1"/>
          </a:solidFill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Delius Swash Caps"/>
              <a:buNone/>
              <a:defRPr sz="3300">
                <a:solidFill>
                  <a:schemeClr val="dk2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Delius Swash Caps"/>
              <a:buNone/>
              <a:defRPr sz="3300">
                <a:solidFill>
                  <a:schemeClr val="dk2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Delius Swash Caps"/>
              <a:buNone/>
              <a:defRPr sz="3300">
                <a:solidFill>
                  <a:schemeClr val="dk2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Delius Swash Caps"/>
              <a:buNone/>
              <a:defRPr sz="3300">
                <a:solidFill>
                  <a:schemeClr val="dk2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Delius Swash Caps"/>
              <a:buNone/>
              <a:defRPr sz="3300">
                <a:solidFill>
                  <a:schemeClr val="dk2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Delius Swash Caps"/>
              <a:buNone/>
              <a:defRPr sz="3300">
                <a:solidFill>
                  <a:schemeClr val="dk2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Delius Swash Caps"/>
              <a:buNone/>
              <a:defRPr sz="3300">
                <a:solidFill>
                  <a:schemeClr val="dk2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Delius Swash Caps"/>
              <a:buNone/>
              <a:defRPr sz="3300">
                <a:solidFill>
                  <a:schemeClr val="dk2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00"/>
              <a:buFont typeface="Delius Swash Caps"/>
              <a:buNone/>
              <a:defRPr sz="3300">
                <a:solidFill>
                  <a:schemeClr val="dk2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lice"/>
              <a:buChar char="●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○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■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●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○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■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●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○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ice"/>
              <a:buChar char="■"/>
              <a:defRPr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24"/>
          <p:cNvSpPr txBox="1"/>
          <p:nvPr>
            <p:ph type="ctrTitle"/>
          </p:nvPr>
        </p:nvSpPr>
        <p:spPr>
          <a:xfrm>
            <a:off x="1677900" y="2247550"/>
            <a:ext cx="5788200" cy="198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</a:t>
            </a:r>
            <a:r>
              <a:rPr lang="en"/>
              <a:t>’s Hidden Journey</a:t>
            </a:r>
            <a:endParaRPr/>
          </a:p>
        </p:txBody>
      </p:sp>
      <p:sp>
        <p:nvSpPr>
          <p:cNvPr id="518" name="Google Shape;518;p24"/>
          <p:cNvSpPr txBox="1"/>
          <p:nvPr>
            <p:ph idx="1" type="subTitle"/>
          </p:nvPr>
        </p:nvSpPr>
        <p:spPr>
          <a:xfrm>
            <a:off x="2417350" y="4150100"/>
            <a:ext cx="4309200" cy="45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Six Months Jigglypuff</a:t>
            </a:r>
            <a:endParaRPr/>
          </a:p>
        </p:txBody>
      </p:sp>
      <p:grpSp>
        <p:nvGrpSpPr>
          <p:cNvPr id="519" name="Google Shape;519;p24"/>
          <p:cNvGrpSpPr/>
          <p:nvPr/>
        </p:nvGrpSpPr>
        <p:grpSpPr>
          <a:xfrm>
            <a:off x="2439059" y="440684"/>
            <a:ext cx="4265883" cy="1996853"/>
            <a:chOff x="2372871" y="440684"/>
            <a:chExt cx="4265883" cy="1996853"/>
          </a:xfrm>
        </p:grpSpPr>
        <p:grpSp>
          <p:nvGrpSpPr>
            <p:cNvPr id="520" name="Google Shape;520;p24"/>
            <p:cNvGrpSpPr/>
            <p:nvPr/>
          </p:nvGrpSpPr>
          <p:grpSpPr>
            <a:xfrm>
              <a:off x="4033597" y="440684"/>
              <a:ext cx="1763170" cy="1502592"/>
              <a:chOff x="4102146" y="440684"/>
              <a:chExt cx="1763170" cy="1502592"/>
            </a:xfrm>
          </p:grpSpPr>
          <p:grpSp>
            <p:nvGrpSpPr>
              <p:cNvPr id="521" name="Google Shape;521;p24"/>
              <p:cNvGrpSpPr/>
              <p:nvPr/>
            </p:nvGrpSpPr>
            <p:grpSpPr>
              <a:xfrm>
                <a:off x="4102146" y="440684"/>
                <a:ext cx="1763170" cy="1502592"/>
                <a:chOff x="3938561" y="407370"/>
                <a:chExt cx="1827688" cy="1557574"/>
              </a:xfrm>
            </p:grpSpPr>
            <p:sp>
              <p:nvSpPr>
                <p:cNvPr id="522" name="Google Shape;522;p24"/>
                <p:cNvSpPr/>
                <p:nvPr/>
              </p:nvSpPr>
              <p:spPr>
                <a:xfrm rot="-1172733">
                  <a:off x="4104524" y="661636"/>
                  <a:ext cx="1525126" cy="1079284"/>
                </a:xfrm>
                <a:custGeom>
                  <a:rect b="b" l="l" r="r" t="t"/>
                  <a:pathLst>
                    <a:path extrusionOk="0" h="1102538" w="1557986">
                      <a:moveTo>
                        <a:pt x="1503552" y="164721"/>
                      </a:moveTo>
                      <a:cubicBezTo>
                        <a:pt x="1491464" y="162949"/>
                        <a:pt x="1478787" y="163606"/>
                        <a:pt x="1466623" y="164073"/>
                      </a:cubicBezTo>
                      <a:cubicBezTo>
                        <a:pt x="1451384" y="164654"/>
                        <a:pt x="1436182" y="166092"/>
                        <a:pt x="1421084" y="168292"/>
                      </a:cubicBezTo>
                      <a:cubicBezTo>
                        <a:pt x="1409912" y="169921"/>
                        <a:pt x="1398119" y="173836"/>
                        <a:pt x="1397339" y="186818"/>
                      </a:cubicBezTo>
                      <a:cubicBezTo>
                        <a:pt x="1397281" y="187847"/>
                        <a:pt x="1397491" y="188704"/>
                        <a:pt x="1397824" y="189447"/>
                      </a:cubicBezTo>
                      <a:cubicBezTo>
                        <a:pt x="1397843" y="190324"/>
                        <a:pt x="1398034" y="191238"/>
                        <a:pt x="1398577" y="192181"/>
                      </a:cubicBezTo>
                      <a:cubicBezTo>
                        <a:pt x="1404587" y="202478"/>
                        <a:pt x="1411016" y="212527"/>
                        <a:pt x="1417789" y="222337"/>
                      </a:cubicBezTo>
                      <a:cubicBezTo>
                        <a:pt x="1390137" y="236720"/>
                        <a:pt x="1362487" y="251103"/>
                        <a:pt x="1334835" y="265476"/>
                      </a:cubicBezTo>
                      <a:cubicBezTo>
                        <a:pt x="1326910" y="208974"/>
                        <a:pt x="1304718" y="154729"/>
                        <a:pt x="1268037" y="110761"/>
                      </a:cubicBezTo>
                      <a:cubicBezTo>
                        <a:pt x="1171339" y="-5139"/>
                        <a:pt x="986430" y="-34981"/>
                        <a:pt x="858185" y="44610"/>
                      </a:cubicBezTo>
                      <a:cubicBezTo>
                        <a:pt x="858185" y="44610"/>
                        <a:pt x="729407" y="115324"/>
                        <a:pt x="656331" y="244473"/>
                      </a:cubicBezTo>
                      <a:cubicBezTo>
                        <a:pt x="656331" y="244473"/>
                        <a:pt x="608230" y="124201"/>
                        <a:pt x="479986" y="44610"/>
                      </a:cubicBezTo>
                      <a:cubicBezTo>
                        <a:pt x="351741" y="-34981"/>
                        <a:pt x="166823" y="-5139"/>
                        <a:pt x="70135" y="110761"/>
                      </a:cubicBezTo>
                      <a:cubicBezTo>
                        <a:pt x="-26564" y="226662"/>
                        <a:pt x="-22792" y="413923"/>
                        <a:pt x="78488" y="525832"/>
                      </a:cubicBezTo>
                      <a:cubicBezTo>
                        <a:pt x="145277" y="599632"/>
                        <a:pt x="241737" y="637332"/>
                        <a:pt x="329005" y="685205"/>
                      </a:cubicBezTo>
                      <a:cubicBezTo>
                        <a:pt x="359180" y="701759"/>
                        <a:pt x="388688" y="720152"/>
                        <a:pt x="417073" y="740202"/>
                      </a:cubicBezTo>
                      <a:cubicBezTo>
                        <a:pt x="374801" y="759271"/>
                        <a:pt x="332538" y="778331"/>
                        <a:pt x="290267" y="797400"/>
                      </a:cubicBezTo>
                      <a:cubicBezTo>
                        <a:pt x="287505" y="792227"/>
                        <a:pt x="284647" y="787103"/>
                        <a:pt x="281561" y="782093"/>
                      </a:cubicBezTo>
                      <a:cubicBezTo>
                        <a:pt x="275046" y="771520"/>
                        <a:pt x="268769" y="759433"/>
                        <a:pt x="259273" y="751156"/>
                      </a:cubicBezTo>
                      <a:cubicBezTo>
                        <a:pt x="258825" y="750460"/>
                        <a:pt x="258215" y="749822"/>
                        <a:pt x="257348" y="749308"/>
                      </a:cubicBezTo>
                      <a:cubicBezTo>
                        <a:pt x="256605" y="748736"/>
                        <a:pt x="255862" y="748403"/>
                        <a:pt x="255138" y="748260"/>
                      </a:cubicBezTo>
                      <a:cubicBezTo>
                        <a:pt x="246804" y="744564"/>
                        <a:pt x="237631" y="746679"/>
                        <a:pt x="228859" y="748698"/>
                      </a:cubicBezTo>
                      <a:cubicBezTo>
                        <a:pt x="219229" y="750918"/>
                        <a:pt x="209904" y="754318"/>
                        <a:pt x="200941" y="758461"/>
                      </a:cubicBezTo>
                      <a:cubicBezTo>
                        <a:pt x="181853" y="767272"/>
                        <a:pt x="164423" y="780197"/>
                        <a:pt x="150001" y="795466"/>
                      </a:cubicBezTo>
                      <a:cubicBezTo>
                        <a:pt x="142001" y="803943"/>
                        <a:pt x="120398" y="827556"/>
                        <a:pt x="139457" y="836747"/>
                      </a:cubicBezTo>
                      <a:cubicBezTo>
                        <a:pt x="143201" y="838557"/>
                        <a:pt x="147639" y="838395"/>
                        <a:pt x="151687" y="838519"/>
                      </a:cubicBezTo>
                      <a:cubicBezTo>
                        <a:pt x="158117" y="838719"/>
                        <a:pt x="164536" y="838881"/>
                        <a:pt x="170966" y="839052"/>
                      </a:cubicBezTo>
                      <a:cubicBezTo>
                        <a:pt x="181387" y="839338"/>
                        <a:pt x="191807" y="839633"/>
                        <a:pt x="202227" y="839919"/>
                      </a:cubicBezTo>
                      <a:cubicBezTo>
                        <a:pt x="196293" y="848816"/>
                        <a:pt x="190359" y="857721"/>
                        <a:pt x="184549" y="866703"/>
                      </a:cubicBezTo>
                      <a:cubicBezTo>
                        <a:pt x="178710" y="875733"/>
                        <a:pt x="169956" y="885706"/>
                        <a:pt x="168861" y="896841"/>
                      </a:cubicBezTo>
                      <a:cubicBezTo>
                        <a:pt x="168099" y="904623"/>
                        <a:pt x="172376" y="911881"/>
                        <a:pt x="180767" y="912414"/>
                      </a:cubicBezTo>
                      <a:cubicBezTo>
                        <a:pt x="186292" y="912767"/>
                        <a:pt x="191883" y="909985"/>
                        <a:pt x="196941" y="908232"/>
                      </a:cubicBezTo>
                      <a:cubicBezTo>
                        <a:pt x="203961" y="905804"/>
                        <a:pt x="210990" y="903375"/>
                        <a:pt x="218010" y="900946"/>
                      </a:cubicBezTo>
                      <a:cubicBezTo>
                        <a:pt x="231554" y="896260"/>
                        <a:pt x="245099" y="891573"/>
                        <a:pt x="258644" y="886887"/>
                      </a:cubicBezTo>
                      <a:cubicBezTo>
                        <a:pt x="270721" y="882706"/>
                        <a:pt x="283799" y="879457"/>
                        <a:pt x="295248" y="873704"/>
                      </a:cubicBezTo>
                      <a:cubicBezTo>
                        <a:pt x="317822" y="862351"/>
                        <a:pt x="308002" y="837043"/>
                        <a:pt x="300525" y="818859"/>
                      </a:cubicBezTo>
                      <a:cubicBezTo>
                        <a:pt x="299144" y="815488"/>
                        <a:pt x="297467" y="812268"/>
                        <a:pt x="295924" y="808982"/>
                      </a:cubicBezTo>
                      <a:cubicBezTo>
                        <a:pt x="340301" y="788961"/>
                        <a:pt x="384688" y="768948"/>
                        <a:pt x="429065" y="748927"/>
                      </a:cubicBezTo>
                      <a:cubicBezTo>
                        <a:pt x="539660" y="829899"/>
                        <a:pt x="630948" y="937274"/>
                        <a:pt x="669076" y="1067557"/>
                      </a:cubicBezTo>
                      <a:cubicBezTo>
                        <a:pt x="718253" y="899546"/>
                        <a:pt x="855680" y="769415"/>
                        <a:pt x="1009166" y="685214"/>
                      </a:cubicBezTo>
                      <a:cubicBezTo>
                        <a:pt x="1096424" y="637342"/>
                        <a:pt x="1192894" y="599632"/>
                        <a:pt x="1259683" y="525842"/>
                      </a:cubicBezTo>
                      <a:cubicBezTo>
                        <a:pt x="1319433" y="459815"/>
                        <a:pt x="1345217" y="367565"/>
                        <a:pt x="1336483" y="279211"/>
                      </a:cubicBezTo>
                      <a:cubicBezTo>
                        <a:pt x="1365829" y="263952"/>
                        <a:pt x="1395177" y="248683"/>
                        <a:pt x="1424523" y="233424"/>
                      </a:cubicBezTo>
                      <a:cubicBezTo>
                        <a:pt x="1424771" y="233291"/>
                        <a:pt x="1424885" y="233101"/>
                        <a:pt x="1425113" y="232948"/>
                      </a:cubicBezTo>
                      <a:cubicBezTo>
                        <a:pt x="1430590" y="240768"/>
                        <a:pt x="1436353" y="248674"/>
                        <a:pt x="1443078" y="255170"/>
                      </a:cubicBezTo>
                      <a:cubicBezTo>
                        <a:pt x="1450850" y="262676"/>
                        <a:pt x="1460946" y="266238"/>
                        <a:pt x="1471424" y="262342"/>
                      </a:cubicBezTo>
                      <a:cubicBezTo>
                        <a:pt x="1482340" y="258285"/>
                        <a:pt x="1491150" y="249045"/>
                        <a:pt x="1499009" y="240787"/>
                      </a:cubicBezTo>
                      <a:cubicBezTo>
                        <a:pt x="1507133" y="232243"/>
                        <a:pt x="1514781" y="222918"/>
                        <a:pt x="1521116" y="212955"/>
                      </a:cubicBezTo>
                      <a:cubicBezTo>
                        <a:pt x="1527174" y="203440"/>
                        <a:pt x="1531422" y="191648"/>
                        <a:pt x="1526983" y="180580"/>
                      </a:cubicBezTo>
                      <a:cubicBezTo>
                        <a:pt x="1523050" y="170759"/>
                        <a:pt x="1513496" y="166178"/>
                        <a:pt x="1503552" y="1647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143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23" name="Google Shape;523;p24"/>
                <p:cNvGrpSpPr/>
                <p:nvPr/>
              </p:nvGrpSpPr>
              <p:grpSpPr>
                <a:xfrm rot="-1170673">
                  <a:off x="4075281" y="630675"/>
                  <a:ext cx="1522970" cy="1080551"/>
                  <a:chOff x="3800269" y="2424239"/>
                  <a:chExt cx="1522931" cy="1080523"/>
                </a:xfrm>
              </p:grpSpPr>
              <p:sp>
                <p:nvSpPr>
                  <p:cNvPr id="524" name="Google Shape;524;p24"/>
                  <p:cNvSpPr/>
                  <p:nvPr/>
                </p:nvSpPr>
                <p:spPr>
                  <a:xfrm>
                    <a:off x="3800269" y="2424275"/>
                    <a:ext cx="1522931" cy="1080487"/>
                  </a:xfrm>
                  <a:custGeom>
                    <a:rect b="b" l="l" r="r" t="t"/>
                    <a:pathLst>
                      <a:path extrusionOk="0" h="1102538" w="1557986">
                        <a:moveTo>
                          <a:pt x="1503552" y="164721"/>
                        </a:moveTo>
                        <a:cubicBezTo>
                          <a:pt x="1491464" y="162949"/>
                          <a:pt x="1478787" y="163606"/>
                          <a:pt x="1466623" y="164073"/>
                        </a:cubicBezTo>
                        <a:cubicBezTo>
                          <a:pt x="1451384" y="164654"/>
                          <a:pt x="1436182" y="166092"/>
                          <a:pt x="1421084" y="168292"/>
                        </a:cubicBezTo>
                        <a:cubicBezTo>
                          <a:pt x="1409912" y="169921"/>
                          <a:pt x="1398119" y="173836"/>
                          <a:pt x="1397339" y="186818"/>
                        </a:cubicBezTo>
                        <a:cubicBezTo>
                          <a:pt x="1397281" y="187847"/>
                          <a:pt x="1397491" y="188704"/>
                          <a:pt x="1397824" y="189447"/>
                        </a:cubicBezTo>
                        <a:cubicBezTo>
                          <a:pt x="1397843" y="190324"/>
                          <a:pt x="1398034" y="191238"/>
                          <a:pt x="1398577" y="192181"/>
                        </a:cubicBezTo>
                        <a:cubicBezTo>
                          <a:pt x="1404587" y="202478"/>
                          <a:pt x="1411016" y="212527"/>
                          <a:pt x="1417789" y="222337"/>
                        </a:cubicBezTo>
                        <a:cubicBezTo>
                          <a:pt x="1390137" y="236720"/>
                          <a:pt x="1362487" y="251103"/>
                          <a:pt x="1334835" y="265476"/>
                        </a:cubicBezTo>
                        <a:cubicBezTo>
                          <a:pt x="1326910" y="208974"/>
                          <a:pt x="1304718" y="154729"/>
                          <a:pt x="1268037" y="110761"/>
                        </a:cubicBezTo>
                        <a:cubicBezTo>
                          <a:pt x="1171339" y="-5139"/>
                          <a:pt x="986430" y="-34981"/>
                          <a:pt x="858185" y="44610"/>
                        </a:cubicBezTo>
                        <a:cubicBezTo>
                          <a:pt x="858185" y="44610"/>
                          <a:pt x="729407" y="115324"/>
                          <a:pt x="656331" y="244473"/>
                        </a:cubicBezTo>
                        <a:cubicBezTo>
                          <a:pt x="656331" y="244473"/>
                          <a:pt x="608230" y="124201"/>
                          <a:pt x="479986" y="44610"/>
                        </a:cubicBezTo>
                        <a:cubicBezTo>
                          <a:pt x="351741" y="-34981"/>
                          <a:pt x="166823" y="-5139"/>
                          <a:pt x="70135" y="110761"/>
                        </a:cubicBezTo>
                        <a:cubicBezTo>
                          <a:pt x="-26564" y="226662"/>
                          <a:pt x="-22792" y="413923"/>
                          <a:pt x="78488" y="525832"/>
                        </a:cubicBezTo>
                        <a:cubicBezTo>
                          <a:pt x="145277" y="599632"/>
                          <a:pt x="241737" y="637332"/>
                          <a:pt x="329005" y="685205"/>
                        </a:cubicBezTo>
                        <a:cubicBezTo>
                          <a:pt x="359180" y="701759"/>
                          <a:pt x="388688" y="720152"/>
                          <a:pt x="417073" y="740202"/>
                        </a:cubicBezTo>
                        <a:cubicBezTo>
                          <a:pt x="374801" y="759271"/>
                          <a:pt x="332538" y="778331"/>
                          <a:pt x="290267" y="797400"/>
                        </a:cubicBezTo>
                        <a:cubicBezTo>
                          <a:pt x="287505" y="792227"/>
                          <a:pt x="284647" y="787103"/>
                          <a:pt x="281561" y="782093"/>
                        </a:cubicBezTo>
                        <a:cubicBezTo>
                          <a:pt x="275046" y="771520"/>
                          <a:pt x="268769" y="759433"/>
                          <a:pt x="259273" y="751156"/>
                        </a:cubicBezTo>
                        <a:cubicBezTo>
                          <a:pt x="258825" y="750460"/>
                          <a:pt x="258215" y="749822"/>
                          <a:pt x="257348" y="749308"/>
                        </a:cubicBezTo>
                        <a:cubicBezTo>
                          <a:pt x="256605" y="748736"/>
                          <a:pt x="255862" y="748403"/>
                          <a:pt x="255138" y="748260"/>
                        </a:cubicBezTo>
                        <a:cubicBezTo>
                          <a:pt x="246804" y="744564"/>
                          <a:pt x="237631" y="746679"/>
                          <a:pt x="228859" y="748698"/>
                        </a:cubicBezTo>
                        <a:cubicBezTo>
                          <a:pt x="219229" y="750918"/>
                          <a:pt x="209904" y="754318"/>
                          <a:pt x="200941" y="758461"/>
                        </a:cubicBezTo>
                        <a:cubicBezTo>
                          <a:pt x="181853" y="767272"/>
                          <a:pt x="164423" y="780197"/>
                          <a:pt x="150001" y="795466"/>
                        </a:cubicBezTo>
                        <a:cubicBezTo>
                          <a:pt x="142001" y="803943"/>
                          <a:pt x="120398" y="827556"/>
                          <a:pt x="139457" y="836747"/>
                        </a:cubicBezTo>
                        <a:cubicBezTo>
                          <a:pt x="143201" y="838557"/>
                          <a:pt x="147639" y="838395"/>
                          <a:pt x="151687" y="838519"/>
                        </a:cubicBezTo>
                        <a:cubicBezTo>
                          <a:pt x="158117" y="838719"/>
                          <a:pt x="164536" y="838881"/>
                          <a:pt x="170966" y="839052"/>
                        </a:cubicBezTo>
                        <a:cubicBezTo>
                          <a:pt x="181387" y="839338"/>
                          <a:pt x="191807" y="839633"/>
                          <a:pt x="202227" y="839919"/>
                        </a:cubicBezTo>
                        <a:cubicBezTo>
                          <a:pt x="196293" y="848816"/>
                          <a:pt x="190359" y="857721"/>
                          <a:pt x="184549" y="866703"/>
                        </a:cubicBezTo>
                        <a:cubicBezTo>
                          <a:pt x="178710" y="875733"/>
                          <a:pt x="169956" y="885706"/>
                          <a:pt x="168861" y="896841"/>
                        </a:cubicBezTo>
                        <a:cubicBezTo>
                          <a:pt x="168099" y="904623"/>
                          <a:pt x="172376" y="911881"/>
                          <a:pt x="180767" y="912414"/>
                        </a:cubicBezTo>
                        <a:cubicBezTo>
                          <a:pt x="186292" y="912767"/>
                          <a:pt x="191883" y="909985"/>
                          <a:pt x="196941" y="908232"/>
                        </a:cubicBezTo>
                        <a:cubicBezTo>
                          <a:pt x="203961" y="905804"/>
                          <a:pt x="210990" y="903375"/>
                          <a:pt x="218010" y="900946"/>
                        </a:cubicBezTo>
                        <a:cubicBezTo>
                          <a:pt x="231554" y="896260"/>
                          <a:pt x="245099" y="891573"/>
                          <a:pt x="258644" y="886887"/>
                        </a:cubicBezTo>
                        <a:cubicBezTo>
                          <a:pt x="270721" y="882706"/>
                          <a:pt x="283799" y="879457"/>
                          <a:pt x="295248" y="873704"/>
                        </a:cubicBezTo>
                        <a:cubicBezTo>
                          <a:pt x="317822" y="862351"/>
                          <a:pt x="308002" y="837043"/>
                          <a:pt x="300525" y="818859"/>
                        </a:cubicBezTo>
                        <a:cubicBezTo>
                          <a:pt x="299144" y="815488"/>
                          <a:pt x="297467" y="812268"/>
                          <a:pt x="295924" y="808982"/>
                        </a:cubicBezTo>
                        <a:cubicBezTo>
                          <a:pt x="340301" y="788961"/>
                          <a:pt x="384688" y="768948"/>
                          <a:pt x="429065" y="748927"/>
                        </a:cubicBezTo>
                        <a:cubicBezTo>
                          <a:pt x="539660" y="829899"/>
                          <a:pt x="630948" y="937274"/>
                          <a:pt x="669076" y="1067557"/>
                        </a:cubicBezTo>
                        <a:cubicBezTo>
                          <a:pt x="718253" y="899546"/>
                          <a:pt x="855680" y="769415"/>
                          <a:pt x="1009166" y="685214"/>
                        </a:cubicBezTo>
                        <a:cubicBezTo>
                          <a:pt x="1096424" y="637342"/>
                          <a:pt x="1192894" y="599632"/>
                          <a:pt x="1259683" y="525842"/>
                        </a:cubicBezTo>
                        <a:cubicBezTo>
                          <a:pt x="1319433" y="459815"/>
                          <a:pt x="1345217" y="367565"/>
                          <a:pt x="1336483" y="279211"/>
                        </a:cubicBezTo>
                        <a:cubicBezTo>
                          <a:pt x="1365829" y="263952"/>
                          <a:pt x="1395177" y="248683"/>
                          <a:pt x="1424523" y="233424"/>
                        </a:cubicBezTo>
                        <a:cubicBezTo>
                          <a:pt x="1424771" y="233291"/>
                          <a:pt x="1424885" y="233101"/>
                          <a:pt x="1425113" y="232948"/>
                        </a:cubicBezTo>
                        <a:cubicBezTo>
                          <a:pt x="1430590" y="240768"/>
                          <a:pt x="1436353" y="248674"/>
                          <a:pt x="1443078" y="255170"/>
                        </a:cubicBezTo>
                        <a:cubicBezTo>
                          <a:pt x="1450850" y="262676"/>
                          <a:pt x="1460946" y="266238"/>
                          <a:pt x="1471424" y="262342"/>
                        </a:cubicBezTo>
                        <a:cubicBezTo>
                          <a:pt x="1482340" y="258285"/>
                          <a:pt x="1491150" y="249045"/>
                          <a:pt x="1499009" y="240787"/>
                        </a:cubicBezTo>
                        <a:cubicBezTo>
                          <a:pt x="1507133" y="232243"/>
                          <a:pt x="1514781" y="222918"/>
                          <a:pt x="1521116" y="212955"/>
                        </a:cubicBezTo>
                        <a:cubicBezTo>
                          <a:pt x="1527174" y="203440"/>
                          <a:pt x="1531422" y="191648"/>
                          <a:pt x="1526983" y="180580"/>
                        </a:cubicBezTo>
                        <a:cubicBezTo>
                          <a:pt x="1523050" y="170759"/>
                          <a:pt x="1513496" y="166178"/>
                          <a:pt x="1503552" y="1647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114300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525" name="Google Shape;525;p24"/>
                  <p:cNvGrpSpPr/>
                  <p:nvPr/>
                </p:nvGrpSpPr>
                <p:grpSpPr>
                  <a:xfrm>
                    <a:off x="3817842" y="2424239"/>
                    <a:ext cx="1486576" cy="1050803"/>
                    <a:chOff x="7666200" y="2855880"/>
                    <a:chExt cx="1509061" cy="1066697"/>
                  </a:xfrm>
                </p:grpSpPr>
                <p:grpSp>
                  <p:nvGrpSpPr>
                    <p:cNvPr id="526" name="Google Shape;526;p24"/>
                    <p:cNvGrpSpPr/>
                    <p:nvPr/>
                  </p:nvGrpSpPr>
                  <p:grpSpPr>
                    <a:xfrm>
                      <a:off x="7666200" y="2855880"/>
                      <a:ext cx="1509061" cy="1066697"/>
                      <a:chOff x="7666200" y="2855880"/>
                      <a:chExt cx="1509061" cy="1066697"/>
                    </a:xfrm>
                  </p:grpSpPr>
                  <p:sp>
                    <p:nvSpPr>
                      <p:cNvPr id="527" name="Google Shape;527;p24"/>
                      <p:cNvSpPr/>
                      <p:nvPr/>
                    </p:nvSpPr>
                    <p:spPr>
                      <a:xfrm>
                        <a:off x="8956124" y="3078878"/>
                        <a:ext cx="134606" cy="75904"/>
                      </a:xfrm>
                      <a:custGeom>
                        <a:rect b="b" l="l" r="r" t="t"/>
                        <a:pathLst>
                          <a:path extrusionOk="0" h="82058" w="142818">
                            <a:moveTo>
                              <a:pt x="9787" y="75156"/>
                            </a:moveTo>
                            <a:cubicBezTo>
                              <a:pt x="50278" y="54096"/>
                              <a:pt x="90769" y="33036"/>
                              <a:pt x="131269" y="11976"/>
                            </a:cubicBezTo>
                            <a:cubicBezTo>
                              <a:pt x="138670" y="8128"/>
                              <a:pt x="132126" y="-3054"/>
                              <a:pt x="124735" y="794"/>
                            </a:cubicBezTo>
                            <a:cubicBezTo>
                              <a:pt x="84244" y="21854"/>
                              <a:pt x="43753" y="42914"/>
                              <a:pt x="3253" y="63973"/>
                            </a:cubicBezTo>
                            <a:cubicBezTo>
                              <a:pt x="-4148" y="67822"/>
                              <a:pt x="2396" y="79004"/>
                              <a:pt x="9787" y="75156"/>
                            </a:cubicBezTo>
                            <a:lnTo>
                              <a:pt x="9787" y="75156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grpSp>
                    <p:nvGrpSpPr>
                      <p:cNvPr id="528" name="Google Shape;528;p24"/>
                      <p:cNvGrpSpPr/>
                      <p:nvPr/>
                    </p:nvGrpSpPr>
                    <p:grpSpPr>
                      <a:xfrm>
                        <a:off x="7666200" y="2855880"/>
                        <a:ext cx="1339123" cy="1066697"/>
                        <a:chOff x="7666200" y="2855880"/>
                        <a:chExt cx="1339123" cy="1066697"/>
                      </a:xfrm>
                    </p:grpSpPr>
                    <p:sp>
                      <p:nvSpPr>
                        <p:cNvPr id="529" name="Google Shape;529;p24"/>
                        <p:cNvSpPr/>
                        <p:nvPr/>
                      </p:nvSpPr>
                      <p:spPr>
                        <a:xfrm>
                          <a:off x="7666200" y="2855880"/>
                          <a:ext cx="1339123" cy="1066697"/>
                        </a:xfrm>
                        <a:custGeom>
                          <a:rect b="b" l="l" r="r" t="t"/>
                          <a:pathLst>
                            <a:path extrusionOk="0" h="1102529" w="1391297">
                              <a:moveTo>
                                <a:pt x="669076" y="1067548"/>
                              </a:moveTo>
                              <a:cubicBezTo>
                                <a:pt x="718253" y="899536"/>
                                <a:pt x="855680" y="769406"/>
                                <a:pt x="1009166" y="685205"/>
                              </a:cubicBezTo>
                              <a:cubicBezTo>
                                <a:pt x="1096424" y="637332"/>
                                <a:pt x="1192894" y="599623"/>
                                <a:pt x="1259683" y="525832"/>
                              </a:cubicBezTo>
                              <a:cubicBezTo>
                                <a:pt x="1360962" y="413923"/>
                                <a:pt x="1364734" y="226652"/>
                                <a:pt x="1268036" y="110761"/>
                              </a:cubicBezTo>
                              <a:cubicBezTo>
                                <a:pt x="1171339" y="-5139"/>
                                <a:pt x="986429" y="-34981"/>
                                <a:pt x="858185" y="44610"/>
                              </a:cubicBezTo>
                              <a:cubicBezTo>
                                <a:pt x="858185" y="44610"/>
                                <a:pt x="729407" y="115324"/>
                                <a:pt x="656331" y="244473"/>
                              </a:cubicBezTo>
                              <a:cubicBezTo>
                                <a:pt x="656331" y="244473"/>
                                <a:pt x="608230" y="124201"/>
                                <a:pt x="479985" y="44610"/>
                              </a:cubicBezTo>
                              <a:cubicBezTo>
                                <a:pt x="351741" y="-34981"/>
                                <a:pt x="166832" y="-5139"/>
                                <a:pt x="70134" y="110761"/>
                              </a:cubicBezTo>
                              <a:cubicBezTo>
                                <a:pt x="-26563" y="226662"/>
                                <a:pt x="-22792" y="413923"/>
                                <a:pt x="78488" y="525832"/>
                              </a:cubicBezTo>
                              <a:cubicBezTo>
                                <a:pt x="145277" y="599632"/>
                                <a:pt x="241736" y="637332"/>
                                <a:pt x="329004" y="685205"/>
                              </a:cubicBezTo>
                              <a:cubicBezTo>
                                <a:pt x="482481" y="769415"/>
                                <a:pt x="619908" y="899536"/>
                                <a:pt x="669085" y="1067548"/>
                              </a:cubicBezTo>
                            </a:path>
                          </a:pathLst>
                        </a:custGeom>
                        <a:solidFill>
                          <a:schemeClr val="lt1"/>
                        </a:solidFill>
                        <a:ln cap="flat" cmpd="sng" w="9525">
                          <a:solidFill>
                            <a:schemeClr val="dk1"/>
                          </a:solidFill>
                          <a:prstDash val="solid"/>
                          <a:miter lim="8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530" name="Google Shape;530;p24"/>
                        <p:cNvSpPr/>
                        <p:nvPr/>
                      </p:nvSpPr>
                      <p:spPr>
                        <a:xfrm>
                          <a:off x="7706331" y="2920478"/>
                          <a:ext cx="1250709" cy="937485"/>
                        </a:xfrm>
                        <a:custGeom>
                          <a:rect b="b" l="l" r="r" t="t"/>
                          <a:pathLst>
                            <a:path extrusionOk="0" h="932821" w="1177138">
                              <a:moveTo>
                                <a:pt x="566095" y="903224"/>
                              </a:moveTo>
                              <a:cubicBezTo>
                                <a:pt x="607710" y="761073"/>
                                <a:pt x="723981" y="650973"/>
                                <a:pt x="853836" y="579736"/>
                              </a:cubicBezTo>
                              <a:cubicBezTo>
                                <a:pt x="927664" y="539226"/>
                                <a:pt x="1009284" y="507327"/>
                                <a:pt x="1065786" y="444891"/>
                              </a:cubicBezTo>
                              <a:cubicBezTo>
                                <a:pt x="1151483" y="350202"/>
                                <a:pt x="1154664" y="191764"/>
                                <a:pt x="1072854" y="93713"/>
                              </a:cubicBezTo>
                              <a:cubicBezTo>
                                <a:pt x="991043" y="-4347"/>
                                <a:pt x="834595" y="-29597"/>
                                <a:pt x="726086" y="37744"/>
                              </a:cubicBezTo>
                              <a:cubicBezTo>
                                <a:pt x="726086" y="37744"/>
                                <a:pt x="617130" y="97571"/>
                                <a:pt x="555303" y="206842"/>
                              </a:cubicBezTo>
                              <a:cubicBezTo>
                                <a:pt x="555303" y="206842"/>
                                <a:pt x="514603" y="105077"/>
                                <a:pt x="406104" y="37744"/>
                              </a:cubicBezTo>
                              <a:cubicBezTo>
                                <a:pt x="297595" y="-29597"/>
                                <a:pt x="141147" y="-4347"/>
                                <a:pt x="59336" y="93713"/>
                              </a:cubicBezTo>
                              <a:cubicBezTo>
                                <a:pt x="-22474" y="191773"/>
                                <a:pt x="-19283" y="350212"/>
                                <a:pt x="66404" y="444891"/>
                              </a:cubicBezTo>
                              <a:cubicBezTo>
                                <a:pt x="122916" y="507327"/>
                                <a:pt x="204526" y="539226"/>
                                <a:pt x="278354" y="579736"/>
                              </a:cubicBezTo>
                              <a:cubicBezTo>
                                <a:pt x="408209" y="650983"/>
                                <a:pt x="524481" y="761073"/>
                                <a:pt x="566095" y="903224"/>
                              </a:cubicBezTo>
                            </a:path>
                          </a:pathLst>
                        </a:custGeom>
                        <a:solidFill>
                          <a:schemeClr val="accent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531" name="Google Shape;531;p24"/>
                        <p:cNvSpPr/>
                        <p:nvPr/>
                      </p:nvSpPr>
                      <p:spPr>
                        <a:xfrm>
                          <a:off x="8316316" y="3263847"/>
                          <a:ext cx="111527" cy="109728"/>
                        </a:xfrm>
                        <a:custGeom>
                          <a:rect b="b" l="l" r="r" t="t"/>
                          <a:pathLst>
                            <a:path extrusionOk="0" h="109728" w="115872">
                              <a:moveTo>
                                <a:pt x="49312" y="109728"/>
                              </a:moveTo>
                              <a:cubicBezTo>
                                <a:pt x="36481" y="109728"/>
                                <a:pt x="25794" y="105508"/>
                                <a:pt x="17555" y="97183"/>
                              </a:cubicBezTo>
                              <a:cubicBezTo>
                                <a:pt x="-95" y="79372"/>
                                <a:pt x="-9" y="49158"/>
                                <a:pt x="1" y="47882"/>
                              </a:cubicBezTo>
                              <a:lnTo>
                                <a:pt x="58" y="42701"/>
                              </a:lnTo>
                              <a:lnTo>
                                <a:pt x="5192" y="43348"/>
                              </a:lnTo>
                              <a:cubicBezTo>
                                <a:pt x="9230" y="43863"/>
                                <a:pt x="13135" y="44120"/>
                                <a:pt x="16783" y="44120"/>
                              </a:cubicBezTo>
                              <a:cubicBezTo>
                                <a:pt x="58703" y="44120"/>
                                <a:pt x="61056" y="10058"/>
                                <a:pt x="61141" y="8601"/>
                              </a:cubicBezTo>
                              <a:lnTo>
                                <a:pt x="61618" y="0"/>
                              </a:lnTo>
                              <a:lnTo>
                                <a:pt x="68514" y="5143"/>
                              </a:lnTo>
                              <a:cubicBezTo>
                                <a:pt x="70447" y="6591"/>
                                <a:pt x="115777" y="40929"/>
                                <a:pt x="111262" y="72095"/>
                              </a:cubicBezTo>
                              <a:cubicBezTo>
                                <a:pt x="109281" y="85792"/>
                                <a:pt x="98336" y="96441"/>
                                <a:pt x="78715" y="103708"/>
                              </a:cubicBezTo>
                              <a:cubicBezTo>
                                <a:pt x="67990" y="107690"/>
                                <a:pt x="58094" y="109709"/>
                                <a:pt x="49312" y="10970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2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532" name="Google Shape;532;p24"/>
                        <p:cNvSpPr/>
                        <p:nvPr/>
                      </p:nvSpPr>
                      <p:spPr>
                        <a:xfrm>
                          <a:off x="8277120" y="3237840"/>
                          <a:ext cx="104998" cy="81989"/>
                        </a:xfrm>
                        <a:custGeom>
                          <a:rect b="b" l="l" r="r" t="t"/>
                          <a:pathLst>
                            <a:path extrusionOk="0" h="92382" w="111700">
                              <a:moveTo>
                                <a:pt x="1039" y="12416"/>
                              </a:moveTo>
                              <a:cubicBezTo>
                                <a:pt x="-4153" y="40200"/>
                                <a:pt x="10402" y="70623"/>
                                <a:pt x="38262" y="79500"/>
                              </a:cubicBezTo>
                              <a:cubicBezTo>
                                <a:pt x="65427" y="88158"/>
                                <a:pt x="96670" y="73861"/>
                                <a:pt x="103766" y="45391"/>
                              </a:cubicBezTo>
                              <a:cubicBezTo>
                                <a:pt x="107547" y="30218"/>
                                <a:pt x="104270" y="14159"/>
                                <a:pt x="94174" y="2157"/>
                              </a:cubicBezTo>
                              <a:cubicBezTo>
                                <a:pt x="88802" y="-4224"/>
                                <a:pt x="79677" y="4977"/>
                                <a:pt x="85020" y="11311"/>
                              </a:cubicBezTo>
                              <a:cubicBezTo>
                                <a:pt x="98279" y="27056"/>
                                <a:pt x="92974" y="53192"/>
                                <a:pt x="75629" y="63517"/>
                              </a:cubicBezTo>
                              <a:cubicBezTo>
                                <a:pt x="56912" y="74662"/>
                                <a:pt x="32014" y="68442"/>
                                <a:pt x="20422" y="50192"/>
                              </a:cubicBezTo>
                              <a:cubicBezTo>
                                <a:pt x="14002" y="40086"/>
                                <a:pt x="11325" y="27665"/>
                                <a:pt x="13535" y="15854"/>
                              </a:cubicBezTo>
                              <a:cubicBezTo>
                                <a:pt x="15059" y="7710"/>
                                <a:pt x="2582" y="4215"/>
                                <a:pt x="1048" y="12416"/>
                              </a:cubicBezTo>
                              <a:lnTo>
                                <a:pt x="1048" y="12416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533" name="Google Shape;533;p24"/>
                        <p:cNvSpPr/>
                        <p:nvPr/>
                      </p:nvSpPr>
                      <p:spPr>
                        <a:xfrm>
                          <a:off x="8350964" y="3296247"/>
                          <a:ext cx="29527" cy="41706"/>
                        </a:xfrm>
                        <a:custGeom>
                          <a:rect b="b" l="l" r="r" t="t"/>
                          <a:pathLst>
                            <a:path extrusionOk="0" h="43444" w="31328">
                              <a:moveTo>
                                <a:pt x="3169" y="12102"/>
                              </a:moveTo>
                              <a:cubicBezTo>
                                <a:pt x="3235" y="12149"/>
                                <a:pt x="3902" y="12663"/>
                                <a:pt x="3931" y="12644"/>
                              </a:cubicBezTo>
                              <a:cubicBezTo>
                                <a:pt x="3855" y="12692"/>
                                <a:pt x="2921" y="11806"/>
                                <a:pt x="3731" y="12492"/>
                              </a:cubicBezTo>
                              <a:cubicBezTo>
                                <a:pt x="4207" y="12892"/>
                                <a:pt x="4683" y="13302"/>
                                <a:pt x="5131" y="13721"/>
                              </a:cubicBezTo>
                              <a:cubicBezTo>
                                <a:pt x="6036" y="14578"/>
                                <a:pt x="6893" y="15483"/>
                                <a:pt x="7693" y="16445"/>
                              </a:cubicBezTo>
                              <a:cubicBezTo>
                                <a:pt x="7769" y="16531"/>
                                <a:pt x="8198" y="17178"/>
                                <a:pt x="8284" y="17169"/>
                              </a:cubicBezTo>
                              <a:cubicBezTo>
                                <a:pt x="8131" y="17178"/>
                                <a:pt x="7531" y="16140"/>
                                <a:pt x="8122" y="16978"/>
                              </a:cubicBezTo>
                              <a:cubicBezTo>
                                <a:pt x="8484" y="17493"/>
                                <a:pt x="8846" y="17997"/>
                                <a:pt x="9189" y="18521"/>
                              </a:cubicBezTo>
                              <a:cubicBezTo>
                                <a:pt x="9922" y="19636"/>
                                <a:pt x="10588" y="20788"/>
                                <a:pt x="11217" y="21960"/>
                              </a:cubicBezTo>
                              <a:cubicBezTo>
                                <a:pt x="11865" y="23179"/>
                                <a:pt x="12427" y="24427"/>
                                <a:pt x="13008" y="25675"/>
                              </a:cubicBezTo>
                              <a:cubicBezTo>
                                <a:pt x="13408" y="26551"/>
                                <a:pt x="12617" y="24693"/>
                                <a:pt x="12970" y="25579"/>
                              </a:cubicBezTo>
                              <a:cubicBezTo>
                                <a:pt x="13094" y="25903"/>
                                <a:pt x="13237" y="26227"/>
                                <a:pt x="13360" y="26560"/>
                              </a:cubicBezTo>
                              <a:cubicBezTo>
                                <a:pt x="13618" y="27218"/>
                                <a:pt x="13866" y="27875"/>
                                <a:pt x="14103" y="28532"/>
                              </a:cubicBezTo>
                              <a:cubicBezTo>
                                <a:pt x="15103" y="31256"/>
                                <a:pt x="15970" y="34028"/>
                                <a:pt x="16847" y="36790"/>
                              </a:cubicBezTo>
                              <a:cubicBezTo>
                                <a:pt x="17866" y="40019"/>
                                <a:pt x="21399" y="42420"/>
                                <a:pt x="24810" y="41315"/>
                              </a:cubicBezTo>
                              <a:cubicBezTo>
                                <a:pt x="28048" y="40267"/>
                                <a:pt x="30420" y="36809"/>
                                <a:pt x="29334" y="33352"/>
                              </a:cubicBezTo>
                              <a:cubicBezTo>
                                <a:pt x="27362" y="27103"/>
                                <a:pt x="25314" y="20788"/>
                                <a:pt x="22171" y="15007"/>
                              </a:cubicBezTo>
                              <a:cubicBezTo>
                                <a:pt x="19123" y="9396"/>
                                <a:pt x="14951" y="4548"/>
                                <a:pt x="9693" y="910"/>
                              </a:cubicBezTo>
                              <a:cubicBezTo>
                                <a:pt x="6903" y="-1024"/>
                                <a:pt x="2378" y="300"/>
                                <a:pt x="835" y="3234"/>
                              </a:cubicBezTo>
                              <a:cubicBezTo>
                                <a:pt x="-908" y="6539"/>
                                <a:pt x="178" y="10035"/>
                                <a:pt x="3159" y="12092"/>
                              </a:cubicBezTo>
                              <a:lnTo>
                                <a:pt x="3159" y="1209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534" name="Google Shape;534;p24"/>
                        <p:cNvSpPr/>
                        <p:nvPr/>
                      </p:nvSpPr>
                      <p:spPr>
                        <a:xfrm>
                          <a:off x="8780400" y="3158640"/>
                          <a:ext cx="93603" cy="261131"/>
                        </a:xfrm>
                        <a:custGeom>
                          <a:rect b="b" l="l" r="r" t="t"/>
                          <a:pathLst>
                            <a:path extrusionOk="0" h="261785" w="97250">
                              <a:moveTo>
                                <a:pt x="31" y="261276"/>
                              </a:moveTo>
                              <a:cubicBezTo>
                                <a:pt x="-731" y="260314"/>
                                <a:pt x="12613" y="250656"/>
                                <a:pt x="29863" y="230948"/>
                              </a:cubicBezTo>
                              <a:cubicBezTo>
                                <a:pt x="47094" y="211441"/>
                                <a:pt x="67468" y="180694"/>
                                <a:pt x="78507" y="142404"/>
                              </a:cubicBezTo>
                              <a:cubicBezTo>
                                <a:pt x="89547" y="104113"/>
                                <a:pt x="88661" y="67242"/>
                                <a:pt x="84460" y="41563"/>
                              </a:cubicBezTo>
                              <a:cubicBezTo>
                                <a:pt x="80346" y="15702"/>
                                <a:pt x="74193" y="415"/>
                                <a:pt x="75345" y="5"/>
                              </a:cubicBezTo>
                              <a:cubicBezTo>
                                <a:pt x="75745" y="-157"/>
                                <a:pt x="77707" y="3482"/>
                                <a:pt x="80460" y="10397"/>
                              </a:cubicBezTo>
                              <a:cubicBezTo>
                                <a:pt x="83232" y="17312"/>
                                <a:pt x="86537" y="27609"/>
                                <a:pt x="89242" y="40696"/>
                              </a:cubicBezTo>
                              <a:cubicBezTo>
                                <a:pt x="94776" y="66690"/>
                                <a:pt x="96519" y="104761"/>
                                <a:pt x="85108" y="144309"/>
                              </a:cubicBezTo>
                              <a:cubicBezTo>
                                <a:pt x="73716" y="183857"/>
                                <a:pt x="51971" y="215156"/>
                                <a:pt x="33454" y="234225"/>
                              </a:cubicBezTo>
                              <a:cubicBezTo>
                                <a:pt x="24196" y="243855"/>
                                <a:pt x="15909" y="250817"/>
                                <a:pt x="9889" y="255199"/>
                              </a:cubicBezTo>
                              <a:cubicBezTo>
                                <a:pt x="3879" y="259590"/>
                                <a:pt x="288" y="261628"/>
                                <a:pt x="31" y="261276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535" name="Google Shape;535;p24"/>
                        <p:cNvSpPr/>
                        <p:nvPr/>
                      </p:nvSpPr>
                      <p:spPr>
                        <a:xfrm>
                          <a:off x="8770320" y="3238200"/>
                          <a:ext cx="57903" cy="126466"/>
                        </a:xfrm>
                        <a:custGeom>
                          <a:rect b="b" l="l" r="r" t="t"/>
                          <a:pathLst>
                            <a:path extrusionOk="0" h="127102" w="58636">
                              <a:moveTo>
                                <a:pt x="49" y="126331"/>
                              </a:moveTo>
                              <a:cubicBezTo>
                                <a:pt x="-618" y="125446"/>
                                <a:pt x="5583" y="120264"/>
                                <a:pt x="14080" y="110701"/>
                              </a:cubicBezTo>
                              <a:cubicBezTo>
                                <a:pt x="22605" y="101176"/>
                                <a:pt x="33015" y="86774"/>
                                <a:pt x="40806" y="68953"/>
                              </a:cubicBezTo>
                              <a:cubicBezTo>
                                <a:pt x="48512" y="51103"/>
                                <a:pt x="51932" y="33663"/>
                                <a:pt x="53075" y="20928"/>
                              </a:cubicBezTo>
                              <a:cubicBezTo>
                                <a:pt x="54266" y="8183"/>
                                <a:pt x="53818" y="116"/>
                                <a:pt x="54923" y="1"/>
                              </a:cubicBezTo>
                              <a:cubicBezTo>
                                <a:pt x="55704" y="-113"/>
                                <a:pt x="57894" y="7869"/>
                                <a:pt x="57933" y="21166"/>
                              </a:cubicBezTo>
                              <a:cubicBezTo>
                                <a:pt x="58018" y="34415"/>
                                <a:pt x="55209" y="52960"/>
                                <a:pt x="47113" y="71696"/>
                              </a:cubicBezTo>
                              <a:cubicBezTo>
                                <a:pt x="38950" y="90403"/>
                                <a:pt x="27310" y="105119"/>
                                <a:pt x="17575" y="114092"/>
                              </a:cubicBezTo>
                              <a:cubicBezTo>
                                <a:pt x="7822" y="123140"/>
                                <a:pt x="497" y="126989"/>
                                <a:pt x="59" y="12634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536" name="Google Shape;536;p24"/>
                        <p:cNvSpPr/>
                        <p:nvPr/>
                      </p:nvSpPr>
                      <p:spPr>
                        <a:xfrm>
                          <a:off x="8749440" y="3294360"/>
                          <a:ext cx="32019" cy="39208"/>
                        </a:xfrm>
                        <a:custGeom>
                          <a:rect b="b" l="l" r="r" t="t"/>
                          <a:pathLst>
                            <a:path extrusionOk="0" h="41272" w="34337">
                              <a:moveTo>
                                <a:pt x="133" y="38980"/>
                              </a:moveTo>
                              <a:cubicBezTo>
                                <a:pt x="-1105" y="37465"/>
                                <a:pt x="6515" y="29350"/>
                                <a:pt x="14973" y="18806"/>
                              </a:cubicBezTo>
                              <a:cubicBezTo>
                                <a:pt x="23497" y="8319"/>
                                <a:pt x="29841" y="-835"/>
                                <a:pt x="31575" y="61"/>
                              </a:cubicBezTo>
                              <a:cubicBezTo>
                                <a:pt x="33232" y="861"/>
                                <a:pt x="29356" y="11995"/>
                                <a:pt x="20316" y="23130"/>
                              </a:cubicBezTo>
                              <a:cubicBezTo>
                                <a:pt x="11334" y="34303"/>
                                <a:pt x="1257" y="40437"/>
                                <a:pt x="133" y="3898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537" name="Google Shape;537;p24"/>
                        <p:cNvSpPr/>
                        <p:nvPr/>
                      </p:nvSpPr>
                      <p:spPr>
                        <a:xfrm>
                          <a:off x="7817400" y="3170880"/>
                          <a:ext cx="99336" cy="234081"/>
                        </a:xfrm>
                        <a:custGeom>
                          <a:rect b="b" l="l" r="r" t="t"/>
                          <a:pathLst>
                            <a:path extrusionOk="0" h="234668" w="101622">
                              <a:moveTo>
                                <a:pt x="99223" y="234166"/>
                              </a:moveTo>
                              <a:cubicBezTo>
                                <a:pt x="98994" y="234538"/>
                                <a:pt x="95518" y="232995"/>
                                <a:pt x="89631" y="229471"/>
                              </a:cubicBezTo>
                              <a:cubicBezTo>
                                <a:pt x="83736" y="225956"/>
                                <a:pt x="75553" y="220241"/>
                                <a:pt x="66285" y="212116"/>
                              </a:cubicBezTo>
                              <a:cubicBezTo>
                                <a:pt x="47759" y="196066"/>
                                <a:pt x="25385" y="168882"/>
                                <a:pt x="12193" y="133259"/>
                              </a:cubicBezTo>
                              <a:cubicBezTo>
                                <a:pt x="-1009" y="97635"/>
                                <a:pt x="-1742" y="62440"/>
                                <a:pt x="1859" y="38199"/>
                              </a:cubicBezTo>
                              <a:cubicBezTo>
                                <a:pt x="3601" y="25997"/>
                                <a:pt x="6078" y="16330"/>
                                <a:pt x="8269" y="9824"/>
                              </a:cubicBezTo>
                              <a:cubicBezTo>
                                <a:pt x="10441" y="3309"/>
                                <a:pt x="12079" y="-130"/>
                                <a:pt x="12488" y="4"/>
                              </a:cubicBezTo>
                              <a:cubicBezTo>
                                <a:pt x="13650" y="337"/>
                                <a:pt x="8888" y="14748"/>
                                <a:pt x="6687" y="38752"/>
                              </a:cubicBezTo>
                              <a:cubicBezTo>
                                <a:pt x="4392" y="62583"/>
                                <a:pt x="5907" y="96511"/>
                                <a:pt x="18632" y="130877"/>
                              </a:cubicBezTo>
                              <a:cubicBezTo>
                                <a:pt x="31357" y="165244"/>
                                <a:pt x="52312" y="191961"/>
                                <a:pt x="69581" y="208554"/>
                              </a:cubicBezTo>
                              <a:cubicBezTo>
                                <a:pt x="86878" y="225327"/>
                                <a:pt x="99880" y="233157"/>
                                <a:pt x="99223" y="234166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538" name="Google Shape;538;p24"/>
                        <p:cNvSpPr/>
                        <p:nvPr/>
                      </p:nvSpPr>
                      <p:spPr>
                        <a:xfrm>
                          <a:off x="7885440" y="3292920"/>
                          <a:ext cx="50052" cy="85318"/>
                        </a:xfrm>
                        <a:custGeom>
                          <a:rect b="b" l="l" r="r" t="t"/>
                          <a:pathLst>
                            <a:path extrusionOk="0" h="87059" w="52274">
                              <a:moveTo>
                                <a:pt x="49976" y="85176"/>
                              </a:moveTo>
                              <a:cubicBezTo>
                                <a:pt x="49261" y="86757"/>
                                <a:pt x="28154" y="74631"/>
                                <a:pt x="13705" y="49333"/>
                              </a:cubicBezTo>
                              <a:cubicBezTo>
                                <a:pt x="-993" y="24177"/>
                                <a:pt x="-954" y="-168"/>
                                <a:pt x="779" y="3"/>
                              </a:cubicBezTo>
                              <a:cubicBezTo>
                                <a:pt x="2846" y="-302"/>
                                <a:pt x="5809" y="22311"/>
                                <a:pt x="19658" y="45894"/>
                              </a:cubicBezTo>
                              <a:cubicBezTo>
                                <a:pt x="33174" y="69678"/>
                                <a:pt x="51281" y="83537"/>
                                <a:pt x="49976" y="85176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539" name="Google Shape;539;p24"/>
                      <p:cNvSpPr/>
                      <p:nvPr/>
                    </p:nvSpPr>
                    <p:spPr>
                      <a:xfrm>
                        <a:off x="7935480" y="3501000"/>
                        <a:ext cx="367428" cy="171969"/>
                      </a:xfrm>
                      <a:custGeom>
                        <a:rect b="b" l="l" r="r" t="t"/>
                        <a:pathLst>
                          <a:path extrusionOk="0" h="177746" w="375885">
                            <a:moveTo>
                              <a:pt x="9898" y="171582"/>
                            </a:moveTo>
                            <a:cubicBezTo>
                              <a:pt x="127960" y="118328"/>
                              <a:pt x="246023" y="65073"/>
                              <a:pt x="364085" y="11819"/>
                            </a:cubicBezTo>
                            <a:cubicBezTo>
                              <a:pt x="371667" y="8400"/>
                              <a:pt x="365095" y="-2764"/>
                              <a:pt x="357551" y="637"/>
                            </a:cubicBezTo>
                            <a:cubicBezTo>
                              <a:pt x="239488" y="53891"/>
                              <a:pt x="121426" y="107145"/>
                              <a:pt x="3364" y="160400"/>
                            </a:cubicBezTo>
                            <a:cubicBezTo>
                              <a:pt x="-4218" y="163819"/>
                              <a:pt x="2354" y="174982"/>
                              <a:pt x="9898" y="171582"/>
                            </a:cubicBezTo>
                            <a:lnTo>
                              <a:pt x="9898" y="171582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540" name="Google Shape;540;p24"/>
                      <p:cNvSpPr/>
                      <p:nvPr/>
                    </p:nvSpPr>
                    <p:spPr>
                      <a:xfrm>
                        <a:off x="7804080" y="3607560"/>
                        <a:ext cx="165882" cy="154773"/>
                      </a:xfrm>
                      <a:custGeom>
                        <a:rect b="b" l="l" r="r" t="t"/>
                        <a:pathLst>
                          <a:path extrusionOk="0" h="155943" w="170135">
                            <a:moveTo>
                              <a:pt x="116581" y="2576"/>
                            </a:moveTo>
                            <a:cubicBezTo>
                              <a:pt x="120334" y="5138"/>
                              <a:pt x="123353" y="9186"/>
                              <a:pt x="125715" y="12863"/>
                            </a:cubicBezTo>
                            <a:cubicBezTo>
                              <a:pt x="131183" y="21349"/>
                              <a:pt x="136698" y="29808"/>
                              <a:pt x="141870" y="38466"/>
                            </a:cubicBezTo>
                            <a:cubicBezTo>
                              <a:pt x="151042" y="53820"/>
                              <a:pt x="158586" y="70146"/>
                              <a:pt x="163749" y="87282"/>
                            </a:cubicBezTo>
                            <a:cubicBezTo>
                              <a:pt x="165873" y="94349"/>
                              <a:pt x="167568" y="102360"/>
                              <a:pt x="163987" y="108808"/>
                            </a:cubicBezTo>
                            <a:cubicBezTo>
                              <a:pt x="160501" y="115085"/>
                              <a:pt x="153128" y="117904"/>
                              <a:pt x="146347" y="120248"/>
                            </a:cubicBezTo>
                            <a:cubicBezTo>
                              <a:pt x="114248" y="131354"/>
                              <a:pt x="82138" y="142460"/>
                              <a:pt x="50039" y="153566"/>
                            </a:cubicBezTo>
                            <a:cubicBezTo>
                              <a:pt x="46991" y="154623"/>
                              <a:pt x="43581" y="155671"/>
                              <a:pt x="40638" y="154366"/>
                            </a:cubicBezTo>
                            <a:cubicBezTo>
                              <a:pt x="33885" y="151385"/>
                              <a:pt x="36790" y="141231"/>
                              <a:pt x="40743" y="134992"/>
                            </a:cubicBezTo>
                            <a:cubicBezTo>
                              <a:pt x="51877" y="117419"/>
                              <a:pt x="63269" y="99997"/>
                              <a:pt x="74890" y="82738"/>
                            </a:cubicBezTo>
                            <a:cubicBezTo>
                              <a:pt x="53468" y="82138"/>
                              <a:pt x="32047" y="81548"/>
                              <a:pt x="10625" y="80947"/>
                            </a:cubicBezTo>
                            <a:cubicBezTo>
                              <a:pt x="7881" y="80871"/>
                              <a:pt x="4938" y="80728"/>
                              <a:pt x="2747" y="79071"/>
                            </a:cubicBezTo>
                            <a:cubicBezTo>
                              <a:pt x="-2567" y="75042"/>
                              <a:pt x="776" y="66584"/>
                              <a:pt x="4805" y="61278"/>
                            </a:cubicBezTo>
                            <a:cubicBezTo>
                              <a:pt x="28932" y="29503"/>
                              <a:pt x="67194" y="4100"/>
                              <a:pt x="107551" y="61"/>
                            </a:cubicBezTo>
                            <a:cubicBezTo>
                              <a:pt x="110942" y="-272"/>
                              <a:pt x="113942" y="785"/>
                              <a:pt x="116581" y="258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541" name="Google Shape;541;p24"/>
                      <p:cNvSpPr/>
                      <p:nvPr/>
                    </p:nvSpPr>
                    <p:spPr>
                      <a:xfrm>
                        <a:off x="9055437" y="3030001"/>
                        <a:ext cx="119824" cy="88886"/>
                      </a:xfrm>
                      <a:custGeom>
                        <a:rect b="b" l="l" r="r" t="t"/>
                        <a:pathLst>
                          <a:path extrusionOk="0" h="90469" w="120729">
                            <a:moveTo>
                              <a:pt x="457" y="19747"/>
                            </a:moveTo>
                            <a:cubicBezTo>
                              <a:pt x="11573" y="38902"/>
                              <a:pt x="24089" y="57247"/>
                              <a:pt x="37881" y="74573"/>
                            </a:cubicBezTo>
                            <a:cubicBezTo>
                              <a:pt x="42834" y="80793"/>
                              <a:pt x="48654" y="87298"/>
                              <a:pt x="56502" y="88556"/>
                            </a:cubicBezTo>
                            <a:cubicBezTo>
                              <a:pt x="65513" y="89994"/>
                              <a:pt x="73924" y="84050"/>
                              <a:pt x="80724" y="77964"/>
                            </a:cubicBezTo>
                            <a:cubicBezTo>
                              <a:pt x="92002" y="67858"/>
                              <a:pt x="102079" y="56437"/>
                              <a:pt x="110709" y="43988"/>
                            </a:cubicBezTo>
                            <a:cubicBezTo>
                              <a:pt x="114272" y="38844"/>
                              <a:pt x="117644" y="33406"/>
                              <a:pt x="119177" y="27338"/>
                            </a:cubicBezTo>
                            <a:cubicBezTo>
                              <a:pt x="120710" y="21271"/>
                              <a:pt x="120186" y="14403"/>
                              <a:pt x="116472" y="9355"/>
                            </a:cubicBezTo>
                            <a:cubicBezTo>
                              <a:pt x="110785" y="1621"/>
                              <a:pt x="99880" y="373"/>
                              <a:pt x="90278" y="135"/>
                            </a:cubicBezTo>
                            <a:cubicBezTo>
                              <a:pt x="66237" y="-475"/>
                              <a:pt x="42148" y="983"/>
                              <a:pt x="18364" y="4488"/>
                            </a:cubicBezTo>
                            <a:cubicBezTo>
                              <a:pt x="14059" y="5126"/>
                              <a:pt x="9658" y="5859"/>
                              <a:pt x="5877" y="8022"/>
                            </a:cubicBezTo>
                            <a:cubicBezTo>
                              <a:pt x="2096" y="10184"/>
                              <a:pt x="-19" y="12936"/>
                              <a:pt x="0" y="17289"/>
                            </a:cubicBezTo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grpSp>
                  <p:nvGrpSpPr>
                    <p:cNvPr id="542" name="Google Shape;542;p24"/>
                    <p:cNvGrpSpPr/>
                    <p:nvPr/>
                  </p:nvGrpSpPr>
                  <p:grpSpPr>
                    <a:xfrm>
                      <a:off x="8076960" y="3297600"/>
                      <a:ext cx="516381" cy="79865"/>
                      <a:chOff x="8076960" y="3297600"/>
                      <a:chExt cx="516381" cy="79865"/>
                    </a:xfrm>
                  </p:grpSpPr>
                  <p:sp>
                    <p:nvSpPr>
                      <p:cNvPr id="543" name="Google Shape;543;p24"/>
                      <p:cNvSpPr/>
                      <p:nvPr/>
                    </p:nvSpPr>
                    <p:spPr>
                      <a:xfrm>
                        <a:off x="8469360" y="3304800"/>
                        <a:ext cx="123981" cy="72665"/>
                      </a:xfrm>
                      <a:custGeom>
                        <a:rect b="b" l="l" r="r" t="t"/>
                        <a:pathLst>
                          <a:path extrusionOk="0" h="72847" w="124292">
                            <a:moveTo>
                              <a:pt x="61231" y="72828"/>
                            </a:moveTo>
                            <a:cubicBezTo>
                              <a:pt x="26531" y="72200"/>
                              <a:pt x="-358" y="55731"/>
                              <a:pt x="4" y="35319"/>
                            </a:cubicBezTo>
                            <a:cubicBezTo>
                              <a:pt x="356" y="15516"/>
                              <a:pt x="26969" y="0"/>
                              <a:pt x="60583" y="0"/>
                            </a:cubicBezTo>
                            <a:lnTo>
                              <a:pt x="62535" y="19"/>
                            </a:lnTo>
                            <a:cubicBezTo>
                              <a:pt x="78719" y="305"/>
                              <a:pt x="93921" y="4172"/>
                              <a:pt x="105350" y="10878"/>
                            </a:cubicBezTo>
                            <a:cubicBezTo>
                              <a:pt x="117409" y="17955"/>
                              <a:pt x="123934" y="27422"/>
                              <a:pt x="123762" y="37529"/>
                            </a:cubicBezTo>
                            <a:cubicBezTo>
                              <a:pt x="123409" y="57331"/>
                              <a:pt x="96797" y="72847"/>
                              <a:pt x="63183" y="72847"/>
                            </a:cubicBezTo>
                            <a:lnTo>
                              <a:pt x="61231" y="72828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544" name="Google Shape;544;p24"/>
                      <p:cNvSpPr/>
                      <p:nvPr/>
                    </p:nvSpPr>
                    <p:spPr>
                      <a:xfrm>
                        <a:off x="8076960" y="3297600"/>
                        <a:ext cx="123981" cy="72665"/>
                      </a:xfrm>
                      <a:custGeom>
                        <a:rect b="b" l="l" r="r" t="t"/>
                        <a:pathLst>
                          <a:path extrusionOk="0" h="72847" w="124292">
                            <a:moveTo>
                              <a:pt x="61230" y="72828"/>
                            </a:moveTo>
                            <a:cubicBezTo>
                              <a:pt x="45047" y="72542"/>
                              <a:pt x="29845" y="68675"/>
                              <a:pt x="18415" y="61970"/>
                            </a:cubicBezTo>
                            <a:cubicBezTo>
                              <a:pt x="6356" y="54893"/>
                              <a:pt x="-168" y="45425"/>
                              <a:pt x="3" y="35319"/>
                            </a:cubicBezTo>
                            <a:cubicBezTo>
                              <a:pt x="356" y="15516"/>
                              <a:pt x="26969" y="0"/>
                              <a:pt x="60582" y="0"/>
                            </a:cubicBezTo>
                            <a:lnTo>
                              <a:pt x="62535" y="19"/>
                            </a:lnTo>
                            <a:cubicBezTo>
                              <a:pt x="97235" y="648"/>
                              <a:pt x="124124" y="17116"/>
                              <a:pt x="123761" y="37529"/>
                            </a:cubicBezTo>
                            <a:cubicBezTo>
                              <a:pt x="123409" y="57331"/>
                              <a:pt x="96796" y="72847"/>
                              <a:pt x="63183" y="72847"/>
                            </a:cubicBezTo>
                            <a:lnTo>
                              <a:pt x="61230" y="72828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  <p:sp>
            <p:nvSpPr>
              <p:cNvPr id="545" name="Google Shape;545;p24"/>
              <p:cNvSpPr/>
              <p:nvPr/>
            </p:nvSpPr>
            <p:spPr>
              <a:xfrm rot="-539392">
                <a:off x="4647876" y="1046513"/>
                <a:ext cx="57522" cy="82350"/>
              </a:xfrm>
              <a:custGeom>
                <a:rect b="b" l="l" r="r" t="t"/>
                <a:pathLst>
                  <a:path extrusionOk="0" h="63789" w="44387">
                    <a:moveTo>
                      <a:pt x="116" y="61480"/>
                    </a:moveTo>
                    <a:cubicBezTo>
                      <a:pt x="-732" y="60070"/>
                      <a:pt x="3116" y="56012"/>
                      <a:pt x="10032" y="50602"/>
                    </a:cubicBezTo>
                    <a:cubicBezTo>
                      <a:pt x="13489" y="47897"/>
                      <a:pt x="17709" y="44849"/>
                      <a:pt x="22490" y="41620"/>
                    </a:cubicBezTo>
                    <a:cubicBezTo>
                      <a:pt x="24881" y="40048"/>
                      <a:pt x="27310" y="38448"/>
                      <a:pt x="29805" y="36810"/>
                    </a:cubicBezTo>
                    <a:cubicBezTo>
                      <a:pt x="29815" y="36715"/>
                      <a:pt x="29739" y="36705"/>
                      <a:pt x="29739" y="36705"/>
                    </a:cubicBezTo>
                    <a:lnTo>
                      <a:pt x="29739" y="36705"/>
                    </a:lnTo>
                    <a:cubicBezTo>
                      <a:pt x="29739" y="36705"/>
                      <a:pt x="28101" y="35029"/>
                      <a:pt x="28101" y="35029"/>
                    </a:cubicBezTo>
                    <a:lnTo>
                      <a:pt x="24786" y="31581"/>
                    </a:lnTo>
                    <a:cubicBezTo>
                      <a:pt x="22690" y="29314"/>
                      <a:pt x="20652" y="27113"/>
                      <a:pt x="18642" y="24942"/>
                    </a:cubicBezTo>
                    <a:cubicBezTo>
                      <a:pt x="14785" y="20655"/>
                      <a:pt x="11422" y="16674"/>
                      <a:pt x="8727" y="13216"/>
                    </a:cubicBezTo>
                    <a:cubicBezTo>
                      <a:pt x="3326" y="6292"/>
                      <a:pt x="573" y="1424"/>
                      <a:pt x="1735" y="262"/>
                    </a:cubicBezTo>
                    <a:cubicBezTo>
                      <a:pt x="2897" y="-900"/>
                      <a:pt x="7765" y="1863"/>
                      <a:pt x="14689" y="7263"/>
                    </a:cubicBezTo>
                    <a:cubicBezTo>
                      <a:pt x="18147" y="9968"/>
                      <a:pt x="22128" y="13321"/>
                      <a:pt x="26415" y="17188"/>
                    </a:cubicBezTo>
                    <a:cubicBezTo>
                      <a:pt x="28586" y="19198"/>
                      <a:pt x="30786" y="21236"/>
                      <a:pt x="33054" y="23332"/>
                    </a:cubicBezTo>
                    <a:lnTo>
                      <a:pt x="36502" y="26647"/>
                    </a:lnTo>
                    <a:lnTo>
                      <a:pt x="38321" y="28437"/>
                    </a:lnTo>
                    <a:cubicBezTo>
                      <a:pt x="39483" y="29590"/>
                      <a:pt x="40711" y="30752"/>
                      <a:pt x="41550" y="32057"/>
                    </a:cubicBezTo>
                    <a:cubicBezTo>
                      <a:pt x="43274" y="34571"/>
                      <a:pt x="43655" y="37696"/>
                      <a:pt x="42569" y="40410"/>
                    </a:cubicBezTo>
                    <a:cubicBezTo>
                      <a:pt x="41559" y="43068"/>
                      <a:pt x="39102" y="45020"/>
                      <a:pt x="36330" y="46506"/>
                    </a:cubicBezTo>
                    <a:cubicBezTo>
                      <a:pt x="33549" y="48040"/>
                      <a:pt x="30825" y="49545"/>
                      <a:pt x="28158" y="51021"/>
                    </a:cubicBezTo>
                    <a:cubicBezTo>
                      <a:pt x="23062" y="53736"/>
                      <a:pt x="18395" y="56031"/>
                      <a:pt x="14385" y="57822"/>
                    </a:cubicBezTo>
                    <a:cubicBezTo>
                      <a:pt x="6364" y="61394"/>
                      <a:pt x="973" y="62889"/>
                      <a:pt x="126" y="614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24"/>
              <p:cNvSpPr/>
              <p:nvPr/>
            </p:nvSpPr>
            <p:spPr>
              <a:xfrm flipH="1" rot="-768256">
                <a:off x="4946946" y="956928"/>
                <a:ext cx="57581" cy="82405"/>
              </a:xfrm>
              <a:custGeom>
                <a:rect b="b" l="l" r="r" t="t"/>
                <a:pathLst>
                  <a:path extrusionOk="0" h="63789" w="44387">
                    <a:moveTo>
                      <a:pt x="116" y="61480"/>
                    </a:moveTo>
                    <a:cubicBezTo>
                      <a:pt x="-732" y="60070"/>
                      <a:pt x="3116" y="56012"/>
                      <a:pt x="10032" y="50602"/>
                    </a:cubicBezTo>
                    <a:cubicBezTo>
                      <a:pt x="13489" y="47897"/>
                      <a:pt x="17709" y="44849"/>
                      <a:pt x="22490" y="41620"/>
                    </a:cubicBezTo>
                    <a:cubicBezTo>
                      <a:pt x="24881" y="40048"/>
                      <a:pt x="27310" y="38448"/>
                      <a:pt x="29805" y="36810"/>
                    </a:cubicBezTo>
                    <a:cubicBezTo>
                      <a:pt x="29815" y="36715"/>
                      <a:pt x="29739" y="36705"/>
                      <a:pt x="29739" y="36705"/>
                    </a:cubicBezTo>
                    <a:lnTo>
                      <a:pt x="29739" y="36705"/>
                    </a:lnTo>
                    <a:cubicBezTo>
                      <a:pt x="29739" y="36705"/>
                      <a:pt x="28101" y="35029"/>
                      <a:pt x="28101" y="35029"/>
                    </a:cubicBezTo>
                    <a:lnTo>
                      <a:pt x="24786" y="31581"/>
                    </a:lnTo>
                    <a:cubicBezTo>
                      <a:pt x="22690" y="29314"/>
                      <a:pt x="20652" y="27113"/>
                      <a:pt x="18642" y="24942"/>
                    </a:cubicBezTo>
                    <a:cubicBezTo>
                      <a:pt x="14785" y="20655"/>
                      <a:pt x="11422" y="16674"/>
                      <a:pt x="8727" y="13216"/>
                    </a:cubicBezTo>
                    <a:cubicBezTo>
                      <a:pt x="3326" y="6292"/>
                      <a:pt x="573" y="1424"/>
                      <a:pt x="1735" y="262"/>
                    </a:cubicBezTo>
                    <a:cubicBezTo>
                      <a:pt x="2897" y="-900"/>
                      <a:pt x="7765" y="1863"/>
                      <a:pt x="14689" y="7263"/>
                    </a:cubicBezTo>
                    <a:cubicBezTo>
                      <a:pt x="18147" y="9968"/>
                      <a:pt x="22128" y="13321"/>
                      <a:pt x="26415" y="17188"/>
                    </a:cubicBezTo>
                    <a:cubicBezTo>
                      <a:pt x="28586" y="19198"/>
                      <a:pt x="30786" y="21236"/>
                      <a:pt x="33054" y="23332"/>
                    </a:cubicBezTo>
                    <a:lnTo>
                      <a:pt x="36502" y="26647"/>
                    </a:lnTo>
                    <a:lnTo>
                      <a:pt x="38321" y="28437"/>
                    </a:lnTo>
                    <a:cubicBezTo>
                      <a:pt x="39483" y="29590"/>
                      <a:pt x="40711" y="30752"/>
                      <a:pt x="41550" y="32057"/>
                    </a:cubicBezTo>
                    <a:cubicBezTo>
                      <a:pt x="43274" y="34571"/>
                      <a:pt x="43655" y="37696"/>
                      <a:pt x="42569" y="40410"/>
                    </a:cubicBezTo>
                    <a:cubicBezTo>
                      <a:pt x="41559" y="43068"/>
                      <a:pt x="39102" y="45020"/>
                      <a:pt x="36330" y="46506"/>
                    </a:cubicBezTo>
                    <a:cubicBezTo>
                      <a:pt x="33549" y="48040"/>
                      <a:pt x="30825" y="49545"/>
                      <a:pt x="28158" y="51021"/>
                    </a:cubicBezTo>
                    <a:cubicBezTo>
                      <a:pt x="23062" y="53736"/>
                      <a:pt x="18395" y="56031"/>
                      <a:pt x="14385" y="57822"/>
                    </a:cubicBezTo>
                    <a:cubicBezTo>
                      <a:pt x="6364" y="61394"/>
                      <a:pt x="973" y="62889"/>
                      <a:pt x="126" y="614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7" name="Google Shape;547;p24"/>
            <p:cNvGrpSpPr/>
            <p:nvPr/>
          </p:nvGrpSpPr>
          <p:grpSpPr>
            <a:xfrm>
              <a:off x="5139852" y="737405"/>
              <a:ext cx="1498902" cy="1507363"/>
              <a:chOff x="5216052" y="737405"/>
              <a:chExt cx="1498902" cy="1507363"/>
            </a:xfrm>
          </p:grpSpPr>
          <p:grpSp>
            <p:nvGrpSpPr>
              <p:cNvPr id="548" name="Google Shape;548;p24"/>
              <p:cNvGrpSpPr/>
              <p:nvPr/>
            </p:nvGrpSpPr>
            <p:grpSpPr>
              <a:xfrm>
                <a:off x="5216052" y="737405"/>
                <a:ext cx="1498902" cy="1507363"/>
                <a:chOff x="6259321" y="405284"/>
                <a:chExt cx="1553750" cy="1562519"/>
              </a:xfrm>
            </p:grpSpPr>
            <p:sp>
              <p:nvSpPr>
                <p:cNvPr id="549" name="Google Shape;549;p24"/>
                <p:cNvSpPr/>
                <p:nvPr/>
              </p:nvSpPr>
              <p:spPr>
                <a:xfrm rot="855484">
                  <a:off x="6425493" y="569363"/>
                  <a:ext cx="1251239" cy="1263816"/>
                </a:xfrm>
                <a:custGeom>
                  <a:rect b="b" l="l" r="r" t="t"/>
                  <a:pathLst>
                    <a:path extrusionOk="0" h="1142095" w="1141361">
                      <a:moveTo>
                        <a:pt x="273172" y="1013743"/>
                      </a:moveTo>
                      <a:cubicBezTo>
                        <a:pt x="344638" y="1071874"/>
                        <a:pt x="434040" y="1117965"/>
                        <a:pt x="525442" y="1106440"/>
                      </a:cubicBezTo>
                      <a:cubicBezTo>
                        <a:pt x="595783" y="1097572"/>
                        <a:pt x="657458" y="1055900"/>
                        <a:pt x="712265" y="1010933"/>
                      </a:cubicBezTo>
                      <a:cubicBezTo>
                        <a:pt x="825536" y="917988"/>
                        <a:pt x="922672" y="805440"/>
                        <a:pt x="998053" y="679796"/>
                      </a:cubicBezTo>
                      <a:cubicBezTo>
                        <a:pt x="1063851" y="570125"/>
                        <a:pt x="1114134" y="443033"/>
                        <a:pt x="1095094" y="316560"/>
                      </a:cubicBezTo>
                      <a:cubicBezTo>
                        <a:pt x="1076053" y="190087"/>
                        <a:pt x="967687" y="70844"/>
                        <a:pt x="839948" y="77111"/>
                      </a:cubicBezTo>
                      <a:cubicBezTo>
                        <a:pt x="757947" y="81140"/>
                        <a:pt x="684747" y="134490"/>
                        <a:pt x="636646" y="201031"/>
                      </a:cubicBezTo>
                      <a:cubicBezTo>
                        <a:pt x="598917" y="253219"/>
                        <a:pt x="577782" y="313788"/>
                        <a:pt x="551473" y="370910"/>
                      </a:cubicBezTo>
                      <a:cubicBezTo>
                        <a:pt x="548911" y="371719"/>
                        <a:pt x="546358" y="372539"/>
                        <a:pt x="543806" y="373348"/>
                      </a:cubicBezTo>
                      <a:cubicBezTo>
                        <a:pt x="536671" y="314827"/>
                        <a:pt x="540558" y="254419"/>
                        <a:pt x="526013" y="195850"/>
                      </a:cubicBezTo>
                      <a:cubicBezTo>
                        <a:pt x="508715" y="126194"/>
                        <a:pt x="469177" y="58861"/>
                        <a:pt x="406302" y="24247"/>
                      </a:cubicBezTo>
                      <a:cubicBezTo>
                        <a:pt x="318444" y="-24130"/>
                        <a:pt x="202296" y="3978"/>
                        <a:pt x="128906" y="72339"/>
                      </a:cubicBezTo>
                      <a:cubicBezTo>
                        <a:pt x="55506" y="140700"/>
                        <a:pt x="19397" y="241084"/>
                        <a:pt x="6129" y="340506"/>
                      </a:cubicBezTo>
                      <a:cubicBezTo>
                        <a:pt x="-27227" y="590518"/>
                        <a:pt x="77509" y="854580"/>
                        <a:pt x="273172" y="10137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143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50" name="Google Shape;550;p24"/>
                <p:cNvGrpSpPr/>
                <p:nvPr/>
              </p:nvGrpSpPr>
              <p:grpSpPr>
                <a:xfrm rot="852946">
                  <a:off x="6395216" y="539573"/>
                  <a:ext cx="1251141" cy="1262768"/>
                  <a:chOff x="7396632" y="3195473"/>
                  <a:chExt cx="1524803" cy="1538973"/>
                </a:xfrm>
              </p:grpSpPr>
              <p:sp>
                <p:nvSpPr>
                  <p:cNvPr id="551" name="Google Shape;551;p24"/>
                  <p:cNvSpPr/>
                  <p:nvPr/>
                </p:nvSpPr>
                <p:spPr>
                  <a:xfrm>
                    <a:off x="7396709" y="3195473"/>
                    <a:ext cx="1523717" cy="1538973"/>
                  </a:xfrm>
                  <a:custGeom>
                    <a:rect b="b" l="l" r="r" t="t"/>
                    <a:pathLst>
                      <a:path extrusionOk="0" h="1142095" w="1141361">
                        <a:moveTo>
                          <a:pt x="273172" y="1013743"/>
                        </a:moveTo>
                        <a:cubicBezTo>
                          <a:pt x="344638" y="1071874"/>
                          <a:pt x="434040" y="1117965"/>
                          <a:pt x="525442" y="1106440"/>
                        </a:cubicBezTo>
                        <a:cubicBezTo>
                          <a:pt x="595783" y="1097572"/>
                          <a:pt x="657458" y="1055900"/>
                          <a:pt x="712265" y="1010933"/>
                        </a:cubicBezTo>
                        <a:cubicBezTo>
                          <a:pt x="825536" y="917988"/>
                          <a:pt x="922672" y="805440"/>
                          <a:pt x="998053" y="679796"/>
                        </a:cubicBezTo>
                        <a:cubicBezTo>
                          <a:pt x="1063851" y="570125"/>
                          <a:pt x="1114134" y="443033"/>
                          <a:pt x="1095094" y="316560"/>
                        </a:cubicBezTo>
                        <a:cubicBezTo>
                          <a:pt x="1076053" y="190087"/>
                          <a:pt x="967687" y="70844"/>
                          <a:pt x="839948" y="77111"/>
                        </a:cubicBezTo>
                        <a:cubicBezTo>
                          <a:pt x="757947" y="81140"/>
                          <a:pt x="684747" y="134490"/>
                          <a:pt x="636646" y="201031"/>
                        </a:cubicBezTo>
                        <a:cubicBezTo>
                          <a:pt x="598917" y="253219"/>
                          <a:pt x="577782" y="313788"/>
                          <a:pt x="551473" y="370910"/>
                        </a:cubicBezTo>
                        <a:cubicBezTo>
                          <a:pt x="548911" y="371719"/>
                          <a:pt x="546358" y="372539"/>
                          <a:pt x="543806" y="373348"/>
                        </a:cubicBezTo>
                        <a:cubicBezTo>
                          <a:pt x="536671" y="314827"/>
                          <a:pt x="540558" y="254419"/>
                          <a:pt x="526013" y="195850"/>
                        </a:cubicBezTo>
                        <a:cubicBezTo>
                          <a:pt x="508715" y="126194"/>
                          <a:pt x="469177" y="58861"/>
                          <a:pt x="406302" y="24247"/>
                        </a:cubicBezTo>
                        <a:cubicBezTo>
                          <a:pt x="318444" y="-24130"/>
                          <a:pt x="202296" y="3978"/>
                          <a:pt x="128906" y="72339"/>
                        </a:cubicBezTo>
                        <a:cubicBezTo>
                          <a:pt x="55506" y="140700"/>
                          <a:pt x="19397" y="241084"/>
                          <a:pt x="6129" y="340506"/>
                        </a:cubicBezTo>
                        <a:cubicBezTo>
                          <a:pt x="-27227" y="590518"/>
                          <a:pt x="77509" y="854580"/>
                          <a:pt x="273172" y="101375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114300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552" name="Google Shape;552;p24"/>
                  <p:cNvGrpSpPr/>
                  <p:nvPr/>
                </p:nvGrpSpPr>
                <p:grpSpPr>
                  <a:xfrm>
                    <a:off x="7396632" y="3195818"/>
                    <a:ext cx="1524803" cy="1537807"/>
                    <a:chOff x="9236880" y="1461960"/>
                    <a:chExt cx="1098561" cy="1107851"/>
                  </a:xfrm>
                </p:grpSpPr>
                <p:sp>
                  <p:nvSpPr>
                    <p:cNvPr id="553" name="Google Shape;553;p24"/>
                    <p:cNvSpPr/>
                    <p:nvPr/>
                  </p:nvSpPr>
                  <p:spPr>
                    <a:xfrm>
                      <a:off x="9236880" y="1461960"/>
                      <a:ext cx="1098561" cy="1107851"/>
                    </a:xfrm>
                    <a:custGeom>
                      <a:rect b="b" l="l" r="r" t="t"/>
                      <a:pathLst>
                        <a:path extrusionOk="0" h="1142114" w="1141362">
                          <a:moveTo>
                            <a:pt x="636646" y="201051"/>
                          </a:moveTo>
                          <a:cubicBezTo>
                            <a:pt x="684747" y="134518"/>
                            <a:pt x="757947" y="81159"/>
                            <a:pt x="839947" y="77130"/>
                          </a:cubicBezTo>
                          <a:cubicBezTo>
                            <a:pt x="967687" y="70863"/>
                            <a:pt x="1076053" y="190106"/>
                            <a:pt x="1095094" y="316579"/>
                          </a:cubicBezTo>
                          <a:cubicBezTo>
                            <a:pt x="1114134" y="443052"/>
                            <a:pt x="1063861" y="570144"/>
                            <a:pt x="998053" y="679815"/>
                          </a:cubicBezTo>
                          <a:cubicBezTo>
                            <a:pt x="922672" y="805459"/>
                            <a:pt x="825536" y="918007"/>
                            <a:pt x="712265" y="1010952"/>
                          </a:cubicBezTo>
                          <a:cubicBezTo>
                            <a:pt x="657458" y="1055929"/>
                            <a:pt x="595784" y="1097591"/>
                            <a:pt x="525441" y="1106459"/>
                          </a:cubicBezTo>
                          <a:cubicBezTo>
                            <a:pt x="434039" y="1117984"/>
                            <a:pt x="344638" y="1071893"/>
                            <a:pt x="273172" y="1013752"/>
                          </a:cubicBezTo>
                          <a:cubicBezTo>
                            <a:pt x="77509" y="854580"/>
                            <a:pt x="-27228" y="590518"/>
                            <a:pt x="6129" y="340506"/>
                          </a:cubicBezTo>
                          <a:cubicBezTo>
                            <a:pt x="19397" y="241084"/>
                            <a:pt x="55507" y="140700"/>
                            <a:pt x="128896" y="72339"/>
                          </a:cubicBezTo>
                          <a:cubicBezTo>
                            <a:pt x="202296" y="3978"/>
                            <a:pt x="318435" y="-24130"/>
                            <a:pt x="406293" y="24247"/>
                          </a:cubicBezTo>
                          <a:cubicBezTo>
                            <a:pt x="469167" y="58861"/>
                            <a:pt x="508706" y="126194"/>
                            <a:pt x="526003" y="195850"/>
                          </a:cubicBezTo>
                          <a:cubicBezTo>
                            <a:pt x="541472" y="258134"/>
                            <a:pt x="535919" y="322542"/>
                            <a:pt x="545149" y="384502"/>
                          </a:cubicBezTo>
                          <a:cubicBezTo>
                            <a:pt x="574591" y="323523"/>
                            <a:pt x="595898" y="257362"/>
                            <a:pt x="636627" y="201022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54" name="Google Shape;554;p24"/>
                    <p:cNvSpPr/>
                    <p:nvPr/>
                  </p:nvSpPr>
                  <p:spPr>
                    <a:xfrm>
                      <a:off x="9289800" y="1551240"/>
                      <a:ext cx="971716" cy="978760"/>
                    </a:xfrm>
                    <a:custGeom>
                      <a:rect b="b" l="l" r="r" t="t"/>
                      <a:pathLst>
                        <a:path extrusionOk="0" h="1009031" w="974151">
                          <a:moveTo>
                            <a:pt x="969812" y="361140"/>
                          </a:moveTo>
                          <a:cubicBezTo>
                            <a:pt x="968745" y="372189"/>
                            <a:pt x="967278" y="383153"/>
                            <a:pt x="965316" y="394116"/>
                          </a:cubicBezTo>
                          <a:cubicBezTo>
                            <a:pt x="955248" y="450818"/>
                            <a:pt x="933321" y="506292"/>
                            <a:pt x="905919" y="558174"/>
                          </a:cubicBezTo>
                          <a:cubicBezTo>
                            <a:pt x="901175" y="567261"/>
                            <a:pt x="896260" y="576177"/>
                            <a:pt x="891107" y="585016"/>
                          </a:cubicBezTo>
                          <a:cubicBezTo>
                            <a:pt x="888164" y="590255"/>
                            <a:pt x="885049" y="595493"/>
                            <a:pt x="881944" y="600723"/>
                          </a:cubicBezTo>
                          <a:cubicBezTo>
                            <a:pt x="861322" y="635089"/>
                            <a:pt x="838910" y="668302"/>
                            <a:pt x="814764" y="700297"/>
                          </a:cubicBezTo>
                          <a:cubicBezTo>
                            <a:pt x="803067" y="715766"/>
                            <a:pt x="790952" y="730901"/>
                            <a:pt x="778436" y="745788"/>
                          </a:cubicBezTo>
                          <a:lnTo>
                            <a:pt x="778350" y="745788"/>
                          </a:lnTo>
                          <a:cubicBezTo>
                            <a:pt x="733516" y="799462"/>
                            <a:pt x="683605" y="848963"/>
                            <a:pt x="629436" y="893397"/>
                          </a:cubicBezTo>
                          <a:cubicBezTo>
                            <a:pt x="581002" y="933164"/>
                            <a:pt x="526499" y="969988"/>
                            <a:pt x="464320" y="977760"/>
                          </a:cubicBezTo>
                          <a:cubicBezTo>
                            <a:pt x="384053" y="987904"/>
                            <a:pt x="305500" y="947728"/>
                            <a:pt x="242502" y="896760"/>
                          </a:cubicBezTo>
                          <a:cubicBezTo>
                            <a:pt x="242092" y="896512"/>
                            <a:pt x="241768" y="896188"/>
                            <a:pt x="241359" y="895855"/>
                          </a:cubicBezTo>
                          <a:cubicBezTo>
                            <a:pt x="233263" y="889225"/>
                            <a:pt x="225319" y="882434"/>
                            <a:pt x="217547" y="875319"/>
                          </a:cubicBezTo>
                          <a:cubicBezTo>
                            <a:pt x="183428" y="844639"/>
                            <a:pt x="152824" y="810111"/>
                            <a:pt x="126154" y="772716"/>
                          </a:cubicBezTo>
                          <a:cubicBezTo>
                            <a:pt x="122554" y="767886"/>
                            <a:pt x="119115" y="762895"/>
                            <a:pt x="115762" y="757904"/>
                          </a:cubicBezTo>
                          <a:cubicBezTo>
                            <a:pt x="90321" y="720261"/>
                            <a:pt x="68795" y="680009"/>
                            <a:pt x="51374" y="637956"/>
                          </a:cubicBezTo>
                          <a:cubicBezTo>
                            <a:pt x="48345" y="630755"/>
                            <a:pt x="45477" y="623478"/>
                            <a:pt x="42782" y="616106"/>
                          </a:cubicBezTo>
                          <a:cubicBezTo>
                            <a:pt x="31247" y="585340"/>
                            <a:pt x="21922" y="553755"/>
                            <a:pt x="15045" y="521684"/>
                          </a:cubicBezTo>
                          <a:cubicBezTo>
                            <a:pt x="12750" y="511540"/>
                            <a:pt x="10873" y="501396"/>
                            <a:pt x="9159" y="491166"/>
                          </a:cubicBezTo>
                          <a:cubicBezTo>
                            <a:pt x="814" y="442150"/>
                            <a:pt x="-1891" y="392239"/>
                            <a:pt x="1300" y="342576"/>
                          </a:cubicBezTo>
                          <a:cubicBezTo>
                            <a:pt x="2196" y="328670"/>
                            <a:pt x="3586" y="314754"/>
                            <a:pt x="5387" y="300933"/>
                          </a:cubicBezTo>
                          <a:cubicBezTo>
                            <a:pt x="5711" y="298475"/>
                            <a:pt x="6044" y="295942"/>
                            <a:pt x="6530" y="293484"/>
                          </a:cubicBezTo>
                          <a:cubicBezTo>
                            <a:pt x="10378" y="266071"/>
                            <a:pt x="16426" y="238658"/>
                            <a:pt x="24856" y="212150"/>
                          </a:cubicBezTo>
                          <a:cubicBezTo>
                            <a:pt x="30504" y="194234"/>
                            <a:pt x="37295" y="176717"/>
                            <a:pt x="45230" y="159868"/>
                          </a:cubicBezTo>
                          <a:cubicBezTo>
                            <a:pt x="62251" y="123949"/>
                            <a:pt x="84663" y="91059"/>
                            <a:pt x="113876" y="63970"/>
                          </a:cubicBezTo>
                          <a:cubicBezTo>
                            <a:pt x="178513" y="3743"/>
                            <a:pt x="280545" y="-21127"/>
                            <a:pt x="358116" y="20926"/>
                          </a:cubicBezTo>
                          <a:cubicBezTo>
                            <a:pt x="358440" y="21088"/>
                            <a:pt x="358688" y="21250"/>
                            <a:pt x="359012" y="21422"/>
                          </a:cubicBezTo>
                          <a:cubicBezTo>
                            <a:pt x="375128" y="30337"/>
                            <a:pt x="389530" y="41634"/>
                            <a:pt x="402217" y="54807"/>
                          </a:cubicBezTo>
                          <a:cubicBezTo>
                            <a:pt x="419477" y="72561"/>
                            <a:pt x="433554" y="93669"/>
                            <a:pt x="444432" y="116338"/>
                          </a:cubicBezTo>
                          <a:cubicBezTo>
                            <a:pt x="450404" y="128692"/>
                            <a:pt x="455395" y="141456"/>
                            <a:pt x="459491" y="154467"/>
                          </a:cubicBezTo>
                          <a:cubicBezTo>
                            <a:pt x="461453" y="160601"/>
                            <a:pt x="463254" y="166906"/>
                            <a:pt x="464806" y="173117"/>
                          </a:cubicBezTo>
                          <a:cubicBezTo>
                            <a:pt x="474788" y="213293"/>
                            <a:pt x="474874" y="254451"/>
                            <a:pt x="477407" y="295113"/>
                          </a:cubicBezTo>
                          <a:cubicBezTo>
                            <a:pt x="478303" y="310086"/>
                            <a:pt x="479532" y="325060"/>
                            <a:pt x="481741" y="339785"/>
                          </a:cubicBezTo>
                          <a:cubicBezTo>
                            <a:pt x="490247" y="322193"/>
                            <a:pt x="497943" y="304190"/>
                            <a:pt x="505716" y="286112"/>
                          </a:cubicBezTo>
                          <a:cubicBezTo>
                            <a:pt x="521832" y="248717"/>
                            <a:pt x="538368" y="211245"/>
                            <a:pt x="562580" y="177698"/>
                          </a:cubicBezTo>
                          <a:cubicBezTo>
                            <a:pt x="605043" y="118872"/>
                            <a:pt x="669765" y="71742"/>
                            <a:pt x="742260" y="68142"/>
                          </a:cubicBezTo>
                          <a:cubicBezTo>
                            <a:pt x="822441" y="64217"/>
                            <a:pt x="894126" y="116338"/>
                            <a:pt x="934703" y="186947"/>
                          </a:cubicBezTo>
                          <a:cubicBezTo>
                            <a:pt x="941656" y="198891"/>
                            <a:pt x="947628" y="211331"/>
                            <a:pt x="952619" y="224095"/>
                          </a:cubicBezTo>
                          <a:cubicBezTo>
                            <a:pt x="959734" y="242097"/>
                            <a:pt x="964811" y="260833"/>
                            <a:pt x="967678" y="279740"/>
                          </a:cubicBezTo>
                          <a:cubicBezTo>
                            <a:pt x="971764" y="306905"/>
                            <a:pt x="972260" y="334146"/>
                            <a:pt x="969802" y="36115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555" name="Google Shape;555;p24"/>
                    <p:cNvGrpSpPr/>
                    <p:nvPr/>
                  </p:nvGrpSpPr>
                  <p:grpSpPr>
                    <a:xfrm>
                      <a:off x="9271800" y="1554840"/>
                      <a:ext cx="1006530" cy="879824"/>
                      <a:chOff x="9271800" y="1554840"/>
                      <a:chExt cx="1006530" cy="879824"/>
                    </a:xfrm>
                  </p:grpSpPr>
                  <p:sp>
                    <p:nvSpPr>
                      <p:cNvPr id="556" name="Google Shape;556;p24"/>
                      <p:cNvSpPr/>
                      <p:nvPr/>
                    </p:nvSpPr>
                    <p:spPr>
                      <a:xfrm>
                        <a:off x="9296280" y="1554840"/>
                        <a:ext cx="392135" cy="198701"/>
                      </a:xfrm>
                      <a:custGeom>
                        <a:rect b="b" l="l" r="r" t="t"/>
                        <a:pathLst>
                          <a:path extrusionOk="0" h="198701" w="392135">
                            <a:moveTo>
                              <a:pt x="392135" y="35195"/>
                            </a:moveTo>
                            <a:cubicBezTo>
                              <a:pt x="351920" y="52283"/>
                              <a:pt x="308553" y="70561"/>
                              <a:pt x="263490" y="89611"/>
                            </a:cubicBezTo>
                            <a:cubicBezTo>
                              <a:pt x="162230" y="132207"/>
                              <a:pt x="69971" y="170983"/>
                              <a:pt x="0" y="198701"/>
                            </a:cubicBezTo>
                            <a:cubicBezTo>
                              <a:pt x="5868" y="180080"/>
                              <a:pt x="12925" y="161887"/>
                              <a:pt x="21174" y="144370"/>
                            </a:cubicBezTo>
                            <a:cubicBezTo>
                              <a:pt x="82734" y="112824"/>
                              <a:pt x="159172" y="76943"/>
                              <a:pt x="243259" y="41577"/>
                            </a:cubicBezTo>
                            <a:cubicBezTo>
                              <a:pt x="278711" y="26613"/>
                              <a:pt x="313230" y="12754"/>
                              <a:pt x="346310" y="0"/>
                            </a:cubicBezTo>
                            <a:cubicBezTo>
                              <a:pt x="346653" y="171"/>
                              <a:pt x="346901" y="343"/>
                              <a:pt x="347243" y="514"/>
                            </a:cubicBezTo>
                            <a:cubicBezTo>
                              <a:pt x="363998" y="9782"/>
                              <a:pt x="378962" y="21517"/>
                              <a:pt x="392135" y="35204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557" name="Google Shape;557;p24"/>
                      <p:cNvSpPr/>
                      <p:nvPr/>
                    </p:nvSpPr>
                    <p:spPr>
                      <a:xfrm>
                        <a:off x="9271800" y="1654200"/>
                        <a:ext cx="476135" cy="235096"/>
                      </a:xfrm>
                      <a:custGeom>
                        <a:rect b="b" l="l" r="r" t="t"/>
                        <a:pathLst>
                          <a:path extrusionOk="0" h="235096" w="476135">
                            <a:moveTo>
                              <a:pt x="476135" y="39624"/>
                            </a:moveTo>
                            <a:cubicBezTo>
                              <a:pt x="408708" y="63341"/>
                              <a:pt x="326327" y="93107"/>
                              <a:pt x="238916" y="129159"/>
                            </a:cubicBezTo>
                            <a:cubicBezTo>
                              <a:pt x="148114" y="166059"/>
                              <a:pt x="65980" y="204064"/>
                              <a:pt x="0" y="235096"/>
                            </a:cubicBezTo>
                            <a:cubicBezTo>
                              <a:pt x="934" y="220647"/>
                              <a:pt x="2381" y="206188"/>
                              <a:pt x="4248" y="191814"/>
                            </a:cubicBezTo>
                            <a:cubicBezTo>
                              <a:pt x="4591" y="189262"/>
                              <a:pt x="4925" y="186633"/>
                              <a:pt x="5439" y="184080"/>
                            </a:cubicBezTo>
                            <a:cubicBezTo>
                              <a:pt x="23374" y="173879"/>
                              <a:pt x="42596" y="163506"/>
                              <a:pt x="62741" y="153048"/>
                            </a:cubicBezTo>
                            <a:cubicBezTo>
                              <a:pt x="109928" y="128988"/>
                              <a:pt x="162649" y="104242"/>
                              <a:pt x="219190" y="80943"/>
                            </a:cubicBezTo>
                            <a:cubicBezTo>
                              <a:pt x="275816" y="57817"/>
                              <a:pt x="330737" y="38433"/>
                              <a:pt x="381248" y="22612"/>
                            </a:cubicBezTo>
                            <a:cubicBezTo>
                              <a:pt x="409137" y="14030"/>
                              <a:pt x="435750" y="6458"/>
                              <a:pt x="460486" y="0"/>
                            </a:cubicBezTo>
                            <a:cubicBezTo>
                              <a:pt x="466697" y="12840"/>
                              <a:pt x="471878" y="26098"/>
                              <a:pt x="476126" y="39624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558" name="Google Shape;558;p24"/>
                      <p:cNvSpPr/>
                      <p:nvPr/>
                    </p:nvSpPr>
                    <p:spPr>
                      <a:xfrm>
                        <a:off x="9280080" y="1727640"/>
                        <a:ext cx="980427" cy="347853"/>
                      </a:xfrm>
                      <a:custGeom>
                        <a:rect b="b" l="l" r="r" t="t"/>
                        <a:pathLst>
                          <a:path extrusionOk="0" h="347853" w="980427">
                            <a:moveTo>
                              <a:pt x="980427" y="38614"/>
                            </a:moveTo>
                            <a:cubicBezTo>
                              <a:pt x="860374" y="63446"/>
                              <a:pt x="709117" y="98298"/>
                              <a:pt x="547478" y="147961"/>
                            </a:cubicBezTo>
                            <a:cubicBezTo>
                              <a:pt x="320544" y="216151"/>
                              <a:pt x="126778" y="297009"/>
                              <a:pt x="6125" y="347853"/>
                            </a:cubicBezTo>
                            <a:cubicBezTo>
                              <a:pt x="3743" y="337309"/>
                              <a:pt x="1791" y="326765"/>
                              <a:pt x="0" y="316135"/>
                            </a:cubicBezTo>
                            <a:cubicBezTo>
                              <a:pt x="17088" y="307038"/>
                              <a:pt x="35795" y="297256"/>
                              <a:pt x="55949" y="287055"/>
                            </a:cubicBezTo>
                            <a:cubicBezTo>
                              <a:pt x="70656" y="279740"/>
                              <a:pt x="86049" y="272177"/>
                              <a:pt x="102118" y="264271"/>
                            </a:cubicBezTo>
                            <a:cubicBezTo>
                              <a:pt x="118186" y="256365"/>
                              <a:pt x="135274" y="248879"/>
                              <a:pt x="152790" y="240802"/>
                            </a:cubicBezTo>
                            <a:cubicBezTo>
                              <a:pt x="187737" y="224476"/>
                              <a:pt x="225914" y="208836"/>
                              <a:pt x="265957" y="192167"/>
                            </a:cubicBezTo>
                            <a:cubicBezTo>
                              <a:pt x="333632" y="165049"/>
                              <a:pt x="407861" y="137836"/>
                              <a:pt x="486594" y="112414"/>
                            </a:cubicBezTo>
                            <a:cubicBezTo>
                              <a:pt x="496367" y="109271"/>
                              <a:pt x="506149" y="106204"/>
                              <a:pt x="516007" y="103060"/>
                            </a:cubicBezTo>
                            <a:cubicBezTo>
                              <a:pt x="521446" y="101365"/>
                              <a:pt x="526894" y="99746"/>
                              <a:pt x="532333" y="98041"/>
                            </a:cubicBezTo>
                            <a:cubicBezTo>
                              <a:pt x="628326" y="69132"/>
                              <a:pt x="721090" y="46177"/>
                              <a:pt x="806025" y="28146"/>
                            </a:cubicBezTo>
                            <a:cubicBezTo>
                              <a:pt x="848620" y="19726"/>
                              <a:pt x="889006" y="11563"/>
                              <a:pt x="927182" y="5696"/>
                            </a:cubicBezTo>
                            <a:cubicBezTo>
                              <a:pt x="939003" y="3829"/>
                              <a:pt x="950480" y="1781"/>
                              <a:pt x="961787" y="0"/>
                            </a:cubicBezTo>
                            <a:cubicBezTo>
                              <a:pt x="969016" y="12411"/>
                              <a:pt x="975217" y="25336"/>
                              <a:pt x="980408" y="38605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559" name="Google Shape;559;p24"/>
                      <p:cNvSpPr/>
                      <p:nvPr/>
                    </p:nvSpPr>
                    <p:spPr>
                      <a:xfrm>
                        <a:off x="9315000" y="1908360"/>
                        <a:ext cx="963330" cy="287636"/>
                      </a:xfrm>
                      <a:custGeom>
                        <a:rect b="b" l="l" r="r" t="t"/>
                        <a:pathLst>
                          <a:path extrusionOk="0" h="287636" w="963330">
                            <a:moveTo>
                              <a:pt x="963330" y="0"/>
                            </a:moveTo>
                            <a:cubicBezTo>
                              <a:pt x="962225" y="11478"/>
                              <a:pt x="960691" y="22870"/>
                              <a:pt x="958653" y="34261"/>
                            </a:cubicBezTo>
                            <a:cubicBezTo>
                              <a:pt x="851773" y="58236"/>
                              <a:pt x="691934" y="92840"/>
                              <a:pt x="515417" y="139865"/>
                            </a:cubicBezTo>
                            <a:cubicBezTo>
                              <a:pt x="294265" y="197939"/>
                              <a:pt x="105433" y="259918"/>
                              <a:pt x="8925" y="287636"/>
                            </a:cubicBezTo>
                            <a:cubicBezTo>
                              <a:pt x="5782" y="280159"/>
                              <a:pt x="2800" y="272586"/>
                              <a:pt x="0" y="264938"/>
                            </a:cubicBezTo>
                            <a:cubicBezTo>
                              <a:pt x="25594" y="252860"/>
                              <a:pt x="58836" y="238239"/>
                              <a:pt x="98289" y="222256"/>
                            </a:cubicBezTo>
                            <a:cubicBezTo>
                              <a:pt x="148704" y="201768"/>
                              <a:pt x="209502" y="179318"/>
                              <a:pt x="277692" y="156448"/>
                            </a:cubicBezTo>
                            <a:cubicBezTo>
                              <a:pt x="346053" y="133750"/>
                              <a:pt x="421805" y="110795"/>
                              <a:pt x="502072" y="89449"/>
                            </a:cubicBezTo>
                            <a:cubicBezTo>
                              <a:pt x="582416" y="68361"/>
                              <a:pt x="659625" y="50844"/>
                              <a:pt x="730196" y="36814"/>
                            </a:cubicBezTo>
                            <a:cubicBezTo>
                              <a:pt x="800852" y="23041"/>
                              <a:pt x="864794" y="12497"/>
                              <a:pt x="918782" y="5439"/>
                            </a:cubicBezTo>
                            <a:cubicBezTo>
                              <a:pt x="934508" y="3400"/>
                              <a:pt x="949385" y="1524"/>
                              <a:pt x="96333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560" name="Google Shape;560;p24"/>
                      <p:cNvSpPr/>
                      <p:nvPr/>
                    </p:nvSpPr>
                    <p:spPr>
                      <a:xfrm>
                        <a:off x="9390960" y="2112840"/>
                        <a:ext cx="821094" cy="223705"/>
                      </a:xfrm>
                      <a:custGeom>
                        <a:rect b="b" l="l" r="r" t="t"/>
                        <a:pathLst>
                          <a:path extrusionOk="0" h="223705" w="821094">
                            <a:moveTo>
                              <a:pt x="821084" y="463"/>
                            </a:moveTo>
                            <a:cubicBezTo>
                              <a:pt x="816150" y="9902"/>
                              <a:pt x="811054" y="19170"/>
                              <a:pt x="805692" y="28352"/>
                            </a:cubicBezTo>
                            <a:cubicBezTo>
                              <a:pt x="723643" y="41611"/>
                              <a:pt x="582159" y="61337"/>
                              <a:pt x="424529" y="99942"/>
                            </a:cubicBezTo>
                            <a:cubicBezTo>
                              <a:pt x="233649" y="145348"/>
                              <a:pt x="76353" y="204688"/>
                              <a:pt x="10802" y="223396"/>
                            </a:cubicBezTo>
                            <a:cubicBezTo>
                              <a:pt x="7058" y="218376"/>
                              <a:pt x="3486" y="213194"/>
                              <a:pt x="0" y="208003"/>
                            </a:cubicBezTo>
                            <a:cubicBezTo>
                              <a:pt x="20155" y="194992"/>
                              <a:pt x="53397" y="177056"/>
                              <a:pt x="97098" y="156902"/>
                            </a:cubicBezTo>
                            <a:cubicBezTo>
                              <a:pt x="116481" y="147977"/>
                              <a:pt x="137827" y="138537"/>
                              <a:pt x="161211" y="129355"/>
                            </a:cubicBezTo>
                            <a:cubicBezTo>
                              <a:pt x="184338" y="119744"/>
                              <a:pt x="209588" y="110648"/>
                              <a:pt x="236115" y="101123"/>
                            </a:cubicBezTo>
                            <a:cubicBezTo>
                              <a:pt x="289513" y="82673"/>
                              <a:pt x="348939" y="64652"/>
                              <a:pt x="412290" y="49259"/>
                            </a:cubicBezTo>
                            <a:cubicBezTo>
                              <a:pt x="475717" y="34039"/>
                              <a:pt x="536848" y="22904"/>
                              <a:pt x="592713" y="14998"/>
                            </a:cubicBezTo>
                            <a:cubicBezTo>
                              <a:pt x="620687" y="11340"/>
                              <a:pt x="647300" y="7940"/>
                              <a:pt x="672294" y="5902"/>
                            </a:cubicBezTo>
                            <a:cubicBezTo>
                              <a:pt x="697288" y="3435"/>
                              <a:pt x="720586" y="2073"/>
                              <a:pt x="741931" y="1139"/>
                            </a:cubicBezTo>
                            <a:cubicBezTo>
                              <a:pt x="772963" y="-137"/>
                              <a:pt x="799662" y="-309"/>
                              <a:pt x="821094" y="46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561" name="Google Shape;561;p24"/>
                      <p:cNvSpPr/>
                      <p:nvPr/>
                    </p:nvSpPr>
                    <p:spPr>
                      <a:xfrm>
                        <a:off x="9514240" y="2243274"/>
                        <a:ext cx="581814" cy="191390"/>
                      </a:xfrm>
                      <a:custGeom>
                        <a:rect b="b" l="l" r="r" t="t"/>
                        <a:pathLst>
                          <a:path extrusionOk="0" h="204149" w="620602">
                            <a:moveTo>
                              <a:pt x="620602" y="10"/>
                            </a:moveTo>
                            <a:cubicBezTo>
                              <a:pt x="608448" y="16078"/>
                              <a:pt x="595865" y="31804"/>
                              <a:pt x="582854" y="47282"/>
                            </a:cubicBezTo>
                            <a:lnTo>
                              <a:pt x="582769" y="47282"/>
                            </a:lnTo>
                            <a:cubicBezTo>
                              <a:pt x="515341" y="63865"/>
                              <a:pt x="432188" y="84268"/>
                              <a:pt x="342824" y="109261"/>
                            </a:cubicBezTo>
                            <a:cubicBezTo>
                              <a:pt x="213074" y="144970"/>
                              <a:pt x="99146" y="182213"/>
                              <a:pt x="25937" y="204149"/>
                            </a:cubicBezTo>
                            <a:cubicBezTo>
                              <a:pt x="25508" y="203892"/>
                              <a:pt x="25175" y="203559"/>
                              <a:pt x="24746" y="203216"/>
                            </a:cubicBezTo>
                            <a:cubicBezTo>
                              <a:pt x="16326" y="196329"/>
                              <a:pt x="8077" y="189271"/>
                              <a:pt x="0" y="181870"/>
                            </a:cubicBezTo>
                            <a:cubicBezTo>
                              <a:pt x="13859" y="174812"/>
                              <a:pt x="29842" y="167164"/>
                              <a:pt x="47787" y="159087"/>
                            </a:cubicBezTo>
                            <a:cubicBezTo>
                              <a:pt x="82563" y="143275"/>
                              <a:pt x="124730" y="126178"/>
                              <a:pt x="172260" y="108918"/>
                            </a:cubicBezTo>
                            <a:cubicBezTo>
                              <a:pt x="219789" y="91831"/>
                              <a:pt x="272672" y="74743"/>
                              <a:pt x="328879" y="59007"/>
                            </a:cubicBezTo>
                            <a:cubicBezTo>
                              <a:pt x="385163" y="43529"/>
                              <a:pt x="439322" y="30947"/>
                              <a:pt x="488899" y="21088"/>
                            </a:cubicBezTo>
                            <a:cubicBezTo>
                              <a:pt x="538125" y="11478"/>
                              <a:pt x="582854" y="4420"/>
                              <a:pt x="62060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562" name="Google Shape;562;p24"/>
                    <p:cNvSpPr/>
                    <p:nvPr/>
                  </p:nvSpPr>
                  <p:spPr>
                    <a:xfrm>
                      <a:off x="9605160" y="1995120"/>
                      <a:ext cx="74813" cy="74813"/>
                    </a:xfrm>
                    <a:custGeom>
                      <a:rect b="b" l="l" r="r" t="t"/>
                      <a:pathLst>
                        <a:path extrusionOk="0" h="75000" w="75000">
                          <a:moveTo>
                            <a:pt x="75000" y="37500"/>
                          </a:moveTo>
                          <a:cubicBezTo>
                            <a:pt x="75000" y="58211"/>
                            <a:pt x="58211" y="75000"/>
                            <a:pt x="37500" y="75000"/>
                          </a:cubicBezTo>
                          <a:cubicBezTo>
                            <a:pt x="16789" y="75000"/>
                            <a:pt x="0" y="58211"/>
                            <a:pt x="0" y="37500"/>
                          </a:cubicBezTo>
                          <a:cubicBezTo>
                            <a:pt x="0" y="16789"/>
                            <a:pt x="16789" y="0"/>
                            <a:pt x="37500" y="0"/>
                          </a:cubicBezTo>
                          <a:cubicBezTo>
                            <a:pt x="58210" y="0"/>
                            <a:pt x="75000" y="16789"/>
                            <a:pt x="75000" y="375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63" name="Google Shape;563;p24"/>
                    <p:cNvSpPr/>
                    <p:nvPr/>
                  </p:nvSpPr>
                  <p:spPr>
                    <a:xfrm>
                      <a:off x="9710640" y="2064240"/>
                      <a:ext cx="118466" cy="105086"/>
                    </a:xfrm>
                    <a:custGeom>
                      <a:rect b="b" l="l" r="r" t="t"/>
                      <a:pathLst>
                        <a:path extrusionOk="0" h="106147" w="124701">
                          <a:moveTo>
                            <a:pt x="25" y="5648"/>
                          </a:moveTo>
                          <a:lnTo>
                            <a:pt x="118535" y="0"/>
                          </a:lnTo>
                          <a:cubicBezTo>
                            <a:pt x="118535" y="0"/>
                            <a:pt x="121631" y="106147"/>
                            <a:pt x="59280" y="105108"/>
                          </a:cubicBezTo>
                          <a:cubicBezTo>
                            <a:pt x="-3070" y="104080"/>
                            <a:pt x="25" y="5639"/>
                            <a:pt x="25" y="563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64" name="Google Shape;564;p24"/>
                    <p:cNvSpPr/>
                    <p:nvPr/>
                  </p:nvSpPr>
                  <p:spPr>
                    <a:xfrm>
                      <a:off x="9346680" y="1539360"/>
                      <a:ext cx="101105" cy="80372"/>
                    </a:xfrm>
                    <a:custGeom>
                      <a:rect b="b" l="l" r="r" t="t"/>
                      <a:pathLst>
                        <a:path extrusionOk="0" h="82858" w="103432">
                          <a:moveTo>
                            <a:pt x="101157" y="261"/>
                          </a:moveTo>
                          <a:cubicBezTo>
                            <a:pt x="101918" y="2338"/>
                            <a:pt x="73810" y="11777"/>
                            <a:pt x="45854" y="34151"/>
                          </a:cubicBezTo>
                          <a:cubicBezTo>
                            <a:pt x="17641" y="56202"/>
                            <a:pt x="1973" y="81376"/>
                            <a:pt x="134" y="80167"/>
                          </a:cubicBezTo>
                          <a:cubicBezTo>
                            <a:pt x="-1514" y="79557"/>
                            <a:pt x="11984" y="51639"/>
                            <a:pt x="41435" y="28560"/>
                          </a:cubicBezTo>
                          <a:cubicBezTo>
                            <a:pt x="70677" y="5224"/>
                            <a:pt x="100947" y="-1482"/>
                            <a:pt x="101166" y="26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65" name="Google Shape;565;p24"/>
                    <p:cNvSpPr/>
                    <p:nvPr/>
                  </p:nvSpPr>
                  <p:spPr>
                    <a:xfrm>
                      <a:off x="9946440" y="1584000"/>
                      <a:ext cx="117222" cy="37779"/>
                    </a:xfrm>
                    <a:custGeom>
                      <a:rect b="b" l="l" r="r" t="t"/>
                      <a:pathLst>
                        <a:path extrusionOk="0" h="43929" w="119310">
                          <a:moveTo>
                            <a:pt x="117439" y="3375"/>
                          </a:moveTo>
                          <a:cubicBezTo>
                            <a:pt x="117305" y="5575"/>
                            <a:pt x="89093" y="2822"/>
                            <a:pt x="56431" y="12604"/>
                          </a:cubicBezTo>
                          <a:cubicBezTo>
                            <a:pt x="23646" y="21958"/>
                            <a:pt x="1358" y="39465"/>
                            <a:pt x="63" y="37684"/>
                          </a:cubicBezTo>
                          <a:cubicBezTo>
                            <a:pt x="-1309" y="36579"/>
                            <a:pt x="19970" y="15643"/>
                            <a:pt x="54431" y="5756"/>
                          </a:cubicBezTo>
                          <a:cubicBezTo>
                            <a:pt x="88797" y="-4464"/>
                            <a:pt x="118001" y="1698"/>
                            <a:pt x="117439" y="3375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66" name="Google Shape;566;p24"/>
                    <p:cNvSpPr/>
                    <p:nvPr/>
                  </p:nvSpPr>
                  <p:spPr>
                    <a:xfrm>
                      <a:off x="10209681" y="1821879"/>
                      <a:ext cx="28775" cy="142728"/>
                    </a:xfrm>
                    <a:custGeom>
                      <a:rect b="b" l="l" r="r" t="t"/>
                      <a:pathLst>
                        <a:path extrusionOk="0" h="144170" w="34985">
                          <a:moveTo>
                            <a:pt x="176" y="142371"/>
                          </a:moveTo>
                          <a:cubicBezTo>
                            <a:pt x="-1834" y="141390"/>
                            <a:pt x="13958" y="112205"/>
                            <a:pt x="19702" y="72515"/>
                          </a:cubicBezTo>
                          <a:cubicBezTo>
                            <a:pt x="25902" y="32891"/>
                            <a:pt x="19416" y="353"/>
                            <a:pt x="21626" y="10"/>
                          </a:cubicBezTo>
                          <a:cubicBezTo>
                            <a:pt x="23217" y="-675"/>
                            <a:pt x="33151" y="32395"/>
                            <a:pt x="26750" y="73582"/>
                          </a:cubicBezTo>
                          <a:cubicBezTo>
                            <a:pt x="20721" y="114825"/>
                            <a:pt x="1490" y="143495"/>
                            <a:pt x="166" y="14237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567" name="Google Shape;567;p24"/>
                    <p:cNvSpPr/>
                    <p:nvPr/>
                  </p:nvSpPr>
                  <p:spPr>
                    <a:xfrm>
                      <a:off x="10181601" y="1894239"/>
                      <a:ext cx="14385" cy="34165"/>
                    </a:xfrm>
                    <a:custGeom>
                      <a:rect b="b" l="l" r="r" t="t"/>
                      <a:pathLst>
                        <a:path extrusionOk="0" h="35404" w="16440">
                          <a:moveTo>
                            <a:pt x="825" y="34061"/>
                          </a:moveTo>
                          <a:cubicBezTo>
                            <a:pt x="-1023" y="33366"/>
                            <a:pt x="339" y="25193"/>
                            <a:pt x="3863" y="15802"/>
                          </a:cubicBezTo>
                          <a:cubicBezTo>
                            <a:pt x="7388" y="6410"/>
                            <a:pt x="11740" y="-648"/>
                            <a:pt x="13579" y="47"/>
                          </a:cubicBezTo>
                          <a:cubicBezTo>
                            <a:pt x="15417" y="743"/>
                            <a:pt x="14064" y="8915"/>
                            <a:pt x="10540" y="18307"/>
                          </a:cubicBezTo>
                          <a:cubicBezTo>
                            <a:pt x="7016" y="27698"/>
                            <a:pt x="2663" y="34756"/>
                            <a:pt x="825" y="3406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568" name="Google Shape;568;p24"/>
                    <p:cNvGrpSpPr/>
                    <p:nvPr/>
                  </p:nvGrpSpPr>
                  <p:grpSpPr>
                    <a:xfrm>
                      <a:off x="9535320" y="2098080"/>
                      <a:ext cx="469683" cy="73090"/>
                      <a:chOff x="9535320" y="2098080"/>
                      <a:chExt cx="469683" cy="73090"/>
                    </a:xfrm>
                  </p:grpSpPr>
                  <p:sp>
                    <p:nvSpPr>
                      <p:cNvPr id="569" name="Google Shape;569;p24"/>
                      <p:cNvSpPr/>
                      <p:nvPr/>
                    </p:nvSpPr>
                    <p:spPr>
                      <a:xfrm>
                        <a:off x="9891720" y="2104200"/>
                        <a:ext cx="113283" cy="66970"/>
                      </a:xfrm>
                      <a:custGeom>
                        <a:rect b="b" l="l" r="r" t="t"/>
                        <a:pathLst>
                          <a:path extrusionOk="0" h="66970" w="113567">
                            <a:moveTo>
                              <a:pt x="56020" y="66961"/>
                            </a:moveTo>
                            <a:cubicBezTo>
                              <a:pt x="41247" y="66694"/>
                              <a:pt x="27369" y="63179"/>
                              <a:pt x="16929" y="57045"/>
                            </a:cubicBezTo>
                            <a:cubicBezTo>
                              <a:pt x="5842" y="50530"/>
                              <a:pt x="-168" y="41805"/>
                              <a:pt x="4" y="32471"/>
                            </a:cubicBezTo>
                            <a:cubicBezTo>
                              <a:pt x="337" y="14268"/>
                              <a:pt x="24683" y="0"/>
                              <a:pt x="55430" y="0"/>
                            </a:cubicBezTo>
                            <a:lnTo>
                              <a:pt x="57220" y="19"/>
                            </a:lnTo>
                            <a:cubicBezTo>
                              <a:pt x="71993" y="286"/>
                              <a:pt x="85872" y="3800"/>
                              <a:pt x="96311" y="9935"/>
                            </a:cubicBezTo>
                            <a:cubicBezTo>
                              <a:pt x="107388" y="16440"/>
                              <a:pt x="113399" y="25165"/>
                              <a:pt x="113227" y="34500"/>
                            </a:cubicBezTo>
                            <a:cubicBezTo>
                              <a:pt x="112904" y="52711"/>
                              <a:pt x="88557" y="66970"/>
                              <a:pt x="57811" y="66970"/>
                            </a:cubicBezTo>
                            <a:lnTo>
                              <a:pt x="56020" y="6695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570" name="Google Shape;570;p24"/>
                      <p:cNvSpPr/>
                      <p:nvPr/>
                    </p:nvSpPr>
                    <p:spPr>
                      <a:xfrm>
                        <a:off x="9535320" y="2098080"/>
                        <a:ext cx="113273" cy="66970"/>
                      </a:xfrm>
                      <a:custGeom>
                        <a:rect b="b" l="l" r="r" t="t"/>
                        <a:pathLst>
                          <a:path extrusionOk="0" h="66970" w="113557">
                            <a:moveTo>
                              <a:pt x="56011" y="66951"/>
                            </a:moveTo>
                            <a:cubicBezTo>
                              <a:pt x="41237" y="66685"/>
                              <a:pt x="27359" y="63170"/>
                              <a:pt x="16920" y="57036"/>
                            </a:cubicBezTo>
                            <a:cubicBezTo>
                              <a:pt x="5842" y="50530"/>
                              <a:pt x="-168" y="41805"/>
                              <a:pt x="4" y="32471"/>
                            </a:cubicBezTo>
                            <a:cubicBezTo>
                              <a:pt x="327" y="14259"/>
                              <a:pt x="24673" y="0"/>
                              <a:pt x="55420" y="0"/>
                            </a:cubicBezTo>
                            <a:lnTo>
                              <a:pt x="57211" y="19"/>
                            </a:lnTo>
                            <a:cubicBezTo>
                              <a:pt x="71984" y="286"/>
                              <a:pt x="85871" y="3800"/>
                              <a:pt x="96301" y="9935"/>
                            </a:cubicBezTo>
                            <a:cubicBezTo>
                              <a:pt x="107378" y="16440"/>
                              <a:pt x="113389" y="25165"/>
                              <a:pt x="113218" y="34499"/>
                            </a:cubicBezTo>
                            <a:cubicBezTo>
                              <a:pt x="112884" y="52711"/>
                              <a:pt x="88538" y="66970"/>
                              <a:pt x="57791" y="66970"/>
                            </a:cubicBezTo>
                            <a:lnTo>
                              <a:pt x="56001" y="6695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  <p:sp>
            <p:nvSpPr>
              <p:cNvPr id="571" name="Google Shape;571;p24"/>
              <p:cNvSpPr/>
              <p:nvPr/>
            </p:nvSpPr>
            <p:spPr>
              <a:xfrm flipH="1" rot="705145">
                <a:off x="6020637" y="1436052"/>
                <a:ext cx="81721" cy="82412"/>
              </a:xfrm>
              <a:custGeom>
                <a:rect b="b" l="l" r="r" t="t"/>
                <a:pathLst>
                  <a:path extrusionOk="0" h="63789" w="44387">
                    <a:moveTo>
                      <a:pt x="116" y="61480"/>
                    </a:moveTo>
                    <a:cubicBezTo>
                      <a:pt x="-732" y="60070"/>
                      <a:pt x="3116" y="56012"/>
                      <a:pt x="10032" y="50602"/>
                    </a:cubicBezTo>
                    <a:cubicBezTo>
                      <a:pt x="13489" y="47897"/>
                      <a:pt x="17709" y="44849"/>
                      <a:pt x="22490" y="41620"/>
                    </a:cubicBezTo>
                    <a:cubicBezTo>
                      <a:pt x="24881" y="40048"/>
                      <a:pt x="27310" y="38448"/>
                      <a:pt x="29805" y="36810"/>
                    </a:cubicBezTo>
                    <a:cubicBezTo>
                      <a:pt x="29815" y="36715"/>
                      <a:pt x="29739" y="36705"/>
                      <a:pt x="29739" y="36705"/>
                    </a:cubicBezTo>
                    <a:lnTo>
                      <a:pt x="29739" y="36705"/>
                    </a:lnTo>
                    <a:cubicBezTo>
                      <a:pt x="29739" y="36705"/>
                      <a:pt x="28101" y="35029"/>
                      <a:pt x="28101" y="35029"/>
                    </a:cubicBezTo>
                    <a:lnTo>
                      <a:pt x="24786" y="31581"/>
                    </a:lnTo>
                    <a:cubicBezTo>
                      <a:pt x="22690" y="29314"/>
                      <a:pt x="20652" y="27113"/>
                      <a:pt x="18642" y="24942"/>
                    </a:cubicBezTo>
                    <a:cubicBezTo>
                      <a:pt x="14785" y="20655"/>
                      <a:pt x="11422" y="16674"/>
                      <a:pt x="8727" y="13216"/>
                    </a:cubicBezTo>
                    <a:cubicBezTo>
                      <a:pt x="3326" y="6292"/>
                      <a:pt x="573" y="1424"/>
                      <a:pt x="1735" y="262"/>
                    </a:cubicBezTo>
                    <a:cubicBezTo>
                      <a:pt x="2897" y="-900"/>
                      <a:pt x="7765" y="1863"/>
                      <a:pt x="14689" y="7263"/>
                    </a:cubicBezTo>
                    <a:cubicBezTo>
                      <a:pt x="18147" y="9968"/>
                      <a:pt x="22128" y="13321"/>
                      <a:pt x="26415" y="17188"/>
                    </a:cubicBezTo>
                    <a:cubicBezTo>
                      <a:pt x="28586" y="19198"/>
                      <a:pt x="30786" y="21236"/>
                      <a:pt x="33054" y="23332"/>
                    </a:cubicBezTo>
                    <a:lnTo>
                      <a:pt x="36502" y="26647"/>
                    </a:lnTo>
                    <a:lnTo>
                      <a:pt x="38321" y="28437"/>
                    </a:lnTo>
                    <a:cubicBezTo>
                      <a:pt x="39483" y="29590"/>
                      <a:pt x="40711" y="30752"/>
                      <a:pt x="41550" y="32057"/>
                    </a:cubicBezTo>
                    <a:cubicBezTo>
                      <a:pt x="43274" y="34571"/>
                      <a:pt x="43655" y="37696"/>
                      <a:pt x="42569" y="40410"/>
                    </a:cubicBezTo>
                    <a:cubicBezTo>
                      <a:pt x="41559" y="43068"/>
                      <a:pt x="39102" y="45020"/>
                      <a:pt x="36330" y="46506"/>
                    </a:cubicBezTo>
                    <a:cubicBezTo>
                      <a:pt x="33549" y="48040"/>
                      <a:pt x="30825" y="49545"/>
                      <a:pt x="28158" y="51021"/>
                    </a:cubicBezTo>
                    <a:cubicBezTo>
                      <a:pt x="23062" y="53736"/>
                      <a:pt x="18395" y="56031"/>
                      <a:pt x="14385" y="57822"/>
                    </a:cubicBezTo>
                    <a:cubicBezTo>
                      <a:pt x="6364" y="61394"/>
                      <a:pt x="973" y="62889"/>
                      <a:pt x="126" y="614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2" name="Google Shape;572;p24"/>
            <p:cNvGrpSpPr/>
            <p:nvPr/>
          </p:nvGrpSpPr>
          <p:grpSpPr>
            <a:xfrm rot="1102504">
              <a:off x="2546212" y="897187"/>
              <a:ext cx="1486613" cy="1340199"/>
              <a:chOff x="1750177" y="279868"/>
              <a:chExt cx="1694266" cy="1527401"/>
            </a:xfrm>
          </p:grpSpPr>
          <p:sp>
            <p:nvSpPr>
              <p:cNvPr id="573" name="Google Shape;573;p24"/>
              <p:cNvSpPr/>
              <p:nvPr/>
            </p:nvSpPr>
            <p:spPr>
              <a:xfrm flipH="1">
                <a:off x="1780571" y="310158"/>
                <a:ext cx="1663872" cy="1497111"/>
              </a:xfrm>
              <a:custGeom>
                <a:rect b="b" l="l" r="r" t="t"/>
                <a:pathLst>
                  <a:path extrusionOk="0" h="1061781" w="1192740">
                    <a:moveTo>
                      <a:pt x="1060879" y="29856"/>
                    </a:moveTo>
                    <a:cubicBezTo>
                      <a:pt x="1032257" y="11597"/>
                      <a:pt x="998643" y="1300"/>
                      <a:pt x="964725" y="176"/>
                    </a:cubicBezTo>
                    <a:cubicBezTo>
                      <a:pt x="782549" y="-5844"/>
                      <a:pt x="642455" y="143385"/>
                      <a:pt x="555769" y="287812"/>
                    </a:cubicBezTo>
                    <a:cubicBezTo>
                      <a:pt x="555692" y="287946"/>
                      <a:pt x="555607" y="288079"/>
                      <a:pt x="555530" y="288212"/>
                    </a:cubicBezTo>
                    <a:cubicBezTo>
                      <a:pt x="546262" y="303662"/>
                      <a:pt x="538004" y="321531"/>
                      <a:pt x="519555" y="304795"/>
                    </a:cubicBezTo>
                    <a:cubicBezTo>
                      <a:pt x="502781" y="289574"/>
                      <a:pt x="488617" y="271991"/>
                      <a:pt x="472254" y="256437"/>
                    </a:cubicBezTo>
                    <a:cubicBezTo>
                      <a:pt x="429667" y="215937"/>
                      <a:pt x="374593" y="190314"/>
                      <a:pt x="317005" y="179837"/>
                    </a:cubicBezTo>
                    <a:cubicBezTo>
                      <a:pt x="195523" y="157739"/>
                      <a:pt x="58354" y="207774"/>
                      <a:pt x="13796" y="331075"/>
                    </a:cubicBezTo>
                    <a:cubicBezTo>
                      <a:pt x="-12998" y="405217"/>
                      <a:pt x="1642" y="489476"/>
                      <a:pt x="37027" y="559922"/>
                    </a:cubicBezTo>
                    <a:cubicBezTo>
                      <a:pt x="72413" y="630369"/>
                      <a:pt x="126791" y="689281"/>
                      <a:pt x="182322" y="745250"/>
                    </a:cubicBezTo>
                    <a:cubicBezTo>
                      <a:pt x="271381" y="835014"/>
                      <a:pt x="365316" y="919939"/>
                      <a:pt x="463576" y="999520"/>
                    </a:cubicBezTo>
                    <a:cubicBezTo>
                      <a:pt x="497790" y="1027228"/>
                      <a:pt x="540205" y="1055937"/>
                      <a:pt x="582391" y="1043364"/>
                    </a:cubicBezTo>
                    <a:cubicBezTo>
                      <a:pt x="607146" y="1035991"/>
                      <a:pt x="625567" y="1015751"/>
                      <a:pt x="642655" y="996386"/>
                    </a:cubicBezTo>
                    <a:cubicBezTo>
                      <a:pt x="765033" y="857741"/>
                      <a:pt x="887410" y="719095"/>
                      <a:pt x="1009787" y="580458"/>
                    </a:cubicBezTo>
                    <a:cubicBezTo>
                      <a:pt x="1065156" y="517727"/>
                      <a:pt x="1122058" y="452309"/>
                      <a:pt x="1146166" y="372185"/>
                    </a:cubicBezTo>
                    <a:cubicBezTo>
                      <a:pt x="1179742" y="260580"/>
                      <a:pt x="1168750" y="98684"/>
                      <a:pt x="1060860" y="29856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74" name="Google Shape;574;p24"/>
              <p:cNvGrpSpPr/>
              <p:nvPr/>
            </p:nvGrpSpPr>
            <p:grpSpPr>
              <a:xfrm>
                <a:off x="1750177" y="279868"/>
                <a:ext cx="1664014" cy="1497025"/>
                <a:chOff x="415722" y="2888428"/>
                <a:chExt cx="1835242" cy="1651069"/>
              </a:xfrm>
            </p:grpSpPr>
            <p:sp>
              <p:nvSpPr>
                <p:cNvPr id="575" name="Google Shape;575;p24"/>
                <p:cNvSpPr/>
                <p:nvPr/>
              </p:nvSpPr>
              <p:spPr>
                <a:xfrm flipH="1">
                  <a:off x="417126" y="2888428"/>
                  <a:ext cx="1833838" cy="1651069"/>
                </a:xfrm>
                <a:custGeom>
                  <a:rect b="b" l="l" r="r" t="t"/>
                  <a:pathLst>
                    <a:path extrusionOk="0" h="1061781" w="1192740">
                      <a:moveTo>
                        <a:pt x="1060879" y="29856"/>
                      </a:moveTo>
                      <a:cubicBezTo>
                        <a:pt x="1032257" y="11597"/>
                        <a:pt x="998643" y="1300"/>
                        <a:pt x="964725" y="176"/>
                      </a:cubicBezTo>
                      <a:cubicBezTo>
                        <a:pt x="782549" y="-5844"/>
                        <a:pt x="642455" y="143385"/>
                        <a:pt x="555769" y="287812"/>
                      </a:cubicBezTo>
                      <a:cubicBezTo>
                        <a:pt x="555692" y="287946"/>
                        <a:pt x="555607" y="288079"/>
                        <a:pt x="555530" y="288212"/>
                      </a:cubicBezTo>
                      <a:cubicBezTo>
                        <a:pt x="546262" y="303662"/>
                        <a:pt x="538004" y="321531"/>
                        <a:pt x="519555" y="304795"/>
                      </a:cubicBezTo>
                      <a:cubicBezTo>
                        <a:pt x="502781" y="289574"/>
                        <a:pt x="488617" y="271991"/>
                        <a:pt x="472254" y="256437"/>
                      </a:cubicBezTo>
                      <a:cubicBezTo>
                        <a:pt x="429667" y="215937"/>
                        <a:pt x="374593" y="190314"/>
                        <a:pt x="317005" y="179837"/>
                      </a:cubicBezTo>
                      <a:cubicBezTo>
                        <a:pt x="195523" y="157739"/>
                        <a:pt x="58354" y="207774"/>
                        <a:pt x="13796" y="331075"/>
                      </a:cubicBezTo>
                      <a:cubicBezTo>
                        <a:pt x="-12998" y="405217"/>
                        <a:pt x="1642" y="489476"/>
                        <a:pt x="37027" y="559922"/>
                      </a:cubicBezTo>
                      <a:cubicBezTo>
                        <a:pt x="72413" y="630369"/>
                        <a:pt x="126791" y="689281"/>
                        <a:pt x="182322" y="745250"/>
                      </a:cubicBezTo>
                      <a:cubicBezTo>
                        <a:pt x="271381" y="835014"/>
                        <a:pt x="365316" y="919939"/>
                        <a:pt x="463576" y="999520"/>
                      </a:cubicBezTo>
                      <a:cubicBezTo>
                        <a:pt x="497790" y="1027228"/>
                        <a:pt x="540205" y="1055937"/>
                        <a:pt x="582391" y="1043364"/>
                      </a:cubicBezTo>
                      <a:cubicBezTo>
                        <a:pt x="607146" y="1035991"/>
                        <a:pt x="625567" y="1015751"/>
                        <a:pt x="642655" y="996386"/>
                      </a:cubicBezTo>
                      <a:cubicBezTo>
                        <a:pt x="765033" y="857741"/>
                        <a:pt x="887410" y="719095"/>
                        <a:pt x="1009787" y="580458"/>
                      </a:cubicBezTo>
                      <a:cubicBezTo>
                        <a:pt x="1065156" y="517727"/>
                        <a:pt x="1122058" y="452309"/>
                        <a:pt x="1146166" y="372185"/>
                      </a:cubicBezTo>
                      <a:cubicBezTo>
                        <a:pt x="1179742" y="260580"/>
                        <a:pt x="1168750" y="98684"/>
                        <a:pt x="1060860" y="2985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1143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576" name="Google Shape;576;p24"/>
                <p:cNvGrpSpPr/>
                <p:nvPr/>
              </p:nvGrpSpPr>
              <p:grpSpPr>
                <a:xfrm flipH="1">
                  <a:off x="415722" y="2888431"/>
                  <a:ext cx="1835206" cy="1650477"/>
                  <a:chOff x="6394320" y="1504800"/>
                  <a:chExt cx="1162921" cy="1045863"/>
                </a:xfrm>
              </p:grpSpPr>
              <p:sp>
                <p:nvSpPr>
                  <p:cNvPr id="577" name="Google Shape;577;p24"/>
                  <p:cNvSpPr/>
                  <p:nvPr/>
                </p:nvSpPr>
                <p:spPr>
                  <a:xfrm>
                    <a:off x="6394320" y="1504800"/>
                    <a:ext cx="1162921" cy="1045863"/>
                  </a:xfrm>
                  <a:custGeom>
                    <a:rect b="b" l="l" r="r" t="t"/>
                    <a:pathLst>
                      <a:path extrusionOk="0" h="1061790" w="1192740">
                        <a:moveTo>
                          <a:pt x="555750" y="287812"/>
                        </a:moveTo>
                        <a:cubicBezTo>
                          <a:pt x="642436" y="143385"/>
                          <a:pt x="782530" y="-5844"/>
                          <a:pt x="964706" y="176"/>
                        </a:cubicBezTo>
                        <a:cubicBezTo>
                          <a:pt x="998624" y="1300"/>
                          <a:pt x="1032238" y="11597"/>
                          <a:pt x="1060860" y="29856"/>
                        </a:cubicBezTo>
                        <a:cubicBezTo>
                          <a:pt x="1168750" y="98684"/>
                          <a:pt x="1179742" y="260580"/>
                          <a:pt x="1146166" y="372185"/>
                        </a:cubicBezTo>
                        <a:cubicBezTo>
                          <a:pt x="1122058" y="452309"/>
                          <a:pt x="1065156" y="517727"/>
                          <a:pt x="1009787" y="580458"/>
                        </a:cubicBezTo>
                        <a:cubicBezTo>
                          <a:pt x="887410" y="719104"/>
                          <a:pt x="765033" y="857750"/>
                          <a:pt x="642656" y="996396"/>
                        </a:cubicBezTo>
                        <a:cubicBezTo>
                          <a:pt x="625568" y="1015760"/>
                          <a:pt x="607137" y="1036001"/>
                          <a:pt x="582391" y="1043373"/>
                        </a:cubicBezTo>
                        <a:cubicBezTo>
                          <a:pt x="540205" y="1055946"/>
                          <a:pt x="497780" y="1027228"/>
                          <a:pt x="463576" y="999530"/>
                        </a:cubicBezTo>
                        <a:cubicBezTo>
                          <a:pt x="365316" y="919948"/>
                          <a:pt x="271380" y="835033"/>
                          <a:pt x="182322" y="745260"/>
                        </a:cubicBezTo>
                        <a:cubicBezTo>
                          <a:pt x="126801" y="689291"/>
                          <a:pt x="72422" y="630379"/>
                          <a:pt x="37027" y="559932"/>
                        </a:cubicBezTo>
                        <a:cubicBezTo>
                          <a:pt x="1642" y="489485"/>
                          <a:pt x="-12998" y="405227"/>
                          <a:pt x="13796" y="331084"/>
                        </a:cubicBezTo>
                        <a:cubicBezTo>
                          <a:pt x="58354" y="207783"/>
                          <a:pt x="195523" y="157748"/>
                          <a:pt x="317006" y="179846"/>
                        </a:cubicBezTo>
                        <a:cubicBezTo>
                          <a:pt x="374593" y="190324"/>
                          <a:pt x="429677" y="215946"/>
                          <a:pt x="472253" y="256446"/>
                        </a:cubicBezTo>
                        <a:cubicBezTo>
                          <a:pt x="488608" y="272001"/>
                          <a:pt x="502772" y="289584"/>
                          <a:pt x="519545" y="304805"/>
                        </a:cubicBezTo>
                        <a:cubicBezTo>
                          <a:pt x="537995" y="321540"/>
                          <a:pt x="546253" y="303681"/>
                          <a:pt x="555521" y="288222"/>
                        </a:cubicBezTo>
                        <a:cubicBezTo>
                          <a:pt x="555597" y="288088"/>
                          <a:pt x="555683" y="287955"/>
                          <a:pt x="555759" y="28782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578" name="Google Shape;578;p24"/>
                  <p:cNvGrpSpPr/>
                  <p:nvPr/>
                </p:nvGrpSpPr>
                <p:grpSpPr>
                  <a:xfrm>
                    <a:off x="6437074" y="1547997"/>
                    <a:ext cx="1082979" cy="939080"/>
                    <a:chOff x="6437074" y="1547997"/>
                    <a:chExt cx="1082979" cy="939080"/>
                  </a:xfrm>
                </p:grpSpPr>
                <p:sp>
                  <p:nvSpPr>
                    <p:cNvPr id="579" name="Google Shape;579;p24"/>
                    <p:cNvSpPr/>
                    <p:nvPr/>
                  </p:nvSpPr>
                  <p:spPr>
                    <a:xfrm>
                      <a:off x="6437074" y="1547997"/>
                      <a:ext cx="1082979" cy="939080"/>
                    </a:xfrm>
                    <a:custGeom>
                      <a:rect b="b" l="l" r="r" t="t"/>
                      <a:pathLst>
                        <a:path extrusionOk="0" h="948566" w="1051436">
                          <a:moveTo>
                            <a:pt x="497614" y="289513"/>
                          </a:moveTo>
                          <a:cubicBezTo>
                            <a:pt x="571309" y="138552"/>
                            <a:pt x="612304" y="75010"/>
                            <a:pt x="741263" y="23109"/>
                          </a:cubicBezTo>
                          <a:cubicBezTo>
                            <a:pt x="790298" y="3373"/>
                            <a:pt x="845305" y="-8000"/>
                            <a:pt x="896111" y="6650"/>
                          </a:cubicBezTo>
                          <a:cubicBezTo>
                            <a:pt x="980045" y="30853"/>
                            <a:pt x="1030404" y="121959"/>
                            <a:pt x="1032690" y="208751"/>
                          </a:cubicBezTo>
                          <a:cubicBezTo>
                            <a:pt x="1036100" y="337862"/>
                            <a:pt x="956309" y="453267"/>
                            <a:pt x="875203" y="554213"/>
                          </a:cubicBezTo>
                          <a:cubicBezTo>
                            <a:pt x="780849" y="671647"/>
                            <a:pt x="679903" y="783870"/>
                            <a:pt x="573004" y="890169"/>
                          </a:cubicBezTo>
                          <a:cubicBezTo>
                            <a:pt x="551106" y="911944"/>
                            <a:pt x="526426" y="934699"/>
                            <a:pt x="495594" y="937699"/>
                          </a:cubicBezTo>
                          <a:cubicBezTo>
                            <a:pt x="466257" y="940566"/>
                            <a:pt x="438663" y="924764"/>
                            <a:pt x="413908" y="908886"/>
                          </a:cubicBezTo>
                          <a:cubicBezTo>
                            <a:pt x="334498" y="857946"/>
                            <a:pt x="259641" y="799996"/>
                            <a:pt x="190508" y="735941"/>
                          </a:cubicBezTo>
                          <a:cubicBezTo>
                            <a:pt x="102888" y="654759"/>
                            <a:pt x="21183" y="556956"/>
                            <a:pt x="2923" y="439323"/>
                          </a:cubicBezTo>
                          <a:cubicBezTo>
                            <a:pt x="-15336" y="321698"/>
                            <a:pt x="53291" y="184405"/>
                            <a:pt x="171354" y="164060"/>
                          </a:cubicBezTo>
                          <a:cubicBezTo>
                            <a:pt x="231333" y="153725"/>
                            <a:pt x="293369" y="174451"/>
                            <a:pt x="344013" y="208008"/>
                          </a:cubicBezTo>
                          <a:cubicBezTo>
                            <a:pt x="383304" y="234040"/>
                            <a:pt x="416870" y="267320"/>
                            <a:pt x="448893" y="301982"/>
                          </a:cubicBezTo>
                          <a:cubicBezTo>
                            <a:pt x="462247" y="316441"/>
                            <a:pt x="485945" y="312974"/>
                            <a:pt x="494699" y="295352"/>
                          </a:cubicBezTo>
                          <a:lnTo>
                            <a:pt x="497604" y="289504"/>
                          </a:ln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580" name="Google Shape;580;p24"/>
                    <p:cNvGrpSpPr/>
                    <p:nvPr/>
                  </p:nvGrpSpPr>
                  <p:grpSpPr>
                    <a:xfrm>
                      <a:off x="6489720" y="1597680"/>
                      <a:ext cx="962929" cy="749550"/>
                      <a:chOff x="6489720" y="1597680"/>
                      <a:chExt cx="962929" cy="749550"/>
                    </a:xfrm>
                  </p:grpSpPr>
                  <p:grpSp>
                    <p:nvGrpSpPr>
                      <p:cNvPr id="581" name="Google Shape;581;p24"/>
                      <p:cNvGrpSpPr/>
                      <p:nvPr/>
                    </p:nvGrpSpPr>
                    <p:grpSpPr>
                      <a:xfrm>
                        <a:off x="6489720" y="1877040"/>
                        <a:ext cx="73427" cy="161719"/>
                        <a:chOff x="6489720" y="1877040"/>
                        <a:chExt cx="73427" cy="161719"/>
                      </a:xfrm>
                    </p:grpSpPr>
                    <p:sp>
                      <p:nvSpPr>
                        <p:cNvPr id="582" name="Google Shape;582;p24"/>
                        <p:cNvSpPr/>
                        <p:nvPr/>
                      </p:nvSpPr>
                      <p:spPr>
                        <a:xfrm>
                          <a:off x="6489720" y="1877040"/>
                          <a:ext cx="17644" cy="156139"/>
                        </a:xfrm>
                        <a:custGeom>
                          <a:rect b="b" l="l" r="r" t="t"/>
                          <a:pathLst>
                            <a:path extrusionOk="0" h="156924" w="19231">
                              <a:moveTo>
                                <a:pt x="17240" y="156397"/>
                              </a:moveTo>
                              <a:cubicBezTo>
                                <a:pt x="16583" y="156664"/>
                                <a:pt x="12363" y="148635"/>
                                <a:pt x="8106" y="134633"/>
                              </a:cubicBezTo>
                              <a:cubicBezTo>
                                <a:pt x="3829" y="120679"/>
                                <a:pt x="19" y="100600"/>
                                <a:pt x="0" y="78188"/>
                              </a:cubicBezTo>
                              <a:cubicBezTo>
                                <a:pt x="48" y="55785"/>
                                <a:pt x="3886" y="35706"/>
                                <a:pt x="8182" y="21762"/>
                              </a:cubicBezTo>
                              <a:cubicBezTo>
                                <a:pt x="12468" y="7769"/>
                                <a:pt x="16698" y="-260"/>
                                <a:pt x="17345" y="6"/>
                              </a:cubicBezTo>
                              <a:cubicBezTo>
                                <a:pt x="19231" y="559"/>
                                <a:pt x="5782" y="34335"/>
                                <a:pt x="6010" y="78188"/>
                              </a:cubicBezTo>
                              <a:cubicBezTo>
                                <a:pt x="5725" y="122041"/>
                                <a:pt x="19117" y="155835"/>
                                <a:pt x="17231" y="156388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583" name="Google Shape;583;p24"/>
                        <p:cNvSpPr/>
                        <p:nvPr/>
                      </p:nvSpPr>
                      <p:spPr>
                        <a:xfrm>
                          <a:off x="6549480" y="1945800"/>
                          <a:ext cx="13667" cy="92959"/>
                        </a:xfrm>
                        <a:custGeom>
                          <a:rect b="b" l="l" r="r" t="t"/>
                          <a:pathLst>
                            <a:path extrusionOk="0" h="94136" w="16821">
                              <a:moveTo>
                                <a:pt x="13445" y="92935"/>
                              </a:moveTo>
                              <a:cubicBezTo>
                                <a:pt x="12102" y="93640"/>
                                <a:pt x="2234" y="73904"/>
                                <a:pt x="377" y="47177"/>
                              </a:cubicBezTo>
                              <a:cubicBezTo>
                                <a:pt x="-1671" y="20469"/>
                                <a:pt x="5225" y="-496"/>
                                <a:pt x="6663" y="9"/>
                              </a:cubicBezTo>
                              <a:cubicBezTo>
                                <a:pt x="8435" y="380"/>
                                <a:pt x="4387" y="21135"/>
                                <a:pt x="6387" y="46739"/>
                              </a:cubicBezTo>
                              <a:cubicBezTo>
                                <a:pt x="8130" y="72361"/>
                                <a:pt x="15150" y="92306"/>
                                <a:pt x="13455" y="9293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  <p:grpSp>
                    <p:nvGrpSpPr>
                      <p:cNvPr id="584" name="Google Shape;584;p24"/>
                      <p:cNvGrpSpPr/>
                      <p:nvPr/>
                    </p:nvGrpSpPr>
                    <p:grpSpPr>
                      <a:xfrm>
                        <a:off x="6606360" y="1597680"/>
                        <a:ext cx="846289" cy="749550"/>
                        <a:chOff x="6606360" y="1597680"/>
                        <a:chExt cx="846289" cy="749550"/>
                      </a:xfrm>
                    </p:grpSpPr>
                    <p:sp>
                      <p:nvSpPr>
                        <p:cNvPr id="585" name="Google Shape;585;p24"/>
                        <p:cNvSpPr/>
                        <p:nvPr/>
                      </p:nvSpPr>
                      <p:spPr>
                        <a:xfrm>
                          <a:off x="7068600" y="1952640"/>
                          <a:ext cx="289474" cy="369694"/>
                        </a:xfrm>
                        <a:custGeom>
                          <a:rect b="b" l="l" r="r" t="t"/>
                          <a:pathLst>
                            <a:path extrusionOk="0" h="369694" w="290199">
                              <a:moveTo>
                                <a:pt x="289571" y="5"/>
                              </a:moveTo>
                              <a:cubicBezTo>
                                <a:pt x="289943" y="195"/>
                                <a:pt x="287171" y="6196"/>
                                <a:pt x="281837" y="16902"/>
                              </a:cubicBezTo>
                              <a:cubicBezTo>
                                <a:pt x="276570" y="27637"/>
                                <a:pt x="268378" y="42877"/>
                                <a:pt x="257739" y="61431"/>
                              </a:cubicBezTo>
                              <a:cubicBezTo>
                                <a:pt x="236508" y="98541"/>
                                <a:pt x="204475" y="148385"/>
                                <a:pt x="164193" y="199820"/>
                              </a:cubicBezTo>
                              <a:cubicBezTo>
                                <a:pt x="123836" y="251198"/>
                                <a:pt x="83059" y="294184"/>
                                <a:pt x="52075" y="323645"/>
                              </a:cubicBezTo>
                              <a:cubicBezTo>
                                <a:pt x="36596" y="338399"/>
                                <a:pt x="23747" y="349991"/>
                                <a:pt x="14575" y="357659"/>
                              </a:cubicBezTo>
                              <a:cubicBezTo>
                                <a:pt x="5450" y="365384"/>
                                <a:pt x="278" y="369508"/>
                                <a:pt x="11" y="369194"/>
                              </a:cubicBezTo>
                              <a:cubicBezTo>
                                <a:pt x="-256" y="368879"/>
                                <a:pt x="4383" y="364164"/>
                                <a:pt x="13003" y="355925"/>
                              </a:cubicBezTo>
                              <a:cubicBezTo>
                                <a:pt x="21681" y="347734"/>
                                <a:pt x="34054" y="335694"/>
                                <a:pt x="49093" y="320607"/>
                              </a:cubicBezTo>
                              <a:cubicBezTo>
                                <a:pt x="79221" y="290460"/>
                                <a:pt x="119293" y="247236"/>
                                <a:pt x="159459" y="196105"/>
                              </a:cubicBezTo>
                              <a:cubicBezTo>
                                <a:pt x="199541" y="144918"/>
                                <a:pt x="231983" y="95693"/>
                                <a:pt x="254081" y="59260"/>
                              </a:cubicBezTo>
                              <a:cubicBezTo>
                                <a:pt x="265149" y="41048"/>
                                <a:pt x="273893" y="26160"/>
                                <a:pt x="279779" y="15788"/>
                              </a:cubicBezTo>
                              <a:cubicBezTo>
                                <a:pt x="285732" y="5443"/>
                                <a:pt x="289200" y="-186"/>
                                <a:pt x="289571" y="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586" name="Google Shape;586;p24"/>
                        <p:cNvSpPr/>
                        <p:nvPr/>
                      </p:nvSpPr>
                      <p:spPr>
                        <a:xfrm>
                          <a:off x="7373160" y="1597680"/>
                          <a:ext cx="79489" cy="208997"/>
                        </a:xfrm>
                        <a:custGeom>
                          <a:rect b="b" l="l" r="r" t="t"/>
                          <a:pathLst>
                            <a:path extrusionOk="0" h="209521" w="80495">
                              <a:moveTo>
                                <a:pt x="72997" y="209155"/>
                              </a:moveTo>
                              <a:cubicBezTo>
                                <a:pt x="71921" y="208955"/>
                                <a:pt x="74464" y="196154"/>
                                <a:pt x="74779" y="175361"/>
                              </a:cubicBezTo>
                              <a:cubicBezTo>
                                <a:pt x="75017" y="164969"/>
                                <a:pt x="74236" y="152596"/>
                                <a:pt x="72388" y="139013"/>
                              </a:cubicBezTo>
                              <a:cubicBezTo>
                                <a:pt x="70273" y="125469"/>
                                <a:pt x="66940" y="110743"/>
                                <a:pt x="61815" y="95770"/>
                              </a:cubicBezTo>
                              <a:cubicBezTo>
                                <a:pt x="56510" y="80863"/>
                                <a:pt x="49966" y="67252"/>
                                <a:pt x="43194" y="55336"/>
                              </a:cubicBezTo>
                              <a:cubicBezTo>
                                <a:pt x="36193" y="43554"/>
                                <a:pt x="29116" y="33381"/>
                                <a:pt x="22458" y="25390"/>
                              </a:cubicBezTo>
                              <a:cubicBezTo>
                                <a:pt x="9275" y="9302"/>
                                <a:pt x="-678" y="863"/>
                                <a:pt x="36" y="34"/>
                              </a:cubicBezTo>
                              <a:cubicBezTo>
                                <a:pt x="303" y="-280"/>
                                <a:pt x="2970" y="1587"/>
                                <a:pt x="7608" y="5273"/>
                              </a:cubicBezTo>
                              <a:cubicBezTo>
                                <a:pt x="9961" y="7083"/>
                                <a:pt x="12742" y="9407"/>
                                <a:pt x="15704" y="12388"/>
                              </a:cubicBezTo>
                              <a:cubicBezTo>
                                <a:pt x="18696" y="15341"/>
                                <a:pt x="22296" y="18541"/>
                                <a:pt x="25687" y="22618"/>
                              </a:cubicBezTo>
                              <a:cubicBezTo>
                                <a:pt x="32888" y="30409"/>
                                <a:pt x="40517" y="40563"/>
                                <a:pt x="47957" y="52498"/>
                              </a:cubicBezTo>
                              <a:cubicBezTo>
                                <a:pt x="55167" y="64556"/>
                                <a:pt x="62053" y="78472"/>
                                <a:pt x="67492" y="93789"/>
                              </a:cubicBezTo>
                              <a:cubicBezTo>
                                <a:pt x="72750" y="109162"/>
                                <a:pt x="76017" y="124345"/>
                                <a:pt x="77874" y="138270"/>
                              </a:cubicBezTo>
                              <a:cubicBezTo>
                                <a:pt x="79465" y="152234"/>
                                <a:pt x="79817" y="164931"/>
                                <a:pt x="79017" y="175513"/>
                              </a:cubicBezTo>
                              <a:cubicBezTo>
                                <a:pt x="78894" y="180819"/>
                                <a:pt x="78074" y="185562"/>
                                <a:pt x="77560" y="189734"/>
                              </a:cubicBezTo>
                              <a:cubicBezTo>
                                <a:pt x="77093" y="193915"/>
                                <a:pt x="76360" y="197468"/>
                                <a:pt x="75646" y="200345"/>
                              </a:cubicBezTo>
                              <a:cubicBezTo>
                                <a:pt x="74312" y="206117"/>
                                <a:pt x="73388" y="209241"/>
                                <a:pt x="72978" y="20915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587" name="Google Shape;587;p24"/>
                        <p:cNvSpPr/>
                        <p:nvPr/>
                      </p:nvSpPr>
                      <p:spPr>
                        <a:xfrm>
                          <a:off x="7424640" y="1739160"/>
                          <a:ext cx="11153" cy="70550"/>
                        </a:xfrm>
                        <a:custGeom>
                          <a:rect b="b" l="l" r="r" t="t"/>
                          <a:pathLst>
                            <a:path extrusionOk="0" h="71990" w="13478">
                              <a:moveTo>
                                <a:pt x="3108" y="70470"/>
                              </a:moveTo>
                              <a:cubicBezTo>
                                <a:pt x="1413" y="69899"/>
                                <a:pt x="6099" y="54478"/>
                                <a:pt x="5195" y="35114"/>
                              </a:cubicBezTo>
                              <a:cubicBezTo>
                                <a:pt x="4547" y="15730"/>
                                <a:pt x="-1359" y="738"/>
                                <a:pt x="289" y="33"/>
                              </a:cubicBezTo>
                              <a:cubicBezTo>
                                <a:pt x="1584" y="-796"/>
                                <a:pt x="10462" y="14082"/>
                                <a:pt x="11205" y="34875"/>
                              </a:cubicBezTo>
                              <a:cubicBezTo>
                                <a:pt x="12119" y="55659"/>
                                <a:pt x="4461" y="71194"/>
                                <a:pt x="3099" y="7048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588" name="Google Shape;588;p24"/>
                        <p:cNvSpPr/>
                        <p:nvPr/>
                      </p:nvSpPr>
                      <p:spPr>
                        <a:xfrm>
                          <a:off x="7111440" y="2030400"/>
                          <a:ext cx="173313" cy="214366"/>
                        </a:xfrm>
                        <a:custGeom>
                          <a:rect b="b" l="l" r="r" t="t"/>
                          <a:pathLst>
                            <a:path extrusionOk="0" h="214903" w="174184">
                              <a:moveTo>
                                <a:pt x="173231" y="14"/>
                              </a:moveTo>
                              <a:cubicBezTo>
                                <a:pt x="173574" y="252"/>
                                <a:pt x="171716" y="3652"/>
                                <a:pt x="168049" y="9605"/>
                              </a:cubicBezTo>
                              <a:cubicBezTo>
                                <a:pt x="164401" y="15568"/>
                                <a:pt x="158867" y="24026"/>
                                <a:pt x="151818" y="34342"/>
                              </a:cubicBezTo>
                              <a:cubicBezTo>
                                <a:pt x="137731" y="54973"/>
                                <a:pt x="117357" y="82872"/>
                                <a:pt x="93383" y="112542"/>
                              </a:cubicBezTo>
                              <a:cubicBezTo>
                                <a:pt x="69389" y="142193"/>
                                <a:pt x="46357" y="167949"/>
                                <a:pt x="29127" y="186037"/>
                              </a:cubicBezTo>
                              <a:cubicBezTo>
                                <a:pt x="20517" y="195086"/>
                                <a:pt x="13401" y="202268"/>
                                <a:pt x="8324" y="207078"/>
                              </a:cubicBezTo>
                              <a:cubicBezTo>
                                <a:pt x="3266" y="211907"/>
                                <a:pt x="333" y="214431"/>
                                <a:pt x="28" y="214145"/>
                              </a:cubicBezTo>
                              <a:cubicBezTo>
                                <a:pt x="-610" y="213536"/>
                                <a:pt x="9591" y="201944"/>
                                <a:pt x="25974" y="183170"/>
                              </a:cubicBezTo>
                              <a:cubicBezTo>
                                <a:pt x="42357" y="164396"/>
                                <a:pt x="64789" y="138298"/>
                                <a:pt x="88696" y="108761"/>
                              </a:cubicBezTo>
                              <a:cubicBezTo>
                                <a:pt x="112585" y="79205"/>
                                <a:pt x="133416" y="51820"/>
                                <a:pt x="148351" y="31865"/>
                              </a:cubicBezTo>
                              <a:cubicBezTo>
                                <a:pt x="163296" y="11920"/>
                                <a:pt x="172497" y="-472"/>
                                <a:pt x="173221" y="14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589" name="Google Shape;589;p24"/>
                        <p:cNvSpPr/>
                        <p:nvPr/>
                      </p:nvSpPr>
                      <p:spPr>
                        <a:xfrm>
                          <a:off x="7162200" y="2104200"/>
                          <a:ext cx="35987" cy="38175"/>
                        </a:xfrm>
                        <a:custGeom>
                          <a:rect b="b" l="l" r="r" t="t"/>
                          <a:pathLst>
                            <a:path extrusionOk="0" h="40290" w="38081">
                              <a:moveTo>
                                <a:pt x="35790" y="112"/>
                              </a:moveTo>
                              <a:cubicBezTo>
                                <a:pt x="37000" y="1246"/>
                                <a:pt x="30008" y="10685"/>
                                <a:pt x="20159" y="21181"/>
                              </a:cubicBezTo>
                              <a:cubicBezTo>
                                <a:pt x="10311" y="31678"/>
                                <a:pt x="1357" y="39269"/>
                                <a:pt x="138" y="38136"/>
                              </a:cubicBezTo>
                              <a:cubicBezTo>
                                <a:pt x="-1081" y="37002"/>
                                <a:pt x="5920" y="27563"/>
                                <a:pt x="15768" y="17067"/>
                              </a:cubicBezTo>
                              <a:cubicBezTo>
                                <a:pt x="25617" y="6570"/>
                                <a:pt x="34580" y="-1021"/>
                                <a:pt x="35790" y="11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590" name="Google Shape;590;p24"/>
                        <p:cNvSpPr/>
                        <p:nvPr/>
                      </p:nvSpPr>
                      <p:spPr>
                        <a:xfrm>
                          <a:off x="6606360" y="2170800"/>
                          <a:ext cx="171507" cy="176430"/>
                        </a:xfrm>
                        <a:custGeom>
                          <a:rect b="b" l="l" r="r" t="t"/>
                          <a:pathLst>
                            <a:path extrusionOk="0" h="177317" w="172803">
                              <a:moveTo>
                                <a:pt x="171688" y="176210"/>
                              </a:moveTo>
                              <a:cubicBezTo>
                                <a:pt x="171259" y="176820"/>
                                <a:pt x="159429" y="169524"/>
                                <a:pt x="141551" y="155951"/>
                              </a:cubicBezTo>
                              <a:cubicBezTo>
                                <a:pt x="123673" y="142397"/>
                                <a:pt x="99955" y="122261"/>
                                <a:pt x="76009" y="97715"/>
                              </a:cubicBezTo>
                              <a:cubicBezTo>
                                <a:pt x="52092" y="73131"/>
                                <a:pt x="32585" y="48899"/>
                                <a:pt x="19507" y="30678"/>
                              </a:cubicBezTo>
                              <a:cubicBezTo>
                                <a:pt x="6410" y="12447"/>
                                <a:pt x="-581" y="436"/>
                                <a:pt x="38" y="17"/>
                              </a:cubicBezTo>
                              <a:cubicBezTo>
                                <a:pt x="800" y="-497"/>
                                <a:pt x="9011" y="10647"/>
                                <a:pt x="22898" y="28106"/>
                              </a:cubicBezTo>
                              <a:cubicBezTo>
                                <a:pt x="36766" y="45575"/>
                                <a:pt x="56616" y="69149"/>
                                <a:pt x="80315" y="93524"/>
                              </a:cubicBezTo>
                              <a:cubicBezTo>
                                <a:pt x="104061" y="117860"/>
                                <a:pt x="127102" y="138311"/>
                                <a:pt x="144208" y="152636"/>
                              </a:cubicBezTo>
                              <a:cubicBezTo>
                                <a:pt x="161296" y="166971"/>
                                <a:pt x="172222" y="175477"/>
                                <a:pt x="171688" y="17622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591" name="Google Shape;591;p24"/>
                        <p:cNvSpPr/>
                        <p:nvPr/>
                      </p:nvSpPr>
                      <p:spPr>
                        <a:xfrm>
                          <a:off x="6614640" y="2100600"/>
                          <a:ext cx="98525" cy="128372"/>
                        </a:xfrm>
                        <a:custGeom>
                          <a:rect b="b" l="l" r="r" t="t"/>
                          <a:pathLst>
                            <a:path extrusionOk="0" h="129997" w="100536">
                              <a:moveTo>
                                <a:pt x="98644" y="128533"/>
                              </a:moveTo>
                              <a:cubicBezTo>
                                <a:pt x="98044" y="129076"/>
                                <a:pt x="91367" y="122866"/>
                                <a:pt x="81366" y="112083"/>
                              </a:cubicBezTo>
                              <a:cubicBezTo>
                                <a:pt x="71365" y="101301"/>
                                <a:pt x="58134" y="85852"/>
                                <a:pt x="44456" y="68040"/>
                              </a:cubicBezTo>
                              <a:cubicBezTo>
                                <a:pt x="30798" y="50219"/>
                                <a:pt x="19310" y="33435"/>
                                <a:pt x="11481" y="20977"/>
                              </a:cubicBezTo>
                              <a:cubicBezTo>
                                <a:pt x="3651" y="8518"/>
                                <a:pt x="-606" y="460"/>
                                <a:pt x="70" y="22"/>
                              </a:cubicBezTo>
                              <a:cubicBezTo>
                                <a:pt x="1537" y="-921"/>
                                <a:pt x="22025" y="28987"/>
                                <a:pt x="49229" y="64373"/>
                              </a:cubicBezTo>
                              <a:cubicBezTo>
                                <a:pt x="76356" y="99825"/>
                                <a:pt x="99930" y="127361"/>
                                <a:pt x="98635" y="128533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592" name="Google Shape;592;p24"/>
                    <p:cNvGrpSpPr/>
                    <p:nvPr/>
                  </p:nvGrpSpPr>
                  <p:grpSpPr>
                    <a:xfrm>
                      <a:off x="6755040" y="1971000"/>
                      <a:ext cx="389416" cy="127735"/>
                      <a:chOff x="6755040" y="1971000"/>
                      <a:chExt cx="389416" cy="127735"/>
                    </a:xfrm>
                  </p:grpSpPr>
                  <p:grpSp>
                    <p:nvGrpSpPr>
                      <p:cNvPr id="593" name="Google Shape;593;p24"/>
                      <p:cNvGrpSpPr/>
                      <p:nvPr/>
                    </p:nvGrpSpPr>
                    <p:grpSpPr>
                      <a:xfrm>
                        <a:off x="6819480" y="1971000"/>
                        <a:ext cx="260638" cy="127359"/>
                        <a:chOff x="6819480" y="1971000"/>
                        <a:chExt cx="260638" cy="127359"/>
                      </a:xfrm>
                    </p:grpSpPr>
                    <p:grpSp>
                      <p:nvGrpSpPr>
                        <p:cNvPr id="594" name="Google Shape;594;p24"/>
                        <p:cNvGrpSpPr/>
                        <p:nvPr/>
                      </p:nvGrpSpPr>
                      <p:grpSpPr>
                        <a:xfrm>
                          <a:off x="6819480" y="1971000"/>
                          <a:ext cx="260638" cy="67679"/>
                          <a:chOff x="6819480" y="1971000"/>
                          <a:chExt cx="260638" cy="67679"/>
                        </a:xfrm>
                      </p:grpSpPr>
                      <p:sp>
                        <p:nvSpPr>
                          <p:cNvPr id="595" name="Google Shape;595;p24"/>
                          <p:cNvSpPr/>
                          <p:nvPr/>
                        </p:nvSpPr>
                        <p:spPr>
                          <a:xfrm>
                            <a:off x="7027560" y="1971000"/>
                            <a:ext cx="52558" cy="52559"/>
                          </a:xfrm>
                          <a:custGeom>
                            <a:rect b="b" l="l" r="r" t="t"/>
                            <a:pathLst>
                              <a:path extrusionOk="0" h="52559" w="52558">
                                <a:moveTo>
                                  <a:pt x="52559" y="26279"/>
                                </a:moveTo>
                                <a:cubicBezTo>
                                  <a:pt x="52559" y="40793"/>
                                  <a:pt x="40794" y="52559"/>
                                  <a:pt x="26280" y="52559"/>
                                </a:cubicBezTo>
                                <a:cubicBezTo>
                                  <a:pt x="11766" y="52559"/>
                                  <a:pt x="1" y="40793"/>
                                  <a:pt x="1" y="26279"/>
                                </a:cubicBezTo>
                                <a:cubicBezTo>
                                  <a:pt x="1" y="11766"/>
                                  <a:pt x="11766" y="0"/>
                                  <a:pt x="26280" y="0"/>
                                </a:cubicBezTo>
                                <a:cubicBezTo>
                                  <a:pt x="40794" y="0"/>
                                  <a:pt x="52559" y="11766"/>
                                  <a:pt x="52559" y="2627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596" name="Google Shape;596;p24"/>
                          <p:cNvSpPr/>
                          <p:nvPr/>
                        </p:nvSpPr>
                        <p:spPr>
                          <a:xfrm>
                            <a:off x="6819480" y="1986120"/>
                            <a:ext cx="52559" cy="52559"/>
                          </a:xfrm>
                          <a:custGeom>
                            <a:rect b="b" l="l" r="r" t="t"/>
                            <a:pathLst>
                              <a:path extrusionOk="0" h="52559" w="52559">
                                <a:moveTo>
                                  <a:pt x="52559" y="26279"/>
                                </a:moveTo>
                                <a:cubicBezTo>
                                  <a:pt x="52559" y="40793"/>
                                  <a:pt x="40793" y="52559"/>
                                  <a:pt x="26280" y="52559"/>
                                </a:cubicBezTo>
                                <a:cubicBezTo>
                                  <a:pt x="11766" y="52559"/>
                                  <a:pt x="0" y="40793"/>
                                  <a:pt x="0" y="26279"/>
                                </a:cubicBezTo>
                                <a:cubicBezTo>
                                  <a:pt x="0" y="11766"/>
                                  <a:pt x="11766" y="0"/>
                                  <a:pt x="26280" y="0"/>
                                </a:cubicBezTo>
                                <a:cubicBezTo>
                                  <a:pt x="40793" y="0"/>
                                  <a:pt x="52559" y="11766"/>
                                  <a:pt x="52559" y="2627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597" name="Google Shape;597;p24"/>
                        <p:cNvSpPr/>
                        <p:nvPr/>
                      </p:nvSpPr>
                      <p:spPr>
                        <a:xfrm>
                          <a:off x="6902640" y="2026440"/>
                          <a:ext cx="111738" cy="71919"/>
                        </a:xfrm>
                        <a:custGeom>
                          <a:rect b="b" l="l" r="r" t="t"/>
                          <a:pathLst>
                            <a:path extrusionOk="0" h="80581" w="116091">
                              <a:moveTo>
                                <a:pt x="452" y="8903"/>
                              </a:moveTo>
                              <a:cubicBezTo>
                                <a:pt x="-2863" y="34192"/>
                                <a:pt x="12358" y="59738"/>
                                <a:pt x="36285" y="68596"/>
                              </a:cubicBezTo>
                              <a:cubicBezTo>
                                <a:pt x="61278" y="77854"/>
                                <a:pt x="90492" y="67663"/>
                                <a:pt x="103817" y="44565"/>
                              </a:cubicBezTo>
                              <a:cubicBezTo>
                                <a:pt x="110970" y="32173"/>
                                <a:pt x="113228" y="17590"/>
                                <a:pt x="110266" y="3626"/>
                              </a:cubicBezTo>
                              <a:cubicBezTo>
                                <a:pt x="108923" y="-2727"/>
                                <a:pt x="99188" y="-32"/>
                                <a:pt x="100531" y="6312"/>
                              </a:cubicBezTo>
                              <a:cubicBezTo>
                                <a:pt x="106418" y="34068"/>
                                <a:pt x="85462" y="61148"/>
                                <a:pt x="57040" y="61872"/>
                              </a:cubicBezTo>
                              <a:cubicBezTo>
                                <a:pt x="28312" y="62595"/>
                                <a:pt x="6853" y="36992"/>
                                <a:pt x="10529" y="8912"/>
                              </a:cubicBezTo>
                              <a:cubicBezTo>
                                <a:pt x="11368" y="2493"/>
                                <a:pt x="1271" y="2559"/>
                                <a:pt x="442" y="8912"/>
                              </a:cubicBezTo>
                              <a:lnTo>
                                <a:pt x="442" y="891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  <p:grpSp>
                    <p:nvGrpSpPr>
                      <p:cNvPr id="598" name="Google Shape;598;p24"/>
                      <p:cNvGrpSpPr/>
                      <p:nvPr/>
                    </p:nvGrpSpPr>
                    <p:grpSpPr>
                      <a:xfrm>
                        <a:off x="6755040" y="2033280"/>
                        <a:ext cx="389416" cy="65455"/>
                        <a:chOff x="6755040" y="2033280"/>
                        <a:chExt cx="389416" cy="65455"/>
                      </a:xfrm>
                    </p:grpSpPr>
                    <p:sp>
                      <p:nvSpPr>
                        <p:cNvPr id="599" name="Google Shape;599;p24"/>
                        <p:cNvSpPr/>
                        <p:nvPr/>
                      </p:nvSpPr>
                      <p:spPr>
                        <a:xfrm>
                          <a:off x="7055280" y="2033280"/>
                          <a:ext cx="89176" cy="50353"/>
                        </a:xfrm>
                        <a:custGeom>
                          <a:rect b="b" l="l" r="r" t="t"/>
                          <a:pathLst>
                            <a:path extrusionOk="0" h="52864" w="90764">
                              <a:moveTo>
                                <a:pt x="89372" y="23029"/>
                              </a:moveTo>
                              <a:cubicBezTo>
                                <a:pt x="90078" y="36936"/>
                                <a:pt x="70637" y="49223"/>
                                <a:pt x="45968" y="50471"/>
                              </a:cubicBezTo>
                              <a:cubicBezTo>
                                <a:pt x="21288" y="51719"/>
                                <a:pt x="714" y="41451"/>
                                <a:pt x="19" y="27544"/>
                              </a:cubicBezTo>
                              <a:cubicBezTo>
                                <a:pt x="-686" y="13638"/>
                                <a:pt x="18754" y="1350"/>
                                <a:pt x="43424" y="103"/>
                              </a:cubicBezTo>
                              <a:cubicBezTo>
                                <a:pt x="68103" y="-1145"/>
                                <a:pt x="88677" y="9123"/>
                                <a:pt x="89372" y="2302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2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600" name="Google Shape;600;p24"/>
                        <p:cNvSpPr/>
                        <p:nvPr/>
                      </p:nvSpPr>
                      <p:spPr>
                        <a:xfrm>
                          <a:off x="6755040" y="2048400"/>
                          <a:ext cx="89176" cy="50335"/>
                        </a:xfrm>
                        <a:custGeom>
                          <a:rect b="b" l="l" r="r" t="t"/>
                          <a:pathLst>
                            <a:path extrusionOk="0" h="52845" w="90764">
                              <a:moveTo>
                                <a:pt x="89373" y="23018"/>
                              </a:moveTo>
                              <a:cubicBezTo>
                                <a:pt x="90078" y="36925"/>
                                <a:pt x="70637" y="49212"/>
                                <a:pt x="45968" y="50460"/>
                              </a:cubicBezTo>
                              <a:cubicBezTo>
                                <a:pt x="21288" y="51708"/>
                                <a:pt x="714" y="41440"/>
                                <a:pt x="19" y="27533"/>
                              </a:cubicBezTo>
                              <a:cubicBezTo>
                                <a:pt x="-686" y="13627"/>
                                <a:pt x="18755" y="1340"/>
                                <a:pt x="43424" y="101"/>
                              </a:cubicBezTo>
                              <a:cubicBezTo>
                                <a:pt x="68094" y="-1137"/>
                                <a:pt x="88678" y="9121"/>
                                <a:pt x="89373" y="23028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2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</p:grpSp>
              </p:grpSp>
            </p:grpSp>
          </p:grpSp>
        </p:grpSp>
        <p:sp>
          <p:nvSpPr>
            <p:cNvPr id="601" name="Google Shape;601;p24"/>
            <p:cNvSpPr/>
            <p:nvPr/>
          </p:nvSpPr>
          <p:spPr>
            <a:xfrm>
              <a:off x="4102150" y="1943275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4"/>
            <p:cNvSpPr/>
            <p:nvPr/>
          </p:nvSpPr>
          <p:spPr>
            <a:xfrm>
              <a:off x="3708525" y="670525"/>
              <a:ext cx="100824" cy="100824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24"/>
            <p:cNvSpPr/>
            <p:nvPr/>
          </p:nvSpPr>
          <p:spPr>
            <a:xfrm>
              <a:off x="6116250" y="565550"/>
              <a:ext cx="136909" cy="136909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" name="Google Shape;1158;p3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886" l="0" r="0" t="1876"/>
          <a:stretch/>
        </p:blipFill>
        <p:spPr>
          <a:xfrm>
            <a:off x="0" y="0"/>
            <a:ext cx="9144003" cy="5143500"/>
          </a:xfrm>
          <a:prstGeom prst="rect">
            <a:avLst/>
          </a:prstGeom>
        </p:spPr>
      </p:pic>
      <p:sp>
        <p:nvSpPr>
          <p:cNvPr id="1159" name="Google Shape;1159;p33"/>
          <p:cNvSpPr/>
          <p:nvPr/>
        </p:nvSpPr>
        <p:spPr>
          <a:xfrm>
            <a:off x="4649244" y="578532"/>
            <a:ext cx="3825000" cy="1241100"/>
          </a:xfrm>
          <a:prstGeom prst="roundRect">
            <a:avLst>
              <a:gd fmla="val 0" name="adj"/>
            </a:avLst>
          </a:prstGeom>
          <a:solidFill>
            <a:schemeClr val="accent1"/>
          </a:solidFill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160" name="Google Shape;1160;p33"/>
          <p:cNvSpPr txBox="1"/>
          <p:nvPr>
            <p:ph type="title"/>
          </p:nvPr>
        </p:nvSpPr>
        <p:spPr>
          <a:xfrm>
            <a:off x="4620600" y="539500"/>
            <a:ext cx="3842700" cy="12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grpSp>
        <p:nvGrpSpPr>
          <p:cNvPr id="1161" name="Google Shape;1161;p33"/>
          <p:cNvGrpSpPr/>
          <p:nvPr/>
        </p:nvGrpSpPr>
        <p:grpSpPr>
          <a:xfrm>
            <a:off x="6855635" y="1667986"/>
            <a:ext cx="2135904" cy="2823220"/>
            <a:chOff x="6855635" y="1667986"/>
            <a:chExt cx="2135904" cy="2823220"/>
          </a:xfrm>
        </p:grpSpPr>
        <p:sp>
          <p:nvSpPr>
            <p:cNvPr id="1162" name="Google Shape;1162;p33"/>
            <p:cNvSpPr/>
            <p:nvPr/>
          </p:nvSpPr>
          <p:spPr>
            <a:xfrm>
              <a:off x="6966725" y="2907888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8293875" y="3856913"/>
              <a:ext cx="136909" cy="136909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64" name="Google Shape;1164;p33"/>
            <p:cNvGrpSpPr/>
            <p:nvPr/>
          </p:nvGrpSpPr>
          <p:grpSpPr>
            <a:xfrm>
              <a:off x="7083850" y="1667986"/>
              <a:ext cx="1907689" cy="1649857"/>
              <a:chOff x="1175475" y="617686"/>
              <a:chExt cx="1907689" cy="1649857"/>
            </a:xfrm>
          </p:grpSpPr>
          <p:sp>
            <p:nvSpPr>
              <p:cNvPr id="1165" name="Google Shape;1165;p33"/>
              <p:cNvSpPr/>
              <p:nvPr/>
            </p:nvSpPr>
            <p:spPr>
              <a:xfrm rot="-682720">
                <a:off x="1320682" y="804347"/>
                <a:ext cx="1648504" cy="1313607"/>
              </a:xfrm>
              <a:custGeom>
                <a:rect b="b" l="l" r="r" t="t"/>
                <a:pathLst>
                  <a:path extrusionOk="0" h="813616" w="1008488">
                    <a:moveTo>
                      <a:pt x="522645" y="797411"/>
                    </a:moveTo>
                    <a:cubicBezTo>
                      <a:pt x="808509" y="724345"/>
                      <a:pt x="997904" y="530130"/>
                      <a:pt x="1000152" y="332372"/>
                    </a:cubicBezTo>
                    <a:cubicBezTo>
                      <a:pt x="1001524" y="211795"/>
                      <a:pt x="934115" y="20428"/>
                      <a:pt x="789726" y="2550"/>
                    </a:cubicBezTo>
                    <a:cubicBezTo>
                      <a:pt x="682141" y="-10766"/>
                      <a:pt x="559792" y="75692"/>
                      <a:pt x="506452" y="219387"/>
                    </a:cubicBezTo>
                    <a:cubicBezTo>
                      <a:pt x="447664" y="69739"/>
                      <a:pt x="315143" y="-16205"/>
                      <a:pt x="202948" y="2550"/>
                    </a:cubicBezTo>
                    <a:cubicBezTo>
                      <a:pt x="54977" y="27286"/>
                      <a:pt x="-6964" y="225673"/>
                      <a:pt x="617" y="349841"/>
                    </a:cubicBezTo>
                    <a:cubicBezTo>
                      <a:pt x="12943" y="551838"/>
                      <a:pt x="220550" y="741699"/>
                      <a:pt x="522645" y="7974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33"/>
              <p:cNvSpPr/>
              <p:nvPr/>
            </p:nvSpPr>
            <p:spPr>
              <a:xfrm rot="-682720">
                <a:off x="1289453" y="767913"/>
                <a:ext cx="1648504" cy="1313607"/>
              </a:xfrm>
              <a:custGeom>
                <a:rect b="b" l="l" r="r" t="t"/>
                <a:pathLst>
                  <a:path extrusionOk="0" h="813616" w="1008488">
                    <a:moveTo>
                      <a:pt x="522645" y="797411"/>
                    </a:moveTo>
                    <a:cubicBezTo>
                      <a:pt x="808509" y="724345"/>
                      <a:pt x="997904" y="530130"/>
                      <a:pt x="1000152" y="332372"/>
                    </a:cubicBezTo>
                    <a:cubicBezTo>
                      <a:pt x="1001524" y="211795"/>
                      <a:pt x="934115" y="20428"/>
                      <a:pt x="789726" y="2550"/>
                    </a:cubicBezTo>
                    <a:cubicBezTo>
                      <a:pt x="682141" y="-10766"/>
                      <a:pt x="559792" y="75692"/>
                      <a:pt x="506452" y="219387"/>
                    </a:cubicBezTo>
                    <a:cubicBezTo>
                      <a:pt x="447664" y="69739"/>
                      <a:pt x="315143" y="-16205"/>
                      <a:pt x="202948" y="2550"/>
                    </a:cubicBezTo>
                    <a:cubicBezTo>
                      <a:pt x="54977" y="27286"/>
                      <a:pt x="-6964" y="225673"/>
                      <a:pt x="617" y="349841"/>
                    </a:cubicBezTo>
                    <a:cubicBezTo>
                      <a:pt x="12943" y="551838"/>
                      <a:pt x="220550" y="741699"/>
                      <a:pt x="522645" y="79741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143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7" name="Google Shape;1167;p33"/>
              <p:cNvGrpSpPr/>
              <p:nvPr/>
            </p:nvGrpSpPr>
            <p:grpSpPr>
              <a:xfrm rot="-684665">
                <a:off x="1289424" y="767529"/>
                <a:ext cx="1645719" cy="1310901"/>
                <a:chOff x="4984920" y="1611360"/>
                <a:chExt cx="1000923" cy="797335"/>
              </a:xfrm>
            </p:grpSpPr>
            <p:grpSp>
              <p:nvGrpSpPr>
                <p:cNvPr id="1168" name="Google Shape;1168;p33"/>
                <p:cNvGrpSpPr/>
                <p:nvPr/>
              </p:nvGrpSpPr>
              <p:grpSpPr>
                <a:xfrm>
                  <a:off x="4984920" y="1611360"/>
                  <a:ext cx="1000923" cy="797335"/>
                  <a:chOff x="4984920" y="1611360"/>
                  <a:chExt cx="1000923" cy="797335"/>
                </a:xfrm>
              </p:grpSpPr>
              <p:grpSp>
                <p:nvGrpSpPr>
                  <p:cNvPr id="1169" name="Google Shape;1169;p33"/>
                  <p:cNvGrpSpPr/>
                  <p:nvPr/>
                </p:nvGrpSpPr>
                <p:grpSpPr>
                  <a:xfrm>
                    <a:off x="4984920" y="1611360"/>
                    <a:ext cx="1000923" cy="797335"/>
                    <a:chOff x="4984920" y="1611360"/>
                    <a:chExt cx="1000923" cy="797335"/>
                  </a:xfrm>
                </p:grpSpPr>
                <p:sp>
                  <p:nvSpPr>
                    <p:cNvPr id="1170" name="Google Shape;1170;p33"/>
                    <p:cNvSpPr/>
                    <p:nvPr/>
                  </p:nvSpPr>
                  <p:spPr>
                    <a:xfrm>
                      <a:off x="4984920" y="1611360"/>
                      <a:ext cx="1000923" cy="797335"/>
                    </a:xfrm>
                    <a:custGeom>
                      <a:rect b="b" l="l" r="r" t="t"/>
                      <a:pathLst>
                        <a:path extrusionOk="0" h="813607" w="1008487">
                          <a:moveTo>
                            <a:pt x="506462" y="219387"/>
                          </a:moveTo>
                          <a:cubicBezTo>
                            <a:pt x="559792" y="75692"/>
                            <a:pt x="682150" y="-10766"/>
                            <a:pt x="789726" y="2550"/>
                          </a:cubicBezTo>
                          <a:cubicBezTo>
                            <a:pt x="934115" y="20419"/>
                            <a:pt x="1001523" y="211786"/>
                            <a:pt x="1000152" y="332363"/>
                          </a:cubicBezTo>
                          <a:cubicBezTo>
                            <a:pt x="997904" y="530121"/>
                            <a:pt x="808509" y="724335"/>
                            <a:pt x="522645" y="797402"/>
                          </a:cubicBezTo>
                          <a:cubicBezTo>
                            <a:pt x="220550" y="741690"/>
                            <a:pt x="12952" y="551828"/>
                            <a:pt x="617" y="349831"/>
                          </a:cubicBezTo>
                          <a:cubicBezTo>
                            <a:pt x="-6964" y="225673"/>
                            <a:pt x="54986" y="27286"/>
                            <a:pt x="202947" y="2550"/>
                          </a:cubicBezTo>
                          <a:cubicBezTo>
                            <a:pt x="315143" y="-16205"/>
                            <a:pt x="447654" y="69739"/>
                            <a:pt x="506452" y="219387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1" name="Google Shape;1171;p33"/>
                    <p:cNvSpPr/>
                    <p:nvPr/>
                  </p:nvSpPr>
                  <p:spPr>
                    <a:xfrm>
                      <a:off x="5110920" y="1743120"/>
                      <a:ext cx="749005" cy="619643"/>
                    </a:xfrm>
                    <a:custGeom>
                      <a:rect b="b" l="l" r="r" t="t"/>
                      <a:pathLst>
                        <a:path extrusionOk="0" h="632289" w="754665">
                          <a:moveTo>
                            <a:pt x="378994" y="170498"/>
                          </a:moveTo>
                          <a:cubicBezTo>
                            <a:pt x="418904" y="58826"/>
                            <a:pt x="510458" y="-8363"/>
                            <a:pt x="590963" y="1991"/>
                          </a:cubicBezTo>
                          <a:cubicBezTo>
                            <a:pt x="699015" y="15878"/>
                            <a:pt x="749459" y="164602"/>
                            <a:pt x="748431" y="258299"/>
                          </a:cubicBezTo>
                          <a:cubicBezTo>
                            <a:pt x="746745" y="411985"/>
                            <a:pt x="605023" y="562918"/>
                            <a:pt x="391100" y="619697"/>
                          </a:cubicBezTo>
                          <a:cubicBezTo>
                            <a:pt x="165044" y="576405"/>
                            <a:pt x="9691" y="428854"/>
                            <a:pt x="461" y="271872"/>
                          </a:cubicBezTo>
                          <a:cubicBezTo>
                            <a:pt x="-5206" y="175384"/>
                            <a:pt x="41142" y="21212"/>
                            <a:pt x="151871" y="1981"/>
                          </a:cubicBezTo>
                          <a:cubicBezTo>
                            <a:pt x="235824" y="-12592"/>
                            <a:pt x="334989" y="54197"/>
                            <a:pt x="378985" y="170488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72" name="Google Shape;1172;p33"/>
                    <p:cNvSpPr/>
                    <p:nvPr/>
                  </p:nvSpPr>
                  <p:spPr>
                    <a:xfrm>
                      <a:off x="5194800" y="1812600"/>
                      <a:ext cx="580675" cy="480391"/>
                    </a:xfrm>
                    <a:custGeom>
                      <a:rect b="b" l="l" r="r" t="t"/>
                      <a:pathLst>
                        <a:path extrusionOk="0" h="490195" w="585063">
                          <a:moveTo>
                            <a:pt x="293814" y="132181"/>
                          </a:moveTo>
                          <a:cubicBezTo>
                            <a:pt x="324751" y="45608"/>
                            <a:pt x="395741" y="-6484"/>
                            <a:pt x="458149" y="1536"/>
                          </a:cubicBezTo>
                          <a:cubicBezTo>
                            <a:pt x="541921" y="12308"/>
                            <a:pt x="581021" y="127599"/>
                            <a:pt x="580231" y="200246"/>
                          </a:cubicBezTo>
                          <a:cubicBezTo>
                            <a:pt x="578926" y="319394"/>
                            <a:pt x="469046" y="436409"/>
                            <a:pt x="303206" y="480434"/>
                          </a:cubicBezTo>
                          <a:cubicBezTo>
                            <a:pt x="127946" y="446867"/>
                            <a:pt x="7512" y="332472"/>
                            <a:pt x="359" y="210771"/>
                          </a:cubicBezTo>
                          <a:cubicBezTo>
                            <a:pt x="-4042" y="135962"/>
                            <a:pt x="31896" y="16433"/>
                            <a:pt x="117744" y="1536"/>
                          </a:cubicBezTo>
                          <a:cubicBezTo>
                            <a:pt x="182829" y="-9761"/>
                            <a:pt x="259714" y="42017"/>
                            <a:pt x="293824" y="132181"/>
                          </a:cubicBezTo>
                          <a:close/>
                        </a:path>
                      </a:pathLst>
                    </a:custGeom>
                    <a:noFill/>
                    <a:ln cap="flat" cmpd="sng" w="9525">
                      <a:solidFill>
                        <a:srgbClr val="FFFFFF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173" name="Google Shape;1173;p33"/>
                  <p:cNvGrpSpPr/>
                  <p:nvPr/>
                </p:nvGrpSpPr>
                <p:grpSpPr>
                  <a:xfrm>
                    <a:off x="5276520" y="1949760"/>
                    <a:ext cx="437033" cy="113720"/>
                    <a:chOff x="5276520" y="1949760"/>
                    <a:chExt cx="437033" cy="113720"/>
                  </a:xfrm>
                </p:grpSpPr>
                <p:grpSp>
                  <p:nvGrpSpPr>
                    <p:cNvPr id="1174" name="Google Shape;1174;p33"/>
                    <p:cNvGrpSpPr/>
                    <p:nvPr/>
                  </p:nvGrpSpPr>
                  <p:grpSpPr>
                    <a:xfrm>
                      <a:off x="5276520" y="1996560"/>
                      <a:ext cx="437033" cy="66920"/>
                      <a:chOff x="5276520" y="1996560"/>
                      <a:chExt cx="437033" cy="66920"/>
                    </a:xfrm>
                  </p:grpSpPr>
                  <p:sp>
                    <p:nvSpPr>
                      <p:cNvPr id="1175" name="Google Shape;1175;p33"/>
                      <p:cNvSpPr/>
                      <p:nvPr/>
                    </p:nvSpPr>
                    <p:spPr>
                      <a:xfrm>
                        <a:off x="5605920" y="1996560"/>
                        <a:ext cx="107633" cy="64751"/>
                      </a:xfrm>
                      <a:custGeom>
                        <a:rect b="b" l="l" r="r" t="t"/>
                        <a:pathLst>
                          <a:path extrusionOk="0" h="64751" w="107633">
                            <a:moveTo>
                              <a:pt x="53379" y="64751"/>
                            </a:moveTo>
                            <a:cubicBezTo>
                              <a:pt x="23556" y="64751"/>
                              <a:pt x="105" y="50673"/>
                              <a:pt x="0" y="32699"/>
                            </a:cubicBezTo>
                            <a:cubicBezTo>
                              <a:pt x="-57" y="23527"/>
                              <a:pt x="5849" y="15088"/>
                              <a:pt x="16631" y="8925"/>
                            </a:cubicBezTo>
                            <a:cubicBezTo>
                              <a:pt x="26556" y="3258"/>
                              <a:pt x="39672" y="86"/>
                              <a:pt x="53569" y="0"/>
                            </a:cubicBezTo>
                            <a:cubicBezTo>
                              <a:pt x="83963" y="0"/>
                              <a:pt x="107414" y="14078"/>
                              <a:pt x="107519" y="32052"/>
                            </a:cubicBezTo>
                            <a:cubicBezTo>
                              <a:pt x="107576" y="41215"/>
                              <a:pt x="101670" y="49663"/>
                              <a:pt x="90888" y="55826"/>
                            </a:cubicBezTo>
                            <a:cubicBezTo>
                              <a:pt x="80973" y="61503"/>
                              <a:pt x="67856" y="64665"/>
                              <a:pt x="53960" y="64751"/>
                            </a:cubicBezTo>
                            <a:lnTo>
                              <a:pt x="53379" y="6475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176" name="Google Shape;1176;p33"/>
                      <p:cNvSpPr/>
                      <p:nvPr/>
                    </p:nvSpPr>
                    <p:spPr>
                      <a:xfrm>
                        <a:off x="5276520" y="1998720"/>
                        <a:ext cx="107642" cy="64760"/>
                      </a:xfrm>
                      <a:custGeom>
                        <a:rect b="b" l="l" r="r" t="t"/>
                        <a:pathLst>
                          <a:path extrusionOk="0" h="64760" w="107642">
                            <a:moveTo>
                              <a:pt x="53379" y="64760"/>
                            </a:moveTo>
                            <a:cubicBezTo>
                              <a:pt x="23556" y="64760"/>
                              <a:pt x="105" y="50683"/>
                              <a:pt x="0" y="32709"/>
                            </a:cubicBezTo>
                            <a:cubicBezTo>
                              <a:pt x="-57" y="23536"/>
                              <a:pt x="5849" y="15088"/>
                              <a:pt x="16631" y="8925"/>
                            </a:cubicBezTo>
                            <a:cubicBezTo>
                              <a:pt x="26556" y="3258"/>
                              <a:pt x="39672" y="86"/>
                              <a:pt x="53569" y="0"/>
                            </a:cubicBezTo>
                            <a:cubicBezTo>
                              <a:pt x="83963" y="0"/>
                              <a:pt x="107414" y="14078"/>
                              <a:pt x="107528" y="32052"/>
                            </a:cubicBezTo>
                            <a:cubicBezTo>
                              <a:pt x="107585" y="41215"/>
                              <a:pt x="101680" y="49663"/>
                              <a:pt x="90897" y="55826"/>
                            </a:cubicBezTo>
                            <a:cubicBezTo>
                              <a:pt x="80973" y="61503"/>
                              <a:pt x="67856" y="64665"/>
                              <a:pt x="53959" y="64751"/>
                            </a:cubicBezTo>
                            <a:lnTo>
                              <a:pt x="53379" y="6475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grpSp>
                  <p:nvGrpSpPr>
                    <p:cNvPr id="1177" name="Google Shape;1177;p33"/>
                    <p:cNvGrpSpPr/>
                    <p:nvPr/>
                  </p:nvGrpSpPr>
                  <p:grpSpPr>
                    <a:xfrm>
                      <a:off x="5360040" y="1949760"/>
                      <a:ext cx="263879" cy="35995"/>
                      <a:chOff x="5360040" y="1949760"/>
                      <a:chExt cx="263879" cy="35995"/>
                    </a:xfrm>
                  </p:grpSpPr>
                  <p:sp>
                    <p:nvSpPr>
                      <p:cNvPr id="1178" name="Google Shape;1178;p33"/>
                      <p:cNvSpPr/>
                      <p:nvPr/>
                    </p:nvSpPr>
                    <p:spPr>
                      <a:xfrm>
                        <a:off x="5551920" y="1949760"/>
                        <a:ext cx="71999" cy="35995"/>
                      </a:xfrm>
                      <a:custGeom>
                        <a:rect b="b" l="l" r="r" t="t"/>
                        <a:pathLst>
                          <a:path extrusionOk="0" h="35995" w="71999">
                            <a:moveTo>
                              <a:pt x="71999" y="0"/>
                            </a:moveTo>
                            <a:cubicBezTo>
                              <a:pt x="71999" y="19879"/>
                              <a:pt x="55883" y="35995"/>
                              <a:pt x="36004" y="35995"/>
                            </a:cubicBezTo>
                            <a:cubicBezTo>
                              <a:pt x="16126" y="35995"/>
                              <a:pt x="0" y="19879"/>
                              <a:pt x="0" y="0"/>
                            </a:cubicBezTo>
                            <a:lnTo>
                              <a:pt x="71999" y="0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179" name="Google Shape;1179;p33"/>
                      <p:cNvSpPr/>
                      <p:nvPr/>
                    </p:nvSpPr>
                    <p:spPr>
                      <a:xfrm>
                        <a:off x="5360040" y="1949760"/>
                        <a:ext cx="71999" cy="35995"/>
                      </a:xfrm>
                      <a:custGeom>
                        <a:rect b="b" l="l" r="r" t="t"/>
                        <a:pathLst>
                          <a:path extrusionOk="0" h="35995" w="71999">
                            <a:moveTo>
                              <a:pt x="71999" y="0"/>
                            </a:moveTo>
                            <a:cubicBezTo>
                              <a:pt x="71999" y="19879"/>
                              <a:pt x="55883" y="35995"/>
                              <a:pt x="35995" y="35995"/>
                            </a:cubicBezTo>
                            <a:cubicBezTo>
                              <a:pt x="16107" y="35995"/>
                              <a:pt x="0" y="19879"/>
                              <a:pt x="0" y="0"/>
                            </a:cubicBezTo>
                            <a:lnTo>
                              <a:pt x="71999" y="0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1180" name="Google Shape;1180;p33"/>
                  <p:cNvSpPr/>
                  <p:nvPr/>
                </p:nvSpPr>
                <p:spPr>
                  <a:xfrm>
                    <a:off x="5443920" y="1967760"/>
                    <a:ext cx="95757" cy="56220"/>
                  </a:xfrm>
                  <a:custGeom>
                    <a:rect b="b" l="l" r="r" t="t"/>
                    <a:pathLst>
                      <a:path extrusionOk="0" h="56645" w="98974">
                        <a:moveTo>
                          <a:pt x="93219" y="13"/>
                        </a:moveTo>
                        <a:cubicBezTo>
                          <a:pt x="94429" y="-396"/>
                          <a:pt x="98353" y="8824"/>
                          <a:pt x="93562" y="23216"/>
                        </a:cubicBezTo>
                        <a:cubicBezTo>
                          <a:pt x="91200" y="30236"/>
                          <a:pt x="86533" y="38189"/>
                          <a:pt x="78884" y="44762"/>
                        </a:cubicBezTo>
                        <a:cubicBezTo>
                          <a:pt x="71436" y="51420"/>
                          <a:pt x="60272" y="56249"/>
                          <a:pt x="48376" y="56087"/>
                        </a:cubicBezTo>
                        <a:cubicBezTo>
                          <a:pt x="24239" y="55839"/>
                          <a:pt x="6628" y="38818"/>
                          <a:pt x="2075" y="24616"/>
                        </a:cubicBezTo>
                        <a:cubicBezTo>
                          <a:pt x="-621" y="17549"/>
                          <a:pt x="-430" y="10872"/>
                          <a:pt x="1170" y="6776"/>
                        </a:cubicBezTo>
                        <a:cubicBezTo>
                          <a:pt x="2789" y="2613"/>
                          <a:pt x="5094" y="1337"/>
                          <a:pt x="5637" y="1785"/>
                        </a:cubicBezTo>
                        <a:cubicBezTo>
                          <a:pt x="6361" y="2271"/>
                          <a:pt x="5599" y="4309"/>
                          <a:pt x="5618" y="7681"/>
                        </a:cubicBezTo>
                        <a:cubicBezTo>
                          <a:pt x="5618" y="11024"/>
                          <a:pt x="6561" y="15929"/>
                          <a:pt x="9618" y="21282"/>
                        </a:cubicBezTo>
                        <a:cubicBezTo>
                          <a:pt x="15019" y="32027"/>
                          <a:pt x="29935" y="44257"/>
                          <a:pt x="48423" y="44409"/>
                        </a:cubicBezTo>
                        <a:cubicBezTo>
                          <a:pt x="66826" y="44733"/>
                          <a:pt x="80541" y="30893"/>
                          <a:pt x="85933" y="19997"/>
                        </a:cubicBezTo>
                        <a:cubicBezTo>
                          <a:pt x="91819" y="8805"/>
                          <a:pt x="91305" y="137"/>
                          <a:pt x="93191" y="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181" name="Google Shape;1181;p33"/>
                <p:cNvSpPr/>
                <p:nvPr/>
              </p:nvSpPr>
              <p:spPr>
                <a:xfrm>
                  <a:off x="5133600" y="1921320"/>
                  <a:ext cx="29869" cy="176628"/>
                </a:xfrm>
                <a:custGeom>
                  <a:rect b="b" l="l" r="r" t="t"/>
                  <a:pathLst>
                    <a:path extrusionOk="0" h="178412" w="36205">
                      <a:moveTo>
                        <a:pt x="29532" y="176631"/>
                      </a:moveTo>
                      <a:cubicBezTo>
                        <a:pt x="27922" y="177726"/>
                        <a:pt x="7538" y="140998"/>
                        <a:pt x="1804" y="90353"/>
                      </a:cubicBezTo>
                      <a:cubicBezTo>
                        <a:pt x="-4330" y="39766"/>
                        <a:pt x="6995" y="-686"/>
                        <a:pt x="8824" y="9"/>
                      </a:cubicBezTo>
                      <a:cubicBezTo>
                        <a:pt x="11320" y="390"/>
                        <a:pt x="3824" y="40385"/>
                        <a:pt x="9815" y="89420"/>
                      </a:cubicBezTo>
                      <a:cubicBezTo>
                        <a:pt x="15330" y="138502"/>
                        <a:pt x="31875" y="175678"/>
                        <a:pt x="29532" y="1766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33"/>
                <p:cNvSpPr/>
                <p:nvPr/>
              </p:nvSpPr>
              <p:spPr>
                <a:xfrm>
                  <a:off x="5183280" y="2135160"/>
                  <a:ext cx="47831" cy="53647"/>
                </a:xfrm>
                <a:custGeom>
                  <a:rect b="b" l="l" r="r" t="t"/>
                  <a:pathLst>
                    <a:path extrusionOk="0" h="56322" w="50749">
                      <a:moveTo>
                        <a:pt x="47758" y="53486"/>
                      </a:moveTo>
                      <a:cubicBezTo>
                        <a:pt x="46463" y="55201"/>
                        <a:pt x="32347" y="46485"/>
                        <a:pt x="18926" y="31321"/>
                      </a:cubicBezTo>
                      <a:cubicBezTo>
                        <a:pt x="5438" y="16205"/>
                        <a:pt x="-1562" y="1175"/>
                        <a:pt x="295" y="79"/>
                      </a:cubicBezTo>
                      <a:cubicBezTo>
                        <a:pt x="2248" y="-1121"/>
                        <a:pt x="12001" y="11471"/>
                        <a:pt x="24946" y="25959"/>
                      </a:cubicBezTo>
                      <a:cubicBezTo>
                        <a:pt x="37823" y="40523"/>
                        <a:pt x="49187" y="51676"/>
                        <a:pt x="47758" y="5347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83" name="Google Shape;1183;p33"/>
            <p:cNvGrpSpPr/>
            <p:nvPr/>
          </p:nvGrpSpPr>
          <p:grpSpPr>
            <a:xfrm>
              <a:off x="6855635" y="3019674"/>
              <a:ext cx="1684481" cy="1471533"/>
              <a:chOff x="5320510" y="457824"/>
              <a:chExt cx="1684481" cy="1471533"/>
            </a:xfrm>
          </p:grpSpPr>
          <p:grpSp>
            <p:nvGrpSpPr>
              <p:cNvPr id="1184" name="Google Shape;1184;p33"/>
              <p:cNvGrpSpPr/>
              <p:nvPr/>
            </p:nvGrpSpPr>
            <p:grpSpPr>
              <a:xfrm rot="-884946">
                <a:off x="5442170" y="622455"/>
                <a:ext cx="1441161" cy="1142270"/>
                <a:chOff x="3560450" y="1367700"/>
                <a:chExt cx="1441086" cy="1142211"/>
              </a:xfrm>
            </p:grpSpPr>
            <p:sp>
              <p:nvSpPr>
                <p:cNvPr id="1185" name="Google Shape;1185;p33"/>
                <p:cNvSpPr/>
                <p:nvPr/>
              </p:nvSpPr>
              <p:spPr>
                <a:xfrm>
                  <a:off x="3580965" y="1402869"/>
                  <a:ext cx="1420571" cy="1107042"/>
                </a:xfrm>
                <a:custGeom>
                  <a:rect b="b" l="l" r="r" t="t"/>
                  <a:pathLst>
                    <a:path extrusionOk="0" h="1144229" w="1523400">
                      <a:moveTo>
                        <a:pt x="642772" y="955358"/>
                      </a:moveTo>
                      <a:cubicBezTo>
                        <a:pt x="1327601" y="531238"/>
                        <a:pt x="1319485" y="37291"/>
                        <a:pt x="1066892" y="2801"/>
                      </a:cubicBezTo>
                      <a:cubicBezTo>
                        <a:pt x="814289" y="-31689"/>
                        <a:pt x="634971" y="263738"/>
                        <a:pt x="634971" y="263738"/>
                      </a:cubicBezTo>
                      <a:cubicBezTo>
                        <a:pt x="634971" y="263738"/>
                        <a:pt x="289918" y="-188861"/>
                        <a:pt x="42688" y="117491"/>
                      </a:cubicBezTo>
                      <a:cubicBezTo>
                        <a:pt x="-195799" y="413014"/>
                        <a:pt x="642772" y="955368"/>
                        <a:pt x="642772" y="9553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143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33"/>
                <p:cNvSpPr/>
                <p:nvPr/>
              </p:nvSpPr>
              <p:spPr>
                <a:xfrm>
                  <a:off x="3560450" y="1367700"/>
                  <a:ext cx="1420571" cy="1107042"/>
                </a:xfrm>
                <a:custGeom>
                  <a:rect b="b" l="l" r="r" t="t"/>
                  <a:pathLst>
                    <a:path extrusionOk="0" h="1144229" w="1523400">
                      <a:moveTo>
                        <a:pt x="642772" y="955358"/>
                      </a:moveTo>
                      <a:cubicBezTo>
                        <a:pt x="1327601" y="531238"/>
                        <a:pt x="1319485" y="37291"/>
                        <a:pt x="1066892" y="2801"/>
                      </a:cubicBezTo>
                      <a:cubicBezTo>
                        <a:pt x="814289" y="-31689"/>
                        <a:pt x="634971" y="263738"/>
                        <a:pt x="634971" y="263738"/>
                      </a:cubicBezTo>
                      <a:cubicBezTo>
                        <a:pt x="634971" y="263738"/>
                        <a:pt x="289918" y="-188861"/>
                        <a:pt x="42688" y="117491"/>
                      </a:cubicBezTo>
                      <a:cubicBezTo>
                        <a:pt x="-195799" y="413014"/>
                        <a:pt x="642772" y="955368"/>
                        <a:pt x="642772" y="95536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1143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7" name="Google Shape;1187;p33"/>
                <p:cNvGrpSpPr/>
                <p:nvPr/>
              </p:nvGrpSpPr>
              <p:grpSpPr>
                <a:xfrm>
                  <a:off x="3566908" y="1369733"/>
                  <a:ext cx="1416753" cy="1107032"/>
                  <a:chOff x="3555183" y="1522133"/>
                  <a:chExt cx="1416753" cy="1107032"/>
                </a:xfrm>
              </p:grpSpPr>
              <p:grpSp>
                <p:nvGrpSpPr>
                  <p:cNvPr id="1188" name="Google Shape;1188;p33"/>
                  <p:cNvGrpSpPr/>
                  <p:nvPr/>
                </p:nvGrpSpPr>
                <p:grpSpPr>
                  <a:xfrm>
                    <a:off x="3555183" y="1522133"/>
                    <a:ext cx="1416753" cy="1107032"/>
                    <a:chOff x="3555183" y="1522133"/>
                    <a:chExt cx="1416753" cy="1107032"/>
                  </a:xfrm>
                </p:grpSpPr>
                <p:sp>
                  <p:nvSpPr>
                    <p:cNvPr id="1189" name="Google Shape;1189;p33"/>
                    <p:cNvSpPr/>
                    <p:nvPr/>
                  </p:nvSpPr>
                  <p:spPr>
                    <a:xfrm>
                      <a:off x="3555183" y="1522133"/>
                      <a:ext cx="1416753" cy="1107032"/>
                    </a:xfrm>
                    <a:custGeom>
                      <a:rect b="b" l="l" r="r" t="t"/>
                      <a:pathLst>
                        <a:path extrusionOk="0" h="1144219" w="1523390">
                          <a:moveTo>
                            <a:pt x="634962" y="263738"/>
                          </a:moveTo>
                          <a:cubicBezTo>
                            <a:pt x="634962" y="263738"/>
                            <a:pt x="814279" y="-31689"/>
                            <a:pt x="1066882" y="2801"/>
                          </a:cubicBezTo>
                          <a:cubicBezTo>
                            <a:pt x="1319485" y="37300"/>
                            <a:pt x="1327591" y="531248"/>
                            <a:pt x="642772" y="955358"/>
                          </a:cubicBezTo>
                          <a:cubicBezTo>
                            <a:pt x="642772" y="955358"/>
                            <a:pt x="-195799" y="413005"/>
                            <a:pt x="42688" y="117482"/>
                          </a:cubicBezTo>
                          <a:cubicBezTo>
                            <a:pt x="289909" y="-188861"/>
                            <a:pt x="634971" y="263729"/>
                            <a:pt x="634971" y="26372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0" name="Google Shape;1190;p33"/>
                    <p:cNvSpPr/>
                    <p:nvPr/>
                  </p:nvSpPr>
                  <p:spPr>
                    <a:xfrm>
                      <a:off x="3601517" y="1609143"/>
                      <a:ext cx="1303177" cy="955592"/>
                    </a:xfrm>
                    <a:custGeom>
                      <a:rect b="b" l="l" r="r" t="t"/>
                      <a:pathLst>
                        <a:path extrusionOk="0" h="923277" w="1309726">
                          <a:moveTo>
                            <a:pt x="545906" y="212810"/>
                          </a:moveTo>
                          <a:cubicBezTo>
                            <a:pt x="545906" y="212810"/>
                            <a:pt x="700068" y="-25572"/>
                            <a:pt x="917248" y="2260"/>
                          </a:cubicBezTo>
                          <a:cubicBezTo>
                            <a:pt x="1134418" y="30092"/>
                            <a:pt x="1141390" y="428657"/>
                            <a:pt x="552621" y="770880"/>
                          </a:cubicBezTo>
                          <a:cubicBezTo>
                            <a:pt x="552621" y="770880"/>
                            <a:pt x="-168336" y="333254"/>
                            <a:pt x="36700" y="94796"/>
                          </a:cubicBezTo>
                          <a:cubicBezTo>
                            <a:pt x="249250" y="-152397"/>
                            <a:pt x="545906" y="212801"/>
                            <a:pt x="545906" y="21280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1" name="Google Shape;1191;p33"/>
                    <p:cNvSpPr/>
                    <p:nvPr/>
                  </p:nvSpPr>
                  <p:spPr>
                    <a:xfrm>
                      <a:off x="4486258" y="1812600"/>
                      <a:ext cx="171483" cy="314668"/>
                    </a:xfrm>
                    <a:custGeom>
                      <a:rect b="b" l="l" r="r" t="t"/>
                      <a:pathLst>
                        <a:path extrusionOk="0" h="314668" w="172345">
                          <a:moveTo>
                            <a:pt x="34" y="314079"/>
                          </a:moveTo>
                          <a:cubicBezTo>
                            <a:pt x="-804" y="313193"/>
                            <a:pt x="13950" y="299115"/>
                            <a:pt x="35267" y="274227"/>
                          </a:cubicBezTo>
                          <a:cubicBezTo>
                            <a:pt x="45983" y="261825"/>
                            <a:pt x="58003" y="246452"/>
                            <a:pt x="70576" y="228849"/>
                          </a:cubicBezTo>
                          <a:cubicBezTo>
                            <a:pt x="82949" y="211095"/>
                            <a:pt x="95751" y="191026"/>
                            <a:pt x="107771" y="169147"/>
                          </a:cubicBezTo>
                          <a:cubicBezTo>
                            <a:pt x="119630" y="147173"/>
                            <a:pt x="129545" y="125532"/>
                            <a:pt x="137747" y="105510"/>
                          </a:cubicBezTo>
                          <a:cubicBezTo>
                            <a:pt x="145709" y="85393"/>
                            <a:pt x="152110" y="66953"/>
                            <a:pt x="156701" y="51227"/>
                          </a:cubicBezTo>
                          <a:cubicBezTo>
                            <a:pt x="166045" y="19804"/>
                            <a:pt x="169865" y="-217"/>
                            <a:pt x="171065" y="2"/>
                          </a:cubicBezTo>
                          <a:cubicBezTo>
                            <a:pt x="171541" y="88"/>
                            <a:pt x="171008" y="5164"/>
                            <a:pt x="169617" y="14299"/>
                          </a:cubicBezTo>
                          <a:cubicBezTo>
                            <a:pt x="168331" y="23452"/>
                            <a:pt x="165617" y="36559"/>
                            <a:pt x="161511" y="52570"/>
                          </a:cubicBezTo>
                          <a:cubicBezTo>
                            <a:pt x="157492" y="68610"/>
                            <a:pt x="151520" y="87413"/>
                            <a:pt x="143795" y="107891"/>
                          </a:cubicBezTo>
                          <a:cubicBezTo>
                            <a:pt x="135832" y="128275"/>
                            <a:pt x="125983" y="150278"/>
                            <a:pt x="113972" y="172519"/>
                          </a:cubicBezTo>
                          <a:cubicBezTo>
                            <a:pt x="101799" y="194674"/>
                            <a:pt x="88664" y="214895"/>
                            <a:pt x="75862" y="232640"/>
                          </a:cubicBezTo>
                          <a:cubicBezTo>
                            <a:pt x="62851" y="250243"/>
                            <a:pt x="50297" y="265454"/>
                            <a:pt x="39001" y="277541"/>
                          </a:cubicBezTo>
                          <a:cubicBezTo>
                            <a:pt x="27771" y="289676"/>
                            <a:pt x="18236" y="299068"/>
                            <a:pt x="11245" y="305116"/>
                          </a:cubicBezTo>
                          <a:cubicBezTo>
                            <a:pt x="4330" y="311241"/>
                            <a:pt x="358" y="314451"/>
                            <a:pt x="24" y="31408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2" name="Google Shape;1192;p33"/>
                    <p:cNvSpPr/>
                    <p:nvPr/>
                  </p:nvSpPr>
                  <p:spPr>
                    <a:xfrm>
                      <a:off x="4606497" y="1770120"/>
                      <a:ext cx="21223" cy="126996"/>
                    </a:xfrm>
                    <a:custGeom>
                      <a:rect b="b" l="l" r="r" t="t"/>
                      <a:pathLst>
                        <a:path extrusionOk="0" h="128930" w="25803">
                          <a:moveTo>
                            <a:pt x="219" y="127145"/>
                          </a:moveTo>
                          <a:cubicBezTo>
                            <a:pt x="-1791" y="126279"/>
                            <a:pt x="10620" y="99637"/>
                            <a:pt x="13544" y="64261"/>
                          </a:cubicBezTo>
                          <a:cubicBezTo>
                            <a:pt x="16878" y="28924"/>
                            <a:pt x="9344" y="511"/>
                            <a:pt x="11477" y="15"/>
                          </a:cubicBezTo>
                          <a:cubicBezTo>
                            <a:pt x="13030" y="-756"/>
                            <a:pt x="24012" y="27962"/>
                            <a:pt x="20574" y="64880"/>
                          </a:cubicBezTo>
                          <a:cubicBezTo>
                            <a:pt x="17468" y="101837"/>
                            <a:pt x="1619" y="128174"/>
                            <a:pt x="228" y="12714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3" name="Google Shape;1193;p33"/>
                    <p:cNvSpPr/>
                    <p:nvPr/>
                  </p:nvSpPr>
                  <p:spPr>
                    <a:xfrm>
                      <a:off x="4172400" y="1645920"/>
                      <a:ext cx="234499" cy="201432"/>
                    </a:xfrm>
                    <a:custGeom>
                      <a:rect b="b" l="l" r="r" t="t"/>
                      <a:pathLst>
                        <a:path extrusionOk="0" h="202444" w="235087">
                          <a:moveTo>
                            <a:pt x="234203" y="70"/>
                          </a:moveTo>
                          <a:cubicBezTo>
                            <a:pt x="234746" y="1022"/>
                            <a:pt x="219867" y="10061"/>
                            <a:pt x="196617" y="25730"/>
                          </a:cubicBezTo>
                          <a:cubicBezTo>
                            <a:pt x="173357" y="41370"/>
                            <a:pt x="141972" y="64097"/>
                            <a:pt x="109549" y="91929"/>
                          </a:cubicBezTo>
                          <a:cubicBezTo>
                            <a:pt x="77164" y="119818"/>
                            <a:pt x="49999" y="147441"/>
                            <a:pt x="31044" y="168091"/>
                          </a:cubicBezTo>
                          <a:cubicBezTo>
                            <a:pt x="12070" y="188731"/>
                            <a:pt x="907" y="202085"/>
                            <a:pt x="40" y="201400"/>
                          </a:cubicBezTo>
                          <a:cubicBezTo>
                            <a:pt x="-341" y="201095"/>
                            <a:pt x="2012" y="197418"/>
                            <a:pt x="6622" y="191017"/>
                          </a:cubicBezTo>
                          <a:cubicBezTo>
                            <a:pt x="11184" y="184579"/>
                            <a:pt x="18233" y="175596"/>
                            <a:pt x="27301" y="164786"/>
                          </a:cubicBezTo>
                          <a:cubicBezTo>
                            <a:pt x="45408" y="143164"/>
                            <a:pt x="72278" y="114713"/>
                            <a:pt x="104948" y="86576"/>
                          </a:cubicBezTo>
                          <a:cubicBezTo>
                            <a:pt x="137667" y="58487"/>
                            <a:pt x="169823" y="36189"/>
                            <a:pt x="193921" y="21530"/>
                          </a:cubicBezTo>
                          <a:cubicBezTo>
                            <a:pt x="205961" y="14186"/>
                            <a:pt x="215905" y="8566"/>
                            <a:pt x="222954" y="5013"/>
                          </a:cubicBezTo>
                          <a:cubicBezTo>
                            <a:pt x="229974" y="1422"/>
                            <a:pt x="233965" y="-359"/>
                            <a:pt x="234203" y="6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194" name="Google Shape;1194;p33"/>
                    <p:cNvSpPr/>
                    <p:nvPr/>
                  </p:nvSpPr>
                  <p:spPr>
                    <a:xfrm>
                      <a:off x="4306680" y="1666800"/>
                      <a:ext cx="127039" cy="90422"/>
                    </a:xfrm>
                    <a:custGeom>
                      <a:rect b="b" l="l" r="r" t="t"/>
                      <a:pathLst>
                        <a:path extrusionOk="0" h="93459" w="129302">
                          <a:moveTo>
                            <a:pt x="127092" y="134"/>
                          </a:moveTo>
                          <a:cubicBezTo>
                            <a:pt x="127997" y="2058"/>
                            <a:pt x="96498" y="17460"/>
                            <a:pt x="61551" y="42453"/>
                          </a:cubicBezTo>
                          <a:cubicBezTo>
                            <a:pt x="26470" y="67256"/>
                            <a:pt x="1581" y="91945"/>
                            <a:pt x="57" y="90469"/>
                          </a:cubicBezTo>
                          <a:cubicBezTo>
                            <a:pt x="-1305" y="89326"/>
                            <a:pt x="21707" y="61989"/>
                            <a:pt x="57455" y="36710"/>
                          </a:cubicBezTo>
                          <a:cubicBezTo>
                            <a:pt x="93078" y="11240"/>
                            <a:pt x="126444" y="-1514"/>
                            <a:pt x="127083" y="14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195" name="Google Shape;1195;p33"/>
                  <p:cNvGrpSpPr/>
                  <p:nvPr/>
                </p:nvGrpSpPr>
                <p:grpSpPr>
                  <a:xfrm>
                    <a:off x="3903840" y="1977480"/>
                    <a:ext cx="466292" cy="106920"/>
                    <a:chOff x="3903840" y="1977480"/>
                    <a:chExt cx="466292" cy="106920"/>
                  </a:xfrm>
                </p:grpSpPr>
                <p:sp>
                  <p:nvSpPr>
                    <p:cNvPr id="1196" name="Google Shape;1196;p33"/>
                    <p:cNvSpPr/>
                    <p:nvPr/>
                  </p:nvSpPr>
                  <p:spPr>
                    <a:xfrm>
                      <a:off x="4078440" y="1977480"/>
                      <a:ext cx="117001" cy="103784"/>
                    </a:xfrm>
                    <a:custGeom>
                      <a:rect b="b" l="l" r="r" t="t"/>
                      <a:pathLst>
                        <a:path extrusionOk="0" h="104832" w="123159">
                          <a:moveTo>
                            <a:pt x="16" y="5582"/>
                          </a:moveTo>
                          <a:lnTo>
                            <a:pt x="117068" y="0"/>
                          </a:lnTo>
                          <a:cubicBezTo>
                            <a:pt x="117068" y="0"/>
                            <a:pt x="120126" y="104832"/>
                            <a:pt x="58547" y="103823"/>
                          </a:cubicBezTo>
                          <a:cubicBezTo>
                            <a:pt x="-3033" y="102803"/>
                            <a:pt x="25" y="5582"/>
                            <a:pt x="25" y="558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197" name="Google Shape;1197;p33"/>
                    <p:cNvGrpSpPr/>
                    <p:nvPr/>
                  </p:nvGrpSpPr>
                  <p:grpSpPr>
                    <a:xfrm>
                      <a:off x="3903840" y="2009160"/>
                      <a:ext cx="466292" cy="75240"/>
                      <a:chOff x="3903840" y="2009160"/>
                      <a:chExt cx="466292" cy="75240"/>
                    </a:xfrm>
                  </p:grpSpPr>
                  <p:sp>
                    <p:nvSpPr>
                      <p:cNvPr id="1198" name="Google Shape;1198;p33"/>
                      <p:cNvSpPr/>
                      <p:nvPr/>
                    </p:nvSpPr>
                    <p:spPr>
                      <a:xfrm>
                        <a:off x="4255920" y="2015640"/>
                        <a:ext cx="114212" cy="68760"/>
                      </a:xfrm>
                      <a:custGeom>
                        <a:rect b="b" l="l" r="r" t="t"/>
                        <a:pathLst>
                          <a:path extrusionOk="0" h="68589" w="114786">
                            <a:moveTo>
                              <a:pt x="56516" y="68561"/>
                            </a:moveTo>
                            <a:cubicBezTo>
                              <a:pt x="41714" y="68294"/>
                              <a:pt x="27798" y="64761"/>
                              <a:pt x="17311" y="58598"/>
                            </a:cubicBezTo>
                            <a:cubicBezTo>
                              <a:pt x="5976" y="51940"/>
                              <a:pt x="-177" y="42939"/>
                              <a:pt x="4" y="33261"/>
                            </a:cubicBezTo>
                            <a:cubicBezTo>
                              <a:pt x="337" y="14611"/>
                              <a:pt x="24921" y="0"/>
                              <a:pt x="55973" y="0"/>
                            </a:cubicBezTo>
                            <a:lnTo>
                              <a:pt x="57754" y="0"/>
                            </a:lnTo>
                            <a:cubicBezTo>
                              <a:pt x="89786" y="591"/>
                              <a:pt x="114609" y="16088"/>
                              <a:pt x="114275" y="35319"/>
                            </a:cubicBezTo>
                            <a:cubicBezTo>
                              <a:pt x="113932" y="53969"/>
                              <a:pt x="89348" y="68589"/>
                              <a:pt x="58306" y="68589"/>
                            </a:cubicBezTo>
                            <a:lnTo>
                              <a:pt x="56525" y="68589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199" name="Google Shape;1199;p33"/>
                      <p:cNvSpPr/>
                      <p:nvPr/>
                    </p:nvSpPr>
                    <p:spPr>
                      <a:xfrm>
                        <a:off x="3903840" y="2009160"/>
                        <a:ext cx="114085" cy="68761"/>
                      </a:xfrm>
                      <a:custGeom>
                        <a:rect b="b" l="l" r="r" t="t"/>
                        <a:pathLst>
                          <a:path extrusionOk="0" h="68590" w="114947">
                            <a:moveTo>
                              <a:pt x="56525" y="68571"/>
                            </a:moveTo>
                            <a:cubicBezTo>
                              <a:pt x="24483" y="67989"/>
                              <a:pt x="-339" y="52492"/>
                              <a:pt x="4" y="33271"/>
                            </a:cubicBezTo>
                            <a:cubicBezTo>
                              <a:pt x="337" y="14621"/>
                              <a:pt x="24921" y="0"/>
                              <a:pt x="55972" y="0"/>
                            </a:cubicBezTo>
                            <a:lnTo>
                              <a:pt x="57744" y="0"/>
                            </a:lnTo>
                            <a:cubicBezTo>
                              <a:pt x="89777" y="591"/>
                              <a:pt x="114608" y="16097"/>
                              <a:pt x="114265" y="35319"/>
                            </a:cubicBezTo>
                            <a:cubicBezTo>
                              <a:pt x="113932" y="53969"/>
                              <a:pt x="89338" y="68590"/>
                              <a:pt x="58297" y="68590"/>
                            </a:cubicBezTo>
                            <a:lnTo>
                              <a:pt x="56525" y="6859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1200" name="Google Shape;1200;p33"/>
                  <p:cNvSpPr/>
                  <p:nvPr/>
                </p:nvSpPr>
                <p:spPr>
                  <a:xfrm>
                    <a:off x="3629160" y="1858320"/>
                    <a:ext cx="134787" cy="192480"/>
                  </a:xfrm>
                  <a:custGeom>
                    <a:rect b="b" l="l" r="r" t="t"/>
                    <a:pathLst>
                      <a:path extrusionOk="0" h="194424" w="137188">
                        <a:moveTo>
                          <a:pt x="134607" y="192651"/>
                        </a:moveTo>
                        <a:cubicBezTo>
                          <a:pt x="133892" y="193384"/>
                          <a:pt x="123605" y="184945"/>
                          <a:pt x="108604" y="169562"/>
                        </a:cubicBezTo>
                        <a:cubicBezTo>
                          <a:pt x="93602" y="154198"/>
                          <a:pt x="74161" y="131634"/>
                          <a:pt x="55349" y="104725"/>
                        </a:cubicBezTo>
                        <a:cubicBezTo>
                          <a:pt x="36576" y="77789"/>
                          <a:pt x="22088" y="51757"/>
                          <a:pt x="12839" y="32383"/>
                        </a:cubicBezTo>
                        <a:cubicBezTo>
                          <a:pt x="3571" y="13000"/>
                          <a:pt x="-810" y="427"/>
                          <a:pt x="123" y="17"/>
                        </a:cubicBezTo>
                        <a:cubicBezTo>
                          <a:pt x="2381" y="-1040"/>
                          <a:pt x="24650" y="46994"/>
                          <a:pt x="61950" y="100115"/>
                        </a:cubicBezTo>
                        <a:cubicBezTo>
                          <a:pt x="98955" y="153446"/>
                          <a:pt x="136378" y="190908"/>
                          <a:pt x="134607" y="19266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1" name="Google Shape;1201;p33"/>
                  <p:cNvSpPr/>
                  <p:nvPr/>
                </p:nvSpPr>
                <p:spPr>
                  <a:xfrm>
                    <a:off x="3733200" y="1963080"/>
                    <a:ext cx="70915" cy="112195"/>
                  </a:xfrm>
                  <a:custGeom>
                    <a:rect b="b" l="l" r="r" t="t"/>
                    <a:pathLst>
                      <a:path extrusionOk="0" h="114777" w="74257">
                        <a:moveTo>
                          <a:pt x="70739" y="112439"/>
                        </a:moveTo>
                        <a:cubicBezTo>
                          <a:pt x="69157" y="113849"/>
                          <a:pt x="48155" y="92103"/>
                          <a:pt x="28486" y="60623"/>
                        </a:cubicBezTo>
                        <a:cubicBezTo>
                          <a:pt x="8702" y="29210"/>
                          <a:pt x="-1728" y="844"/>
                          <a:pt x="235" y="25"/>
                        </a:cubicBezTo>
                        <a:cubicBezTo>
                          <a:pt x="2359" y="-928"/>
                          <a:pt x="15884" y="25495"/>
                          <a:pt x="35315" y="56337"/>
                        </a:cubicBezTo>
                        <a:cubicBezTo>
                          <a:pt x="54622" y="87255"/>
                          <a:pt x="72529" y="110934"/>
                          <a:pt x="70739" y="11243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02" name="Google Shape;1202;p33"/>
                  <p:cNvSpPr/>
                  <p:nvPr/>
                </p:nvSpPr>
                <p:spPr>
                  <a:xfrm>
                    <a:off x="3961080" y="2225520"/>
                    <a:ext cx="92152" cy="98634"/>
                  </a:xfrm>
                  <a:custGeom>
                    <a:rect b="b" l="l" r="r" t="t"/>
                    <a:pathLst>
                      <a:path extrusionOk="0" h="100136" w="93793">
                        <a:moveTo>
                          <a:pt x="92009" y="98292"/>
                        </a:moveTo>
                        <a:cubicBezTo>
                          <a:pt x="91628" y="99206"/>
                          <a:pt x="83951" y="97263"/>
                          <a:pt x="72626" y="91415"/>
                        </a:cubicBezTo>
                        <a:cubicBezTo>
                          <a:pt x="61320" y="85614"/>
                          <a:pt x="46632" y="75442"/>
                          <a:pt x="33268" y="61173"/>
                        </a:cubicBezTo>
                        <a:cubicBezTo>
                          <a:pt x="19952" y="46867"/>
                          <a:pt x="10808" y="31512"/>
                          <a:pt x="5798" y="19835"/>
                        </a:cubicBezTo>
                        <a:cubicBezTo>
                          <a:pt x="741" y="8138"/>
                          <a:pt x="-669" y="337"/>
                          <a:pt x="274" y="23"/>
                        </a:cubicBezTo>
                        <a:cubicBezTo>
                          <a:pt x="2579" y="-930"/>
                          <a:pt x="13361" y="28417"/>
                          <a:pt x="39164" y="55677"/>
                        </a:cubicBezTo>
                        <a:cubicBezTo>
                          <a:pt x="64587" y="83290"/>
                          <a:pt x="93124" y="96063"/>
                          <a:pt x="92019" y="982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203" name="Google Shape;1203;p33"/>
              <p:cNvGrpSpPr/>
              <p:nvPr/>
            </p:nvGrpSpPr>
            <p:grpSpPr>
              <a:xfrm>
                <a:off x="5820285" y="976600"/>
                <a:ext cx="319192" cy="169160"/>
                <a:chOff x="4693709" y="963688"/>
                <a:chExt cx="319192" cy="169160"/>
              </a:xfrm>
            </p:grpSpPr>
            <p:sp>
              <p:nvSpPr>
                <p:cNvPr id="1204" name="Google Shape;1204;p33"/>
                <p:cNvSpPr/>
                <p:nvPr/>
              </p:nvSpPr>
              <p:spPr>
                <a:xfrm rot="-539392">
                  <a:off x="4699814" y="1046513"/>
                  <a:ext cx="57522" cy="82350"/>
                </a:xfrm>
                <a:custGeom>
                  <a:rect b="b" l="l" r="r" t="t"/>
                  <a:pathLst>
                    <a:path extrusionOk="0" h="63789" w="44387">
                      <a:moveTo>
                        <a:pt x="116" y="61480"/>
                      </a:moveTo>
                      <a:cubicBezTo>
                        <a:pt x="-732" y="60070"/>
                        <a:pt x="3116" y="56012"/>
                        <a:pt x="10032" y="50602"/>
                      </a:cubicBezTo>
                      <a:cubicBezTo>
                        <a:pt x="13489" y="47897"/>
                        <a:pt x="17709" y="44849"/>
                        <a:pt x="22490" y="41620"/>
                      </a:cubicBezTo>
                      <a:cubicBezTo>
                        <a:pt x="24881" y="40048"/>
                        <a:pt x="27310" y="38448"/>
                        <a:pt x="29805" y="36810"/>
                      </a:cubicBezTo>
                      <a:cubicBezTo>
                        <a:pt x="29815" y="36715"/>
                        <a:pt x="29739" y="36705"/>
                        <a:pt x="29739" y="36705"/>
                      </a:cubicBezTo>
                      <a:lnTo>
                        <a:pt x="29739" y="36705"/>
                      </a:lnTo>
                      <a:cubicBezTo>
                        <a:pt x="29739" y="36705"/>
                        <a:pt x="28101" y="35029"/>
                        <a:pt x="28101" y="35029"/>
                      </a:cubicBezTo>
                      <a:lnTo>
                        <a:pt x="24786" y="31581"/>
                      </a:lnTo>
                      <a:cubicBezTo>
                        <a:pt x="22690" y="29314"/>
                        <a:pt x="20652" y="27113"/>
                        <a:pt x="18642" y="24942"/>
                      </a:cubicBezTo>
                      <a:cubicBezTo>
                        <a:pt x="14785" y="20655"/>
                        <a:pt x="11422" y="16674"/>
                        <a:pt x="8727" y="13216"/>
                      </a:cubicBezTo>
                      <a:cubicBezTo>
                        <a:pt x="3326" y="6292"/>
                        <a:pt x="573" y="1424"/>
                        <a:pt x="1735" y="262"/>
                      </a:cubicBezTo>
                      <a:cubicBezTo>
                        <a:pt x="2897" y="-900"/>
                        <a:pt x="7765" y="1863"/>
                        <a:pt x="14689" y="7263"/>
                      </a:cubicBezTo>
                      <a:cubicBezTo>
                        <a:pt x="18147" y="9968"/>
                        <a:pt x="22128" y="13321"/>
                        <a:pt x="26415" y="17188"/>
                      </a:cubicBezTo>
                      <a:cubicBezTo>
                        <a:pt x="28586" y="19198"/>
                        <a:pt x="30786" y="21236"/>
                        <a:pt x="33054" y="23332"/>
                      </a:cubicBezTo>
                      <a:lnTo>
                        <a:pt x="36502" y="26647"/>
                      </a:lnTo>
                      <a:lnTo>
                        <a:pt x="38321" y="28437"/>
                      </a:lnTo>
                      <a:cubicBezTo>
                        <a:pt x="39483" y="29590"/>
                        <a:pt x="40711" y="30752"/>
                        <a:pt x="41550" y="32057"/>
                      </a:cubicBezTo>
                      <a:cubicBezTo>
                        <a:pt x="43274" y="34571"/>
                        <a:pt x="43655" y="37696"/>
                        <a:pt x="42569" y="40410"/>
                      </a:cubicBezTo>
                      <a:cubicBezTo>
                        <a:pt x="41559" y="43068"/>
                        <a:pt x="39102" y="45020"/>
                        <a:pt x="36330" y="46506"/>
                      </a:cubicBezTo>
                      <a:cubicBezTo>
                        <a:pt x="33549" y="48040"/>
                        <a:pt x="30825" y="49545"/>
                        <a:pt x="28158" y="51021"/>
                      </a:cubicBezTo>
                      <a:cubicBezTo>
                        <a:pt x="23062" y="53736"/>
                        <a:pt x="18395" y="56031"/>
                        <a:pt x="14385" y="57822"/>
                      </a:cubicBezTo>
                      <a:cubicBezTo>
                        <a:pt x="6364" y="61394"/>
                        <a:pt x="973" y="62889"/>
                        <a:pt x="126" y="61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5" name="Google Shape;1205;p33"/>
                <p:cNvSpPr/>
                <p:nvPr/>
              </p:nvSpPr>
              <p:spPr>
                <a:xfrm flipH="1" rot="-768256">
                  <a:off x="4946946" y="969053"/>
                  <a:ext cx="57581" cy="82405"/>
                </a:xfrm>
                <a:custGeom>
                  <a:rect b="b" l="l" r="r" t="t"/>
                  <a:pathLst>
                    <a:path extrusionOk="0" h="63789" w="44387">
                      <a:moveTo>
                        <a:pt x="116" y="61480"/>
                      </a:moveTo>
                      <a:cubicBezTo>
                        <a:pt x="-732" y="60070"/>
                        <a:pt x="3116" y="56012"/>
                        <a:pt x="10032" y="50602"/>
                      </a:cubicBezTo>
                      <a:cubicBezTo>
                        <a:pt x="13489" y="47897"/>
                        <a:pt x="17709" y="44849"/>
                        <a:pt x="22490" y="41620"/>
                      </a:cubicBezTo>
                      <a:cubicBezTo>
                        <a:pt x="24881" y="40048"/>
                        <a:pt x="27310" y="38448"/>
                        <a:pt x="29805" y="36810"/>
                      </a:cubicBezTo>
                      <a:cubicBezTo>
                        <a:pt x="29815" y="36715"/>
                        <a:pt x="29739" y="36705"/>
                        <a:pt x="29739" y="36705"/>
                      </a:cubicBezTo>
                      <a:lnTo>
                        <a:pt x="29739" y="36705"/>
                      </a:lnTo>
                      <a:cubicBezTo>
                        <a:pt x="29739" y="36705"/>
                        <a:pt x="28101" y="35029"/>
                        <a:pt x="28101" y="35029"/>
                      </a:cubicBezTo>
                      <a:lnTo>
                        <a:pt x="24786" y="31581"/>
                      </a:lnTo>
                      <a:cubicBezTo>
                        <a:pt x="22690" y="29314"/>
                        <a:pt x="20652" y="27113"/>
                        <a:pt x="18642" y="24942"/>
                      </a:cubicBezTo>
                      <a:cubicBezTo>
                        <a:pt x="14785" y="20655"/>
                        <a:pt x="11422" y="16674"/>
                        <a:pt x="8727" y="13216"/>
                      </a:cubicBezTo>
                      <a:cubicBezTo>
                        <a:pt x="3326" y="6292"/>
                        <a:pt x="573" y="1424"/>
                        <a:pt x="1735" y="262"/>
                      </a:cubicBezTo>
                      <a:cubicBezTo>
                        <a:pt x="2897" y="-900"/>
                        <a:pt x="7765" y="1863"/>
                        <a:pt x="14689" y="7263"/>
                      </a:cubicBezTo>
                      <a:cubicBezTo>
                        <a:pt x="18147" y="9968"/>
                        <a:pt x="22128" y="13321"/>
                        <a:pt x="26415" y="17188"/>
                      </a:cubicBezTo>
                      <a:cubicBezTo>
                        <a:pt x="28586" y="19198"/>
                        <a:pt x="30786" y="21236"/>
                        <a:pt x="33054" y="23332"/>
                      </a:cubicBezTo>
                      <a:lnTo>
                        <a:pt x="36502" y="26647"/>
                      </a:lnTo>
                      <a:lnTo>
                        <a:pt x="38321" y="28437"/>
                      </a:lnTo>
                      <a:cubicBezTo>
                        <a:pt x="39483" y="29590"/>
                        <a:pt x="40711" y="30752"/>
                        <a:pt x="41550" y="32057"/>
                      </a:cubicBezTo>
                      <a:cubicBezTo>
                        <a:pt x="43274" y="34571"/>
                        <a:pt x="43655" y="37696"/>
                        <a:pt x="42569" y="40410"/>
                      </a:cubicBezTo>
                      <a:cubicBezTo>
                        <a:pt x="41559" y="43068"/>
                        <a:pt x="39102" y="45020"/>
                        <a:pt x="36330" y="46506"/>
                      </a:cubicBezTo>
                      <a:cubicBezTo>
                        <a:pt x="33549" y="48040"/>
                        <a:pt x="30825" y="49545"/>
                        <a:pt x="28158" y="51021"/>
                      </a:cubicBezTo>
                      <a:cubicBezTo>
                        <a:pt x="23062" y="53736"/>
                        <a:pt x="18395" y="56031"/>
                        <a:pt x="14385" y="57822"/>
                      </a:cubicBezTo>
                      <a:cubicBezTo>
                        <a:pt x="6364" y="61394"/>
                        <a:pt x="973" y="62889"/>
                        <a:pt x="126" y="61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9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0" name="Google Shape;1210;p34"/>
          <p:cNvGrpSpPr/>
          <p:nvPr/>
        </p:nvGrpSpPr>
        <p:grpSpPr>
          <a:xfrm>
            <a:off x="2575533" y="1264795"/>
            <a:ext cx="3970809" cy="2352875"/>
            <a:chOff x="2575533" y="1188595"/>
            <a:chExt cx="3970809" cy="2352875"/>
          </a:xfrm>
        </p:grpSpPr>
        <p:sp>
          <p:nvSpPr>
            <p:cNvPr id="1211" name="Google Shape;1211;p34"/>
            <p:cNvSpPr/>
            <p:nvPr/>
          </p:nvSpPr>
          <p:spPr>
            <a:xfrm>
              <a:off x="2625134" y="1235562"/>
              <a:ext cx="3921208" cy="2305908"/>
            </a:xfrm>
            <a:prstGeom prst="roundRect">
              <a:avLst>
                <a:gd fmla="val 5201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ice"/>
                <a:ea typeface="Alice"/>
                <a:cs typeface="Alice"/>
                <a:sym typeface="Alice"/>
              </a:endParaRPr>
            </a:p>
          </p:txBody>
        </p:sp>
        <p:sp>
          <p:nvSpPr>
            <p:cNvPr id="1212" name="Google Shape;1212;p34"/>
            <p:cNvSpPr/>
            <p:nvPr/>
          </p:nvSpPr>
          <p:spPr>
            <a:xfrm>
              <a:off x="2575533" y="1188595"/>
              <a:ext cx="3921208" cy="2305908"/>
            </a:xfrm>
            <a:prstGeom prst="roundRect">
              <a:avLst>
                <a:gd fmla="val 5201" name="adj"/>
              </a:avLst>
            </a:prstGeom>
            <a:solidFill>
              <a:schemeClr val="accent4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ice"/>
                <a:ea typeface="Alice"/>
                <a:cs typeface="Alice"/>
                <a:sym typeface="Alice"/>
              </a:endParaRPr>
            </a:p>
          </p:txBody>
        </p:sp>
        <p:sp>
          <p:nvSpPr>
            <p:cNvPr id="1213" name="Google Shape;1213;p34"/>
            <p:cNvSpPr/>
            <p:nvPr/>
          </p:nvSpPr>
          <p:spPr>
            <a:xfrm>
              <a:off x="2661890" y="1276620"/>
              <a:ext cx="3748382" cy="2129820"/>
            </a:xfrm>
            <a:prstGeom prst="roundRect">
              <a:avLst>
                <a:gd fmla="val 5201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lice"/>
                <a:ea typeface="Alice"/>
                <a:cs typeface="Alice"/>
                <a:sym typeface="Alice"/>
              </a:endParaRPr>
            </a:p>
          </p:txBody>
        </p:sp>
      </p:grpSp>
      <p:sp>
        <p:nvSpPr>
          <p:cNvPr id="1214" name="Google Shape;1214;p34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Places of Love</a:t>
            </a:r>
            <a:endParaRPr b="1"/>
          </a:p>
        </p:txBody>
      </p:sp>
      <p:sp>
        <p:nvSpPr>
          <p:cNvPr id="1215" name="Google Shape;1215;p34"/>
          <p:cNvSpPr txBox="1"/>
          <p:nvPr/>
        </p:nvSpPr>
        <p:spPr>
          <a:xfrm>
            <a:off x="957355" y="4028000"/>
            <a:ext cx="2268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Alone you start, but love is near, search the space where hearts appear.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216" name="Google Shape;1216;p34"/>
          <p:cNvSpPr txBox="1"/>
          <p:nvPr/>
        </p:nvSpPr>
        <p:spPr>
          <a:xfrm>
            <a:off x="3559589" y="4028000"/>
            <a:ext cx="2268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Guess where we unite, hand in hand, ready for the world’s delight.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217" name="Google Shape;1217;p34"/>
          <p:cNvSpPr txBox="1"/>
          <p:nvPr/>
        </p:nvSpPr>
        <p:spPr>
          <a:xfrm>
            <a:off x="6161822" y="4028000"/>
            <a:ext cx="22686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Guess where we’ll go, where dreams unfold and new memories grow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218" name="Google Shape;1218;p34"/>
          <p:cNvSpPr txBox="1"/>
          <p:nvPr/>
        </p:nvSpPr>
        <p:spPr>
          <a:xfrm>
            <a:off x="957355" y="3748520"/>
            <a:ext cx="2268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2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Single</a:t>
            </a:r>
            <a:endParaRPr sz="2200">
              <a:solidFill>
                <a:schemeClr val="lt2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219" name="Google Shape;1219;p34"/>
          <p:cNvSpPr txBox="1"/>
          <p:nvPr/>
        </p:nvSpPr>
        <p:spPr>
          <a:xfrm>
            <a:off x="3559589" y="3748520"/>
            <a:ext cx="2268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6B65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United</a:t>
            </a:r>
            <a:endParaRPr sz="2200">
              <a:solidFill>
                <a:srgbClr val="FF6B65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220" name="Google Shape;1220;p34"/>
          <p:cNvSpPr txBox="1"/>
          <p:nvPr/>
        </p:nvSpPr>
        <p:spPr>
          <a:xfrm>
            <a:off x="6161822" y="3748520"/>
            <a:ext cx="2268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Next Stop</a:t>
            </a:r>
            <a:endParaRPr sz="2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grpSp>
        <p:nvGrpSpPr>
          <p:cNvPr id="1221" name="Google Shape;1221;p34"/>
          <p:cNvGrpSpPr/>
          <p:nvPr/>
        </p:nvGrpSpPr>
        <p:grpSpPr>
          <a:xfrm>
            <a:off x="2797693" y="1422616"/>
            <a:ext cx="3548604" cy="1964364"/>
            <a:chOff x="2654821" y="2311071"/>
            <a:chExt cx="2279715" cy="1262120"/>
          </a:xfrm>
        </p:grpSpPr>
        <p:grpSp>
          <p:nvGrpSpPr>
            <p:cNvPr id="1222" name="Google Shape;1222;p34"/>
            <p:cNvGrpSpPr/>
            <p:nvPr/>
          </p:nvGrpSpPr>
          <p:grpSpPr>
            <a:xfrm>
              <a:off x="4034269" y="2840745"/>
              <a:ext cx="40212" cy="36437"/>
              <a:chOff x="4293400" y="2574725"/>
              <a:chExt cx="84425" cy="80100"/>
            </a:xfrm>
          </p:grpSpPr>
          <p:sp>
            <p:nvSpPr>
              <p:cNvPr id="1223" name="Google Shape;1223;p34"/>
              <p:cNvSpPr/>
              <p:nvPr/>
            </p:nvSpPr>
            <p:spPr>
              <a:xfrm>
                <a:off x="4293400" y="2574725"/>
                <a:ext cx="57150" cy="45250"/>
              </a:xfrm>
              <a:custGeom>
                <a:rect b="b" l="l" r="r" t="t"/>
                <a:pathLst>
                  <a:path extrusionOk="0" h="1810" w="2286">
                    <a:moveTo>
                      <a:pt x="2286" y="905"/>
                    </a:moveTo>
                    <a:lnTo>
                      <a:pt x="1857" y="476"/>
                    </a:lnTo>
                    <a:lnTo>
                      <a:pt x="0" y="0"/>
                    </a:lnTo>
                    <a:lnTo>
                      <a:pt x="95" y="834"/>
                    </a:lnTo>
                    <a:lnTo>
                      <a:pt x="952" y="1476"/>
                    </a:lnTo>
                    <a:lnTo>
                      <a:pt x="1952" y="18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224" name="Google Shape;1224;p34"/>
              <p:cNvSpPr/>
              <p:nvPr/>
            </p:nvSpPr>
            <p:spPr>
              <a:xfrm>
                <a:off x="4299350" y="2589925"/>
                <a:ext cx="78475" cy="64900"/>
              </a:xfrm>
              <a:custGeom>
                <a:rect b="b" l="l" r="r" t="t"/>
                <a:pathLst>
                  <a:path extrusionOk="0" h="2596" w="3139">
                    <a:moveTo>
                      <a:pt x="2009" y="1"/>
                    </a:moveTo>
                    <a:lnTo>
                      <a:pt x="1820" y="252"/>
                    </a:lnTo>
                    <a:lnTo>
                      <a:pt x="1632" y="314"/>
                    </a:lnTo>
                    <a:lnTo>
                      <a:pt x="1590" y="419"/>
                    </a:lnTo>
                    <a:lnTo>
                      <a:pt x="1318" y="398"/>
                    </a:lnTo>
                    <a:lnTo>
                      <a:pt x="1255" y="273"/>
                    </a:lnTo>
                    <a:lnTo>
                      <a:pt x="983" y="63"/>
                    </a:lnTo>
                    <a:lnTo>
                      <a:pt x="837" y="42"/>
                    </a:lnTo>
                    <a:lnTo>
                      <a:pt x="795" y="63"/>
                    </a:lnTo>
                    <a:lnTo>
                      <a:pt x="753" y="252"/>
                    </a:lnTo>
                    <a:lnTo>
                      <a:pt x="900" y="314"/>
                    </a:lnTo>
                    <a:lnTo>
                      <a:pt x="983" y="461"/>
                    </a:lnTo>
                    <a:lnTo>
                      <a:pt x="963" y="670"/>
                    </a:lnTo>
                    <a:lnTo>
                      <a:pt x="753" y="566"/>
                    </a:lnTo>
                    <a:lnTo>
                      <a:pt x="544" y="524"/>
                    </a:lnTo>
                    <a:lnTo>
                      <a:pt x="209" y="356"/>
                    </a:lnTo>
                    <a:lnTo>
                      <a:pt x="0" y="419"/>
                    </a:lnTo>
                    <a:lnTo>
                      <a:pt x="0" y="524"/>
                    </a:lnTo>
                    <a:lnTo>
                      <a:pt x="105" y="628"/>
                    </a:lnTo>
                    <a:lnTo>
                      <a:pt x="314" y="670"/>
                    </a:lnTo>
                    <a:lnTo>
                      <a:pt x="419" y="796"/>
                    </a:lnTo>
                    <a:lnTo>
                      <a:pt x="377" y="921"/>
                    </a:lnTo>
                    <a:lnTo>
                      <a:pt x="377" y="1026"/>
                    </a:lnTo>
                    <a:lnTo>
                      <a:pt x="628" y="1214"/>
                    </a:lnTo>
                    <a:lnTo>
                      <a:pt x="628" y="1340"/>
                    </a:lnTo>
                    <a:lnTo>
                      <a:pt x="544" y="1423"/>
                    </a:lnTo>
                    <a:lnTo>
                      <a:pt x="628" y="1612"/>
                    </a:lnTo>
                    <a:lnTo>
                      <a:pt x="879" y="1737"/>
                    </a:lnTo>
                    <a:lnTo>
                      <a:pt x="1067" y="1737"/>
                    </a:lnTo>
                    <a:lnTo>
                      <a:pt x="1193" y="1863"/>
                    </a:lnTo>
                    <a:lnTo>
                      <a:pt x="1046" y="1884"/>
                    </a:lnTo>
                    <a:lnTo>
                      <a:pt x="1109" y="2051"/>
                    </a:lnTo>
                    <a:lnTo>
                      <a:pt x="1088" y="2093"/>
                    </a:lnTo>
                    <a:lnTo>
                      <a:pt x="1088" y="2239"/>
                    </a:lnTo>
                    <a:lnTo>
                      <a:pt x="1172" y="2260"/>
                    </a:lnTo>
                    <a:lnTo>
                      <a:pt x="1276" y="2198"/>
                    </a:lnTo>
                    <a:lnTo>
                      <a:pt x="1276" y="2156"/>
                    </a:lnTo>
                    <a:lnTo>
                      <a:pt x="1318" y="2093"/>
                    </a:lnTo>
                    <a:lnTo>
                      <a:pt x="1381" y="2072"/>
                    </a:lnTo>
                    <a:lnTo>
                      <a:pt x="1486" y="1946"/>
                    </a:lnTo>
                    <a:lnTo>
                      <a:pt x="1569" y="1926"/>
                    </a:lnTo>
                    <a:lnTo>
                      <a:pt x="1611" y="1821"/>
                    </a:lnTo>
                    <a:lnTo>
                      <a:pt x="1695" y="1821"/>
                    </a:lnTo>
                    <a:lnTo>
                      <a:pt x="1820" y="1737"/>
                    </a:lnTo>
                    <a:lnTo>
                      <a:pt x="1883" y="1737"/>
                    </a:lnTo>
                    <a:lnTo>
                      <a:pt x="1883" y="1758"/>
                    </a:lnTo>
                    <a:lnTo>
                      <a:pt x="1925" y="1758"/>
                    </a:lnTo>
                    <a:lnTo>
                      <a:pt x="1988" y="1863"/>
                    </a:lnTo>
                    <a:lnTo>
                      <a:pt x="2051" y="1946"/>
                    </a:lnTo>
                    <a:lnTo>
                      <a:pt x="2009" y="1988"/>
                    </a:lnTo>
                    <a:lnTo>
                      <a:pt x="2030" y="2051"/>
                    </a:lnTo>
                    <a:lnTo>
                      <a:pt x="2155" y="2135"/>
                    </a:lnTo>
                    <a:lnTo>
                      <a:pt x="1988" y="2260"/>
                    </a:lnTo>
                    <a:lnTo>
                      <a:pt x="2155" y="2470"/>
                    </a:lnTo>
                    <a:lnTo>
                      <a:pt x="2260" y="2511"/>
                    </a:lnTo>
                    <a:lnTo>
                      <a:pt x="2302" y="2574"/>
                    </a:lnTo>
                    <a:lnTo>
                      <a:pt x="2406" y="2595"/>
                    </a:lnTo>
                    <a:lnTo>
                      <a:pt x="2448" y="2574"/>
                    </a:lnTo>
                    <a:lnTo>
                      <a:pt x="2448" y="2365"/>
                    </a:lnTo>
                    <a:lnTo>
                      <a:pt x="2427" y="2302"/>
                    </a:lnTo>
                    <a:lnTo>
                      <a:pt x="2427" y="2198"/>
                    </a:lnTo>
                    <a:lnTo>
                      <a:pt x="2406" y="2072"/>
                    </a:lnTo>
                    <a:lnTo>
                      <a:pt x="2427" y="1967"/>
                    </a:lnTo>
                    <a:lnTo>
                      <a:pt x="2469" y="1946"/>
                    </a:lnTo>
                    <a:lnTo>
                      <a:pt x="2553" y="2030"/>
                    </a:lnTo>
                    <a:lnTo>
                      <a:pt x="2511" y="2135"/>
                    </a:lnTo>
                    <a:lnTo>
                      <a:pt x="2553" y="2198"/>
                    </a:lnTo>
                    <a:lnTo>
                      <a:pt x="2574" y="2135"/>
                    </a:lnTo>
                    <a:lnTo>
                      <a:pt x="2574" y="1946"/>
                    </a:lnTo>
                    <a:lnTo>
                      <a:pt x="2636" y="1884"/>
                    </a:lnTo>
                    <a:lnTo>
                      <a:pt x="2636" y="1779"/>
                    </a:lnTo>
                    <a:lnTo>
                      <a:pt x="2574" y="1737"/>
                    </a:lnTo>
                    <a:lnTo>
                      <a:pt x="2616" y="1633"/>
                    </a:lnTo>
                    <a:lnTo>
                      <a:pt x="2657" y="1549"/>
                    </a:lnTo>
                    <a:lnTo>
                      <a:pt x="2636" y="1444"/>
                    </a:lnTo>
                    <a:lnTo>
                      <a:pt x="2636" y="1298"/>
                    </a:lnTo>
                    <a:lnTo>
                      <a:pt x="2783" y="1151"/>
                    </a:lnTo>
                    <a:lnTo>
                      <a:pt x="2950" y="1130"/>
                    </a:lnTo>
                    <a:lnTo>
                      <a:pt x="3034" y="1089"/>
                    </a:lnTo>
                    <a:lnTo>
                      <a:pt x="3139" y="1089"/>
                    </a:lnTo>
                    <a:lnTo>
                      <a:pt x="3034" y="984"/>
                    </a:lnTo>
                    <a:lnTo>
                      <a:pt x="2888" y="900"/>
                    </a:lnTo>
                    <a:lnTo>
                      <a:pt x="2741" y="921"/>
                    </a:lnTo>
                    <a:lnTo>
                      <a:pt x="2616" y="817"/>
                    </a:lnTo>
                    <a:lnTo>
                      <a:pt x="2574" y="712"/>
                    </a:lnTo>
                    <a:lnTo>
                      <a:pt x="2406" y="586"/>
                    </a:lnTo>
                    <a:lnTo>
                      <a:pt x="2323" y="419"/>
                    </a:lnTo>
                    <a:lnTo>
                      <a:pt x="2323" y="314"/>
                    </a:lnTo>
                    <a:lnTo>
                      <a:pt x="2134" y="84"/>
                    </a:lnTo>
                    <a:lnTo>
                      <a:pt x="20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5" name="Google Shape;1225;p34"/>
            <p:cNvGrpSpPr/>
            <p:nvPr/>
          </p:nvGrpSpPr>
          <p:grpSpPr>
            <a:xfrm>
              <a:off x="3894606" y="2334874"/>
              <a:ext cx="913198" cy="518984"/>
              <a:chOff x="4000175" y="1462675"/>
              <a:chExt cx="1917275" cy="1140875"/>
            </a:xfrm>
          </p:grpSpPr>
          <p:sp>
            <p:nvSpPr>
              <p:cNvPr id="1226" name="Google Shape;1226;p34"/>
              <p:cNvSpPr/>
              <p:nvPr/>
            </p:nvSpPr>
            <p:spPr>
              <a:xfrm>
                <a:off x="4178050" y="2433300"/>
                <a:ext cx="60250" cy="65175"/>
              </a:xfrm>
              <a:custGeom>
                <a:rect b="b" l="l" r="r" t="t"/>
                <a:pathLst>
                  <a:path extrusionOk="0" h="2607" w="2410">
                    <a:moveTo>
                      <a:pt x="639" y="2410"/>
                    </a:moveTo>
                    <a:lnTo>
                      <a:pt x="1180" y="2607"/>
                    </a:lnTo>
                    <a:lnTo>
                      <a:pt x="2410" y="2017"/>
                    </a:lnTo>
                    <a:lnTo>
                      <a:pt x="2262" y="0"/>
                    </a:lnTo>
                    <a:lnTo>
                      <a:pt x="541" y="0"/>
                    </a:lnTo>
                    <a:lnTo>
                      <a:pt x="0" y="177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227" name="Google Shape;1227;p34"/>
              <p:cNvGrpSpPr/>
              <p:nvPr/>
            </p:nvGrpSpPr>
            <p:grpSpPr>
              <a:xfrm>
                <a:off x="4000175" y="1462675"/>
                <a:ext cx="1917275" cy="1140875"/>
                <a:chOff x="4000175" y="1462675"/>
                <a:chExt cx="1917275" cy="1140875"/>
              </a:xfrm>
            </p:grpSpPr>
            <p:sp>
              <p:nvSpPr>
                <p:cNvPr id="1228" name="Google Shape;1228;p34"/>
                <p:cNvSpPr/>
                <p:nvPr/>
              </p:nvSpPr>
              <p:spPr>
                <a:xfrm>
                  <a:off x="4000175" y="2000075"/>
                  <a:ext cx="1545875" cy="510000"/>
                </a:xfrm>
                <a:custGeom>
                  <a:rect b="b" l="l" r="r" t="t"/>
                  <a:pathLst>
                    <a:path extrusionOk="0" h="20400" w="61835">
                      <a:moveTo>
                        <a:pt x="1594" y="319"/>
                      </a:moveTo>
                      <a:lnTo>
                        <a:pt x="106" y="0"/>
                      </a:lnTo>
                      <a:lnTo>
                        <a:pt x="0" y="2444"/>
                      </a:lnTo>
                      <a:lnTo>
                        <a:pt x="1062" y="9031"/>
                      </a:lnTo>
                      <a:lnTo>
                        <a:pt x="3931" y="9775"/>
                      </a:lnTo>
                      <a:lnTo>
                        <a:pt x="2125" y="10200"/>
                      </a:lnTo>
                      <a:lnTo>
                        <a:pt x="531" y="10413"/>
                      </a:lnTo>
                      <a:lnTo>
                        <a:pt x="1487" y="13600"/>
                      </a:lnTo>
                      <a:lnTo>
                        <a:pt x="3931" y="17212"/>
                      </a:lnTo>
                      <a:lnTo>
                        <a:pt x="8393" y="18594"/>
                      </a:lnTo>
                      <a:lnTo>
                        <a:pt x="9987" y="18169"/>
                      </a:lnTo>
                      <a:lnTo>
                        <a:pt x="13281" y="20400"/>
                      </a:lnTo>
                      <a:lnTo>
                        <a:pt x="14343" y="18912"/>
                      </a:lnTo>
                      <a:lnTo>
                        <a:pt x="28793" y="17319"/>
                      </a:lnTo>
                      <a:lnTo>
                        <a:pt x="35699" y="16894"/>
                      </a:lnTo>
                      <a:lnTo>
                        <a:pt x="48342" y="16894"/>
                      </a:lnTo>
                      <a:lnTo>
                        <a:pt x="49617" y="15194"/>
                      </a:lnTo>
                      <a:lnTo>
                        <a:pt x="59285" y="20294"/>
                      </a:lnTo>
                      <a:lnTo>
                        <a:pt x="60135" y="19231"/>
                      </a:lnTo>
                      <a:lnTo>
                        <a:pt x="61835" y="18487"/>
                      </a:lnTo>
                      <a:lnTo>
                        <a:pt x="61092" y="13494"/>
                      </a:lnTo>
                      <a:lnTo>
                        <a:pt x="46323" y="3188"/>
                      </a:lnTo>
                      <a:lnTo>
                        <a:pt x="12962" y="10413"/>
                      </a:lnTo>
                      <a:lnTo>
                        <a:pt x="4569" y="7013"/>
                      </a:lnTo>
                      <a:lnTo>
                        <a:pt x="2444" y="3507"/>
                      </a:lnTo>
                      <a:lnTo>
                        <a:pt x="2019" y="1807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</p:sp>
            <p:sp>
              <p:nvSpPr>
                <p:cNvPr id="1229" name="Google Shape;1229;p34"/>
                <p:cNvSpPr/>
                <p:nvPr/>
              </p:nvSpPr>
              <p:spPr>
                <a:xfrm>
                  <a:off x="4624175" y="1521775"/>
                  <a:ext cx="58100" cy="73775"/>
                </a:xfrm>
                <a:custGeom>
                  <a:rect b="b" l="l" r="r" t="t"/>
                  <a:pathLst>
                    <a:path extrusionOk="0" h="2951" w="2324">
                      <a:moveTo>
                        <a:pt x="210" y="1"/>
                      </a:moveTo>
                      <a:lnTo>
                        <a:pt x="126" y="84"/>
                      </a:lnTo>
                      <a:lnTo>
                        <a:pt x="147" y="189"/>
                      </a:lnTo>
                      <a:lnTo>
                        <a:pt x="252" y="252"/>
                      </a:lnTo>
                      <a:lnTo>
                        <a:pt x="335" y="356"/>
                      </a:lnTo>
                      <a:lnTo>
                        <a:pt x="273" y="419"/>
                      </a:lnTo>
                      <a:lnTo>
                        <a:pt x="210" y="419"/>
                      </a:lnTo>
                      <a:lnTo>
                        <a:pt x="147" y="335"/>
                      </a:lnTo>
                      <a:lnTo>
                        <a:pt x="63" y="293"/>
                      </a:lnTo>
                      <a:lnTo>
                        <a:pt x="22" y="293"/>
                      </a:lnTo>
                      <a:lnTo>
                        <a:pt x="42" y="356"/>
                      </a:lnTo>
                      <a:lnTo>
                        <a:pt x="22" y="545"/>
                      </a:lnTo>
                      <a:lnTo>
                        <a:pt x="1" y="565"/>
                      </a:lnTo>
                      <a:lnTo>
                        <a:pt x="1" y="712"/>
                      </a:lnTo>
                      <a:lnTo>
                        <a:pt x="42" y="754"/>
                      </a:lnTo>
                      <a:lnTo>
                        <a:pt x="126" y="775"/>
                      </a:lnTo>
                      <a:lnTo>
                        <a:pt x="189" y="858"/>
                      </a:lnTo>
                      <a:lnTo>
                        <a:pt x="147" y="963"/>
                      </a:lnTo>
                      <a:lnTo>
                        <a:pt x="294" y="1256"/>
                      </a:lnTo>
                      <a:lnTo>
                        <a:pt x="356" y="1340"/>
                      </a:lnTo>
                      <a:lnTo>
                        <a:pt x="461" y="1340"/>
                      </a:lnTo>
                      <a:lnTo>
                        <a:pt x="398" y="1402"/>
                      </a:lnTo>
                      <a:lnTo>
                        <a:pt x="294" y="1444"/>
                      </a:lnTo>
                      <a:lnTo>
                        <a:pt x="231" y="1612"/>
                      </a:lnTo>
                      <a:lnTo>
                        <a:pt x="335" y="1821"/>
                      </a:lnTo>
                      <a:lnTo>
                        <a:pt x="398" y="1988"/>
                      </a:lnTo>
                      <a:lnTo>
                        <a:pt x="398" y="2114"/>
                      </a:lnTo>
                      <a:lnTo>
                        <a:pt x="440" y="2177"/>
                      </a:lnTo>
                      <a:lnTo>
                        <a:pt x="461" y="2281"/>
                      </a:lnTo>
                      <a:lnTo>
                        <a:pt x="419" y="2323"/>
                      </a:lnTo>
                      <a:lnTo>
                        <a:pt x="503" y="2511"/>
                      </a:lnTo>
                      <a:lnTo>
                        <a:pt x="545" y="2679"/>
                      </a:lnTo>
                      <a:lnTo>
                        <a:pt x="649" y="2762"/>
                      </a:lnTo>
                      <a:lnTo>
                        <a:pt x="649" y="2867"/>
                      </a:lnTo>
                      <a:lnTo>
                        <a:pt x="733" y="2951"/>
                      </a:lnTo>
                      <a:lnTo>
                        <a:pt x="879" y="2909"/>
                      </a:lnTo>
                      <a:lnTo>
                        <a:pt x="963" y="2742"/>
                      </a:lnTo>
                      <a:lnTo>
                        <a:pt x="1089" y="2553"/>
                      </a:lnTo>
                      <a:lnTo>
                        <a:pt x="1172" y="2511"/>
                      </a:lnTo>
                      <a:lnTo>
                        <a:pt x="1151" y="2428"/>
                      </a:lnTo>
                      <a:lnTo>
                        <a:pt x="1172" y="2323"/>
                      </a:lnTo>
                      <a:lnTo>
                        <a:pt x="1423" y="2135"/>
                      </a:lnTo>
                      <a:lnTo>
                        <a:pt x="1528" y="2114"/>
                      </a:lnTo>
                      <a:lnTo>
                        <a:pt x="1612" y="2177"/>
                      </a:lnTo>
                      <a:lnTo>
                        <a:pt x="1695" y="2177"/>
                      </a:lnTo>
                      <a:lnTo>
                        <a:pt x="1737" y="2072"/>
                      </a:lnTo>
                      <a:lnTo>
                        <a:pt x="1800" y="1988"/>
                      </a:lnTo>
                      <a:lnTo>
                        <a:pt x="1926" y="1926"/>
                      </a:lnTo>
                      <a:lnTo>
                        <a:pt x="2114" y="1779"/>
                      </a:lnTo>
                      <a:lnTo>
                        <a:pt x="2135" y="1674"/>
                      </a:lnTo>
                      <a:lnTo>
                        <a:pt x="2219" y="1612"/>
                      </a:lnTo>
                      <a:lnTo>
                        <a:pt x="2323" y="1382"/>
                      </a:lnTo>
                      <a:lnTo>
                        <a:pt x="2302" y="1256"/>
                      </a:lnTo>
                      <a:lnTo>
                        <a:pt x="2135" y="1068"/>
                      </a:lnTo>
                      <a:lnTo>
                        <a:pt x="2051" y="942"/>
                      </a:lnTo>
                      <a:lnTo>
                        <a:pt x="2051" y="837"/>
                      </a:lnTo>
                      <a:lnTo>
                        <a:pt x="1884" y="712"/>
                      </a:lnTo>
                      <a:lnTo>
                        <a:pt x="1779" y="712"/>
                      </a:lnTo>
                      <a:lnTo>
                        <a:pt x="1716" y="733"/>
                      </a:lnTo>
                      <a:lnTo>
                        <a:pt x="1633" y="670"/>
                      </a:lnTo>
                      <a:lnTo>
                        <a:pt x="1507" y="628"/>
                      </a:lnTo>
                      <a:lnTo>
                        <a:pt x="1382" y="503"/>
                      </a:lnTo>
                      <a:lnTo>
                        <a:pt x="1319" y="461"/>
                      </a:lnTo>
                      <a:lnTo>
                        <a:pt x="1298" y="524"/>
                      </a:lnTo>
                      <a:lnTo>
                        <a:pt x="1214" y="503"/>
                      </a:lnTo>
                      <a:lnTo>
                        <a:pt x="1193" y="419"/>
                      </a:lnTo>
                      <a:lnTo>
                        <a:pt x="1110" y="314"/>
                      </a:lnTo>
                      <a:lnTo>
                        <a:pt x="1047" y="314"/>
                      </a:lnTo>
                      <a:lnTo>
                        <a:pt x="1005" y="419"/>
                      </a:lnTo>
                      <a:lnTo>
                        <a:pt x="963" y="419"/>
                      </a:lnTo>
                      <a:lnTo>
                        <a:pt x="858" y="252"/>
                      </a:lnTo>
                      <a:lnTo>
                        <a:pt x="775" y="210"/>
                      </a:lnTo>
                      <a:lnTo>
                        <a:pt x="775" y="252"/>
                      </a:lnTo>
                      <a:lnTo>
                        <a:pt x="858" y="356"/>
                      </a:lnTo>
                      <a:lnTo>
                        <a:pt x="858" y="440"/>
                      </a:lnTo>
                      <a:lnTo>
                        <a:pt x="775" y="503"/>
                      </a:lnTo>
                      <a:lnTo>
                        <a:pt x="775" y="607"/>
                      </a:lnTo>
                      <a:lnTo>
                        <a:pt x="733" y="607"/>
                      </a:lnTo>
                      <a:lnTo>
                        <a:pt x="670" y="524"/>
                      </a:lnTo>
                      <a:lnTo>
                        <a:pt x="649" y="147"/>
                      </a:lnTo>
                      <a:lnTo>
                        <a:pt x="545" y="105"/>
                      </a:lnTo>
                      <a:lnTo>
                        <a:pt x="440" y="84"/>
                      </a:lnTo>
                      <a:lnTo>
                        <a:pt x="27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34"/>
                <p:cNvSpPr/>
                <p:nvPr/>
              </p:nvSpPr>
              <p:spPr>
                <a:xfrm>
                  <a:off x="4499150" y="1462675"/>
                  <a:ext cx="117200" cy="104100"/>
                </a:xfrm>
                <a:custGeom>
                  <a:rect b="b" l="l" r="r" t="t"/>
                  <a:pathLst>
                    <a:path extrusionOk="0" h="4164" w="4688">
                      <a:moveTo>
                        <a:pt x="398" y="0"/>
                      </a:moveTo>
                      <a:lnTo>
                        <a:pt x="357" y="63"/>
                      </a:lnTo>
                      <a:lnTo>
                        <a:pt x="336" y="168"/>
                      </a:lnTo>
                      <a:lnTo>
                        <a:pt x="357" y="251"/>
                      </a:lnTo>
                      <a:lnTo>
                        <a:pt x="357" y="398"/>
                      </a:lnTo>
                      <a:lnTo>
                        <a:pt x="252" y="523"/>
                      </a:lnTo>
                      <a:lnTo>
                        <a:pt x="147" y="712"/>
                      </a:lnTo>
                      <a:lnTo>
                        <a:pt x="22" y="879"/>
                      </a:lnTo>
                      <a:lnTo>
                        <a:pt x="1" y="984"/>
                      </a:lnTo>
                      <a:lnTo>
                        <a:pt x="22" y="1423"/>
                      </a:lnTo>
                      <a:lnTo>
                        <a:pt x="105" y="1507"/>
                      </a:lnTo>
                      <a:lnTo>
                        <a:pt x="210" y="1549"/>
                      </a:lnTo>
                      <a:lnTo>
                        <a:pt x="231" y="1653"/>
                      </a:lnTo>
                      <a:lnTo>
                        <a:pt x="189" y="1967"/>
                      </a:lnTo>
                      <a:lnTo>
                        <a:pt x="126" y="2093"/>
                      </a:lnTo>
                      <a:lnTo>
                        <a:pt x="105" y="2197"/>
                      </a:lnTo>
                      <a:lnTo>
                        <a:pt x="126" y="2281"/>
                      </a:lnTo>
                      <a:lnTo>
                        <a:pt x="189" y="2260"/>
                      </a:lnTo>
                      <a:lnTo>
                        <a:pt x="273" y="2155"/>
                      </a:lnTo>
                      <a:lnTo>
                        <a:pt x="419" y="2093"/>
                      </a:lnTo>
                      <a:lnTo>
                        <a:pt x="482" y="2155"/>
                      </a:lnTo>
                      <a:lnTo>
                        <a:pt x="503" y="2260"/>
                      </a:lnTo>
                      <a:lnTo>
                        <a:pt x="650" y="2385"/>
                      </a:lnTo>
                      <a:lnTo>
                        <a:pt x="754" y="2385"/>
                      </a:lnTo>
                      <a:lnTo>
                        <a:pt x="817" y="2344"/>
                      </a:lnTo>
                      <a:lnTo>
                        <a:pt x="901" y="2365"/>
                      </a:lnTo>
                      <a:cubicBezTo>
                        <a:pt x="859" y="2448"/>
                        <a:pt x="859" y="2511"/>
                        <a:pt x="859" y="2595"/>
                      </a:cubicBezTo>
                      <a:lnTo>
                        <a:pt x="838" y="2595"/>
                      </a:lnTo>
                      <a:lnTo>
                        <a:pt x="733" y="2657"/>
                      </a:lnTo>
                      <a:lnTo>
                        <a:pt x="629" y="2595"/>
                      </a:lnTo>
                      <a:lnTo>
                        <a:pt x="545" y="2595"/>
                      </a:lnTo>
                      <a:lnTo>
                        <a:pt x="440" y="2678"/>
                      </a:lnTo>
                      <a:lnTo>
                        <a:pt x="315" y="2678"/>
                      </a:lnTo>
                      <a:lnTo>
                        <a:pt x="294" y="2699"/>
                      </a:lnTo>
                      <a:lnTo>
                        <a:pt x="336" y="2783"/>
                      </a:lnTo>
                      <a:lnTo>
                        <a:pt x="482" y="2804"/>
                      </a:lnTo>
                      <a:lnTo>
                        <a:pt x="524" y="2909"/>
                      </a:lnTo>
                      <a:lnTo>
                        <a:pt x="650" y="2971"/>
                      </a:lnTo>
                      <a:lnTo>
                        <a:pt x="733" y="3076"/>
                      </a:lnTo>
                      <a:lnTo>
                        <a:pt x="901" y="3118"/>
                      </a:lnTo>
                      <a:lnTo>
                        <a:pt x="1110" y="3118"/>
                      </a:lnTo>
                      <a:lnTo>
                        <a:pt x="1173" y="3139"/>
                      </a:lnTo>
                      <a:lnTo>
                        <a:pt x="1131" y="3181"/>
                      </a:lnTo>
                      <a:lnTo>
                        <a:pt x="963" y="3222"/>
                      </a:lnTo>
                      <a:lnTo>
                        <a:pt x="838" y="3222"/>
                      </a:lnTo>
                      <a:lnTo>
                        <a:pt x="838" y="3285"/>
                      </a:lnTo>
                      <a:lnTo>
                        <a:pt x="942" y="3327"/>
                      </a:lnTo>
                      <a:lnTo>
                        <a:pt x="1068" y="3327"/>
                      </a:lnTo>
                      <a:lnTo>
                        <a:pt x="1173" y="3243"/>
                      </a:lnTo>
                      <a:lnTo>
                        <a:pt x="1319" y="3139"/>
                      </a:lnTo>
                      <a:lnTo>
                        <a:pt x="1382" y="3097"/>
                      </a:lnTo>
                      <a:lnTo>
                        <a:pt x="1445" y="2929"/>
                      </a:lnTo>
                      <a:lnTo>
                        <a:pt x="1528" y="2762"/>
                      </a:lnTo>
                      <a:lnTo>
                        <a:pt x="1486" y="2678"/>
                      </a:lnTo>
                      <a:lnTo>
                        <a:pt x="1256" y="2532"/>
                      </a:lnTo>
                      <a:lnTo>
                        <a:pt x="1152" y="2511"/>
                      </a:lnTo>
                      <a:lnTo>
                        <a:pt x="1152" y="2385"/>
                      </a:lnTo>
                      <a:lnTo>
                        <a:pt x="1256" y="2406"/>
                      </a:lnTo>
                      <a:lnTo>
                        <a:pt x="1382" y="2385"/>
                      </a:lnTo>
                      <a:lnTo>
                        <a:pt x="1570" y="2281"/>
                      </a:lnTo>
                      <a:lnTo>
                        <a:pt x="1654" y="2176"/>
                      </a:lnTo>
                      <a:lnTo>
                        <a:pt x="1654" y="2072"/>
                      </a:lnTo>
                      <a:lnTo>
                        <a:pt x="1779" y="1946"/>
                      </a:lnTo>
                      <a:lnTo>
                        <a:pt x="1968" y="1800"/>
                      </a:lnTo>
                      <a:lnTo>
                        <a:pt x="2114" y="1967"/>
                      </a:lnTo>
                      <a:lnTo>
                        <a:pt x="2010" y="2009"/>
                      </a:lnTo>
                      <a:lnTo>
                        <a:pt x="1968" y="2093"/>
                      </a:lnTo>
                      <a:lnTo>
                        <a:pt x="1968" y="2176"/>
                      </a:lnTo>
                      <a:lnTo>
                        <a:pt x="1800" y="2197"/>
                      </a:lnTo>
                      <a:lnTo>
                        <a:pt x="1696" y="2281"/>
                      </a:lnTo>
                      <a:lnTo>
                        <a:pt x="1654" y="2469"/>
                      </a:lnTo>
                      <a:lnTo>
                        <a:pt x="1654" y="2574"/>
                      </a:lnTo>
                      <a:lnTo>
                        <a:pt x="1758" y="2637"/>
                      </a:lnTo>
                      <a:lnTo>
                        <a:pt x="1821" y="2637"/>
                      </a:lnTo>
                      <a:lnTo>
                        <a:pt x="1884" y="2720"/>
                      </a:lnTo>
                      <a:lnTo>
                        <a:pt x="1758" y="2867"/>
                      </a:lnTo>
                      <a:lnTo>
                        <a:pt x="1717" y="2971"/>
                      </a:lnTo>
                      <a:lnTo>
                        <a:pt x="1779" y="3139"/>
                      </a:lnTo>
                      <a:lnTo>
                        <a:pt x="1758" y="3222"/>
                      </a:lnTo>
                      <a:lnTo>
                        <a:pt x="1570" y="3327"/>
                      </a:lnTo>
                      <a:lnTo>
                        <a:pt x="1549" y="3390"/>
                      </a:lnTo>
                      <a:lnTo>
                        <a:pt x="1675" y="3453"/>
                      </a:lnTo>
                      <a:lnTo>
                        <a:pt x="1738" y="3515"/>
                      </a:lnTo>
                      <a:lnTo>
                        <a:pt x="1779" y="3494"/>
                      </a:lnTo>
                      <a:lnTo>
                        <a:pt x="1758" y="3411"/>
                      </a:lnTo>
                      <a:lnTo>
                        <a:pt x="1779" y="3348"/>
                      </a:lnTo>
                      <a:lnTo>
                        <a:pt x="1884" y="3411"/>
                      </a:lnTo>
                      <a:lnTo>
                        <a:pt x="1989" y="3494"/>
                      </a:lnTo>
                      <a:lnTo>
                        <a:pt x="2093" y="3432"/>
                      </a:lnTo>
                      <a:lnTo>
                        <a:pt x="2177" y="3432"/>
                      </a:lnTo>
                      <a:lnTo>
                        <a:pt x="2240" y="3536"/>
                      </a:lnTo>
                      <a:lnTo>
                        <a:pt x="2323" y="3746"/>
                      </a:lnTo>
                      <a:lnTo>
                        <a:pt x="2407" y="3829"/>
                      </a:lnTo>
                      <a:lnTo>
                        <a:pt x="2533" y="3850"/>
                      </a:lnTo>
                      <a:lnTo>
                        <a:pt x="2658" y="3934"/>
                      </a:lnTo>
                      <a:lnTo>
                        <a:pt x="2763" y="3955"/>
                      </a:lnTo>
                      <a:lnTo>
                        <a:pt x="2909" y="3871"/>
                      </a:lnTo>
                      <a:lnTo>
                        <a:pt x="3056" y="3829"/>
                      </a:lnTo>
                      <a:lnTo>
                        <a:pt x="3139" y="3871"/>
                      </a:lnTo>
                      <a:lnTo>
                        <a:pt x="3286" y="3955"/>
                      </a:lnTo>
                      <a:lnTo>
                        <a:pt x="3579" y="3976"/>
                      </a:lnTo>
                      <a:lnTo>
                        <a:pt x="3683" y="3955"/>
                      </a:lnTo>
                      <a:lnTo>
                        <a:pt x="3767" y="3976"/>
                      </a:lnTo>
                      <a:lnTo>
                        <a:pt x="3872" y="3976"/>
                      </a:lnTo>
                      <a:lnTo>
                        <a:pt x="3955" y="4059"/>
                      </a:lnTo>
                      <a:lnTo>
                        <a:pt x="4060" y="4164"/>
                      </a:lnTo>
                      <a:lnTo>
                        <a:pt x="4165" y="4164"/>
                      </a:lnTo>
                      <a:lnTo>
                        <a:pt x="4269" y="4080"/>
                      </a:lnTo>
                      <a:lnTo>
                        <a:pt x="4395" y="3955"/>
                      </a:lnTo>
                      <a:lnTo>
                        <a:pt x="4541" y="3913"/>
                      </a:lnTo>
                      <a:lnTo>
                        <a:pt x="4688" y="3725"/>
                      </a:lnTo>
                      <a:lnTo>
                        <a:pt x="4688" y="3620"/>
                      </a:lnTo>
                      <a:lnTo>
                        <a:pt x="4541" y="3453"/>
                      </a:lnTo>
                      <a:lnTo>
                        <a:pt x="4479" y="3432"/>
                      </a:lnTo>
                      <a:lnTo>
                        <a:pt x="4332" y="3285"/>
                      </a:lnTo>
                      <a:lnTo>
                        <a:pt x="4186" y="3243"/>
                      </a:lnTo>
                      <a:lnTo>
                        <a:pt x="4060" y="3181"/>
                      </a:lnTo>
                      <a:lnTo>
                        <a:pt x="4018" y="3034"/>
                      </a:lnTo>
                      <a:lnTo>
                        <a:pt x="4102" y="3034"/>
                      </a:lnTo>
                      <a:lnTo>
                        <a:pt x="4186" y="3097"/>
                      </a:lnTo>
                      <a:lnTo>
                        <a:pt x="4290" y="3097"/>
                      </a:lnTo>
                      <a:lnTo>
                        <a:pt x="4290" y="3013"/>
                      </a:lnTo>
                      <a:lnTo>
                        <a:pt x="4165" y="2825"/>
                      </a:lnTo>
                      <a:lnTo>
                        <a:pt x="3976" y="2657"/>
                      </a:lnTo>
                      <a:lnTo>
                        <a:pt x="3976" y="2490"/>
                      </a:lnTo>
                      <a:lnTo>
                        <a:pt x="3955" y="2344"/>
                      </a:lnTo>
                      <a:lnTo>
                        <a:pt x="3851" y="2281"/>
                      </a:lnTo>
                      <a:lnTo>
                        <a:pt x="3851" y="2155"/>
                      </a:lnTo>
                      <a:lnTo>
                        <a:pt x="3788" y="2093"/>
                      </a:lnTo>
                      <a:lnTo>
                        <a:pt x="3746" y="2093"/>
                      </a:lnTo>
                      <a:lnTo>
                        <a:pt x="3370" y="1821"/>
                      </a:lnTo>
                      <a:lnTo>
                        <a:pt x="3160" y="1779"/>
                      </a:lnTo>
                      <a:lnTo>
                        <a:pt x="2972" y="1821"/>
                      </a:lnTo>
                      <a:lnTo>
                        <a:pt x="2951" y="1883"/>
                      </a:lnTo>
                      <a:lnTo>
                        <a:pt x="2972" y="1967"/>
                      </a:lnTo>
                      <a:lnTo>
                        <a:pt x="3139" y="2155"/>
                      </a:lnTo>
                      <a:lnTo>
                        <a:pt x="3139" y="2239"/>
                      </a:lnTo>
                      <a:lnTo>
                        <a:pt x="3077" y="2344"/>
                      </a:lnTo>
                      <a:lnTo>
                        <a:pt x="3077" y="2448"/>
                      </a:lnTo>
                      <a:lnTo>
                        <a:pt x="3056" y="2574"/>
                      </a:lnTo>
                      <a:lnTo>
                        <a:pt x="2972" y="2720"/>
                      </a:lnTo>
                      <a:lnTo>
                        <a:pt x="2930" y="2783"/>
                      </a:lnTo>
                      <a:lnTo>
                        <a:pt x="2909" y="2699"/>
                      </a:lnTo>
                      <a:lnTo>
                        <a:pt x="2951" y="2595"/>
                      </a:lnTo>
                      <a:lnTo>
                        <a:pt x="2972" y="2490"/>
                      </a:lnTo>
                      <a:lnTo>
                        <a:pt x="2930" y="2448"/>
                      </a:lnTo>
                      <a:lnTo>
                        <a:pt x="2972" y="2260"/>
                      </a:lnTo>
                      <a:lnTo>
                        <a:pt x="2930" y="2155"/>
                      </a:lnTo>
                      <a:lnTo>
                        <a:pt x="2742" y="1883"/>
                      </a:lnTo>
                      <a:lnTo>
                        <a:pt x="2595" y="1779"/>
                      </a:lnTo>
                      <a:lnTo>
                        <a:pt x="2386" y="1758"/>
                      </a:lnTo>
                      <a:lnTo>
                        <a:pt x="2323" y="1779"/>
                      </a:lnTo>
                      <a:lnTo>
                        <a:pt x="2282" y="1925"/>
                      </a:lnTo>
                      <a:lnTo>
                        <a:pt x="2240" y="1946"/>
                      </a:lnTo>
                      <a:cubicBezTo>
                        <a:pt x="2198" y="1883"/>
                        <a:pt x="2114" y="1841"/>
                        <a:pt x="2072" y="1821"/>
                      </a:cubicBezTo>
                      <a:lnTo>
                        <a:pt x="2114" y="1779"/>
                      </a:lnTo>
                      <a:lnTo>
                        <a:pt x="2177" y="1674"/>
                      </a:lnTo>
                      <a:lnTo>
                        <a:pt x="2177" y="1549"/>
                      </a:lnTo>
                      <a:lnTo>
                        <a:pt x="1989" y="1444"/>
                      </a:lnTo>
                      <a:lnTo>
                        <a:pt x="1800" y="1297"/>
                      </a:lnTo>
                      <a:lnTo>
                        <a:pt x="1696" y="1109"/>
                      </a:lnTo>
                      <a:lnTo>
                        <a:pt x="1696" y="984"/>
                      </a:lnTo>
                      <a:lnTo>
                        <a:pt x="1758" y="837"/>
                      </a:lnTo>
                      <a:lnTo>
                        <a:pt x="1758" y="733"/>
                      </a:lnTo>
                      <a:lnTo>
                        <a:pt x="1696" y="712"/>
                      </a:lnTo>
                      <a:lnTo>
                        <a:pt x="1403" y="712"/>
                      </a:lnTo>
                      <a:lnTo>
                        <a:pt x="1194" y="628"/>
                      </a:lnTo>
                      <a:lnTo>
                        <a:pt x="1047" y="523"/>
                      </a:lnTo>
                      <a:lnTo>
                        <a:pt x="817" y="251"/>
                      </a:lnTo>
                      <a:lnTo>
                        <a:pt x="650" y="105"/>
                      </a:lnTo>
                      <a:lnTo>
                        <a:pt x="46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1" name="Google Shape;1231;p34"/>
                <p:cNvSpPr/>
                <p:nvPr/>
              </p:nvSpPr>
              <p:spPr>
                <a:xfrm>
                  <a:off x="4241800" y="1706950"/>
                  <a:ext cx="130800" cy="246400"/>
                </a:xfrm>
                <a:custGeom>
                  <a:rect b="b" l="l" r="r" t="t"/>
                  <a:pathLst>
                    <a:path extrusionOk="0" h="9856" w="5232">
                      <a:moveTo>
                        <a:pt x="4750" y="1"/>
                      </a:moveTo>
                      <a:lnTo>
                        <a:pt x="4625" y="63"/>
                      </a:lnTo>
                      <a:lnTo>
                        <a:pt x="4604" y="126"/>
                      </a:lnTo>
                      <a:lnTo>
                        <a:pt x="4520" y="105"/>
                      </a:lnTo>
                      <a:lnTo>
                        <a:pt x="4436" y="42"/>
                      </a:lnTo>
                      <a:lnTo>
                        <a:pt x="4332" y="63"/>
                      </a:lnTo>
                      <a:lnTo>
                        <a:pt x="4206" y="168"/>
                      </a:lnTo>
                      <a:lnTo>
                        <a:pt x="4185" y="273"/>
                      </a:lnTo>
                      <a:lnTo>
                        <a:pt x="4101" y="335"/>
                      </a:lnTo>
                      <a:lnTo>
                        <a:pt x="4018" y="356"/>
                      </a:lnTo>
                      <a:lnTo>
                        <a:pt x="3934" y="440"/>
                      </a:lnTo>
                      <a:lnTo>
                        <a:pt x="3934" y="524"/>
                      </a:lnTo>
                      <a:lnTo>
                        <a:pt x="3871" y="628"/>
                      </a:lnTo>
                      <a:lnTo>
                        <a:pt x="3871" y="670"/>
                      </a:lnTo>
                      <a:lnTo>
                        <a:pt x="3934" y="775"/>
                      </a:lnTo>
                      <a:lnTo>
                        <a:pt x="3934" y="858"/>
                      </a:lnTo>
                      <a:lnTo>
                        <a:pt x="3829" y="858"/>
                      </a:lnTo>
                      <a:lnTo>
                        <a:pt x="3788" y="900"/>
                      </a:lnTo>
                      <a:lnTo>
                        <a:pt x="3788" y="984"/>
                      </a:lnTo>
                      <a:lnTo>
                        <a:pt x="3725" y="1047"/>
                      </a:lnTo>
                      <a:lnTo>
                        <a:pt x="3662" y="1109"/>
                      </a:lnTo>
                      <a:lnTo>
                        <a:pt x="3453" y="1256"/>
                      </a:lnTo>
                      <a:lnTo>
                        <a:pt x="3369" y="1298"/>
                      </a:lnTo>
                      <a:lnTo>
                        <a:pt x="3306" y="1277"/>
                      </a:lnTo>
                      <a:lnTo>
                        <a:pt x="3202" y="1277"/>
                      </a:lnTo>
                      <a:lnTo>
                        <a:pt x="3139" y="1319"/>
                      </a:lnTo>
                      <a:lnTo>
                        <a:pt x="3034" y="1486"/>
                      </a:lnTo>
                      <a:lnTo>
                        <a:pt x="2951" y="1528"/>
                      </a:lnTo>
                      <a:lnTo>
                        <a:pt x="2888" y="1507"/>
                      </a:lnTo>
                      <a:lnTo>
                        <a:pt x="2867" y="1423"/>
                      </a:lnTo>
                      <a:lnTo>
                        <a:pt x="2825" y="1423"/>
                      </a:lnTo>
                      <a:lnTo>
                        <a:pt x="2783" y="1507"/>
                      </a:lnTo>
                      <a:lnTo>
                        <a:pt x="2825" y="1633"/>
                      </a:lnTo>
                      <a:lnTo>
                        <a:pt x="2783" y="1695"/>
                      </a:lnTo>
                      <a:lnTo>
                        <a:pt x="2762" y="1591"/>
                      </a:lnTo>
                      <a:lnTo>
                        <a:pt x="2721" y="1486"/>
                      </a:lnTo>
                      <a:lnTo>
                        <a:pt x="2532" y="1507"/>
                      </a:lnTo>
                      <a:lnTo>
                        <a:pt x="2323" y="1570"/>
                      </a:lnTo>
                      <a:lnTo>
                        <a:pt x="2260" y="1612"/>
                      </a:lnTo>
                      <a:lnTo>
                        <a:pt x="2197" y="1633"/>
                      </a:lnTo>
                      <a:lnTo>
                        <a:pt x="2156" y="1695"/>
                      </a:lnTo>
                      <a:lnTo>
                        <a:pt x="2218" y="1842"/>
                      </a:lnTo>
                      <a:lnTo>
                        <a:pt x="2260" y="1905"/>
                      </a:lnTo>
                      <a:lnTo>
                        <a:pt x="2260" y="1946"/>
                      </a:lnTo>
                      <a:lnTo>
                        <a:pt x="2218" y="1988"/>
                      </a:lnTo>
                      <a:lnTo>
                        <a:pt x="2135" y="2093"/>
                      </a:lnTo>
                      <a:lnTo>
                        <a:pt x="2093" y="2051"/>
                      </a:lnTo>
                      <a:lnTo>
                        <a:pt x="2093" y="2009"/>
                      </a:lnTo>
                      <a:lnTo>
                        <a:pt x="2135" y="1946"/>
                      </a:lnTo>
                      <a:lnTo>
                        <a:pt x="2135" y="1884"/>
                      </a:lnTo>
                      <a:lnTo>
                        <a:pt x="2051" y="1884"/>
                      </a:lnTo>
                      <a:lnTo>
                        <a:pt x="1946" y="2009"/>
                      </a:lnTo>
                      <a:lnTo>
                        <a:pt x="1884" y="2051"/>
                      </a:lnTo>
                      <a:lnTo>
                        <a:pt x="1884" y="2135"/>
                      </a:lnTo>
                      <a:lnTo>
                        <a:pt x="1946" y="2156"/>
                      </a:lnTo>
                      <a:lnTo>
                        <a:pt x="1905" y="2218"/>
                      </a:lnTo>
                      <a:lnTo>
                        <a:pt x="1842" y="2323"/>
                      </a:lnTo>
                      <a:lnTo>
                        <a:pt x="1716" y="2323"/>
                      </a:lnTo>
                      <a:lnTo>
                        <a:pt x="1632" y="2365"/>
                      </a:lnTo>
                      <a:lnTo>
                        <a:pt x="1612" y="2449"/>
                      </a:lnTo>
                      <a:lnTo>
                        <a:pt x="1507" y="2470"/>
                      </a:lnTo>
                      <a:lnTo>
                        <a:pt x="1465" y="2553"/>
                      </a:lnTo>
                      <a:lnTo>
                        <a:pt x="1423" y="2721"/>
                      </a:lnTo>
                      <a:lnTo>
                        <a:pt x="1465" y="2742"/>
                      </a:lnTo>
                      <a:lnTo>
                        <a:pt x="1528" y="2742"/>
                      </a:lnTo>
                      <a:lnTo>
                        <a:pt x="1465" y="2825"/>
                      </a:lnTo>
                      <a:lnTo>
                        <a:pt x="1277" y="2825"/>
                      </a:lnTo>
                      <a:lnTo>
                        <a:pt x="1214" y="2867"/>
                      </a:lnTo>
                      <a:lnTo>
                        <a:pt x="1193" y="3034"/>
                      </a:lnTo>
                      <a:lnTo>
                        <a:pt x="1214" y="3097"/>
                      </a:lnTo>
                      <a:lnTo>
                        <a:pt x="1277" y="3097"/>
                      </a:lnTo>
                      <a:lnTo>
                        <a:pt x="1360" y="3076"/>
                      </a:lnTo>
                      <a:lnTo>
                        <a:pt x="1381" y="3139"/>
                      </a:lnTo>
                      <a:lnTo>
                        <a:pt x="1360" y="3181"/>
                      </a:lnTo>
                      <a:lnTo>
                        <a:pt x="1360" y="3286"/>
                      </a:lnTo>
                      <a:lnTo>
                        <a:pt x="1277" y="3348"/>
                      </a:lnTo>
                      <a:lnTo>
                        <a:pt x="1193" y="3306"/>
                      </a:lnTo>
                      <a:lnTo>
                        <a:pt x="1068" y="3286"/>
                      </a:lnTo>
                      <a:lnTo>
                        <a:pt x="942" y="3348"/>
                      </a:lnTo>
                      <a:lnTo>
                        <a:pt x="900" y="3411"/>
                      </a:lnTo>
                      <a:lnTo>
                        <a:pt x="900" y="3495"/>
                      </a:lnTo>
                      <a:lnTo>
                        <a:pt x="858" y="3599"/>
                      </a:lnTo>
                      <a:lnTo>
                        <a:pt x="754" y="3683"/>
                      </a:lnTo>
                      <a:lnTo>
                        <a:pt x="670" y="3620"/>
                      </a:lnTo>
                      <a:lnTo>
                        <a:pt x="628" y="3558"/>
                      </a:lnTo>
                      <a:lnTo>
                        <a:pt x="586" y="3474"/>
                      </a:lnTo>
                      <a:lnTo>
                        <a:pt x="544" y="3495"/>
                      </a:lnTo>
                      <a:lnTo>
                        <a:pt x="524" y="3662"/>
                      </a:lnTo>
                      <a:lnTo>
                        <a:pt x="544" y="3788"/>
                      </a:lnTo>
                      <a:lnTo>
                        <a:pt x="649" y="3871"/>
                      </a:lnTo>
                      <a:lnTo>
                        <a:pt x="733" y="3830"/>
                      </a:lnTo>
                      <a:lnTo>
                        <a:pt x="754" y="3871"/>
                      </a:lnTo>
                      <a:lnTo>
                        <a:pt x="754" y="3934"/>
                      </a:lnTo>
                      <a:lnTo>
                        <a:pt x="691" y="4081"/>
                      </a:lnTo>
                      <a:lnTo>
                        <a:pt x="733" y="4122"/>
                      </a:lnTo>
                      <a:lnTo>
                        <a:pt x="796" y="4143"/>
                      </a:lnTo>
                      <a:lnTo>
                        <a:pt x="858" y="4081"/>
                      </a:lnTo>
                      <a:lnTo>
                        <a:pt x="900" y="4081"/>
                      </a:lnTo>
                      <a:lnTo>
                        <a:pt x="963" y="4102"/>
                      </a:lnTo>
                      <a:lnTo>
                        <a:pt x="1068" y="4102"/>
                      </a:lnTo>
                      <a:lnTo>
                        <a:pt x="1151" y="4039"/>
                      </a:lnTo>
                      <a:lnTo>
                        <a:pt x="1172" y="4081"/>
                      </a:lnTo>
                      <a:lnTo>
                        <a:pt x="1109" y="4143"/>
                      </a:lnTo>
                      <a:lnTo>
                        <a:pt x="1047" y="4185"/>
                      </a:lnTo>
                      <a:lnTo>
                        <a:pt x="900" y="4185"/>
                      </a:lnTo>
                      <a:lnTo>
                        <a:pt x="858" y="4248"/>
                      </a:lnTo>
                      <a:lnTo>
                        <a:pt x="775" y="4227"/>
                      </a:lnTo>
                      <a:lnTo>
                        <a:pt x="733" y="4311"/>
                      </a:lnTo>
                      <a:lnTo>
                        <a:pt x="754" y="4436"/>
                      </a:lnTo>
                      <a:lnTo>
                        <a:pt x="837" y="4499"/>
                      </a:lnTo>
                      <a:lnTo>
                        <a:pt x="900" y="4520"/>
                      </a:lnTo>
                      <a:lnTo>
                        <a:pt x="984" y="4499"/>
                      </a:lnTo>
                      <a:lnTo>
                        <a:pt x="1005" y="4520"/>
                      </a:lnTo>
                      <a:lnTo>
                        <a:pt x="984" y="4562"/>
                      </a:lnTo>
                      <a:lnTo>
                        <a:pt x="858" y="4625"/>
                      </a:lnTo>
                      <a:lnTo>
                        <a:pt x="733" y="4625"/>
                      </a:lnTo>
                      <a:lnTo>
                        <a:pt x="649" y="4666"/>
                      </a:lnTo>
                      <a:lnTo>
                        <a:pt x="649" y="4729"/>
                      </a:lnTo>
                      <a:lnTo>
                        <a:pt x="691" y="4771"/>
                      </a:lnTo>
                      <a:lnTo>
                        <a:pt x="796" y="4750"/>
                      </a:lnTo>
                      <a:lnTo>
                        <a:pt x="900" y="4750"/>
                      </a:lnTo>
                      <a:lnTo>
                        <a:pt x="900" y="4813"/>
                      </a:lnTo>
                      <a:lnTo>
                        <a:pt x="837" y="4834"/>
                      </a:lnTo>
                      <a:lnTo>
                        <a:pt x="733" y="4855"/>
                      </a:lnTo>
                      <a:lnTo>
                        <a:pt x="733" y="4897"/>
                      </a:lnTo>
                      <a:lnTo>
                        <a:pt x="754" y="4938"/>
                      </a:lnTo>
                      <a:lnTo>
                        <a:pt x="879" y="4959"/>
                      </a:lnTo>
                      <a:lnTo>
                        <a:pt x="984" y="5043"/>
                      </a:lnTo>
                      <a:lnTo>
                        <a:pt x="984" y="5085"/>
                      </a:lnTo>
                      <a:lnTo>
                        <a:pt x="858" y="5085"/>
                      </a:lnTo>
                      <a:lnTo>
                        <a:pt x="754" y="5043"/>
                      </a:lnTo>
                      <a:lnTo>
                        <a:pt x="649" y="5043"/>
                      </a:lnTo>
                      <a:lnTo>
                        <a:pt x="565" y="5085"/>
                      </a:lnTo>
                      <a:lnTo>
                        <a:pt x="544" y="5169"/>
                      </a:lnTo>
                      <a:lnTo>
                        <a:pt x="482" y="5210"/>
                      </a:lnTo>
                      <a:lnTo>
                        <a:pt x="482" y="5273"/>
                      </a:lnTo>
                      <a:lnTo>
                        <a:pt x="544" y="5315"/>
                      </a:lnTo>
                      <a:lnTo>
                        <a:pt x="524" y="5378"/>
                      </a:lnTo>
                      <a:lnTo>
                        <a:pt x="461" y="5399"/>
                      </a:lnTo>
                      <a:lnTo>
                        <a:pt x="419" y="5399"/>
                      </a:lnTo>
                      <a:lnTo>
                        <a:pt x="335" y="5483"/>
                      </a:lnTo>
                      <a:lnTo>
                        <a:pt x="314" y="5566"/>
                      </a:lnTo>
                      <a:lnTo>
                        <a:pt x="335" y="5608"/>
                      </a:lnTo>
                      <a:lnTo>
                        <a:pt x="314" y="5671"/>
                      </a:lnTo>
                      <a:lnTo>
                        <a:pt x="210" y="5692"/>
                      </a:lnTo>
                      <a:lnTo>
                        <a:pt x="210" y="5713"/>
                      </a:lnTo>
                      <a:lnTo>
                        <a:pt x="335" y="5838"/>
                      </a:lnTo>
                      <a:lnTo>
                        <a:pt x="440" y="5901"/>
                      </a:lnTo>
                      <a:lnTo>
                        <a:pt x="482" y="5880"/>
                      </a:lnTo>
                      <a:lnTo>
                        <a:pt x="524" y="5796"/>
                      </a:lnTo>
                      <a:lnTo>
                        <a:pt x="586" y="5734"/>
                      </a:lnTo>
                      <a:lnTo>
                        <a:pt x="754" y="5629"/>
                      </a:lnTo>
                      <a:lnTo>
                        <a:pt x="858" y="5587"/>
                      </a:lnTo>
                      <a:lnTo>
                        <a:pt x="858" y="5629"/>
                      </a:lnTo>
                      <a:lnTo>
                        <a:pt x="837" y="5629"/>
                      </a:lnTo>
                      <a:lnTo>
                        <a:pt x="796" y="5713"/>
                      </a:lnTo>
                      <a:lnTo>
                        <a:pt x="649" y="5817"/>
                      </a:lnTo>
                      <a:lnTo>
                        <a:pt x="586" y="5922"/>
                      </a:lnTo>
                      <a:lnTo>
                        <a:pt x="565" y="6027"/>
                      </a:lnTo>
                      <a:lnTo>
                        <a:pt x="586" y="6131"/>
                      </a:lnTo>
                      <a:lnTo>
                        <a:pt x="565" y="6194"/>
                      </a:lnTo>
                      <a:lnTo>
                        <a:pt x="565" y="6236"/>
                      </a:lnTo>
                      <a:lnTo>
                        <a:pt x="754" y="6236"/>
                      </a:lnTo>
                      <a:lnTo>
                        <a:pt x="837" y="6194"/>
                      </a:lnTo>
                      <a:lnTo>
                        <a:pt x="837" y="6257"/>
                      </a:lnTo>
                      <a:lnTo>
                        <a:pt x="775" y="6299"/>
                      </a:lnTo>
                      <a:lnTo>
                        <a:pt x="586" y="6299"/>
                      </a:lnTo>
                      <a:lnTo>
                        <a:pt x="524" y="6340"/>
                      </a:lnTo>
                      <a:lnTo>
                        <a:pt x="356" y="6445"/>
                      </a:lnTo>
                      <a:lnTo>
                        <a:pt x="356" y="6571"/>
                      </a:lnTo>
                      <a:lnTo>
                        <a:pt x="335" y="6654"/>
                      </a:lnTo>
                      <a:lnTo>
                        <a:pt x="356" y="6759"/>
                      </a:lnTo>
                      <a:lnTo>
                        <a:pt x="461" y="6759"/>
                      </a:lnTo>
                      <a:lnTo>
                        <a:pt x="524" y="6822"/>
                      </a:lnTo>
                      <a:lnTo>
                        <a:pt x="482" y="6863"/>
                      </a:lnTo>
                      <a:lnTo>
                        <a:pt x="377" y="6863"/>
                      </a:lnTo>
                      <a:lnTo>
                        <a:pt x="252" y="6884"/>
                      </a:lnTo>
                      <a:lnTo>
                        <a:pt x="147" y="7052"/>
                      </a:lnTo>
                      <a:lnTo>
                        <a:pt x="147" y="7177"/>
                      </a:lnTo>
                      <a:lnTo>
                        <a:pt x="210" y="7240"/>
                      </a:lnTo>
                      <a:lnTo>
                        <a:pt x="272" y="7198"/>
                      </a:lnTo>
                      <a:lnTo>
                        <a:pt x="440" y="7135"/>
                      </a:lnTo>
                      <a:lnTo>
                        <a:pt x="461" y="7177"/>
                      </a:lnTo>
                      <a:lnTo>
                        <a:pt x="356" y="7261"/>
                      </a:lnTo>
                      <a:lnTo>
                        <a:pt x="335" y="7366"/>
                      </a:lnTo>
                      <a:lnTo>
                        <a:pt x="377" y="7366"/>
                      </a:lnTo>
                      <a:lnTo>
                        <a:pt x="461" y="7282"/>
                      </a:lnTo>
                      <a:lnTo>
                        <a:pt x="544" y="7261"/>
                      </a:lnTo>
                      <a:lnTo>
                        <a:pt x="565" y="7303"/>
                      </a:lnTo>
                      <a:lnTo>
                        <a:pt x="482" y="7387"/>
                      </a:lnTo>
                      <a:lnTo>
                        <a:pt x="461" y="7470"/>
                      </a:lnTo>
                      <a:lnTo>
                        <a:pt x="544" y="7554"/>
                      </a:lnTo>
                      <a:lnTo>
                        <a:pt x="649" y="7554"/>
                      </a:lnTo>
                      <a:lnTo>
                        <a:pt x="565" y="7575"/>
                      </a:lnTo>
                      <a:lnTo>
                        <a:pt x="482" y="7575"/>
                      </a:lnTo>
                      <a:lnTo>
                        <a:pt x="419" y="7659"/>
                      </a:lnTo>
                      <a:lnTo>
                        <a:pt x="419" y="7721"/>
                      </a:lnTo>
                      <a:lnTo>
                        <a:pt x="461" y="7826"/>
                      </a:lnTo>
                      <a:lnTo>
                        <a:pt x="419" y="7889"/>
                      </a:lnTo>
                      <a:lnTo>
                        <a:pt x="356" y="7868"/>
                      </a:lnTo>
                      <a:lnTo>
                        <a:pt x="252" y="7889"/>
                      </a:lnTo>
                      <a:lnTo>
                        <a:pt x="168" y="7826"/>
                      </a:lnTo>
                      <a:lnTo>
                        <a:pt x="105" y="7826"/>
                      </a:lnTo>
                      <a:lnTo>
                        <a:pt x="0" y="7972"/>
                      </a:lnTo>
                      <a:lnTo>
                        <a:pt x="0" y="8077"/>
                      </a:lnTo>
                      <a:lnTo>
                        <a:pt x="168" y="8265"/>
                      </a:lnTo>
                      <a:lnTo>
                        <a:pt x="147" y="8391"/>
                      </a:lnTo>
                      <a:lnTo>
                        <a:pt x="168" y="8496"/>
                      </a:lnTo>
                      <a:lnTo>
                        <a:pt x="335" y="8621"/>
                      </a:lnTo>
                      <a:lnTo>
                        <a:pt x="335" y="8705"/>
                      </a:lnTo>
                      <a:lnTo>
                        <a:pt x="482" y="8830"/>
                      </a:lnTo>
                      <a:lnTo>
                        <a:pt x="586" y="8872"/>
                      </a:lnTo>
                      <a:lnTo>
                        <a:pt x="649" y="8851"/>
                      </a:lnTo>
                      <a:lnTo>
                        <a:pt x="733" y="8830"/>
                      </a:lnTo>
                      <a:lnTo>
                        <a:pt x="837" y="8663"/>
                      </a:lnTo>
                      <a:lnTo>
                        <a:pt x="796" y="8516"/>
                      </a:lnTo>
                      <a:lnTo>
                        <a:pt x="837" y="8412"/>
                      </a:lnTo>
                      <a:lnTo>
                        <a:pt x="900" y="8307"/>
                      </a:lnTo>
                      <a:lnTo>
                        <a:pt x="858" y="8433"/>
                      </a:lnTo>
                      <a:lnTo>
                        <a:pt x="858" y="8516"/>
                      </a:lnTo>
                      <a:lnTo>
                        <a:pt x="900" y="8600"/>
                      </a:lnTo>
                      <a:lnTo>
                        <a:pt x="963" y="8747"/>
                      </a:lnTo>
                      <a:lnTo>
                        <a:pt x="1047" y="8788"/>
                      </a:lnTo>
                      <a:lnTo>
                        <a:pt x="1109" y="8726"/>
                      </a:lnTo>
                      <a:lnTo>
                        <a:pt x="1109" y="8642"/>
                      </a:lnTo>
                      <a:lnTo>
                        <a:pt x="1172" y="8537"/>
                      </a:lnTo>
                      <a:lnTo>
                        <a:pt x="1193" y="8600"/>
                      </a:lnTo>
                      <a:lnTo>
                        <a:pt x="1172" y="8642"/>
                      </a:lnTo>
                      <a:lnTo>
                        <a:pt x="1172" y="8747"/>
                      </a:lnTo>
                      <a:lnTo>
                        <a:pt x="1277" y="8935"/>
                      </a:lnTo>
                      <a:lnTo>
                        <a:pt x="1402" y="9019"/>
                      </a:lnTo>
                      <a:lnTo>
                        <a:pt x="1507" y="9019"/>
                      </a:lnTo>
                      <a:lnTo>
                        <a:pt x="1591" y="8956"/>
                      </a:lnTo>
                      <a:lnTo>
                        <a:pt x="1632" y="8998"/>
                      </a:lnTo>
                      <a:lnTo>
                        <a:pt x="1612" y="9040"/>
                      </a:lnTo>
                      <a:lnTo>
                        <a:pt x="1570" y="9040"/>
                      </a:lnTo>
                      <a:lnTo>
                        <a:pt x="1528" y="9123"/>
                      </a:lnTo>
                      <a:lnTo>
                        <a:pt x="1444" y="9165"/>
                      </a:lnTo>
                      <a:lnTo>
                        <a:pt x="1423" y="9249"/>
                      </a:lnTo>
                      <a:lnTo>
                        <a:pt x="1528" y="9332"/>
                      </a:lnTo>
                      <a:lnTo>
                        <a:pt x="1528" y="9416"/>
                      </a:lnTo>
                      <a:lnTo>
                        <a:pt x="1444" y="9416"/>
                      </a:lnTo>
                      <a:lnTo>
                        <a:pt x="1381" y="9374"/>
                      </a:lnTo>
                      <a:lnTo>
                        <a:pt x="1381" y="9458"/>
                      </a:lnTo>
                      <a:lnTo>
                        <a:pt x="1423" y="9521"/>
                      </a:lnTo>
                      <a:lnTo>
                        <a:pt x="1612" y="9542"/>
                      </a:lnTo>
                      <a:lnTo>
                        <a:pt x="1716" y="9584"/>
                      </a:lnTo>
                      <a:lnTo>
                        <a:pt x="1821" y="9563"/>
                      </a:lnTo>
                      <a:lnTo>
                        <a:pt x="1967" y="9604"/>
                      </a:lnTo>
                      <a:lnTo>
                        <a:pt x="1967" y="9521"/>
                      </a:lnTo>
                      <a:lnTo>
                        <a:pt x="2051" y="9542"/>
                      </a:lnTo>
                      <a:lnTo>
                        <a:pt x="2072" y="9625"/>
                      </a:lnTo>
                      <a:lnTo>
                        <a:pt x="2135" y="9772"/>
                      </a:lnTo>
                      <a:lnTo>
                        <a:pt x="2218" y="9856"/>
                      </a:lnTo>
                      <a:lnTo>
                        <a:pt x="2281" y="9856"/>
                      </a:lnTo>
                      <a:lnTo>
                        <a:pt x="2365" y="9751"/>
                      </a:lnTo>
                      <a:lnTo>
                        <a:pt x="2344" y="9625"/>
                      </a:lnTo>
                      <a:lnTo>
                        <a:pt x="2177" y="9542"/>
                      </a:lnTo>
                      <a:lnTo>
                        <a:pt x="2135" y="9521"/>
                      </a:lnTo>
                      <a:lnTo>
                        <a:pt x="2177" y="9479"/>
                      </a:lnTo>
                      <a:lnTo>
                        <a:pt x="2260" y="9521"/>
                      </a:lnTo>
                      <a:lnTo>
                        <a:pt x="2365" y="9584"/>
                      </a:lnTo>
                      <a:lnTo>
                        <a:pt x="2428" y="9667"/>
                      </a:lnTo>
                      <a:lnTo>
                        <a:pt x="2469" y="9772"/>
                      </a:lnTo>
                      <a:lnTo>
                        <a:pt x="2532" y="9772"/>
                      </a:lnTo>
                      <a:lnTo>
                        <a:pt x="2553" y="9667"/>
                      </a:lnTo>
                      <a:lnTo>
                        <a:pt x="2595" y="9646"/>
                      </a:lnTo>
                      <a:lnTo>
                        <a:pt x="2679" y="9751"/>
                      </a:lnTo>
                      <a:lnTo>
                        <a:pt x="2804" y="9793"/>
                      </a:lnTo>
                      <a:lnTo>
                        <a:pt x="2888" y="9793"/>
                      </a:lnTo>
                      <a:lnTo>
                        <a:pt x="2888" y="9730"/>
                      </a:lnTo>
                      <a:lnTo>
                        <a:pt x="2783" y="9646"/>
                      </a:lnTo>
                      <a:lnTo>
                        <a:pt x="2783" y="9584"/>
                      </a:lnTo>
                      <a:lnTo>
                        <a:pt x="2846" y="9563"/>
                      </a:lnTo>
                      <a:lnTo>
                        <a:pt x="2951" y="9604"/>
                      </a:lnTo>
                      <a:lnTo>
                        <a:pt x="2993" y="9667"/>
                      </a:lnTo>
                      <a:lnTo>
                        <a:pt x="3013" y="9667"/>
                      </a:lnTo>
                      <a:lnTo>
                        <a:pt x="3055" y="9772"/>
                      </a:lnTo>
                      <a:lnTo>
                        <a:pt x="3118" y="9814"/>
                      </a:lnTo>
                      <a:lnTo>
                        <a:pt x="3181" y="9793"/>
                      </a:lnTo>
                      <a:lnTo>
                        <a:pt x="3202" y="9688"/>
                      </a:lnTo>
                      <a:lnTo>
                        <a:pt x="3160" y="9604"/>
                      </a:lnTo>
                      <a:lnTo>
                        <a:pt x="3076" y="9604"/>
                      </a:lnTo>
                      <a:lnTo>
                        <a:pt x="3013" y="9563"/>
                      </a:lnTo>
                      <a:lnTo>
                        <a:pt x="3055" y="9500"/>
                      </a:lnTo>
                      <a:lnTo>
                        <a:pt x="3097" y="9542"/>
                      </a:lnTo>
                      <a:lnTo>
                        <a:pt x="3160" y="9542"/>
                      </a:lnTo>
                      <a:lnTo>
                        <a:pt x="3223" y="9437"/>
                      </a:lnTo>
                      <a:lnTo>
                        <a:pt x="3265" y="9353"/>
                      </a:lnTo>
                      <a:lnTo>
                        <a:pt x="3265" y="9312"/>
                      </a:lnTo>
                      <a:lnTo>
                        <a:pt x="3118" y="9207"/>
                      </a:lnTo>
                      <a:lnTo>
                        <a:pt x="3055" y="9228"/>
                      </a:lnTo>
                      <a:lnTo>
                        <a:pt x="2951" y="9207"/>
                      </a:lnTo>
                      <a:lnTo>
                        <a:pt x="2867" y="9040"/>
                      </a:lnTo>
                      <a:lnTo>
                        <a:pt x="2762" y="9040"/>
                      </a:lnTo>
                      <a:lnTo>
                        <a:pt x="2574" y="8872"/>
                      </a:lnTo>
                      <a:lnTo>
                        <a:pt x="2490" y="8788"/>
                      </a:lnTo>
                      <a:lnTo>
                        <a:pt x="2365" y="8788"/>
                      </a:lnTo>
                      <a:lnTo>
                        <a:pt x="2239" y="8516"/>
                      </a:lnTo>
                      <a:lnTo>
                        <a:pt x="2030" y="8286"/>
                      </a:lnTo>
                      <a:lnTo>
                        <a:pt x="1946" y="8014"/>
                      </a:lnTo>
                      <a:lnTo>
                        <a:pt x="1842" y="7847"/>
                      </a:lnTo>
                      <a:lnTo>
                        <a:pt x="1842" y="7554"/>
                      </a:lnTo>
                      <a:lnTo>
                        <a:pt x="1758" y="7387"/>
                      </a:lnTo>
                      <a:lnTo>
                        <a:pt x="1716" y="7073"/>
                      </a:lnTo>
                      <a:lnTo>
                        <a:pt x="1695" y="7010"/>
                      </a:lnTo>
                      <a:lnTo>
                        <a:pt x="1737" y="6905"/>
                      </a:lnTo>
                      <a:lnTo>
                        <a:pt x="1737" y="6822"/>
                      </a:lnTo>
                      <a:lnTo>
                        <a:pt x="1632" y="6801"/>
                      </a:lnTo>
                      <a:lnTo>
                        <a:pt x="1549" y="6843"/>
                      </a:lnTo>
                      <a:lnTo>
                        <a:pt x="1486" y="6801"/>
                      </a:lnTo>
                      <a:lnTo>
                        <a:pt x="1507" y="6759"/>
                      </a:lnTo>
                      <a:lnTo>
                        <a:pt x="1653" y="6759"/>
                      </a:lnTo>
                      <a:lnTo>
                        <a:pt x="1800" y="6696"/>
                      </a:lnTo>
                      <a:lnTo>
                        <a:pt x="1821" y="6487"/>
                      </a:lnTo>
                      <a:lnTo>
                        <a:pt x="1800" y="6382"/>
                      </a:lnTo>
                      <a:lnTo>
                        <a:pt x="1695" y="6403"/>
                      </a:lnTo>
                      <a:lnTo>
                        <a:pt x="1591" y="6424"/>
                      </a:lnTo>
                      <a:lnTo>
                        <a:pt x="1632" y="6382"/>
                      </a:lnTo>
                      <a:lnTo>
                        <a:pt x="1800" y="6319"/>
                      </a:lnTo>
                      <a:lnTo>
                        <a:pt x="1821" y="6236"/>
                      </a:lnTo>
                      <a:lnTo>
                        <a:pt x="1779" y="6194"/>
                      </a:lnTo>
                      <a:lnTo>
                        <a:pt x="1570" y="6194"/>
                      </a:lnTo>
                      <a:lnTo>
                        <a:pt x="1423" y="6173"/>
                      </a:lnTo>
                      <a:lnTo>
                        <a:pt x="1423" y="6110"/>
                      </a:lnTo>
                      <a:lnTo>
                        <a:pt x="1507" y="6068"/>
                      </a:lnTo>
                      <a:lnTo>
                        <a:pt x="1465" y="6006"/>
                      </a:lnTo>
                      <a:lnTo>
                        <a:pt x="1465" y="5922"/>
                      </a:lnTo>
                      <a:lnTo>
                        <a:pt x="1507" y="5964"/>
                      </a:lnTo>
                      <a:lnTo>
                        <a:pt x="1570" y="6068"/>
                      </a:lnTo>
                      <a:lnTo>
                        <a:pt x="1674" y="6110"/>
                      </a:lnTo>
                      <a:lnTo>
                        <a:pt x="1821" y="6110"/>
                      </a:lnTo>
                      <a:lnTo>
                        <a:pt x="1842" y="6068"/>
                      </a:lnTo>
                      <a:lnTo>
                        <a:pt x="1925" y="6027"/>
                      </a:lnTo>
                      <a:lnTo>
                        <a:pt x="1988" y="5901"/>
                      </a:lnTo>
                      <a:lnTo>
                        <a:pt x="1988" y="5775"/>
                      </a:lnTo>
                      <a:lnTo>
                        <a:pt x="2051" y="5650"/>
                      </a:lnTo>
                      <a:lnTo>
                        <a:pt x="2093" y="5545"/>
                      </a:lnTo>
                      <a:lnTo>
                        <a:pt x="2009" y="5462"/>
                      </a:lnTo>
                      <a:lnTo>
                        <a:pt x="1946" y="5336"/>
                      </a:lnTo>
                      <a:lnTo>
                        <a:pt x="1842" y="5294"/>
                      </a:lnTo>
                      <a:lnTo>
                        <a:pt x="1779" y="5294"/>
                      </a:lnTo>
                      <a:lnTo>
                        <a:pt x="1716" y="5252"/>
                      </a:lnTo>
                      <a:lnTo>
                        <a:pt x="1800" y="5231"/>
                      </a:lnTo>
                      <a:lnTo>
                        <a:pt x="1884" y="5252"/>
                      </a:lnTo>
                      <a:lnTo>
                        <a:pt x="1946" y="5231"/>
                      </a:lnTo>
                      <a:lnTo>
                        <a:pt x="2009" y="5294"/>
                      </a:lnTo>
                      <a:lnTo>
                        <a:pt x="2009" y="5378"/>
                      </a:lnTo>
                      <a:lnTo>
                        <a:pt x="2051" y="5399"/>
                      </a:lnTo>
                      <a:lnTo>
                        <a:pt x="2114" y="5336"/>
                      </a:lnTo>
                      <a:lnTo>
                        <a:pt x="2051" y="5148"/>
                      </a:lnTo>
                      <a:lnTo>
                        <a:pt x="1925" y="4980"/>
                      </a:lnTo>
                      <a:lnTo>
                        <a:pt x="1821" y="4834"/>
                      </a:lnTo>
                      <a:lnTo>
                        <a:pt x="1842" y="4771"/>
                      </a:lnTo>
                      <a:lnTo>
                        <a:pt x="1925" y="4855"/>
                      </a:lnTo>
                      <a:lnTo>
                        <a:pt x="1946" y="4938"/>
                      </a:lnTo>
                      <a:lnTo>
                        <a:pt x="2051" y="4980"/>
                      </a:lnTo>
                      <a:lnTo>
                        <a:pt x="2156" y="5022"/>
                      </a:lnTo>
                      <a:lnTo>
                        <a:pt x="2197" y="4938"/>
                      </a:lnTo>
                      <a:lnTo>
                        <a:pt x="2197" y="4855"/>
                      </a:lnTo>
                      <a:lnTo>
                        <a:pt x="2135" y="4813"/>
                      </a:lnTo>
                      <a:lnTo>
                        <a:pt x="2135" y="4729"/>
                      </a:lnTo>
                      <a:lnTo>
                        <a:pt x="2218" y="4625"/>
                      </a:lnTo>
                      <a:lnTo>
                        <a:pt x="2218" y="4520"/>
                      </a:lnTo>
                      <a:lnTo>
                        <a:pt x="2135" y="4415"/>
                      </a:lnTo>
                      <a:lnTo>
                        <a:pt x="2009" y="4248"/>
                      </a:lnTo>
                      <a:lnTo>
                        <a:pt x="2093" y="4248"/>
                      </a:lnTo>
                      <a:lnTo>
                        <a:pt x="2197" y="4332"/>
                      </a:lnTo>
                      <a:lnTo>
                        <a:pt x="2260" y="4311"/>
                      </a:lnTo>
                      <a:lnTo>
                        <a:pt x="2323" y="4185"/>
                      </a:lnTo>
                      <a:lnTo>
                        <a:pt x="2302" y="4143"/>
                      </a:lnTo>
                      <a:lnTo>
                        <a:pt x="2218" y="4143"/>
                      </a:lnTo>
                      <a:lnTo>
                        <a:pt x="2218" y="3997"/>
                      </a:lnTo>
                      <a:lnTo>
                        <a:pt x="2302" y="3976"/>
                      </a:lnTo>
                      <a:lnTo>
                        <a:pt x="2407" y="4039"/>
                      </a:lnTo>
                      <a:lnTo>
                        <a:pt x="2553" y="4102"/>
                      </a:lnTo>
                      <a:lnTo>
                        <a:pt x="2616" y="4018"/>
                      </a:lnTo>
                      <a:lnTo>
                        <a:pt x="2532" y="3976"/>
                      </a:lnTo>
                      <a:lnTo>
                        <a:pt x="2532" y="3913"/>
                      </a:lnTo>
                      <a:lnTo>
                        <a:pt x="2616" y="3913"/>
                      </a:lnTo>
                      <a:lnTo>
                        <a:pt x="2679" y="3934"/>
                      </a:lnTo>
                      <a:lnTo>
                        <a:pt x="2762" y="3871"/>
                      </a:lnTo>
                      <a:lnTo>
                        <a:pt x="2762" y="3767"/>
                      </a:lnTo>
                      <a:lnTo>
                        <a:pt x="2741" y="3704"/>
                      </a:lnTo>
                      <a:lnTo>
                        <a:pt x="2762" y="3662"/>
                      </a:lnTo>
                      <a:lnTo>
                        <a:pt x="2930" y="3578"/>
                      </a:lnTo>
                      <a:lnTo>
                        <a:pt x="2951" y="3495"/>
                      </a:lnTo>
                      <a:lnTo>
                        <a:pt x="2846" y="3453"/>
                      </a:lnTo>
                      <a:lnTo>
                        <a:pt x="2783" y="3369"/>
                      </a:lnTo>
                      <a:lnTo>
                        <a:pt x="2846" y="3265"/>
                      </a:lnTo>
                      <a:lnTo>
                        <a:pt x="2888" y="3369"/>
                      </a:lnTo>
                      <a:lnTo>
                        <a:pt x="2972" y="3306"/>
                      </a:lnTo>
                      <a:lnTo>
                        <a:pt x="3139" y="3097"/>
                      </a:lnTo>
                      <a:lnTo>
                        <a:pt x="3181" y="2972"/>
                      </a:lnTo>
                      <a:lnTo>
                        <a:pt x="3265" y="2930"/>
                      </a:lnTo>
                      <a:lnTo>
                        <a:pt x="3285" y="2783"/>
                      </a:lnTo>
                      <a:lnTo>
                        <a:pt x="3453" y="2679"/>
                      </a:lnTo>
                      <a:lnTo>
                        <a:pt x="3516" y="2532"/>
                      </a:lnTo>
                      <a:lnTo>
                        <a:pt x="3599" y="2323"/>
                      </a:lnTo>
                      <a:lnTo>
                        <a:pt x="3683" y="2323"/>
                      </a:lnTo>
                      <a:lnTo>
                        <a:pt x="3892" y="2156"/>
                      </a:lnTo>
                      <a:lnTo>
                        <a:pt x="4122" y="1905"/>
                      </a:lnTo>
                      <a:lnTo>
                        <a:pt x="4311" y="1737"/>
                      </a:lnTo>
                      <a:lnTo>
                        <a:pt x="4394" y="1737"/>
                      </a:lnTo>
                      <a:lnTo>
                        <a:pt x="4541" y="1612"/>
                      </a:lnTo>
                      <a:lnTo>
                        <a:pt x="4729" y="1570"/>
                      </a:lnTo>
                      <a:lnTo>
                        <a:pt x="4834" y="1486"/>
                      </a:lnTo>
                      <a:lnTo>
                        <a:pt x="4980" y="1277"/>
                      </a:lnTo>
                      <a:lnTo>
                        <a:pt x="5064" y="1214"/>
                      </a:lnTo>
                      <a:lnTo>
                        <a:pt x="5127" y="1214"/>
                      </a:lnTo>
                      <a:lnTo>
                        <a:pt x="5190" y="1193"/>
                      </a:lnTo>
                      <a:lnTo>
                        <a:pt x="5190" y="1109"/>
                      </a:lnTo>
                      <a:lnTo>
                        <a:pt x="5169" y="1068"/>
                      </a:lnTo>
                      <a:lnTo>
                        <a:pt x="5231" y="963"/>
                      </a:lnTo>
                      <a:lnTo>
                        <a:pt x="5190" y="858"/>
                      </a:lnTo>
                      <a:lnTo>
                        <a:pt x="5190" y="691"/>
                      </a:lnTo>
                      <a:lnTo>
                        <a:pt x="5169" y="670"/>
                      </a:lnTo>
                      <a:lnTo>
                        <a:pt x="5085" y="670"/>
                      </a:lnTo>
                      <a:lnTo>
                        <a:pt x="5085" y="524"/>
                      </a:lnTo>
                      <a:lnTo>
                        <a:pt x="5148" y="377"/>
                      </a:lnTo>
                      <a:lnTo>
                        <a:pt x="5127" y="335"/>
                      </a:lnTo>
                      <a:lnTo>
                        <a:pt x="5022" y="314"/>
                      </a:lnTo>
                      <a:lnTo>
                        <a:pt x="4959" y="252"/>
                      </a:lnTo>
                      <a:lnTo>
                        <a:pt x="4855" y="231"/>
                      </a:lnTo>
                      <a:lnTo>
                        <a:pt x="4813" y="147"/>
                      </a:lnTo>
                      <a:lnTo>
                        <a:pt x="4813" y="42"/>
                      </a:lnTo>
                      <a:lnTo>
                        <a:pt x="475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2" name="Google Shape;1232;p34"/>
                <p:cNvSpPr/>
                <p:nvPr/>
              </p:nvSpPr>
              <p:spPr>
                <a:xfrm>
                  <a:off x="4015475" y="1586100"/>
                  <a:ext cx="1901975" cy="1017450"/>
                </a:xfrm>
                <a:custGeom>
                  <a:rect b="b" l="l" r="r" t="t"/>
                  <a:pathLst>
                    <a:path extrusionOk="0" h="40698" w="76079">
                      <a:moveTo>
                        <a:pt x="27578" y="1"/>
                      </a:moveTo>
                      <a:lnTo>
                        <a:pt x="27431" y="126"/>
                      </a:lnTo>
                      <a:lnTo>
                        <a:pt x="27389" y="231"/>
                      </a:lnTo>
                      <a:lnTo>
                        <a:pt x="27285" y="273"/>
                      </a:lnTo>
                      <a:lnTo>
                        <a:pt x="27368" y="377"/>
                      </a:lnTo>
                      <a:lnTo>
                        <a:pt x="27264" y="482"/>
                      </a:lnTo>
                      <a:lnTo>
                        <a:pt x="27243" y="649"/>
                      </a:lnTo>
                      <a:lnTo>
                        <a:pt x="27285" y="796"/>
                      </a:lnTo>
                      <a:lnTo>
                        <a:pt x="27159" y="921"/>
                      </a:lnTo>
                      <a:lnTo>
                        <a:pt x="27138" y="1444"/>
                      </a:lnTo>
                      <a:lnTo>
                        <a:pt x="27264" y="1570"/>
                      </a:lnTo>
                      <a:lnTo>
                        <a:pt x="27264" y="1695"/>
                      </a:lnTo>
                      <a:lnTo>
                        <a:pt x="27159" y="1695"/>
                      </a:lnTo>
                      <a:lnTo>
                        <a:pt x="27180" y="1842"/>
                      </a:lnTo>
                      <a:lnTo>
                        <a:pt x="27285" y="1967"/>
                      </a:lnTo>
                      <a:lnTo>
                        <a:pt x="27389" y="1967"/>
                      </a:lnTo>
                      <a:lnTo>
                        <a:pt x="27536" y="2156"/>
                      </a:lnTo>
                      <a:lnTo>
                        <a:pt x="27682" y="2177"/>
                      </a:lnTo>
                      <a:lnTo>
                        <a:pt x="27536" y="2281"/>
                      </a:lnTo>
                      <a:lnTo>
                        <a:pt x="27578" y="2407"/>
                      </a:lnTo>
                      <a:lnTo>
                        <a:pt x="27578" y="2491"/>
                      </a:lnTo>
                      <a:lnTo>
                        <a:pt x="27787" y="2511"/>
                      </a:lnTo>
                      <a:lnTo>
                        <a:pt x="27912" y="2470"/>
                      </a:lnTo>
                      <a:lnTo>
                        <a:pt x="28101" y="2532"/>
                      </a:lnTo>
                      <a:lnTo>
                        <a:pt x="28289" y="2532"/>
                      </a:lnTo>
                      <a:lnTo>
                        <a:pt x="28331" y="2616"/>
                      </a:lnTo>
                      <a:lnTo>
                        <a:pt x="28226" y="2700"/>
                      </a:lnTo>
                      <a:lnTo>
                        <a:pt x="28122" y="2679"/>
                      </a:lnTo>
                      <a:lnTo>
                        <a:pt x="28059" y="2700"/>
                      </a:lnTo>
                      <a:lnTo>
                        <a:pt x="27933" y="2616"/>
                      </a:lnTo>
                      <a:lnTo>
                        <a:pt x="27661" y="2721"/>
                      </a:lnTo>
                      <a:lnTo>
                        <a:pt x="27578" y="2679"/>
                      </a:lnTo>
                      <a:lnTo>
                        <a:pt x="27473" y="2721"/>
                      </a:lnTo>
                      <a:lnTo>
                        <a:pt x="27368" y="2700"/>
                      </a:lnTo>
                      <a:lnTo>
                        <a:pt x="27264" y="2700"/>
                      </a:lnTo>
                      <a:lnTo>
                        <a:pt x="27201" y="2783"/>
                      </a:lnTo>
                      <a:lnTo>
                        <a:pt x="26950" y="2783"/>
                      </a:lnTo>
                      <a:lnTo>
                        <a:pt x="26887" y="2888"/>
                      </a:lnTo>
                      <a:lnTo>
                        <a:pt x="26908" y="2930"/>
                      </a:lnTo>
                      <a:lnTo>
                        <a:pt x="27034" y="2951"/>
                      </a:lnTo>
                      <a:lnTo>
                        <a:pt x="27054" y="3055"/>
                      </a:lnTo>
                      <a:lnTo>
                        <a:pt x="27201" y="3035"/>
                      </a:lnTo>
                      <a:lnTo>
                        <a:pt x="27264" y="3097"/>
                      </a:lnTo>
                      <a:lnTo>
                        <a:pt x="27410" y="3014"/>
                      </a:lnTo>
                      <a:lnTo>
                        <a:pt x="27515" y="3160"/>
                      </a:lnTo>
                      <a:lnTo>
                        <a:pt x="27661" y="3265"/>
                      </a:lnTo>
                      <a:lnTo>
                        <a:pt x="27787" y="3516"/>
                      </a:lnTo>
                      <a:lnTo>
                        <a:pt x="27682" y="3746"/>
                      </a:lnTo>
                      <a:lnTo>
                        <a:pt x="27410" y="4018"/>
                      </a:lnTo>
                      <a:lnTo>
                        <a:pt x="27515" y="3746"/>
                      </a:lnTo>
                      <a:lnTo>
                        <a:pt x="27431" y="3662"/>
                      </a:lnTo>
                      <a:lnTo>
                        <a:pt x="27431" y="3495"/>
                      </a:lnTo>
                      <a:lnTo>
                        <a:pt x="27243" y="3453"/>
                      </a:lnTo>
                      <a:lnTo>
                        <a:pt x="27180" y="3432"/>
                      </a:lnTo>
                      <a:lnTo>
                        <a:pt x="27180" y="3348"/>
                      </a:lnTo>
                      <a:lnTo>
                        <a:pt x="27117" y="3327"/>
                      </a:lnTo>
                      <a:lnTo>
                        <a:pt x="27013" y="3411"/>
                      </a:lnTo>
                      <a:lnTo>
                        <a:pt x="26845" y="3411"/>
                      </a:lnTo>
                      <a:lnTo>
                        <a:pt x="26720" y="3537"/>
                      </a:lnTo>
                      <a:lnTo>
                        <a:pt x="26845" y="3599"/>
                      </a:lnTo>
                      <a:lnTo>
                        <a:pt x="26803" y="3662"/>
                      </a:lnTo>
                      <a:lnTo>
                        <a:pt x="26657" y="3662"/>
                      </a:lnTo>
                      <a:lnTo>
                        <a:pt x="26741" y="3767"/>
                      </a:lnTo>
                      <a:lnTo>
                        <a:pt x="26720" y="3851"/>
                      </a:lnTo>
                      <a:lnTo>
                        <a:pt x="26552" y="3976"/>
                      </a:lnTo>
                      <a:lnTo>
                        <a:pt x="26531" y="3851"/>
                      </a:lnTo>
                      <a:lnTo>
                        <a:pt x="26490" y="3851"/>
                      </a:lnTo>
                      <a:lnTo>
                        <a:pt x="26406" y="3913"/>
                      </a:lnTo>
                      <a:lnTo>
                        <a:pt x="26448" y="4039"/>
                      </a:lnTo>
                      <a:lnTo>
                        <a:pt x="26406" y="4164"/>
                      </a:lnTo>
                      <a:lnTo>
                        <a:pt x="26301" y="4164"/>
                      </a:lnTo>
                      <a:lnTo>
                        <a:pt x="26280" y="3976"/>
                      </a:lnTo>
                      <a:lnTo>
                        <a:pt x="26176" y="3871"/>
                      </a:lnTo>
                      <a:lnTo>
                        <a:pt x="26134" y="3934"/>
                      </a:lnTo>
                      <a:lnTo>
                        <a:pt x="26176" y="4039"/>
                      </a:lnTo>
                      <a:lnTo>
                        <a:pt x="26071" y="4227"/>
                      </a:lnTo>
                      <a:lnTo>
                        <a:pt x="26008" y="4374"/>
                      </a:lnTo>
                      <a:lnTo>
                        <a:pt x="25883" y="4290"/>
                      </a:lnTo>
                      <a:lnTo>
                        <a:pt x="25883" y="4227"/>
                      </a:lnTo>
                      <a:lnTo>
                        <a:pt x="26008" y="3955"/>
                      </a:lnTo>
                      <a:lnTo>
                        <a:pt x="25966" y="3851"/>
                      </a:lnTo>
                      <a:lnTo>
                        <a:pt x="25820" y="3830"/>
                      </a:lnTo>
                      <a:lnTo>
                        <a:pt x="25506" y="3934"/>
                      </a:lnTo>
                      <a:lnTo>
                        <a:pt x="25401" y="3871"/>
                      </a:lnTo>
                      <a:lnTo>
                        <a:pt x="25255" y="4018"/>
                      </a:lnTo>
                      <a:lnTo>
                        <a:pt x="25150" y="3976"/>
                      </a:lnTo>
                      <a:lnTo>
                        <a:pt x="25046" y="3934"/>
                      </a:lnTo>
                      <a:lnTo>
                        <a:pt x="24878" y="3955"/>
                      </a:lnTo>
                      <a:lnTo>
                        <a:pt x="25025" y="4081"/>
                      </a:lnTo>
                      <a:lnTo>
                        <a:pt x="24941" y="4164"/>
                      </a:lnTo>
                      <a:lnTo>
                        <a:pt x="24920" y="4143"/>
                      </a:lnTo>
                      <a:lnTo>
                        <a:pt x="24878" y="4081"/>
                      </a:lnTo>
                      <a:lnTo>
                        <a:pt x="24837" y="4060"/>
                      </a:lnTo>
                      <a:lnTo>
                        <a:pt x="24774" y="4164"/>
                      </a:lnTo>
                      <a:lnTo>
                        <a:pt x="24732" y="4227"/>
                      </a:lnTo>
                      <a:lnTo>
                        <a:pt x="24732" y="4478"/>
                      </a:lnTo>
                      <a:lnTo>
                        <a:pt x="24816" y="4562"/>
                      </a:lnTo>
                      <a:lnTo>
                        <a:pt x="24941" y="4436"/>
                      </a:lnTo>
                      <a:lnTo>
                        <a:pt x="25025" y="4478"/>
                      </a:lnTo>
                      <a:lnTo>
                        <a:pt x="25192" y="4353"/>
                      </a:lnTo>
                      <a:lnTo>
                        <a:pt x="25276" y="4374"/>
                      </a:lnTo>
                      <a:lnTo>
                        <a:pt x="25255" y="4478"/>
                      </a:lnTo>
                      <a:lnTo>
                        <a:pt x="24941" y="4604"/>
                      </a:lnTo>
                      <a:lnTo>
                        <a:pt x="24878" y="4750"/>
                      </a:lnTo>
                      <a:lnTo>
                        <a:pt x="24753" y="4813"/>
                      </a:lnTo>
                      <a:lnTo>
                        <a:pt x="24502" y="4855"/>
                      </a:lnTo>
                      <a:lnTo>
                        <a:pt x="24460" y="4918"/>
                      </a:lnTo>
                      <a:lnTo>
                        <a:pt x="24523" y="5001"/>
                      </a:lnTo>
                      <a:lnTo>
                        <a:pt x="24313" y="5064"/>
                      </a:lnTo>
                      <a:lnTo>
                        <a:pt x="24209" y="5001"/>
                      </a:lnTo>
                      <a:lnTo>
                        <a:pt x="24146" y="5022"/>
                      </a:lnTo>
                      <a:lnTo>
                        <a:pt x="24125" y="5127"/>
                      </a:lnTo>
                      <a:lnTo>
                        <a:pt x="24041" y="5169"/>
                      </a:lnTo>
                      <a:lnTo>
                        <a:pt x="23895" y="5211"/>
                      </a:lnTo>
                      <a:lnTo>
                        <a:pt x="23832" y="5294"/>
                      </a:lnTo>
                      <a:lnTo>
                        <a:pt x="23916" y="5399"/>
                      </a:lnTo>
                      <a:lnTo>
                        <a:pt x="23874" y="5399"/>
                      </a:lnTo>
                      <a:lnTo>
                        <a:pt x="23832" y="5504"/>
                      </a:lnTo>
                      <a:lnTo>
                        <a:pt x="23790" y="5524"/>
                      </a:lnTo>
                      <a:lnTo>
                        <a:pt x="23728" y="5441"/>
                      </a:lnTo>
                      <a:lnTo>
                        <a:pt x="23686" y="5441"/>
                      </a:lnTo>
                      <a:lnTo>
                        <a:pt x="23581" y="5608"/>
                      </a:lnTo>
                      <a:lnTo>
                        <a:pt x="23602" y="5650"/>
                      </a:lnTo>
                      <a:lnTo>
                        <a:pt x="23560" y="5713"/>
                      </a:lnTo>
                      <a:lnTo>
                        <a:pt x="23560" y="5817"/>
                      </a:lnTo>
                      <a:lnTo>
                        <a:pt x="23456" y="5943"/>
                      </a:lnTo>
                      <a:lnTo>
                        <a:pt x="23477" y="6048"/>
                      </a:lnTo>
                      <a:lnTo>
                        <a:pt x="23309" y="6110"/>
                      </a:lnTo>
                      <a:lnTo>
                        <a:pt x="23142" y="6110"/>
                      </a:lnTo>
                      <a:lnTo>
                        <a:pt x="23037" y="6173"/>
                      </a:lnTo>
                      <a:lnTo>
                        <a:pt x="23037" y="6278"/>
                      </a:lnTo>
                      <a:lnTo>
                        <a:pt x="23100" y="6278"/>
                      </a:lnTo>
                      <a:lnTo>
                        <a:pt x="23163" y="6215"/>
                      </a:lnTo>
                      <a:lnTo>
                        <a:pt x="23414" y="6257"/>
                      </a:lnTo>
                      <a:lnTo>
                        <a:pt x="23372" y="6340"/>
                      </a:lnTo>
                      <a:lnTo>
                        <a:pt x="23246" y="6320"/>
                      </a:lnTo>
                      <a:lnTo>
                        <a:pt x="23204" y="6361"/>
                      </a:lnTo>
                      <a:lnTo>
                        <a:pt x="23288" y="6445"/>
                      </a:lnTo>
                      <a:lnTo>
                        <a:pt x="23267" y="6675"/>
                      </a:lnTo>
                      <a:lnTo>
                        <a:pt x="23163" y="6759"/>
                      </a:lnTo>
                      <a:lnTo>
                        <a:pt x="23184" y="6843"/>
                      </a:lnTo>
                      <a:lnTo>
                        <a:pt x="23163" y="6947"/>
                      </a:lnTo>
                      <a:lnTo>
                        <a:pt x="23037" y="6759"/>
                      </a:lnTo>
                      <a:lnTo>
                        <a:pt x="22932" y="6780"/>
                      </a:lnTo>
                      <a:lnTo>
                        <a:pt x="22786" y="6633"/>
                      </a:lnTo>
                      <a:lnTo>
                        <a:pt x="22723" y="6592"/>
                      </a:lnTo>
                      <a:lnTo>
                        <a:pt x="22681" y="6654"/>
                      </a:lnTo>
                      <a:lnTo>
                        <a:pt x="22765" y="6738"/>
                      </a:lnTo>
                      <a:lnTo>
                        <a:pt x="22765" y="6843"/>
                      </a:lnTo>
                      <a:lnTo>
                        <a:pt x="22723" y="6905"/>
                      </a:lnTo>
                      <a:lnTo>
                        <a:pt x="22786" y="7010"/>
                      </a:lnTo>
                      <a:lnTo>
                        <a:pt x="22891" y="6968"/>
                      </a:lnTo>
                      <a:lnTo>
                        <a:pt x="23079" y="7010"/>
                      </a:lnTo>
                      <a:lnTo>
                        <a:pt x="23204" y="7052"/>
                      </a:lnTo>
                      <a:lnTo>
                        <a:pt x="23246" y="7156"/>
                      </a:lnTo>
                      <a:lnTo>
                        <a:pt x="23351" y="7219"/>
                      </a:lnTo>
                      <a:lnTo>
                        <a:pt x="23456" y="7198"/>
                      </a:lnTo>
                      <a:lnTo>
                        <a:pt x="23497" y="7177"/>
                      </a:lnTo>
                      <a:lnTo>
                        <a:pt x="23560" y="7261"/>
                      </a:lnTo>
                      <a:lnTo>
                        <a:pt x="23414" y="7303"/>
                      </a:lnTo>
                      <a:lnTo>
                        <a:pt x="23288" y="7303"/>
                      </a:lnTo>
                      <a:lnTo>
                        <a:pt x="23184" y="7198"/>
                      </a:lnTo>
                      <a:lnTo>
                        <a:pt x="23142" y="7219"/>
                      </a:lnTo>
                      <a:lnTo>
                        <a:pt x="23100" y="7303"/>
                      </a:lnTo>
                      <a:lnTo>
                        <a:pt x="23058" y="7366"/>
                      </a:lnTo>
                      <a:lnTo>
                        <a:pt x="23184" y="7512"/>
                      </a:lnTo>
                      <a:lnTo>
                        <a:pt x="23267" y="7470"/>
                      </a:lnTo>
                      <a:lnTo>
                        <a:pt x="23456" y="7470"/>
                      </a:lnTo>
                      <a:lnTo>
                        <a:pt x="23497" y="7617"/>
                      </a:lnTo>
                      <a:lnTo>
                        <a:pt x="23581" y="7680"/>
                      </a:lnTo>
                      <a:lnTo>
                        <a:pt x="23623" y="7596"/>
                      </a:lnTo>
                      <a:lnTo>
                        <a:pt x="23811" y="7596"/>
                      </a:lnTo>
                      <a:lnTo>
                        <a:pt x="23790" y="7701"/>
                      </a:lnTo>
                      <a:lnTo>
                        <a:pt x="23937" y="7805"/>
                      </a:lnTo>
                      <a:lnTo>
                        <a:pt x="24083" y="7805"/>
                      </a:lnTo>
                      <a:lnTo>
                        <a:pt x="24146" y="7952"/>
                      </a:lnTo>
                      <a:lnTo>
                        <a:pt x="24083" y="8161"/>
                      </a:lnTo>
                      <a:lnTo>
                        <a:pt x="23832" y="8307"/>
                      </a:lnTo>
                      <a:lnTo>
                        <a:pt x="23769" y="8433"/>
                      </a:lnTo>
                      <a:lnTo>
                        <a:pt x="23769" y="8517"/>
                      </a:lnTo>
                      <a:lnTo>
                        <a:pt x="23979" y="8726"/>
                      </a:lnTo>
                      <a:lnTo>
                        <a:pt x="24104" y="8768"/>
                      </a:lnTo>
                      <a:lnTo>
                        <a:pt x="23895" y="8768"/>
                      </a:lnTo>
                      <a:lnTo>
                        <a:pt x="23665" y="8579"/>
                      </a:lnTo>
                      <a:lnTo>
                        <a:pt x="23665" y="8454"/>
                      </a:lnTo>
                      <a:lnTo>
                        <a:pt x="23769" y="8224"/>
                      </a:lnTo>
                      <a:lnTo>
                        <a:pt x="23832" y="8161"/>
                      </a:lnTo>
                      <a:lnTo>
                        <a:pt x="23832" y="8098"/>
                      </a:lnTo>
                      <a:lnTo>
                        <a:pt x="23895" y="7952"/>
                      </a:lnTo>
                      <a:lnTo>
                        <a:pt x="23832" y="7910"/>
                      </a:lnTo>
                      <a:lnTo>
                        <a:pt x="23456" y="8098"/>
                      </a:lnTo>
                      <a:lnTo>
                        <a:pt x="23246" y="8161"/>
                      </a:lnTo>
                      <a:lnTo>
                        <a:pt x="23184" y="8307"/>
                      </a:lnTo>
                      <a:lnTo>
                        <a:pt x="23058" y="8349"/>
                      </a:lnTo>
                      <a:lnTo>
                        <a:pt x="22953" y="8307"/>
                      </a:lnTo>
                      <a:lnTo>
                        <a:pt x="22828" y="8328"/>
                      </a:lnTo>
                      <a:lnTo>
                        <a:pt x="22660" y="8454"/>
                      </a:lnTo>
                      <a:lnTo>
                        <a:pt x="22221" y="8621"/>
                      </a:lnTo>
                      <a:lnTo>
                        <a:pt x="21907" y="8684"/>
                      </a:lnTo>
                      <a:lnTo>
                        <a:pt x="21782" y="8684"/>
                      </a:lnTo>
                      <a:lnTo>
                        <a:pt x="21614" y="8851"/>
                      </a:lnTo>
                      <a:lnTo>
                        <a:pt x="21468" y="8851"/>
                      </a:lnTo>
                      <a:lnTo>
                        <a:pt x="21384" y="8935"/>
                      </a:lnTo>
                      <a:lnTo>
                        <a:pt x="21510" y="9040"/>
                      </a:lnTo>
                      <a:lnTo>
                        <a:pt x="21510" y="9165"/>
                      </a:lnTo>
                      <a:lnTo>
                        <a:pt x="21489" y="9291"/>
                      </a:lnTo>
                      <a:lnTo>
                        <a:pt x="21572" y="9374"/>
                      </a:lnTo>
                      <a:lnTo>
                        <a:pt x="21677" y="9374"/>
                      </a:lnTo>
                      <a:lnTo>
                        <a:pt x="21698" y="9458"/>
                      </a:lnTo>
                      <a:lnTo>
                        <a:pt x="21635" y="9521"/>
                      </a:lnTo>
                      <a:lnTo>
                        <a:pt x="21844" y="9667"/>
                      </a:lnTo>
                      <a:lnTo>
                        <a:pt x="22012" y="9918"/>
                      </a:lnTo>
                      <a:lnTo>
                        <a:pt x="22012" y="10128"/>
                      </a:lnTo>
                      <a:lnTo>
                        <a:pt x="22054" y="10232"/>
                      </a:lnTo>
                      <a:lnTo>
                        <a:pt x="22116" y="10232"/>
                      </a:lnTo>
                      <a:lnTo>
                        <a:pt x="22137" y="10400"/>
                      </a:lnTo>
                      <a:lnTo>
                        <a:pt x="22305" y="10504"/>
                      </a:lnTo>
                      <a:lnTo>
                        <a:pt x="22430" y="10462"/>
                      </a:lnTo>
                      <a:lnTo>
                        <a:pt x="22828" y="10504"/>
                      </a:lnTo>
                      <a:lnTo>
                        <a:pt x="22953" y="10421"/>
                      </a:lnTo>
                      <a:lnTo>
                        <a:pt x="22953" y="10504"/>
                      </a:lnTo>
                      <a:lnTo>
                        <a:pt x="22995" y="10609"/>
                      </a:lnTo>
                      <a:lnTo>
                        <a:pt x="22995" y="10755"/>
                      </a:lnTo>
                      <a:lnTo>
                        <a:pt x="23184" y="10839"/>
                      </a:lnTo>
                      <a:lnTo>
                        <a:pt x="23288" y="10986"/>
                      </a:lnTo>
                      <a:lnTo>
                        <a:pt x="23581" y="10986"/>
                      </a:lnTo>
                      <a:lnTo>
                        <a:pt x="23790" y="11132"/>
                      </a:lnTo>
                      <a:lnTo>
                        <a:pt x="23874" y="11132"/>
                      </a:lnTo>
                      <a:lnTo>
                        <a:pt x="23979" y="11258"/>
                      </a:lnTo>
                      <a:lnTo>
                        <a:pt x="24000" y="11550"/>
                      </a:lnTo>
                      <a:lnTo>
                        <a:pt x="24041" y="11676"/>
                      </a:lnTo>
                      <a:lnTo>
                        <a:pt x="24000" y="11864"/>
                      </a:lnTo>
                      <a:lnTo>
                        <a:pt x="24125" y="12011"/>
                      </a:lnTo>
                      <a:lnTo>
                        <a:pt x="24230" y="12094"/>
                      </a:lnTo>
                      <a:lnTo>
                        <a:pt x="24418" y="12346"/>
                      </a:lnTo>
                      <a:lnTo>
                        <a:pt x="24502" y="12618"/>
                      </a:lnTo>
                      <a:lnTo>
                        <a:pt x="24648" y="12743"/>
                      </a:lnTo>
                      <a:lnTo>
                        <a:pt x="24711" y="12869"/>
                      </a:lnTo>
                      <a:lnTo>
                        <a:pt x="24585" y="13141"/>
                      </a:lnTo>
                      <a:lnTo>
                        <a:pt x="24502" y="13162"/>
                      </a:lnTo>
                      <a:lnTo>
                        <a:pt x="24418" y="13141"/>
                      </a:lnTo>
                      <a:lnTo>
                        <a:pt x="24418" y="13141"/>
                      </a:lnTo>
                      <a:lnTo>
                        <a:pt x="24523" y="13287"/>
                      </a:lnTo>
                      <a:lnTo>
                        <a:pt x="24732" y="13329"/>
                      </a:lnTo>
                      <a:lnTo>
                        <a:pt x="24837" y="13392"/>
                      </a:lnTo>
                      <a:lnTo>
                        <a:pt x="25046" y="13643"/>
                      </a:lnTo>
                      <a:lnTo>
                        <a:pt x="25255" y="13706"/>
                      </a:lnTo>
                      <a:lnTo>
                        <a:pt x="25276" y="13685"/>
                      </a:lnTo>
                      <a:lnTo>
                        <a:pt x="25360" y="13706"/>
                      </a:lnTo>
                      <a:lnTo>
                        <a:pt x="25548" y="13559"/>
                      </a:lnTo>
                      <a:lnTo>
                        <a:pt x="25736" y="13517"/>
                      </a:lnTo>
                      <a:lnTo>
                        <a:pt x="25945" y="13685"/>
                      </a:lnTo>
                      <a:lnTo>
                        <a:pt x="26092" y="13747"/>
                      </a:lnTo>
                      <a:lnTo>
                        <a:pt x="26197" y="13747"/>
                      </a:lnTo>
                      <a:lnTo>
                        <a:pt x="26280" y="13894"/>
                      </a:lnTo>
                      <a:lnTo>
                        <a:pt x="26301" y="14124"/>
                      </a:lnTo>
                      <a:lnTo>
                        <a:pt x="26238" y="13915"/>
                      </a:lnTo>
                      <a:lnTo>
                        <a:pt x="26176" y="13810"/>
                      </a:lnTo>
                      <a:lnTo>
                        <a:pt x="25987" y="13810"/>
                      </a:lnTo>
                      <a:lnTo>
                        <a:pt x="25757" y="13643"/>
                      </a:lnTo>
                      <a:lnTo>
                        <a:pt x="25611" y="13643"/>
                      </a:lnTo>
                      <a:lnTo>
                        <a:pt x="25443" y="13810"/>
                      </a:lnTo>
                      <a:lnTo>
                        <a:pt x="25443" y="13978"/>
                      </a:lnTo>
                      <a:lnTo>
                        <a:pt x="25464" y="14061"/>
                      </a:lnTo>
                      <a:lnTo>
                        <a:pt x="25234" y="13810"/>
                      </a:lnTo>
                      <a:lnTo>
                        <a:pt x="24983" y="13810"/>
                      </a:lnTo>
                      <a:lnTo>
                        <a:pt x="24857" y="13706"/>
                      </a:lnTo>
                      <a:lnTo>
                        <a:pt x="24857" y="13580"/>
                      </a:lnTo>
                      <a:lnTo>
                        <a:pt x="24753" y="13434"/>
                      </a:lnTo>
                      <a:lnTo>
                        <a:pt x="24565" y="13371"/>
                      </a:lnTo>
                      <a:lnTo>
                        <a:pt x="24397" y="13371"/>
                      </a:lnTo>
                      <a:lnTo>
                        <a:pt x="24188" y="13245"/>
                      </a:lnTo>
                      <a:lnTo>
                        <a:pt x="24230" y="13182"/>
                      </a:lnTo>
                      <a:lnTo>
                        <a:pt x="24230" y="13057"/>
                      </a:lnTo>
                      <a:lnTo>
                        <a:pt x="24313" y="13015"/>
                      </a:lnTo>
                      <a:lnTo>
                        <a:pt x="24272" y="12910"/>
                      </a:lnTo>
                      <a:lnTo>
                        <a:pt x="24230" y="12638"/>
                      </a:lnTo>
                      <a:lnTo>
                        <a:pt x="24167" y="12429"/>
                      </a:lnTo>
                      <a:lnTo>
                        <a:pt x="24083" y="12387"/>
                      </a:lnTo>
                      <a:lnTo>
                        <a:pt x="24021" y="12555"/>
                      </a:lnTo>
                      <a:lnTo>
                        <a:pt x="23958" y="12597"/>
                      </a:lnTo>
                      <a:lnTo>
                        <a:pt x="23979" y="12743"/>
                      </a:lnTo>
                      <a:lnTo>
                        <a:pt x="23895" y="12827"/>
                      </a:lnTo>
                      <a:lnTo>
                        <a:pt x="23916" y="12910"/>
                      </a:lnTo>
                      <a:lnTo>
                        <a:pt x="23895" y="13036"/>
                      </a:lnTo>
                      <a:lnTo>
                        <a:pt x="23811" y="13036"/>
                      </a:lnTo>
                      <a:lnTo>
                        <a:pt x="23769" y="12659"/>
                      </a:lnTo>
                      <a:lnTo>
                        <a:pt x="23853" y="12555"/>
                      </a:lnTo>
                      <a:lnTo>
                        <a:pt x="23811" y="12429"/>
                      </a:lnTo>
                      <a:lnTo>
                        <a:pt x="23644" y="12283"/>
                      </a:lnTo>
                      <a:lnTo>
                        <a:pt x="23644" y="12094"/>
                      </a:lnTo>
                      <a:lnTo>
                        <a:pt x="23560" y="11969"/>
                      </a:lnTo>
                      <a:lnTo>
                        <a:pt x="23560" y="11802"/>
                      </a:lnTo>
                      <a:lnTo>
                        <a:pt x="23707" y="11697"/>
                      </a:lnTo>
                      <a:lnTo>
                        <a:pt x="23707" y="11613"/>
                      </a:lnTo>
                      <a:lnTo>
                        <a:pt x="23686" y="11509"/>
                      </a:lnTo>
                      <a:lnTo>
                        <a:pt x="23707" y="11299"/>
                      </a:lnTo>
                      <a:lnTo>
                        <a:pt x="23581" y="11278"/>
                      </a:lnTo>
                      <a:lnTo>
                        <a:pt x="23539" y="11299"/>
                      </a:lnTo>
                      <a:lnTo>
                        <a:pt x="23456" y="11216"/>
                      </a:lnTo>
                      <a:lnTo>
                        <a:pt x="23225" y="11383"/>
                      </a:lnTo>
                      <a:lnTo>
                        <a:pt x="22912" y="11425"/>
                      </a:lnTo>
                      <a:lnTo>
                        <a:pt x="22744" y="11425"/>
                      </a:lnTo>
                      <a:lnTo>
                        <a:pt x="22514" y="11195"/>
                      </a:lnTo>
                      <a:lnTo>
                        <a:pt x="22388" y="11111"/>
                      </a:lnTo>
                      <a:lnTo>
                        <a:pt x="22347" y="11006"/>
                      </a:lnTo>
                      <a:lnTo>
                        <a:pt x="22012" y="10965"/>
                      </a:lnTo>
                      <a:lnTo>
                        <a:pt x="21886" y="10860"/>
                      </a:lnTo>
                      <a:lnTo>
                        <a:pt x="21761" y="10693"/>
                      </a:lnTo>
                      <a:lnTo>
                        <a:pt x="21363" y="10693"/>
                      </a:lnTo>
                      <a:lnTo>
                        <a:pt x="21259" y="10651"/>
                      </a:lnTo>
                      <a:lnTo>
                        <a:pt x="21133" y="10734"/>
                      </a:lnTo>
                      <a:lnTo>
                        <a:pt x="20987" y="10944"/>
                      </a:lnTo>
                      <a:lnTo>
                        <a:pt x="20966" y="11069"/>
                      </a:lnTo>
                      <a:lnTo>
                        <a:pt x="20924" y="11111"/>
                      </a:lnTo>
                      <a:lnTo>
                        <a:pt x="20861" y="11090"/>
                      </a:lnTo>
                      <a:lnTo>
                        <a:pt x="20840" y="11174"/>
                      </a:lnTo>
                      <a:lnTo>
                        <a:pt x="20924" y="11258"/>
                      </a:lnTo>
                      <a:lnTo>
                        <a:pt x="21091" y="11132"/>
                      </a:lnTo>
                      <a:lnTo>
                        <a:pt x="21300" y="11174"/>
                      </a:lnTo>
                      <a:lnTo>
                        <a:pt x="21405" y="11383"/>
                      </a:lnTo>
                      <a:lnTo>
                        <a:pt x="21280" y="11613"/>
                      </a:lnTo>
                      <a:lnTo>
                        <a:pt x="21133" y="11655"/>
                      </a:lnTo>
                      <a:lnTo>
                        <a:pt x="20861" y="11550"/>
                      </a:lnTo>
                      <a:lnTo>
                        <a:pt x="20715" y="11362"/>
                      </a:lnTo>
                      <a:lnTo>
                        <a:pt x="20610" y="11362"/>
                      </a:lnTo>
                      <a:lnTo>
                        <a:pt x="20443" y="11467"/>
                      </a:lnTo>
                      <a:lnTo>
                        <a:pt x="20401" y="11550"/>
                      </a:lnTo>
                      <a:lnTo>
                        <a:pt x="20317" y="11571"/>
                      </a:lnTo>
                      <a:lnTo>
                        <a:pt x="20505" y="11822"/>
                      </a:lnTo>
                      <a:lnTo>
                        <a:pt x="20568" y="11822"/>
                      </a:lnTo>
                      <a:lnTo>
                        <a:pt x="20631" y="11969"/>
                      </a:lnTo>
                      <a:lnTo>
                        <a:pt x="20840" y="12136"/>
                      </a:lnTo>
                      <a:lnTo>
                        <a:pt x="21028" y="12136"/>
                      </a:lnTo>
                      <a:lnTo>
                        <a:pt x="21112" y="12220"/>
                      </a:lnTo>
                      <a:lnTo>
                        <a:pt x="21405" y="12241"/>
                      </a:lnTo>
                      <a:lnTo>
                        <a:pt x="21489" y="12178"/>
                      </a:lnTo>
                      <a:lnTo>
                        <a:pt x="21531" y="12178"/>
                      </a:lnTo>
                      <a:lnTo>
                        <a:pt x="21572" y="12283"/>
                      </a:lnTo>
                      <a:lnTo>
                        <a:pt x="21782" y="12283"/>
                      </a:lnTo>
                      <a:lnTo>
                        <a:pt x="21824" y="12429"/>
                      </a:lnTo>
                      <a:lnTo>
                        <a:pt x="21907" y="12450"/>
                      </a:lnTo>
                      <a:lnTo>
                        <a:pt x="21928" y="12555"/>
                      </a:lnTo>
                      <a:lnTo>
                        <a:pt x="22158" y="12597"/>
                      </a:lnTo>
                      <a:lnTo>
                        <a:pt x="22263" y="12513"/>
                      </a:lnTo>
                      <a:lnTo>
                        <a:pt x="22200" y="12618"/>
                      </a:lnTo>
                      <a:lnTo>
                        <a:pt x="21949" y="12659"/>
                      </a:lnTo>
                      <a:lnTo>
                        <a:pt x="21803" y="12576"/>
                      </a:lnTo>
                      <a:lnTo>
                        <a:pt x="21698" y="12555"/>
                      </a:lnTo>
                      <a:lnTo>
                        <a:pt x="21531" y="12366"/>
                      </a:lnTo>
                      <a:lnTo>
                        <a:pt x="21426" y="12346"/>
                      </a:lnTo>
                      <a:lnTo>
                        <a:pt x="21321" y="12408"/>
                      </a:lnTo>
                      <a:lnTo>
                        <a:pt x="21196" y="12408"/>
                      </a:lnTo>
                      <a:lnTo>
                        <a:pt x="21091" y="12534"/>
                      </a:lnTo>
                      <a:lnTo>
                        <a:pt x="21049" y="12429"/>
                      </a:lnTo>
                      <a:lnTo>
                        <a:pt x="20945" y="12346"/>
                      </a:lnTo>
                      <a:lnTo>
                        <a:pt x="20840" y="12408"/>
                      </a:lnTo>
                      <a:lnTo>
                        <a:pt x="20631" y="12408"/>
                      </a:lnTo>
                      <a:lnTo>
                        <a:pt x="20464" y="12304"/>
                      </a:lnTo>
                      <a:lnTo>
                        <a:pt x="20338" y="12325"/>
                      </a:lnTo>
                      <a:lnTo>
                        <a:pt x="20296" y="12220"/>
                      </a:lnTo>
                      <a:lnTo>
                        <a:pt x="20401" y="12136"/>
                      </a:lnTo>
                      <a:lnTo>
                        <a:pt x="20401" y="12053"/>
                      </a:lnTo>
                      <a:lnTo>
                        <a:pt x="20296" y="11990"/>
                      </a:lnTo>
                      <a:lnTo>
                        <a:pt x="20296" y="11885"/>
                      </a:lnTo>
                      <a:lnTo>
                        <a:pt x="20108" y="11718"/>
                      </a:lnTo>
                      <a:lnTo>
                        <a:pt x="20024" y="11592"/>
                      </a:lnTo>
                      <a:lnTo>
                        <a:pt x="20087" y="11425"/>
                      </a:lnTo>
                      <a:lnTo>
                        <a:pt x="19982" y="11278"/>
                      </a:lnTo>
                      <a:lnTo>
                        <a:pt x="19982" y="11006"/>
                      </a:lnTo>
                      <a:lnTo>
                        <a:pt x="19836" y="10881"/>
                      </a:lnTo>
                      <a:lnTo>
                        <a:pt x="19836" y="10693"/>
                      </a:lnTo>
                      <a:lnTo>
                        <a:pt x="19794" y="10651"/>
                      </a:lnTo>
                      <a:lnTo>
                        <a:pt x="19710" y="10630"/>
                      </a:lnTo>
                      <a:lnTo>
                        <a:pt x="19689" y="10462"/>
                      </a:lnTo>
                      <a:lnTo>
                        <a:pt x="19522" y="10337"/>
                      </a:lnTo>
                      <a:lnTo>
                        <a:pt x="19459" y="10379"/>
                      </a:lnTo>
                      <a:lnTo>
                        <a:pt x="19689" y="10860"/>
                      </a:lnTo>
                      <a:lnTo>
                        <a:pt x="19752" y="11174"/>
                      </a:lnTo>
                      <a:lnTo>
                        <a:pt x="19710" y="11425"/>
                      </a:lnTo>
                      <a:lnTo>
                        <a:pt x="19522" y="11676"/>
                      </a:lnTo>
                      <a:lnTo>
                        <a:pt x="19396" y="11802"/>
                      </a:lnTo>
                      <a:lnTo>
                        <a:pt x="19396" y="11885"/>
                      </a:lnTo>
                      <a:lnTo>
                        <a:pt x="19480" y="11948"/>
                      </a:lnTo>
                      <a:lnTo>
                        <a:pt x="19501" y="12136"/>
                      </a:lnTo>
                      <a:lnTo>
                        <a:pt x="19417" y="12346"/>
                      </a:lnTo>
                      <a:lnTo>
                        <a:pt x="19417" y="12471"/>
                      </a:lnTo>
                      <a:lnTo>
                        <a:pt x="19627" y="12618"/>
                      </a:lnTo>
                      <a:lnTo>
                        <a:pt x="19899" y="12848"/>
                      </a:lnTo>
                      <a:lnTo>
                        <a:pt x="19940" y="12994"/>
                      </a:lnTo>
                      <a:lnTo>
                        <a:pt x="20108" y="12994"/>
                      </a:lnTo>
                      <a:lnTo>
                        <a:pt x="20233" y="13141"/>
                      </a:lnTo>
                      <a:lnTo>
                        <a:pt x="20338" y="13371"/>
                      </a:lnTo>
                      <a:lnTo>
                        <a:pt x="20317" y="13727"/>
                      </a:lnTo>
                      <a:lnTo>
                        <a:pt x="20275" y="13894"/>
                      </a:lnTo>
                      <a:lnTo>
                        <a:pt x="20422" y="14103"/>
                      </a:lnTo>
                      <a:lnTo>
                        <a:pt x="20380" y="14354"/>
                      </a:lnTo>
                      <a:lnTo>
                        <a:pt x="20464" y="14501"/>
                      </a:lnTo>
                      <a:lnTo>
                        <a:pt x="20673" y="14731"/>
                      </a:lnTo>
                      <a:lnTo>
                        <a:pt x="20715" y="14856"/>
                      </a:lnTo>
                      <a:lnTo>
                        <a:pt x="20673" y="15024"/>
                      </a:lnTo>
                      <a:lnTo>
                        <a:pt x="20736" y="15087"/>
                      </a:lnTo>
                      <a:lnTo>
                        <a:pt x="20882" y="15149"/>
                      </a:lnTo>
                      <a:lnTo>
                        <a:pt x="21070" y="15045"/>
                      </a:lnTo>
                      <a:lnTo>
                        <a:pt x="21280" y="15087"/>
                      </a:lnTo>
                      <a:lnTo>
                        <a:pt x="21363" y="15045"/>
                      </a:lnTo>
                      <a:lnTo>
                        <a:pt x="21384" y="14877"/>
                      </a:lnTo>
                      <a:lnTo>
                        <a:pt x="21510" y="14752"/>
                      </a:lnTo>
                      <a:lnTo>
                        <a:pt x="21677" y="14815"/>
                      </a:lnTo>
                      <a:lnTo>
                        <a:pt x="21782" y="14773"/>
                      </a:lnTo>
                      <a:lnTo>
                        <a:pt x="21991" y="14919"/>
                      </a:lnTo>
                      <a:lnTo>
                        <a:pt x="22116" y="14856"/>
                      </a:lnTo>
                      <a:lnTo>
                        <a:pt x="22200" y="14982"/>
                      </a:lnTo>
                      <a:lnTo>
                        <a:pt x="22451" y="15087"/>
                      </a:lnTo>
                      <a:lnTo>
                        <a:pt x="22640" y="15087"/>
                      </a:lnTo>
                      <a:lnTo>
                        <a:pt x="22765" y="15275"/>
                      </a:lnTo>
                      <a:lnTo>
                        <a:pt x="22765" y="15379"/>
                      </a:lnTo>
                      <a:lnTo>
                        <a:pt x="22953" y="15484"/>
                      </a:lnTo>
                      <a:lnTo>
                        <a:pt x="23016" y="15589"/>
                      </a:lnTo>
                      <a:lnTo>
                        <a:pt x="23037" y="15610"/>
                      </a:lnTo>
                      <a:lnTo>
                        <a:pt x="23058" y="15693"/>
                      </a:lnTo>
                      <a:lnTo>
                        <a:pt x="23142" y="15777"/>
                      </a:lnTo>
                      <a:lnTo>
                        <a:pt x="23058" y="15861"/>
                      </a:lnTo>
                      <a:lnTo>
                        <a:pt x="22953" y="15882"/>
                      </a:lnTo>
                      <a:lnTo>
                        <a:pt x="22953" y="16070"/>
                      </a:lnTo>
                      <a:lnTo>
                        <a:pt x="23037" y="16216"/>
                      </a:lnTo>
                      <a:lnTo>
                        <a:pt x="23121" y="16279"/>
                      </a:lnTo>
                      <a:lnTo>
                        <a:pt x="23079" y="16384"/>
                      </a:lnTo>
                      <a:lnTo>
                        <a:pt x="23163" y="16488"/>
                      </a:lnTo>
                      <a:lnTo>
                        <a:pt x="23288" y="16488"/>
                      </a:lnTo>
                      <a:lnTo>
                        <a:pt x="23372" y="16593"/>
                      </a:lnTo>
                      <a:lnTo>
                        <a:pt x="23518" y="16593"/>
                      </a:lnTo>
                      <a:lnTo>
                        <a:pt x="23602" y="16426"/>
                      </a:lnTo>
                      <a:lnTo>
                        <a:pt x="23665" y="16509"/>
                      </a:lnTo>
                      <a:lnTo>
                        <a:pt x="23769" y="16488"/>
                      </a:lnTo>
                      <a:lnTo>
                        <a:pt x="23832" y="16509"/>
                      </a:lnTo>
                      <a:lnTo>
                        <a:pt x="23790" y="16530"/>
                      </a:lnTo>
                      <a:lnTo>
                        <a:pt x="23728" y="16593"/>
                      </a:lnTo>
                      <a:lnTo>
                        <a:pt x="23560" y="16614"/>
                      </a:lnTo>
                      <a:lnTo>
                        <a:pt x="23456" y="16635"/>
                      </a:lnTo>
                      <a:lnTo>
                        <a:pt x="23288" y="16656"/>
                      </a:lnTo>
                      <a:lnTo>
                        <a:pt x="23142" y="16551"/>
                      </a:lnTo>
                      <a:lnTo>
                        <a:pt x="22995" y="16551"/>
                      </a:lnTo>
                      <a:lnTo>
                        <a:pt x="22932" y="16426"/>
                      </a:lnTo>
                      <a:lnTo>
                        <a:pt x="22974" y="16384"/>
                      </a:lnTo>
                      <a:lnTo>
                        <a:pt x="22953" y="16237"/>
                      </a:lnTo>
                      <a:lnTo>
                        <a:pt x="22849" y="16112"/>
                      </a:lnTo>
                      <a:lnTo>
                        <a:pt x="22828" y="15986"/>
                      </a:lnTo>
                      <a:lnTo>
                        <a:pt x="22723" y="15923"/>
                      </a:lnTo>
                      <a:lnTo>
                        <a:pt x="22744" y="15798"/>
                      </a:lnTo>
                      <a:lnTo>
                        <a:pt x="22619" y="15610"/>
                      </a:lnTo>
                      <a:lnTo>
                        <a:pt x="22556" y="15610"/>
                      </a:lnTo>
                      <a:lnTo>
                        <a:pt x="22430" y="15526"/>
                      </a:lnTo>
                      <a:lnTo>
                        <a:pt x="22242" y="15421"/>
                      </a:lnTo>
                      <a:lnTo>
                        <a:pt x="22242" y="15254"/>
                      </a:lnTo>
                      <a:lnTo>
                        <a:pt x="22054" y="15066"/>
                      </a:lnTo>
                      <a:lnTo>
                        <a:pt x="21907" y="15066"/>
                      </a:lnTo>
                      <a:lnTo>
                        <a:pt x="21677" y="15317"/>
                      </a:lnTo>
                      <a:lnTo>
                        <a:pt x="21510" y="15338"/>
                      </a:lnTo>
                      <a:lnTo>
                        <a:pt x="21405" y="15463"/>
                      </a:lnTo>
                      <a:lnTo>
                        <a:pt x="21217" y="15589"/>
                      </a:lnTo>
                      <a:lnTo>
                        <a:pt x="21259" y="15944"/>
                      </a:lnTo>
                      <a:lnTo>
                        <a:pt x="21321" y="16049"/>
                      </a:lnTo>
                      <a:lnTo>
                        <a:pt x="21572" y="16175"/>
                      </a:lnTo>
                      <a:lnTo>
                        <a:pt x="21761" y="16593"/>
                      </a:lnTo>
                      <a:lnTo>
                        <a:pt x="21719" y="16698"/>
                      </a:lnTo>
                      <a:lnTo>
                        <a:pt x="21531" y="17012"/>
                      </a:lnTo>
                      <a:lnTo>
                        <a:pt x="21510" y="17179"/>
                      </a:lnTo>
                      <a:lnTo>
                        <a:pt x="21614" y="17367"/>
                      </a:lnTo>
                      <a:lnTo>
                        <a:pt x="21510" y="17639"/>
                      </a:lnTo>
                      <a:lnTo>
                        <a:pt x="21510" y="17744"/>
                      </a:lnTo>
                      <a:lnTo>
                        <a:pt x="21363" y="17890"/>
                      </a:lnTo>
                      <a:lnTo>
                        <a:pt x="21363" y="17974"/>
                      </a:lnTo>
                      <a:lnTo>
                        <a:pt x="21259" y="18016"/>
                      </a:lnTo>
                      <a:lnTo>
                        <a:pt x="21175" y="18120"/>
                      </a:lnTo>
                      <a:lnTo>
                        <a:pt x="21175" y="18267"/>
                      </a:lnTo>
                      <a:lnTo>
                        <a:pt x="21259" y="18330"/>
                      </a:lnTo>
                      <a:lnTo>
                        <a:pt x="21259" y="18434"/>
                      </a:lnTo>
                      <a:lnTo>
                        <a:pt x="21070" y="18539"/>
                      </a:lnTo>
                      <a:lnTo>
                        <a:pt x="20840" y="18497"/>
                      </a:lnTo>
                      <a:lnTo>
                        <a:pt x="20798" y="18434"/>
                      </a:lnTo>
                      <a:lnTo>
                        <a:pt x="20589" y="18434"/>
                      </a:lnTo>
                      <a:lnTo>
                        <a:pt x="20380" y="18476"/>
                      </a:lnTo>
                      <a:lnTo>
                        <a:pt x="20212" y="18413"/>
                      </a:lnTo>
                      <a:lnTo>
                        <a:pt x="19794" y="18330"/>
                      </a:lnTo>
                      <a:lnTo>
                        <a:pt x="19627" y="18183"/>
                      </a:lnTo>
                      <a:lnTo>
                        <a:pt x="19585" y="18079"/>
                      </a:lnTo>
                      <a:lnTo>
                        <a:pt x="19396" y="18100"/>
                      </a:lnTo>
                      <a:lnTo>
                        <a:pt x="19334" y="18204"/>
                      </a:lnTo>
                      <a:lnTo>
                        <a:pt x="19313" y="18162"/>
                      </a:lnTo>
                      <a:lnTo>
                        <a:pt x="19229" y="18120"/>
                      </a:lnTo>
                      <a:lnTo>
                        <a:pt x="19313" y="17974"/>
                      </a:lnTo>
                      <a:lnTo>
                        <a:pt x="19480" y="17953"/>
                      </a:lnTo>
                      <a:lnTo>
                        <a:pt x="19794" y="17890"/>
                      </a:lnTo>
                      <a:lnTo>
                        <a:pt x="19836" y="17807"/>
                      </a:lnTo>
                      <a:lnTo>
                        <a:pt x="20108" y="17974"/>
                      </a:lnTo>
                      <a:lnTo>
                        <a:pt x="20171" y="17974"/>
                      </a:lnTo>
                      <a:lnTo>
                        <a:pt x="20212" y="17890"/>
                      </a:lnTo>
                      <a:lnTo>
                        <a:pt x="20338" y="17890"/>
                      </a:lnTo>
                      <a:lnTo>
                        <a:pt x="20338" y="17974"/>
                      </a:lnTo>
                      <a:lnTo>
                        <a:pt x="20150" y="18079"/>
                      </a:lnTo>
                      <a:lnTo>
                        <a:pt x="20254" y="18183"/>
                      </a:lnTo>
                      <a:lnTo>
                        <a:pt x="20464" y="18162"/>
                      </a:lnTo>
                      <a:lnTo>
                        <a:pt x="20547" y="18058"/>
                      </a:lnTo>
                      <a:lnTo>
                        <a:pt x="20673" y="17995"/>
                      </a:lnTo>
                      <a:lnTo>
                        <a:pt x="20673" y="17911"/>
                      </a:lnTo>
                      <a:lnTo>
                        <a:pt x="20568" y="17786"/>
                      </a:lnTo>
                      <a:lnTo>
                        <a:pt x="20568" y="17702"/>
                      </a:lnTo>
                      <a:lnTo>
                        <a:pt x="20694" y="17786"/>
                      </a:lnTo>
                      <a:lnTo>
                        <a:pt x="20756" y="17702"/>
                      </a:lnTo>
                      <a:lnTo>
                        <a:pt x="20756" y="17472"/>
                      </a:lnTo>
                      <a:lnTo>
                        <a:pt x="20882" y="17388"/>
                      </a:lnTo>
                      <a:lnTo>
                        <a:pt x="20861" y="17325"/>
                      </a:lnTo>
                      <a:lnTo>
                        <a:pt x="20777" y="17346"/>
                      </a:lnTo>
                      <a:lnTo>
                        <a:pt x="20756" y="17284"/>
                      </a:lnTo>
                      <a:lnTo>
                        <a:pt x="20882" y="17242"/>
                      </a:lnTo>
                      <a:lnTo>
                        <a:pt x="20882" y="17012"/>
                      </a:lnTo>
                      <a:lnTo>
                        <a:pt x="20840" y="16928"/>
                      </a:lnTo>
                      <a:lnTo>
                        <a:pt x="20903" y="16823"/>
                      </a:lnTo>
                      <a:lnTo>
                        <a:pt x="20903" y="16760"/>
                      </a:lnTo>
                      <a:lnTo>
                        <a:pt x="21008" y="16698"/>
                      </a:lnTo>
                      <a:lnTo>
                        <a:pt x="20987" y="16509"/>
                      </a:lnTo>
                      <a:lnTo>
                        <a:pt x="20861" y="16384"/>
                      </a:lnTo>
                      <a:lnTo>
                        <a:pt x="20777" y="16175"/>
                      </a:lnTo>
                      <a:lnTo>
                        <a:pt x="20798" y="16007"/>
                      </a:lnTo>
                      <a:lnTo>
                        <a:pt x="20798" y="15882"/>
                      </a:lnTo>
                      <a:lnTo>
                        <a:pt x="20861" y="15903"/>
                      </a:lnTo>
                      <a:lnTo>
                        <a:pt x="20861" y="15819"/>
                      </a:lnTo>
                      <a:lnTo>
                        <a:pt x="20673" y="15651"/>
                      </a:lnTo>
                      <a:lnTo>
                        <a:pt x="20589" y="15610"/>
                      </a:lnTo>
                      <a:lnTo>
                        <a:pt x="20526" y="15505"/>
                      </a:lnTo>
                      <a:lnTo>
                        <a:pt x="20338" y="15463"/>
                      </a:lnTo>
                      <a:lnTo>
                        <a:pt x="20108" y="15170"/>
                      </a:lnTo>
                      <a:lnTo>
                        <a:pt x="20045" y="14940"/>
                      </a:lnTo>
                      <a:lnTo>
                        <a:pt x="20003" y="14877"/>
                      </a:lnTo>
                      <a:lnTo>
                        <a:pt x="20045" y="14794"/>
                      </a:lnTo>
                      <a:lnTo>
                        <a:pt x="19919" y="14710"/>
                      </a:lnTo>
                      <a:lnTo>
                        <a:pt x="19836" y="14563"/>
                      </a:lnTo>
                      <a:lnTo>
                        <a:pt x="19899" y="14417"/>
                      </a:lnTo>
                      <a:lnTo>
                        <a:pt x="19710" y="14145"/>
                      </a:lnTo>
                      <a:lnTo>
                        <a:pt x="19710" y="13978"/>
                      </a:lnTo>
                      <a:lnTo>
                        <a:pt x="19585" y="13831"/>
                      </a:lnTo>
                      <a:lnTo>
                        <a:pt x="19606" y="13768"/>
                      </a:lnTo>
                      <a:lnTo>
                        <a:pt x="19606" y="13685"/>
                      </a:lnTo>
                      <a:lnTo>
                        <a:pt x="19501" y="13580"/>
                      </a:lnTo>
                      <a:lnTo>
                        <a:pt x="19438" y="13224"/>
                      </a:lnTo>
                      <a:lnTo>
                        <a:pt x="19375" y="13078"/>
                      </a:lnTo>
                      <a:lnTo>
                        <a:pt x="19229" y="12973"/>
                      </a:lnTo>
                      <a:lnTo>
                        <a:pt x="19292" y="12910"/>
                      </a:lnTo>
                      <a:lnTo>
                        <a:pt x="19250" y="12848"/>
                      </a:lnTo>
                      <a:lnTo>
                        <a:pt x="19166" y="12869"/>
                      </a:lnTo>
                      <a:lnTo>
                        <a:pt x="19166" y="12848"/>
                      </a:lnTo>
                      <a:lnTo>
                        <a:pt x="19041" y="12806"/>
                      </a:lnTo>
                      <a:lnTo>
                        <a:pt x="18957" y="12638"/>
                      </a:lnTo>
                      <a:lnTo>
                        <a:pt x="18831" y="12534"/>
                      </a:lnTo>
                      <a:lnTo>
                        <a:pt x="18769" y="12408"/>
                      </a:lnTo>
                      <a:lnTo>
                        <a:pt x="18852" y="12387"/>
                      </a:lnTo>
                      <a:lnTo>
                        <a:pt x="18873" y="12283"/>
                      </a:lnTo>
                      <a:lnTo>
                        <a:pt x="18831" y="12178"/>
                      </a:lnTo>
                      <a:lnTo>
                        <a:pt x="18852" y="12094"/>
                      </a:lnTo>
                      <a:lnTo>
                        <a:pt x="18790" y="11990"/>
                      </a:lnTo>
                      <a:lnTo>
                        <a:pt x="18852" y="11676"/>
                      </a:lnTo>
                      <a:lnTo>
                        <a:pt x="18769" y="11488"/>
                      </a:lnTo>
                      <a:lnTo>
                        <a:pt x="18769" y="11278"/>
                      </a:lnTo>
                      <a:lnTo>
                        <a:pt x="18727" y="11195"/>
                      </a:lnTo>
                      <a:lnTo>
                        <a:pt x="18727" y="11069"/>
                      </a:lnTo>
                      <a:lnTo>
                        <a:pt x="18643" y="10944"/>
                      </a:lnTo>
                      <a:lnTo>
                        <a:pt x="18748" y="10881"/>
                      </a:lnTo>
                      <a:lnTo>
                        <a:pt x="18685" y="10776"/>
                      </a:lnTo>
                      <a:lnTo>
                        <a:pt x="18559" y="10755"/>
                      </a:lnTo>
                      <a:lnTo>
                        <a:pt x="18413" y="10755"/>
                      </a:lnTo>
                      <a:lnTo>
                        <a:pt x="18057" y="10630"/>
                      </a:lnTo>
                      <a:lnTo>
                        <a:pt x="17932" y="10630"/>
                      </a:lnTo>
                      <a:lnTo>
                        <a:pt x="17890" y="10672"/>
                      </a:lnTo>
                      <a:lnTo>
                        <a:pt x="17785" y="10630"/>
                      </a:lnTo>
                      <a:lnTo>
                        <a:pt x="17681" y="10630"/>
                      </a:lnTo>
                      <a:lnTo>
                        <a:pt x="17534" y="10714"/>
                      </a:lnTo>
                      <a:lnTo>
                        <a:pt x="17388" y="10714"/>
                      </a:lnTo>
                      <a:lnTo>
                        <a:pt x="17262" y="10755"/>
                      </a:lnTo>
                      <a:lnTo>
                        <a:pt x="17220" y="10714"/>
                      </a:lnTo>
                      <a:lnTo>
                        <a:pt x="17262" y="10651"/>
                      </a:lnTo>
                      <a:lnTo>
                        <a:pt x="17158" y="10609"/>
                      </a:lnTo>
                      <a:lnTo>
                        <a:pt x="17053" y="10630"/>
                      </a:lnTo>
                      <a:lnTo>
                        <a:pt x="17074" y="10860"/>
                      </a:lnTo>
                      <a:lnTo>
                        <a:pt x="17053" y="11069"/>
                      </a:lnTo>
                      <a:lnTo>
                        <a:pt x="17158" y="11195"/>
                      </a:lnTo>
                      <a:lnTo>
                        <a:pt x="17116" y="11258"/>
                      </a:lnTo>
                      <a:lnTo>
                        <a:pt x="17074" y="11467"/>
                      </a:lnTo>
                      <a:lnTo>
                        <a:pt x="17158" y="11550"/>
                      </a:lnTo>
                      <a:lnTo>
                        <a:pt x="17158" y="11676"/>
                      </a:lnTo>
                      <a:lnTo>
                        <a:pt x="17199" y="11760"/>
                      </a:lnTo>
                      <a:lnTo>
                        <a:pt x="17158" y="11822"/>
                      </a:lnTo>
                      <a:lnTo>
                        <a:pt x="17158" y="12011"/>
                      </a:lnTo>
                      <a:lnTo>
                        <a:pt x="17220" y="12136"/>
                      </a:lnTo>
                      <a:lnTo>
                        <a:pt x="17158" y="12304"/>
                      </a:lnTo>
                      <a:lnTo>
                        <a:pt x="17158" y="12408"/>
                      </a:lnTo>
                      <a:lnTo>
                        <a:pt x="17199" y="12534"/>
                      </a:lnTo>
                      <a:lnTo>
                        <a:pt x="17178" y="12618"/>
                      </a:lnTo>
                      <a:lnTo>
                        <a:pt x="17053" y="12701"/>
                      </a:lnTo>
                      <a:lnTo>
                        <a:pt x="16844" y="13015"/>
                      </a:lnTo>
                      <a:lnTo>
                        <a:pt x="16760" y="13057"/>
                      </a:lnTo>
                      <a:lnTo>
                        <a:pt x="16781" y="13162"/>
                      </a:lnTo>
                      <a:lnTo>
                        <a:pt x="16865" y="13266"/>
                      </a:lnTo>
                      <a:lnTo>
                        <a:pt x="16802" y="13371"/>
                      </a:lnTo>
                      <a:lnTo>
                        <a:pt x="16781" y="13559"/>
                      </a:lnTo>
                      <a:lnTo>
                        <a:pt x="16906" y="13685"/>
                      </a:lnTo>
                      <a:lnTo>
                        <a:pt x="16990" y="13643"/>
                      </a:lnTo>
                      <a:lnTo>
                        <a:pt x="17074" y="13706"/>
                      </a:lnTo>
                      <a:lnTo>
                        <a:pt x="17158" y="13915"/>
                      </a:lnTo>
                      <a:lnTo>
                        <a:pt x="17283" y="13915"/>
                      </a:lnTo>
                      <a:lnTo>
                        <a:pt x="17388" y="14019"/>
                      </a:lnTo>
                      <a:lnTo>
                        <a:pt x="17304" y="13999"/>
                      </a:lnTo>
                      <a:lnTo>
                        <a:pt x="17220" y="14103"/>
                      </a:lnTo>
                      <a:lnTo>
                        <a:pt x="17220" y="14271"/>
                      </a:lnTo>
                      <a:lnTo>
                        <a:pt x="17409" y="14396"/>
                      </a:lnTo>
                      <a:lnTo>
                        <a:pt x="17409" y="14522"/>
                      </a:lnTo>
                      <a:lnTo>
                        <a:pt x="17325" y="14605"/>
                      </a:lnTo>
                      <a:lnTo>
                        <a:pt x="17262" y="14543"/>
                      </a:lnTo>
                      <a:lnTo>
                        <a:pt x="17262" y="14626"/>
                      </a:lnTo>
                      <a:lnTo>
                        <a:pt x="17367" y="14898"/>
                      </a:lnTo>
                      <a:lnTo>
                        <a:pt x="17430" y="14961"/>
                      </a:lnTo>
                      <a:lnTo>
                        <a:pt x="17492" y="15149"/>
                      </a:lnTo>
                      <a:lnTo>
                        <a:pt x="17534" y="15066"/>
                      </a:lnTo>
                      <a:lnTo>
                        <a:pt x="17639" y="15149"/>
                      </a:lnTo>
                      <a:lnTo>
                        <a:pt x="17764" y="15149"/>
                      </a:lnTo>
                      <a:lnTo>
                        <a:pt x="17911" y="15233"/>
                      </a:lnTo>
                      <a:lnTo>
                        <a:pt x="18015" y="15066"/>
                      </a:lnTo>
                      <a:lnTo>
                        <a:pt x="18057" y="15128"/>
                      </a:lnTo>
                      <a:lnTo>
                        <a:pt x="18057" y="15338"/>
                      </a:lnTo>
                      <a:lnTo>
                        <a:pt x="18141" y="15442"/>
                      </a:lnTo>
                      <a:lnTo>
                        <a:pt x="18183" y="15463"/>
                      </a:lnTo>
                      <a:lnTo>
                        <a:pt x="18434" y="15756"/>
                      </a:lnTo>
                      <a:lnTo>
                        <a:pt x="18559" y="15777"/>
                      </a:lnTo>
                      <a:lnTo>
                        <a:pt x="18643" y="15735"/>
                      </a:lnTo>
                      <a:lnTo>
                        <a:pt x="18748" y="15735"/>
                      </a:lnTo>
                      <a:lnTo>
                        <a:pt x="18769" y="15777"/>
                      </a:lnTo>
                      <a:lnTo>
                        <a:pt x="18873" y="15777"/>
                      </a:lnTo>
                      <a:lnTo>
                        <a:pt x="18769" y="15861"/>
                      </a:lnTo>
                      <a:lnTo>
                        <a:pt x="18769" y="16175"/>
                      </a:lnTo>
                      <a:lnTo>
                        <a:pt x="18748" y="16258"/>
                      </a:lnTo>
                      <a:lnTo>
                        <a:pt x="18811" y="16384"/>
                      </a:lnTo>
                      <a:lnTo>
                        <a:pt x="18790" y="16426"/>
                      </a:lnTo>
                      <a:lnTo>
                        <a:pt x="18706" y="16426"/>
                      </a:lnTo>
                      <a:lnTo>
                        <a:pt x="18748" y="16593"/>
                      </a:lnTo>
                      <a:lnTo>
                        <a:pt x="18748" y="16677"/>
                      </a:lnTo>
                      <a:lnTo>
                        <a:pt x="18601" y="16635"/>
                      </a:lnTo>
                      <a:lnTo>
                        <a:pt x="18476" y="16384"/>
                      </a:lnTo>
                      <a:lnTo>
                        <a:pt x="18329" y="16258"/>
                      </a:lnTo>
                      <a:lnTo>
                        <a:pt x="18141" y="16216"/>
                      </a:lnTo>
                      <a:lnTo>
                        <a:pt x="18057" y="16070"/>
                      </a:lnTo>
                      <a:lnTo>
                        <a:pt x="17932" y="15965"/>
                      </a:lnTo>
                      <a:lnTo>
                        <a:pt x="17618" y="15944"/>
                      </a:lnTo>
                      <a:lnTo>
                        <a:pt x="17304" y="15756"/>
                      </a:lnTo>
                      <a:lnTo>
                        <a:pt x="17116" y="15735"/>
                      </a:lnTo>
                      <a:lnTo>
                        <a:pt x="17095" y="15631"/>
                      </a:lnTo>
                      <a:lnTo>
                        <a:pt x="17011" y="15631"/>
                      </a:lnTo>
                      <a:lnTo>
                        <a:pt x="16906" y="15547"/>
                      </a:lnTo>
                      <a:lnTo>
                        <a:pt x="16760" y="15589"/>
                      </a:lnTo>
                      <a:lnTo>
                        <a:pt x="16655" y="15693"/>
                      </a:lnTo>
                      <a:lnTo>
                        <a:pt x="16593" y="15568"/>
                      </a:lnTo>
                      <a:lnTo>
                        <a:pt x="16614" y="15526"/>
                      </a:lnTo>
                      <a:lnTo>
                        <a:pt x="16593" y="15442"/>
                      </a:lnTo>
                      <a:lnTo>
                        <a:pt x="16237" y="15317"/>
                      </a:lnTo>
                      <a:lnTo>
                        <a:pt x="16070" y="15212"/>
                      </a:lnTo>
                      <a:lnTo>
                        <a:pt x="15526" y="15170"/>
                      </a:lnTo>
                      <a:lnTo>
                        <a:pt x="15086" y="15233"/>
                      </a:lnTo>
                      <a:lnTo>
                        <a:pt x="14982" y="15191"/>
                      </a:lnTo>
                      <a:lnTo>
                        <a:pt x="14877" y="15233"/>
                      </a:lnTo>
                      <a:lnTo>
                        <a:pt x="14772" y="15170"/>
                      </a:lnTo>
                      <a:lnTo>
                        <a:pt x="14710" y="15212"/>
                      </a:lnTo>
                      <a:lnTo>
                        <a:pt x="14605" y="15170"/>
                      </a:lnTo>
                      <a:lnTo>
                        <a:pt x="14521" y="15233"/>
                      </a:lnTo>
                      <a:lnTo>
                        <a:pt x="14584" y="15359"/>
                      </a:lnTo>
                      <a:lnTo>
                        <a:pt x="14584" y="15463"/>
                      </a:lnTo>
                      <a:lnTo>
                        <a:pt x="14458" y="15505"/>
                      </a:lnTo>
                      <a:lnTo>
                        <a:pt x="14458" y="15568"/>
                      </a:lnTo>
                      <a:lnTo>
                        <a:pt x="14521" y="15693"/>
                      </a:lnTo>
                      <a:lnTo>
                        <a:pt x="14605" y="15756"/>
                      </a:lnTo>
                      <a:lnTo>
                        <a:pt x="14668" y="15965"/>
                      </a:lnTo>
                      <a:lnTo>
                        <a:pt x="14710" y="16070"/>
                      </a:lnTo>
                      <a:lnTo>
                        <a:pt x="14751" y="15965"/>
                      </a:lnTo>
                      <a:lnTo>
                        <a:pt x="14814" y="15965"/>
                      </a:lnTo>
                      <a:lnTo>
                        <a:pt x="14919" y="16133"/>
                      </a:lnTo>
                      <a:lnTo>
                        <a:pt x="14919" y="16237"/>
                      </a:lnTo>
                      <a:lnTo>
                        <a:pt x="15044" y="16279"/>
                      </a:lnTo>
                      <a:lnTo>
                        <a:pt x="15212" y="16447"/>
                      </a:lnTo>
                      <a:lnTo>
                        <a:pt x="15044" y="16426"/>
                      </a:lnTo>
                      <a:lnTo>
                        <a:pt x="15002" y="16384"/>
                      </a:lnTo>
                      <a:lnTo>
                        <a:pt x="14919" y="16384"/>
                      </a:lnTo>
                      <a:lnTo>
                        <a:pt x="14877" y="16551"/>
                      </a:lnTo>
                      <a:lnTo>
                        <a:pt x="14772" y="16635"/>
                      </a:lnTo>
                      <a:lnTo>
                        <a:pt x="14605" y="16551"/>
                      </a:lnTo>
                      <a:lnTo>
                        <a:pt x="14521" y="16614"/>
                      </a:lnTo>
                      <a:lnTo>
                        <a:pt x="14521" y="16656"/>
                      </a:lnTo>
                      <a:lnTo>
                        <a:pt x="14668" y="16823"/>
                      </a:lnTo>
                      <a:lnTo>
                        <a:pt x="14710" y="16865"/>
                      </a:lnTo>
                      <a:lnTo>
                        <a:pt x="14710" y="16949"/>
                      </a:lnTo>
                      <a:lnTo>
                        <a:pt x="14668" y="17032"/>
                      </a:lnTo>
                      <a:lnTo>
                        <a:pt x="14375" y="17032"/>
                      </a:lnTo>
                      <a:lnTo>
                        <a:pt x="14291" y="16949"/>
                      </a:lnTo>
                      <a:lnTo>
                        <a:pt x="14312" y="16865"/>
                      </a:lnTo>
                      <a:lnTo>
                        <a:pt x="14270" y="16760"/>
                      </a:lnTo>
                      <a:lnTo>
                        <a:pt x="14375" y="16698"/>
                      </a:lnTo>
                      <a:lnTo>
                        <a:pt x="14375" y="16635"/>
                      </a:lnTo>
                      <a:lnTo>
                        <a:pt x="14270" y="16530"/>
                      </a:lnTo>
                      <a:lnTo>
                        <a:pt x="14186" y="16509"/>
                      </a:lnTo>
                      <a:lnTo>
                        <a:pt x="14270" y="16405"/>
                      </a:lnTo>
                      <a:lnTo>
                        <a:pt x="14249" y="16384"/>
                      </a:lnTo>
                      <a:lnTo>
                        <a:pt x="14165" y="16426"/>
                      </a:lnTo>
                      <a:lnTo>
                        <a:pt x="14103" y="16426"/>
                      </a:lnTo>
                      <a:lnTo>
                        <a:pt x="13956" y="16593"/>
                      </a:lnTo>
                      <a:lnTo>
                        <a:pt x="13873" y="16614"/>
                      </a:lnTo>
                      <a:lnTo>
                        <a:pt x="13768" y="16719"/>
                      </a:lnTo>
                      <a:lnTo>
                        <a:pt x="13768" y="16760"/>
                      </a:lnTo>
                      <a:lnTo>
                        <a:pt x="13642" y="16760"/>
                      </a:lnTo>
                      <a:lnTo>
                        <a:pt x="13580" y="16844"/>
                      </a:lnTo>
                      <a:lnTo>
                        <a:pt x="13580" y="16928"/>
                      </a:lnTo>
                      <a:lnTo>
                        <a:pt x="13517" y="16970"/>
                      </a:lnTo>
                      <a:lnTo>
                        <a:pt x="13245" y="16970"/>
                      </a:lnTo>
                      <a:lnTo>
                        <a:pt x="13161" y="16949"/>
                      </a:lnTo>
                      <a:lnTo>
                        <a:pt x="13119" y="16970"/>
                      </a:lnTo>
                      <a:lnTo>
                        <a:pt x="13036" y="16970"/>
                      </a:lnTo>
                      <a:lnTo>
                        <a:pt x="12952" y="16928"/>
                      </a:lnTo>
                      <a:lnTo>
                        <a:pt x="12805" y="17032"/>
                      </a:lnTo>
                      <a:lnTo>
                        <a:pt x="12785" y="17074"/>
                      </a:lnTo>
                      <a:lnTo>
                        <a:pt x="12680" y="17116"/>
                      </a:lnTo>
                      <a:lnTo>
                        <a:pt x="12575" y="17221"/>
                      </a:lnTo>
                      <a:lnTo>
                        <a:pt x="12575" y="17263"/>
                      </a:lnTo>
                      <a:lnTo>
                        <a:pt x="12638" y="17325"/>
                      </a:lnTo>
                      <a:lnTo>
                        <a:pt x="12617" y="17388"/>
                      </a:lnTo>
                      <a:lnTo>
                        <a:pt x="12638" y="17472"/>
                      </a:lnTo>
                      <a:lnTo>
                        <a:pt x="12617" y="17535"/>
                      </a:lnTo>
                      <a:lnTo>
                        <a:pt x="12513" y="17451"/>
                      </a:lnTo>
                      <a:lnTo>
                        <a:pt x="12471" y="17367"/>
                      </a:lnTo>
                      <a:lnTo>
                        <a:pt x="12408" y="17367"/>
                      </a:lnTo>
                      <a:lnTo>
                        <a:pt x="12282" y="17493"/>
                      </a:lnTo>
                      <a:lnTo>
                        <a:pt x="12220" y="17639"/>
                      </a:lnTo>
                      <a:lnTo>
                        <a:pt x="12220" y="17493"/>
                      </a:lnTo>
                      <a:lnTo>
                        <a:pt x="12094" y="17451"/>
                      </a:lnTo>
                      <a:lnTo>
                        <a:pt x="12010" y="17493"/>
                      </a:lnTo>
                      <a:lnTo>
                        <a:pt x="11948" y="17493"/>
                      </a:lnTo>
                      <a:lnTo>
                        <a:pt x="11864" y="17535"/>
                      </a:lnTo>
                      <a:lnTo>
                        <a:pt x="11759" y="17493"/>
                      </a:lnTo>
                      <a:lnTo>
                        <a:pt x="11738" y="17388"/>
                      </a:lnTo>
                      <a:lnTo>
                        <a:pt x="11864" y="17284"/>
                      </a:lnTo>
                      <a:lnTo>
                        <a:pt x="11969" y="17284"/>
                      </a:lnTo>
                      <a:lnTo>
                        <a:pt x="12010" y="17221"/>
                      </a:lnTo>
                      <a:lnTo>
                        <a:pt x="11948" y="17074"/>
                      </a:lnTo>
                      <a:lnTo>
                        <a:pt x="11969" y="17032"/>
                      </a:lnTo>
                      <a:lnTo>
                        <a:pt x="12052" y="16970"/>
                      </a:lnTo>
                      <a:lnTo>
                        <a:pt x="11906" y="16844"/>
                      </a:lnTo>
                      <a:lnTo>
                        <a:pt x="11864" y="16865"/>
                      </a:lnTo>
                      <a:lnTo>
                        <a:pt x="11780" y="16844"/>
                      </a:lnTo>
                      <a:lnTo>
                        <a:pt x="11759" y="16802"/>
                      </a:lnTo>
                      <a:lnTo>
                        <a:pt x="11969" y="16698"/>
                      </a:lnTo>
                      <a:lnTo>
                        <a:pt x="12052" y="16698"/>
                      </a:lnTo>
                      <a:lnTo>
                        <a:pt x="12157" y="16635"/>
                      </a:lnTo>
                      <a:lnTo>
                        <a:pt x="12115" y="16593"/>
                      </a:lnTo>
                      <a:lnTo>
                        <a:pt x="11906" y="16614"/>
                      </a:lnTo>
                      <a:lnTo>
                        <a:pt x="11592" y="16740"/>
                      </a:lnTo>
                      <a:lnTo>
                        <a:pt x="11529" y="16823"/>
                      </a:lnTo>
                      <a:lnTo>
                        <a:pt x="11571" y="16886"/>
                      </a:lnTo>
                      <a:lnTo>
                        <a:pt x="11592" y="16970"/>
                      </a:lnTo>
                      <a:lnTo>
                        <a:pt x="11655" y="17053"/>
                      </a:lnTo>
                      <a:lnTo>
                        <a:pt x="11592" y="17137"/>
                      </a:lnTo>
                      <a:lnTo>
                        <a:pt x="11529" y="17158"/>
                      </a:lnTo>
                      <a:lnTo>
                        <a:pt x="11425" y="17053"/>
                      </a:lnTo>
                      <a:lnTo>
                        <a:pt x="11445" y="17012"/>
                      </a:lnTo>
                      <a:lnTo>
                        <a:pt x="11487" y="16991"/>
                      </a:lnTo>
                      <a:lnTo>
                        <a:pt x="11466" y="16907"/>
                      </a:lnTo>
                      <a:lnTo>
                        <a:pt x="11445" y="16907"/>
                      </a:lnTo>
                      <a:lnTo>
                        <a:pt x="11236" y="17116"/>
                      </a:lnTo>
                      <a:lnTo>
                        <a:pt x="11236" y="17158"/>
                      </a:lnTo>
                      <a:lnTo>
                        <a:pt x="11320" y="17242"/>
                      </a:lnTo>
                      <a:lnTo>
                        <a:pt x="11383" y="17263"/>
                      </a:lnTo>
                      <a:lnTo>
                        <a:pt x="11383" y="17346"/>
                      </a:lnTo>
                      <a:lnTo>
                        <a:pt x="11257" y="17472"/>
                      </a:lnTo>
                      <a:lnTo>
                        <a:pt x="11215" y="17430"/>
                      </a:lnTo>
                      <a:lnTo>
                        <a:pt x="11257" y="17346"/>
                      </a:lnTo>
                      <a:lnTo>
                        <a:pt x="11236" y="17263"/>
                      </a:lnTo>
                      <a:lnTo>
                        <a:pt x="11173" y="17263"/>
                      </a:lnTo>
                      <a:lnTo>
                        <a:pt x="11173" y="17200"/>
                      </a:lnTo>
                      <a:lnTo>
                        <a:pt x="10943" y="17263"/>
                      </a:lnTo>
                      <a:lnTo>
                        <a:pt x="10922" y="17346"/>
                      </a:lnTo>
                      <a:lnTo>
                        <a:pt x="10755" y="17430"/>
                      </a:lnTo>
                      <a:lnTo>
                        <a:pt x="10629" y="17409"/>
                      </a:lnTo>
                      <a:lnTo>
                        <a:pt x="10546" y="17430"/>
                      </a:lnTo>
                      <a:lnTo>
                        <a:pt x="10546" y="17472"/>
                      </a:lnTo>
                      <a:lnTo>
                        <a:pt x="10316" y="17765"/>
                      </a:lnTo>
                      <a:lnTo>
                        <a:pt x="10274" y="17786"/>
                      </a:lnTo>
                      <a:lnTo>
                        <a:pt x="10064" y="18058"/>
                      </a:lnTo>
                      <a:lnTo>
                        <a:pt x="9960" y="18100"/>
                      </a:lnTo>
                      <a:lnTo>
                        <a:pt x="9876" y="18037"/>
                      </a:lnTo>
                      <a:lnTo>
                        <a:pt x="9813" y="18037"/>
                      </a:lnTo>
                      <a:lnTo>
                        <a:pt x="9876" y="18141"/>
                      </a:lnTo>
                      <a:lnTo>
                        <a:pt x="10023" y="18246"/>
                      </a:lnTo>
                      <a:lnTo>
                        <a:pt x="10064" y="18309"/>
                      </a:lnTo>
                      <a:lnTo>
                        <a:pt x="10064" y="18309"/>
                      </a:lnTo>
                      <a:lnTo>
                        <a:pt x="9876" y="18246"/>
                      </a:lnTo>
                      <a:lnTo>
                        <a:pt x="9813" y="18288"/>
                      </a:lnTo>
                      <a:lnTo>
                        <a:pt x="9500" y="18309"/>
                      </a:lnTo>
                      <a:lnTo>
                        <a:pt x="9458" y="18372"/>
                      </a:lnTo>
                      <a:lnTo>
                        <a:pt x="9541" y="18476"/>
                      </a:lnTo>
                      <a:lnTo>
                        <a:pt x="9541" y="18581"/>
                      </a:lnTo>
                      <a:lnTo>
                        <a:pt x="9458" y="18706"/>
                      </a:lnTo>
                      <a:lnTo>
                        <a:pt x="9500" y="18895"/>
                      </a:lnTo>
                      <a:lnTo>
                        <a:pt x="9458" y="19020"/>
                      </a:lnTo>
                      <a:lnTo>
                        <a:pt x="9248" y="19104"/>
                      </a:lnTo>
                      <a:lnTo>
                        <a:pt x="9228" y="19146"/>
                      </a:lnTo>
                      <a:lnTo>
                        <a:pt x="9081" y="19146"/>
                      </a:lnTo>
                      <a:lnTo>
                        <a:pt x="9039" y="19229"/>
                      </a:lnTo>
                      <a:lnTo>
                        <a:pt x="8956" y="19104"/>
                      </a:lnTo>
                      <a:lnTo>
                        <a:pt x="8809" y="19208"/>
                      </a:lnTo>
                      <a:lnTo>
                        <a:pt x="8579" y="19208"/>
                      </a:lnTo>
                      <a:lnTo>
                        <a:pt x="8328" y="18916"/>
                      </a:lnTo>
                      <a:lnTo>
                        <a:pt x="8098" y="18706"/>
                      </a:lnTo>
                      <a:lnTo>
                        <a:pt x="8014" y="18644"/>
                      </a:lnTo>
                      <a:lnTo>
                        <a:pt x="8014" y="18476"/>
                      </a:lnTo>
                      <a:lnTo>
                        <a:pt x="8056" y="18413"/>
                      </a:lnTo>
                      <a:lnTo>
                        <a:pt x="8098" y="18455"/>
                      </a:lnTo>
                      <a:lnTo>
                        <a:pt x="8160" y="18372"/>
                      </a:lnTo>
                      <a:lnTo>
                        <a:pt x="8119" y="18309"/>
                      </a:lnTo>
                      <a:lnTo>
                        <a:pt x="8181" y="18267"/>
                      </a:lnTo>
                      <a:lnTo>
                        <a:pt x="8370" y="18267"/>
                      </a:lnTo>
                      <a:lnTo>
                        <a:pt x="8412" y="18183"/>
                      </a:lnTo>
                      <a:lnTo>
                        <a:pt x="8621" y="18183"/>
                      </a:lnTo>
                      <a:lnTo>
                        <a:pt x="8642" y="18100"/>
                      </a:lnTo>
                      <a:lnTo>
                        <a:pt x="8495" y="17890"/>
                      </a:lnTo>
                      <a:lnTo>
                        <a:pt x="8474" y="17807"/>
                      </a:lnTo>
                      <a:lnTo>
                        <a:pt x="8328" y="17786"/>
                      </a:lnTo>
                      <a:lnTo>
                        <a:pt x="8202" y="17660"/>
                      </a:lnTo>
                      <a:lnTo>
                        <a:pt x="8202" y="17556"/>
                      </a:lnTo>
                      <a:lnTo>
                        <a:pt x="8077" y="17451"/>
                      </a:lnTo>
                      <a:lnTo>
                        <a:pt x="7763" y="17430"/>
                      </a:lnTo>
                      <a:lnTo>
                        <a:pt x="7554" y="17451"/>
                      </a:lnTo>
                      <a:lnTo>
                        <a:pt x="7449" y="17493"/>
                      </a:lnTo>
                      <a:lnTo>
                        <a:pt x="7323" y="17493"/>
                      </a:lnTo>
                      <a:lnTo>
                        <a:pt x="7072" y="17346"/>
                      </a:lnTo>
                      <a:lnTo>
                        <a:pt x="6947" y="17346"/>
                      </a:lnTo>
                      <a:lnTo>
                        <a:pt x="6947" y="17388"/>
                      </a:lnTo>
                      <a:lnTo>
                        <a:pt x="7240" y="17639"/>
                      </a:lnTo>
                      <a:lnTo>
                        <a:pt x="7386" y="17744"/>
                      </a:lnTo>
                      <a:lnTo>
                        <a:pt x="7470" y="17974"/>
                      </a:lnTo>
                      <a:lnTo>
                        <a:pt x="7470" y="18100"/>
                      </a:lnTo>
                      <a:lnTo>
                        <a:pt x="7533" y="18183"/>
                      </a:lnTo>
                      <a:lnTo>
                        <a:pt x="7470" y="18225"/>
                      </a:lnTo>
                      <a:lnTo>
                        <a:pt x="7470" y="18330"/>
                      </a:lnTo>
                      <a:lnTo>
                        <a:pt x="7491" y="18413"/>
                      </a:lnTo>
                      <a:lnTo>
                        <a:pt x="7449" y="18434"/>
                      </a:lnTo>
                      <a:lnTo>
                        <a:pt x="7449" y="18706"/>
                      </a:lnTo>
                      <a:lnTo>
                        <a:pt x="7386" y="18853"/>
                      </a:lnTo>
                      <a:lnTo>
                        <a:pt x="7449" y="18999"/>
                      </a:lnTo>
                      <a:lnTo>
                        <a:pt x="7595" y="18999"/>
                      </a:lnTo>
                      <a:lnTo>
                        <a:pt x="7742" y="19062"/>
                      </a:lnTo>
                      <a:lnTo>
                        <a:pt x="7805" y="19167"/>
                      </a:lnTo>
                      <a:lnTo>
                        <a:pt x="7784" y="19229"/>
                      </a:lnTo>
                      <a:lnTo>
                        <a:pt x="7805" y="19313"/>
                      </a:lnTo>
                      <a:lnTo>
                        <a:pt x="7784" y="19355"/>
                      </a:lnTo>
                      <a:lnTo>
                        <a:pt x="7784" y="19418"/>
                      </a:lnTo>
                      <a:lnTo>
                        <a:pt x="7847" y="19460"/>
                      </a:lnTo>
                      <a:lnTo>
                        <a:pt x="7784" y="19543"/>
                      </a:lnTo>
                      <a:lnTo>
                        <a:pt x="7784" y="19794"/>
                      </a:lnTo>
                      <a:lnTo>
                        <a:pt x="7742" y="19857"/>
                      </a:lnTo>
                      <a:lnTo>
                        <a:pt x="7805" y="20004"/>
                      </a:lnTo>
                      <a:lnTo>
                        <a:pt x="7847" y="20213"/>
                      </a:lnTo>
                      <a:lnTo>
                        <a:pt x="7763" y="20171"/>
                      </a:lnTo>
                      <a:lnTo>
                        <a:pt x="7700" y="20045"/>
                      </a:lnTo>
                      <a:lnTo>
                        <a:pt x="7575" y="19941"/>
                      </a:lnTo>
                      <a:lnTo>
                        <a:pt x="7449" y="20066"/>
                      </a:lnTo>
                      <a:lnTo>
                        <a:pt x="7470" y="19941"/>
                      </a:lnTo>
                      <a:lnTo>
                        <a:pt x="7428" y="19857"/>
                      </a:lnTo>
                      <a:lnTo>
                        <a:pt x="7240" y="19836"/>
                      </a:lnTo>
                      <a:lnTo>
                        <a:pt x="7072" y="19857"/>
                      </a:lnTo>
                      <a:lnTo>
                        <a:pt x="6968" y="19773"/>
                      </a:lnTo>
                      <a:lnTo>
                        <a:pt x="6821" y="19753"/>
                      </a:lnTo>
                      <a:lnTo>
                        <a:pt x="6738" y="19794"/>
                      </a:lnTo>
                      <a:lnTo>
                        <a:pt x="6612" y="20087"/>
                      </a:lnTo>
                      <a:lnTo>
                        <a:pt x="6424" y="20255"/>
                      </a:lnTo>
                      <a:lnTo>
                        <a:pt x="6298" y="20276"/>
                      </a:lnTo>
                      <a:lnTo>
                        <a:pt x="6194" y="20380"/>
                      </a:lnTo>
                      <a:lnTo>
                        <a:pt x="6173" y="20527"/>
                      </a:lnTo>
                      <a:lnTo>
                        <a:pt x="6026" y="20694"/>
                      </a:lnTo>
                      <a:lnTo>
                        <a:pt x="5963" y="20757"/>
                      </a:lnTo>
                      <a:lnTo>
                        <a:pt x="5963" y="20841"/>
                      </a:lnTo>
                      <a:lnTo>
                        <a:pt x="6005" y="21029"/>
                      </a:lnTo>
                      <a:lnTo>
                        <a:pt x="6277" y="21301"/>
                      </a:lnTo>
                      <a:lnTo>
                        <a:pt x="6424" y="21531"/>
                      </a:lnTo>
                      <a:lnTo>
                        <a:pt x="6340" y="21636"/>
                      </a:lnTo>
                      <a:lnTo>
                        <a:pt x="6277" y="21636"/>
                      </a:lnTo>
                      <a:lnTo>
                        <a:pt x="6277" y="21761"/>
                      </a:lnTo>
                      <a:lnTo>
                        <a:pt x="6173" y="21845"/>
                      </a:lnTo>
                      <a:lnTo>
                        <a:pt x="6110" y="21949"/>
                      </a:lnTo>
                      <a:lnTo>
                        <a:pt x="5963" y="21782"/>
                      </a:lnTo>
                      <a:lnTo>
                        <a:pt x="5587" y="21615"/>
                      </a:lnTo>
                      <a:lnTo>
                        <a:pt x="5461" y="21615"/>
                      </a:lnTo>
                      <a:lnTo>
                        <a:pt x="5398" y="21531"/>
                      </a:lnTo>
                      <a:lnTo>
                        <a:pt x="5189" y="21531"/>
                      </a:lnTo>
                      <a:lnTo>
                        <a:pt x="5085" y="21447"/>
                      </a:lnTo>
                      <a:lnTo>
                        <a:pt x="5022" y="21322"/>
                      </a:lnTo>
                      <a:lnTo>
                        <a:pt x="4854" y="21301"/>
                      </a:lnTo>
                      <a:lnTo>
                        <a:pt x="4729" y="21217"/>
                      </a:lnTo>
                      <a:lnTo>
                        <a:pt x="4603" y="21217"/>
                      </a:lnTo>
                      <a:lnTo>
                        <a:pt x="4562" y="21301"/>
                      </a:lnTo>
                      <a:lnTo>
                        <a:pt x="4603" y="21364"/>
                      </a:lnTo>
                      <a:lnTo>
                        <a:pt x="4562" y="21426"/>
                      </a:lnTo>
                      <a:lnTo>
                        <a:pt x="4603" y="21468"/>
                      </a:lnTo>
                      <a:lnTo>
                        <a:pt x="4520" y="21552"/>
                      </a:lnTo>
                      <a:lnTo>
                        <a:pt x="4415" y="21552"/>
                      </a:lnTo>
                      <a:lnTo>
                        <a:pt x="4499" y="21719"/>
                      </a:lnTo>
                      <a:lnTo>
                        <a:pt x="4520" y="21845"/>
                      </a:lnTo>
                      <a:lnTo>
                        <a:pt x="4666" y="21929"/>
                      </a:lnTo>
                      <a:lnTo>
                        <a:pt x="4771" y="22054"/>
                      </a:lnTo>
                      <a:lnTo>
                        <a:pt x="4917" y="22138"/>
                      </a:lnTo>
                      <a:lnTo>
                        <a:pt x="5022" y="22075"/>
                      </a:lnTo>
                      <a:lnTo>
                        <a:pt x="5085" y="22075"/>
                      </a:lnTo>
                      <a:lnTo>
                        <a:pt x="5168" y="22033"/>
                      </a:lnTo>
                      <a:lnTo>
                        <a:pt x="5189" y="22096"/>
                      </a:lnTo>
                      <a:lnTo>
                        <a:pt x="5336" y="22159"/>
                      </a:lnTo>
                      <a:lnTo>
                        <a:pt x="5336" y="22201"/>
                      </a:lnTo>
                      <a:lnTo>
                        <a:pt x="5273" y="22263"/>
                      </a:lnTo>
                      <a:lnTo>
                        <a:pt x="5357" y="22347"/>
                      </a:lnTo>
                      <a:lnTo>
                        <a:pt x="5357" y="22514"/>
                      </a:lnTo>
                      <a:lnTo>
                        <a:pt x="5273" y="22556"/>
                      </a:lnTo>
                      <a:lnTo>
                        <a:pt x="5168" y="22556"/>
                      </a:lnTo>
                      <a:lnTo>
                        <a:pt x="5043" y="22682"/>
                      </a:lnTo>
                      <a:lnTo>
                        <a:pt x="4980" y="22682"/>
                      </a:lnTo>
                      <a:lnTo>
                        <a:pt x="4875" y="22577"/>
                      </a:lnTo>
                      <a:lnTo>
                        <a:pt x="4729" y="22577"/>
                      </a:lnTo>
                      <a:lnTo>
                        <a:pt x="4645" y="22514"/>
                      </a:lnTo>
                      <a:lnTo>
                        <a:pt x="4457" y="22514"/>
                      </a:lnTo>
                      <a:lnTo>
                        <a:pt x="4415" y="22473"/>
                      </a:lnTo>
                      <a:lnTo>
                        <a:pt x="4415" y="22347"/>
                      </a:lnTo>
                      <a:lnTo>
                        <a:pt x="4310" y="22284"/>
                      </a:lnTo>
                      <a:lnTo>
                        <a:pt x="4227" y="22180"/>
                      </a:lnTo>
                      <a:lnTo>
                        <a:pt x="4185" y="22180"/>
                      </a:lnTo>
                      <a:lnTo>
                        <a:pt x="4080" y="22263"/>
                      </a:lnTo>
                      <a:lnTo>
                        <a:pt x="3829" y="22180"/>
                      </a:lnTo>
                      <a:lnTo>
                        <a:pt x="3787" y="22075"/>
                      </a:lnTo>
                      <a:lnTo>
                        <a:pt x="3725" y="22033"/>
                      </a:lnTo>
                      <a:lnTo>
                        <a:pt x="3787" y="21949"/>
                      </a:lnTo>
                      <a:lnTo>
                        <a:pt x="3766" y="21824"/>
                      </a:lnTo>
                      <a:lnTo>
                        <a:pt x="3766" y="21719"/>
                      </a:lnTo>
                      <a:lnTo>
                        <a:pt x="3662" y="21636"/>
                      </a:lnTo>
                      <a:lnTo>
                        <a:pt x="3662" y="21531"/>
                      </a:lnTo>
                      <a:lnTo>
                        <a:pt x="3494" y="21385"/>
                      </a:lnTo>
                      <a:lnTo>
                        <a:pt x="3494" y="21238"/>
                      </a:lnTo>
                      <a:lnTo>
                        <a:pt x="3411" y="21217"/>
                      </a:lnTo>
                      <a:lnTo>
                        <a:pt x="3453" y="21113"/>
                      </a:lnTo>
                      <a:lnTo>
                        <a:pt x="3515" y="21092"/>
                      </a:lnTo>
                      <a:lnTo>
                        <a:pt x="3557" y="20903"/>
                      </a:lnTo>
                      <a:lnTo>
                        <a:pt x="3557" y="20799"/>
                      </a:lnTo>
                      <a:lnTo>
                        <a:pt x="3515" y="20778"/>
                      </a:lnTo>
                      <a:lnTo>
                        <a:pt x="3515" y="20694"/>
                      </a:lnTo>
                      <a:lnTo>
                        <a:pt x="3578" y="20610"/>
                      </a:lnTo>
                      <a:lnTo>
                        <a:pt x="3515" y="20589"/>
                      </a:lnTo>
                      <a:lnTo>
                        <a:pt x="3390" y="20401"/>
                      </a:lnTo>
                      <a:lnTo>
                        <a:pt x="3139" y="20297"/>
                      </a:lnTo>
                      <a:lnTo>
                        <a:pt x="3055" y="20359"/>
                      </a:lnTo>
                      <a:lnTo>
                        <a:pt x="2992" y="20297"/>
                      </a:lnTo>
                      <a:lnTo>
                        <a:pt x="2930" y="20297"/>
                      </a:lnTo>
                      <a:lnTo>
                        <a:pt x="2867" y="20338"/>
                      </a:lnTo>
                      <a:lnTo>
                        <a:pt x="2741" y="20297"/>
                      </a:lnTo>
                      <a:lnTo>
                        <a:pt x="2783" y="20255"/>
                      </a:lnTo>
                      <a:lnTo>
                        <a:pt x="2888" y="20234"/>
                      </a:lnTo>
                      <a:lnTo>
                        <a:pt x="2930" y="20150"/>
                      </a:lnTo>
                      <a:lnTo>
                        <a:pt x="2783" y="20108"/>
                      </a:lnTo>
                      <a:lnTo>
                        <a:pt x="2783" y="20087"/>
                      </a:lnTo>
                      <a:lnTo>
                        <a:pt x="2867" y="20066"/>
                      </a:lnTo>
                      <a:lnTo>
                        <a:pt x="2783" y="20004"/>
                      </a:lnTo>
                      <a:lnTo>
                        <a:pt x="2720" y="20066"/>
                      </a:lnTo>
                      <a:lnTo>
                        <a:pt x="2532" y="20108"/>
                      </a:lnTo>
                      <a:lnTo>
                        <a:pt x="2511" y="20087"/>
                      </a:lnTo>
                      <a:lnTo>
                        <a:pt x="2553" y="20004"/>
                      </a:lnTo>
                      <a:lnTo>
                        <a:pt x="2658" y="19962"/>
                      </a:lnTo>
                      <a:lnTo>
                        <a:pt x="2637" y="19941"/>
                      </a:lnTo>
                      <a:lnTo>
                        <a:pt x="2448" y="19899"/>
                      </a:lnTo>
                      <a:lnTo>
                        <a:pt x="2427" y="19836"/>
                      </a:lnTo>
                      <a:lnTo>
                        <a:pt x="2302" y="19753"/>
                      </a:lnTo>
                      <a:lnTo>
                        <a:pt x="2260" y="19585"/>
                      </a:lnTo>
                      <a:lnTo>
                        <a:pt x="2134" y="19522"/>
                      </a:lnTo>
                      <a:lnTo>
                        <a:pt x="2155" y="19481"/>
                      </a:lnTo>
                      <a:lnTo>
                        <a:pt x="2260" y="19481"/>
                      </a:lnTo>
                      <a:lnTo>
                        <a:pt x="2302" y="19522"/>
                      </a:lnTo>
                      <a:lnTo>
                        <a:pt x="2448" y="19543"/>
                      </a:lnTo>
                      <a:lnTo>
                        <a:pt x="2469" y="19648"/>
                      </a:lnTo>
                      <a:lnTo>
                        <a:pt x="2720" y="19857"/>
                      </a:lnTo>
                      <a:lnTo>
                        <a:pt x="2783" y="19857"/>
                      </a:lnTo>
                      <a:lnTo>
                        <a:pt x="2825" y="19794"/>
                      </a:lnTo>
                      <a:lnTo>
                        <a:pt x="2950" y="19878"/>
                      </a:lnTo>
                      <a:lnTo>
                        <a:pt x="3139" y="19878"/>
                      </a:lnTo>
                      <a:lnTo>
                        <a:pt x="3160" y="19836"/>
                      </a:lnTo>
                      <a:lnTo>
                        <a:pt x="3243" y="19899"/>
                      </a:lnTo>
                      <a:lnTo>
                        <a:pt x="3160" y="19962"/>
                      </a:lnTo>
                      <a:lnTo>
                        <a:pt x="3202" y="19983"/>
                      </a:lnTo>
                      <a:lnTo>
                        <a:pt x="3202" y="20045"/>
                      </a:lnTo>
                      <a:lnTo>
                        <a:pt x="3306" y="20045"/>
                      </a:lnTo>
                      <a:lnTo>
                        <a:pt x="3369" y="19983"/>
                      </a:lnTo>
                      <a:lnTo>
                        <a:pt x="3557" y="19983"/>
                      </a:lnTo>
                      <a:lnTo>
                        <a:pt x="3494" y="20004"/>
                      </a:lnTo>
                      <a:lnTo>
                        <a:pt x="3599" y="20004"/>
                      </a:lnTo>
                      <a:lnTo>
                        <a:pt x="3704" y="19983"/>
                      </a:lnTo>
                      <a:lnTo>
                        <a:pt x="3704" y="20066"/>
                      </a:lnTo>
                      <a:lnTo>
                        <a:pt x="3871" y="20192"/>
                      </a:lnTo>
                      <a:lnTo>
                        <a:pt x="3934" y="20150"/>
                      </a:lnTo>
                      <a:lnTo>
                        <a:pt x="4038" y="20171"/>
                      </a:lnTo>
                      <a:lnTo>
                        <a:pt x="4080" y="20213"/>
                      </a:lnTo>
                      <a:lnTo>
                        <a:pt x="4227" y="20213"/>
                      </a:lnTo>
                      <a:lnTo>
                        <a:pt x="4331" y="20255"/>
                      </a:lnTo>
                      <a:lnTo>
                        <a:pt x="4415" y="20192"/>
                      </a:lnTo>
                      <a:lnTo>
                        <a:pt x="4541" y="20297"/>
                      </a:lnTo>
                      <a:lnTo>
                        <a:pt x="4729" y="20359"/>
                      </a:lnTo>
                      <a:lnTo>
                        <a:pt x="5064" y="20380"/>
                      </a:lnTo>
                      <a:lnTo>
                        <a:pt x="5336" y="20359"/>
                      </a:lnTo>
                      <a:lnTo>
                        <a:pt x="5357" y="20297"/>
                      </a:lnTo>
                      <a:lnTo>
                        <a:pt x="5545" y="20297"/>
                      </a:lnTo>
                      <a:lnTo>
                        <a:pt x="5608" y="20255"/>
                      </a:lnTo>
                      <a:lnTo>
                        <a:pt x="5796" y="20213"/>
                      </a:lnTo>
                      <a:lnTo>
                        <a:pt x="5963" y="20150"/>
                      </a:lnTo>
                      <a:lnTo>
                        <a:pt x="6173" y="19857"/>
                      </a:lnTo>
                      <a:lnTo>
                        <a:pt x="6194" y="19773"/>
                      </a:lnTo>
                      <a:lnTo>
                        <a:pt x="6319" y="19627"/>
                      </a:lnTo>
                      <a:lnTo>
                        <a:pt x="6319" y="19543"/>
                      </a:lnTo>
                      <a:lnTo>
                        <a:pt x="6340" y="19460"/>
                      </a:lnTo>
                      <a:lnTo>
                        <a:pt x="6382" y="19313"/>
                      </a:lnTo>
                      <a:lnTo>
                        <a:pt x="6382" y="19167"/>
                      </a:lnTo>
                      <a:lnTo>
                        <a:pt x="6382" y="19041"/>
                      </a:lnTo>
                      <a:lnTo>
                        <a:pt x="6319" y="18999"/>
                      </a:lnTo>
                      <a:lnTo>
                        <a:pt x="6277" y="18999"/>
                      </a:lnTo>
                      <a:lnTo>
                        <a:pt x="6173" y="18832"/>
                      </a:lnTo>
                      <a:lnTo>
                        <a:pt x="6089" y="18790"/>
                      </a:lnTo>
                      <a:lnTo>
                        <a:pt x="6068" y="18644"/>
                      </a:lnTo>
                      <a:lnTo>
                        <a:pt x="5963" y="18392"/>
                      </a:lnTo>
                      <a:lnTo>
                        <a:pt x="5859" y="18372"/>
                      </a:lnTo>
                      <a:lnTo>
                        <a:pt x="5817" y="18413"/>
                      </a:lnTo>
                      <a:lnTo>
                        <a:pt x="5691" y="18372"/>
                      </a:lnTo>
                      <a:lnTo>
                        <a:pt x="5691" y="18288"/>
                      </a:lnTo>
                      <a:lnTo>
                        <a:pt x="5461" y="18120"/>
                      </a:lnTo>
                      <a:lnTo>
                        <a:pt x="5461" y="18016"/>
                      </a:lnTo>
                      <a:lnTo>
                        <a:pt x="5336" y="17890"/>
                      </a:lnTo>
                      <a:lnTo>
                        <a:pt x="5273" y="17890"/>
                      </a:lnTo>
                      <a:lnTo>
                        <a:pt x="5294" y="17953"/>
                      </a:lnTo>
                      <a:lnTo>
                        <a:pt x="5378" y="18079"/>
                      </a:lnTo>
                      <a:lnTo>
                        <a:pt x="5294" y="18100"/>
                      </a:lnTo>
                      <a:lnTo>
                        <a:pt x="5168" y="17974"/>
                      </a:lnTo>
                      <a:lnTo>
                        <a:pt x="5085" y="17974"/>
                      </a:lnTo>
                      <a:lnTo>
                        <a:pt x="4938" y="17807"/>
                      </a:lnTo>
                      <a:lnTo>
                        <a:pt x="4875" y="17807"/>
                      </a:lnTo>
                      <a:lnTo>
                        <a:pt x="4875" y="17869"/>
                      </a:lnTo>
                      <a:lnTo>
                        <a:pt x="4917" y="17911"/>
                      </a:lnTo>
                      <a:lnTo>
                        <a:pt x="4834" y="17890"/>
                      </a:lnTo>
                      <a:lnTo>
                        <a:pt x="4708" y="17681"/>
                      </a:lnTo>
                      <a:lnTo>
                        <a:pt x="4603" y="17660"/>
                      </a:lnTo>
                      <a:lnTo>
                        <a:pt x="4520" y="17556"/>
                      </a:lnTo>
                      <a:lnTo>
                        <a:pt x="4122" y="17284"/>
                      </a:lnTo>
                      <a:lnTo>
                        <a:pt x="3515" y="16970"/>
                      </a:lnTo>
                      <a:lnTo>
                        <a:pt x="3390" y="16928"/>
                      </a:lnTo>
                      <a:lnTo>
                        <a:pt x="3369" y="16970"/>
                      </a:lnTo>
                      <a:lnTo>
                        <a:pt x="3243" y="16907"/>
                      </a:lnTo>
                      <a:lnTo>
                        <a:pt x="3097" y="16865"/>
                      </a:lnTo>
                      <a:lnTo>
                        <a:pt x="3097" y="16928"/>
                      </a:lnTo>
                      <a:lnTo>
                        <a:pt x="3034" y="16970"/>
                      </a:lnTo>
                      <a:lnTo>
                        <a:pt x="2930" y="16928"/>
                      </a:lnTo>
                      <a:lnTo>
                        <a:pt x="2762" y="16928"/>
                      </a:lnTo>
                      <a:lnTo>
                        <a:pt x="2678" y="16823"/>
                      </a:lnTo>
                      <a:lnTo>
                        <a:pt x="2574" y="16760"/>
                      </a:lnTo>
                      <a:lnTo>
                        <a:pt x="2574" y="16802"/>
                      </a:lnTo>
                      <a:lnTo>
                        <a:pt x="2637" y="16865"/>
                      </a:lnTo>
                      <a:lnTo>
                        <a:pt x="2616" y="16928"/>
                      </a:lnTo>
                      <a:lnTo>
                        <a:pt x="2532" y="16865"/>
                      </a:lnTo>
                      <a:lnTo>
                        <a:pt x="2406" y="16907"/>
                      </a:lnTo>
                      <a:lnTo>
                        <a:pt x="2344" y="16949"/>
                      </a:lnTo>
                      <a:lnTo>
                        <a:pt x="2365" y="17032"/>
                      </a:lnTo>
                      <a:lnTo>
                        <a:pt x="2302" y="17158"/>
                      </a:lnTo>
                      <a:lnTo>
                        <a:pt x="2155" y="17158"/>
                      </a:lnTo>
                      <a:lnTo>
                        <a:pt x="2239" y="17053"/>
                      </a:lnTo>
                      <a:lnTo>
                        <a:pt x="2323" y="17012"/>
                      </a:lnTo>
                      <a:lnTo>
                        <a:pt x="2260" y="16949"/>
                      </a:lnTo>
                      <a:lnTo>
                        <a:pt x="2197" y="16949"/>
                      </a:lnTo>
                      <a:lnTo>
                        <a:pt x="2218" y="16907"/>
                      </a:lnTo>
                      <a:lnTo>
                        <a:pt x="2239" y="16844"/>
                      </a:lnTo>
                      <a:lnTo>
                        <a:pt x="2197" y="16823"/>
                      </a:lnTo>
                      <a:lnTo>
                        <a:pt x="2134" y="16886"/>
                      </a:lnTo>
                      <a:lnTo>
                        <a:pt x="2030" y="17012"/>
                      </a:lnTo>
                      <a:lnTo>
                        <a:pt x="2030" y="16928"/>
                      </a:lnTo>
                      <a:lnTo>
                        <a:pt x="2030" y="16886"/>
                      </a:lnTo>
                      <a:lnTo>
                        <a:pt x="2009" y="16844"/>
                      </a:lnTo>
                      <a:lnTo>
                        <a:pt x="1946" y="16928"/>
                      </a:lnTo>
                      <a:lnTo>
                        <a:pt x="1925" y="16928"/>
                      </a:lnTo>
                      <a:lnTo>
                        <a:pt x="1925" y="16844"/>
                      </a:lnTo>
                      <a:lnTo>
                        <a:pt x="1821" y="16823"/>
                      </a:lnTo>
                      <a:lnTo>
                        <a:pt x="1716" y="16907"/>
                      </a:lnTo>
                      <a:lnTo>
                        <a:pt x="1695" y="16802"/>
                      </a:lnTo>
                      <a:lnTo>
                        <a:pt x="1632" y="16760"/>
                      </a:lnTo>
                      <a:lnTo>
                        <a:pt x="1569" y="16844"/>
                      </a:lnTo>
                      <a:lnTo>
                        <a:pt x="1528" y="16740"/>
                      </a:lnTo>
                      <a:lnTo>
                        <a:pt x="1528" y="16614"/>
                      </a:lnTo>
                      <a:lnTo>
                        <a:pt x="1590" y="16530"/>
                      </a:lnTo>
                      <a:lnTo>
                        <a:pt x="1590" y="16614"/>
                      </a:lnTo>
                      <a:lnTo>
                        <a:pt x="1674" y="16698"/>
                      </a:lnTo>
                      <a:lnTo>
                        <a:pt x="1800" y="16656"/>
                      </a:lnTo>
                      <a:lnTo>
                        <a:pt x="1883" y="16719"/>
                      </a:lnTo>
                      <a:lnTo>
                        <a:pt x="1988" y="16635"/>
                      </a:lnTo>
                      <a:lnTo>
                        <a:pt x="1988" y="16593"/>
                      </a:lnTo>
                      <a:lnTo>
                        <a:pt x="1904" y="16530"/>
                      </a:lnTo>
                      <a:lnTo>
                        <a:pt x="1883" y="16509"/>
                      </a:lnTo>
                      <a:lnTo>
                        <a:pt x="1800" y="16488"/>
                      </a:lnTo>
                      <a:lnTo>
                        <a:pt x="1737" y="16530"/>
                      </a:lnTo>
                      <a:lnTo>
                        <a:pt x="1695" y="16488"/>
                      </a:lnTo>
                      <a:lnTo>
                        <a:pt x="1632" y="16405"/>
                      </a:lnTo>
                      <a:lnTo>
                        <a:pt x="1528" y="16342"/>
                      </a:lnTo>
                      <a:lnTo>
                        <a:pt x="1423" y="16342"/>
                      </a:lnTo>
                      <a:lnTo>
                        <a:pt x="1402" y="16384"/>
                      </a:lnTo>
                      <a:lnTo>
                        <a:pt x="1465" y="16426"/>
                      </a:lnTo>
                      <a:lnTo>
                        <a:pt x="1486" y="16426"/>
                      </a:lnTo>
                      <a:lnTo>
                        <a:pt x="1486" y="16488"/>
                      </a:lnTo>
                      <a:lnTo>
                        <a:pt x="1402" y="16509"/>
                      </a:lnTo>
                      <a:lnTo>
                        <a:pt x="1360" y="16509"/>
                      </a:lnTo>
                      <a:lnTo>
                        <a:pt x="1360" y="16551"/>
                      </a:lnTo>
                      <a:lnTo>
                        <a:pt x="1465" y="16635"/>
                      </a:lnTo>
                      <a:lnTo>
                        <a:pt x="1402" y="16656"/>
                      </a:lnTo>
                      <a:lnTo>
                        <a:pt x="1318" y="16656"/>
                      </a:lnTo>
                      <a:lnTo>
                        <a:pt x="1277" y="16740"/>
                      </a:lnTo>
                      <a:lnTo>
                        <a:pt x="1256" y="16886"/>
                      </a:lnTo>
                      <a:lnTo>
                        <a:pt x="1193" y="16802"/>
                      </a:lnTo>
                      <a:lnTo>
                        <a:pt x="1193" y="16698"/>
                      </a:lnTo>
                      <a:lnTo>
                        <a:pt x="1151" y="16635"/>
                      </a:lnTo>
                      <a:lnTo>
                        <a:pt x="1005" y="16614"/>
                      </a:lnTo>
                      <a:lnTo>
                        <a:pt x="1005" y="16740"/>
                      </a:lnTo>
                      <a:lnTo>
                        <a:pt x="942" y="16823"/>
                      </a:lnTo>
                      <a:lnTo>
                        <a:pt x="795" y="16781"/>
                      </a:lnTo>
                      <a:lnTo>
                        <a:pt x="691" y="16781"/>
                      </a:lnTo>
                      <a:lnTo>
                        <a:pt x="691" y="16928"/>
                      </a:lnTo>
                      <a:lnTo>
                        <a:pt x="628" y="17053"/>
                      </a:lnTo>
                      <a:lnTo>
                        <a:pt x="481" y="17095"/>
                      </a:lnTo>
                      <a:lnTo>
                        <a:pt x="335" y="17242"/>
                      </a:lnTo>
                      <a:lnTo>
                        <a:pt x="335" y="17451"/>
                      </a:lnTo>
                      <a:lnTo>
                        <a:pt x="251" y="17451"/>
                      </a:lnTo>
                      <a:lnTo>
                        <a:pt x="105" y="17514"/>
                      </a:lnTo>
                      <a:lnTo>
                        <a:pt x="0" y="17556"/>
                      </a:lnTo>
                      <a:lnTo>
                        <a:pt x="105" y="17576"/>
                      </a:lnTo>
                      <a:lnTo>
                        <a:pt x="63" y="17744"/>
                      </a:lnTo>
                      <a:lnTo>
                        <a:pt x="21" y="17932"/>
                      </a:lnTo>
                      <a:lnTo>
                        <a:pt x="105" y="18037"/>
                      </a:lnTo>
                      <a:lnTo>
                        <a:pt x="209" y="18288"/>
                      </a:lnTo>
                      <a:lnTo>
                        <a:pt x="272" y="18288"/>
                      </a:lnTo>
                      <a:lnTo>
                        <a:pt x="440" y="18372"/>
                      </a:lnTo>
                      <a:lnTo>
                        <a:pt x="523" y="18497"/>
                      </a:lnTo>
                      <a:lnTo>
                        <a:pt x="565" y="18602"/>
                      </a:lnTo>
                      <a:lnTo>
                        <a:pt x="837" y="18769"/>
                      </a:lnTo>
                      <a:lnTo>
                        <a:pt x="900" y="18832"/>
                      </a:lnTo>
                      <a:lnTo>
                        <a:pt x="858" y="19020"/>
                      </a:lnTo>
                      <a:lnTo>
                        <a:pt x="753" y="19208"/>
                      </a:lnTo>
                      <a:lnTo>
                        <a:pt x="649" y="19460"/>
                      </a:lnTo>
                      <a:lnTo>
                        <a:pt x="774" y="19627"/>
                      </a:lnTo>
                      <a:lnTo>
                        <a:pt x="837" y="19773"/>
                      </a:lnTo>
                      <a:lnTo>
                        <a:pt x="1067" y="20234"/>
                      </a:lnTo>
                      <a:lnTo>
                        <a:pt x="1318" y="20820"/>
                      </a:lnTo>
                      <a:lnTo>
                        <a:pt x="1214" y="20861"/>
                      </a:lnTo>
                      <a:lnTo>
                        <a:pt x="1193" y="21217"/>
                      </a:lnTo>
                      <a:lnTo>
                        <a:pt x="1193" y="21322"/>
                      </a:lnTo>
                      <a:lnTo>
                        <a:pt x="1297" y="21343"/>
                      </a:lnTo>
                      <a:lnTo>
                        <a:pt x="1214" y="21447"/>
                      </a:lnTo>
                      <a:lnTo>
                        <a:pt x="1214" y="21636"/>
                      </a:lnTo>
                      <a:lnTo>
                        <a:pt x="1297" y="21740"/>
                      </a:lnTo>
                      <a:lnTo>
                        <a:pt x="1423" y="21761"/>
                      </a:lnTo>
                      <a:lnTo>
                        <a:pt x="1486" y="21866"/>
                      </a:lnTo>
                      <a:lnTo>
                        <a:pt x="1423" y="21929"/>
                      </a:lnTo>
                      <a:lnTo>
                        <a:pt x="1423" y="22138"/>
                      </a:lnTo>
                      <a:lnTo>
                        <a:pt x="1486" y="22263"/>
                      </a:lnTo>
                      <a:lnTo>
                        <a:pt x="1674" y="22389"/>
                      </a:lnTo>
                      <a:lnTo>
                        <a:pt x="1674" y="22577"/>
                      </a:lnTo>
                      <a:lnTo>
                        <a:pt x="1569" y="22745"/>
                      </a:lnTo>
                      <a:lnTo>
                        <a:pt x="1507" y="22912"/>
                      </a:lnTo>
                      <a:lnTo>
                        <a:pt x="1779" y="23289"/>
                      </a:lnTo>
                      <a:lnTo>
                        <a:pt x="1925" y="23330"/>
                      </a:lnTo>
                      <a:lnTo>
                        <a:pt x="2197" y="23623"/>
                      </a:lnTo>
                      <a:lnTo>
                        <a:pt x="2218" y="23812"/>
                      </a:lnTo>
                      <a:lnTo>
                        <a:pt x="2051" y="24230"/>
                      </a:lnTo>
                      <a:lnTo>
                        <a:pt x="1821" y="24628"/>
                      </a:lnTo>
                      <a:lnTo>
                        <a:pt x="1695" y="24900"/>
                      </a:lnTo>
                      <a:lnTo>
                        <a:pt x="1528" y="25151"/>
                      </a:lnTo>
                      <a:lnTo>
                        <a:pt x="1381" y="25402"/>
                      </a:lnTo>
                      <a:lnTo>
                        <a:pt x="1256" y="25486"/>
                      </a:lnTo>
                      <a:lnTo>
                        <a:pt x="984" y="25737"/>
                      </a:lnTo>
                      <a:lnTo>
                        <a:pt x="1005" y="25904"/>
                      </a:lnTo>
                      <a:cubicBezTo>
                        <a:pt x="1005" y="25883"/>
                        <a:pt x="1046" y="25883"/>
                        <a:pt x="1046" y="25883"/>
                      </a:cubicBezTo>
                      <a:cubicBezTo>
                        <a:pt x="1067" y="25883"/>
                        <a:pt x="1193" y="25799"/>
                        <a:pt x="1193" y="25799"/>
                      </a:cubicBezTo>
                      <a:lnTo>
                        <a:pt x="1318" y="25779"/>
                      </a:lnTo>
                      <a:lnTo>
                        <a:pt x="1256" y="25841"/>
                      </a:lnTo>
                      <a:lnTo>
                        <a:pt x="1297" y="25925"/>
                      </a:lnTo>
                      <a:lnTo>
                        <a:pt x="1297" y="26030"/>
                      </a:lnTo>
                      <a:lnTo>
                        <a:pt x="1172" y="25925"/>
                      </a:lnTo>
                      <a:lnTo>
                        <a:pt x="1151" y="26009"/>
                      </a:lnTo>
                      <a:lnTo>
                        <a:pt x="1277" y="26155"/>
                      </a:lnTo>
                      <a:lnTo>
                        <a:pt x="1402" y="26155"/>
                      </a:lnTo>
                      <a:lnTo>
                        <a:pt x="1486" y="26260"/>
                      </a:lnTo>
                      <a:lnTo>
                        <a:pt x="1611" y="26260"/>
                      </a:lnTo>
                      <a:lnTo>
                        <a:pt x="1674" y="26239"/>
                      </a:lnTo>
                      <a:lnTo>
                        <a:pt x="1779" y="26239"/>
                      </a:lnTo>
                      <a:lnTo>
                        <a:pt x="1883" y="26364"/>
                      </a:lnTo>
                      <a:lnTo>
                        <a:pt x="1800" y="26448"/>
                      </a:lnTo>
                      <a:lnTo>
                        <a:pt x="1611" y="26406"/>
                      </a:lnTo>
                      <a:lnTo>
                        <a:pt x="1528" y="26427"/>
                      </a:lnTo>
                      <a:lnTo>
                        <a:pt x="1507" y="26532"/>
                      </a:lnTo>
                      <a:lnTo>
                        <a:pt x="1381" y="26636"/>
                      </a:lnTo>
                      <a:lnTo>
                        <a:pt x="1277" y="26553"/>
                      </a:lnTo>
                      <a:lnTo>
                        <a:pt x="1214" y="26615"/>
                      </a:lnTo>
                      <a:lnTo>
                        <a:pt x="1214" y="26720"/>
                      </a:lnTo>
                      <a:lnTo>
                        <a:pt x="1109" y="26741"/>
                      </a:lnTo>
                      <a:lnTo>
                        <a:pt x="1067" y="26636"/>
                      </a:lnTo>
                      <a:lnTo>
                        <a:pt x="1005" y="26657"/>
                      </a:lnTo>
                      <a:lnTo>
                        <a:pt x="1005" y="26720"/>
                      </a:lnTo>
                      <a:lnTo>
                        <a:pt x="1067" y="26783"/>
                      </a:lnTo>
                      <a:lnTo>
                        <a:pt x="1046" y="26929"/>
                      </a:lnTo>
                      <a:lnTo>
                        <a:pt x="1088" y="26992"/>
                      </a:lnTo>
                      <a:lnTo>
                        <a:pt x="1088" y="27034"/>
                      </a:lnTo>
                      <a:lnTo>
                        <a:pt x="1067" y="27055"/>
                      </a:lnTo>
                      <a:lnTo>
                        <a:pt x="984" y="27159"/>
                      </a:lnTo>
                      <a:lnTo>
                        <a:pt x="942" y="27306"/>
                      </a:lnTo>
                      <a:lnTo>
                        <a:pt x="858" y="27369"/>
                      </a:lnTo>
                      <a:lnTo>
                        <a:pt x="795" y="27808"/>
                      </a:lnTo>
                      <a:lnTo>
                        <a:pt x="1067" y="28289"/>
                      </a:lnTo>
                      <a:lnTo>
                        <a:pt x="1067" y="28394"/>
                      </a:lnTo>
                      <a:lnTo>
                        <a:pt x="984" y="28457"/>
                      </a:lnTo>
                      <a:lnTo>
                        <a:pt x="1005" y="28561"/>
                      </a:lnTo>
                      <a:lnTo>
                        <a:pt x="942" y="28708"/>
                      </a:lnTo>
                      <a:lnTo>
                        <a:pt x="1046" y="28729"/>
                      </a:lnTo>
                      <a:lnTo>
                        <a:pt x="1067" y="28833"/>
                      </a:lnTo>
                      <a:lnTo>
                        <a:pt x="1046" y="28875"/>
                      </a:lnTo>
                      <a:lnTo>
                        <a:pt x="1088" y="28938"/>
                      </a:lnTo>
                      <a:lnTo>
                        <a:pt x="1109" y="29043"/>
                      </a:lnTo>
                      <a:lnTo>
                        <a:pt x="1088" y="29126"/>
                      </a:lnTo>
                      <a:lnTo>
                        <a:pt x="1172" y="29252"/>
                      </a:lnTo>
                      <a:lnTo>
                        <a:pt x="1193" y="29294"/>
                      </a:lnTo>
                      <a:lnTo>
                        <a:pt x="1256" y="29461"/>
                      </a:lnTo>
                      <a:lnTo>
                        <a:pt x="1318" y="29566"/>
                      </a:lnTo>
                      <a:lnTo>
                        <a:pt x="1360" y="29712"/>
                      </a:lnTo>
                      <a:lnTo>
                        <a:pt x="1402" y="29712"/>
                      </a:lnTo>
                      <a:lnTo>
                        <a:pt x="1507" y="29796"/>
                      </a:lnTo>
                      <a:lnTo>
                        <a:pt x="1632" y="29712"/>
                      </a:lnTo>
                      <a:lnTo>
                        <a:pt x="1737" y="29900"/>
                      </a:lnTo>
                      <a:lnTo>
                        <a:pt x="1883" y="29817"/>
                      </a:lnTo>
                      <a:lnTo>
                        <a:pt x="2009" y="29859"/>
                      </a:lnTo>
                      <a:lnTo>
                        <a:pt x="2113" y="30026"/>
                      </a:lnTo>
                      <a:lnTo>
                        <a:pt x="2260" y="29921"/>
                      </a:lnTo>
                      <a:lnTo>
                        <a:pt x="2427" y="29880"/>
                      </a:lnTo>
                      <a:lnTo>
                        <a:pt x="2511" y="29963"/>
                      </a:lnTo>
                      <a:lnTo>
                        <a:pt x="2574" y="29963"/>
                      </a:lnTo>
                      <a:lnTo>
                        <a:pt x="2846" y="30026"/>
                      </a:lnTo>
                      <a:lnTo>
                        <a:pt x="2867" y="30172"/>
                      </a:lnTo>
                      <a:lnTo>
                        <a:pt x="2825" y="30319"/>
                      </a:lnTo>
                      <a:lnTo>
                        <a:pt x="2930" y="30424"/>
                      </a:lnTo>
                      <a:lnTo>
                        <a:pt x="2930" y="30612"/>
                      </a:lnTo>
                      <a:lnTo>
                        <a:pt x="3055" y="30737"/>
                      </a:lnTo>
                      <a:lnTo>
                        <a:pt x="3139" y="30905"/>
                      </a:lnTo>
                      <a:lnTo>
                        <a:pt x="3285" y="31114"/>
                      </a:lnTo>
                      <a:lnTo>
                        <a:pt x="3390" y="31177"/>
                      </a:lnTo>
                      <a:lnTo>
                        <a:pt x="3453" y="31365"/>
                      </a:lnTo>
                      <a:lnTo>
                        <a:pt x="3620" y="31428"/>
                      </a:lnTo>
                      <a:lnTo>
                        <a:pt x="3829" y="31595"/>
                      </a:lnTo>
                      <a:lnTo>
                        <a:pt x="3871" y="31700"/>
                      </a:lnTo>
                      <a:lnTo>
                        <a:pt x="4018" y="31805"/>
                      </a:lnTo>
                      <a:lnTo>
                        <a:pt x="3934" y="31867"/>
                      </a:lnTo>
                      <a:lnTo>
                        <a:pt x="3829" y="32056"/>
                      </a:lnTo>
                      <a:lnTo>
                        <a:pt x="3557" y="32097"/>
                      </a:lnTo>
                      <a:lnTo>
                        <a:pt x="3411" y="31993"/>
                      </a:lnTo>
                      <a:lnTo>
                        <a:pt x="3369" y="32097"/>
                      </a:lnTo>
                      <a:lnTo>
                        <a:pt x="3369" y="32223"/>
                      </a:lnTo>
                      <a:lnTo>
                        <a:pt x="3474" y="32411"/>
                      </a:lnTo>
                      <a:lnTo>
                        <a:pt x="3453" y="32579"/>
                      </a:lnTo>
                      <a:lnTo>
                        <a:pt x="3578" y="32725"/>
                      </a:lnTo>
                      <a:lnTo>
                        <a:pt x="3578" y="32893"/>
                      </a:lnTo>
                      <a:lnTo>
                        <a:pt x="3683" y="32913"/>
                      </a:lnTo>
                      <a:lnTo>
                        <a:pt x="3808" y="32893"/>
                      </a:lnTo>
                      <a:lnTo>
                        <a:pt x="3808" y="32746"/>
                      </a:lnTo>
                      <a:lnTo>
                        <a:pt x="3892" y="32683"/>
                      </a:lnTo>
                      <a:lnTo>
                        <a:pt x="4185" y="32788"/>
                      </a:lnTo>
                      <a:lnTo>
                        <a:pt x="4457" y="32788"/>
                      </a:lnTo>
                      <a:lnTo>
                        <a:pt x="4624" y="32704"/>
                      </a:lnTo>
                      <a:lnTo>
                        <a:pt x="4750" y="32704"/>
                      </a:lnTo>
                      <a:lnTo>
                        <a:pt x="4834" y="32955"/>
                      </a:lnTo>
                      <a:lnTo>
                        <a:pt x="4959" y="33060"/>
                      </a:lnTo>
                      <a:lnTo>
                        <a:pt x="4875" y="33206"/>
                      </a:lnTo>
                      <a:lnTo>
                        <a:pt x="5043" y="33416"/>
                      </a:lnTo>
                      <a:lnTo>
                        <a:pt x="5357" y="33353"/>
                      </a:lnTo>
                      <a:lnTo>
                        <a:pt x="5461" y="33457"/>
                      </a:lnTo>
                      <a:lnTo>
                        <a:pt x="5482" y="33583"/>
                      </a:lnTo>
                      <a:lnTo>
                        <a:pt x="5587" y="33625"/>
                      </a:lnTo>
                      <a:lnTo>
                        <a:pt x="5587" y="33771"/>
                      </a:lnTo>
                      <a:lnTo>
                        <a:pt x="5650" y="33960"/>
                      </a:lnTo>
                      <a:lnTo>
                        <a:pt x="5901" y="34211"/>
                      </a:lnTo>
                      <a:lnTo>
                        <a:pt x="6005" y="34106"/>
                      </a:lnTo>
                      <a:lnTo>
                        <a:pt x="6173" y="34190"/>
                      </a:lnTo>
                      <a:lnTo>
                        <a:pt x="6298" y="34169"/>
                      </a:lnTo>
                      <a:lnTo>
                        <a:pt x="6424" y="34190"/>
                      </a:lnTo>
                      <a:lnTo>
                        <a:pt x="6612" y="34043"/>
                      </a:lnTo>
                      <a:lnTo>
                        <a:pt x="6696" y="34043"/>
                      </a:lnTo>
                      <a:lnTo>
                        <a:pt x="6821" y="34315"/>
                      </a:lnTo>
                      <a:lnTo>
                        <a:pt x="7010" y="34420"/>
                      </a:lnTo>
                      <a:lnTo>
                        <a:pt x="7051" y="34525"/>
                      </a:lnTo>
                      <a:lnTo>
                        <a:pt x="7135" y="34462"/>
                      </a:lnTo>
                      <a:lnTo>
                        <a:pt x="7344" y="34504"/>
                      </a:lnTo>
                      <a:lnTo>
                        <a:pt x="7491" y="34504"/>
                      </a:lnTo>
                      <a:lnTo>
                        <a:pt x="7595" y="34587"/>
                      </a:lnTo>
                      <a:lnTo>
                        <a:pt x="7742" y="34566"/>
                      </a:lnTo>
                      <a:lnTo>
                        <a:pt x="7888" y="34671"/>
                      </a:lnTo>
                      <a:lnTo>
                        <a:pt x="8077" y="34692"/>
                      </a:lnTo>
                      <a:lnTo>
                        <a:pt x="8160" y="34608"/>
                      </a:lnTo>
                      <a:lnTo>
                        <a:pt x="8202" y="34734"/>
                      </a:lnTo>
                      <a:lnTo>
                        <a:pt x="8286" y="34797"/>
                      </a:lnTo>
                      <a:lnTo>
                        <a:pt x="8286" y="34943"/>
                      </a:lnTo>
                      <a:lnTo>
                        <a:pt x="8181" y="35090"/>
                      </a:lnTo>
                      <a:lnTo>
                        <a:pt x="8056" y="35110"/>
                      </a:lnTo>
                      <a:lnTo>
                        <a:pt x="8014" y="35362"/>
                      </a:lnTo>
                      <a:lnTo>
                        <a:pt x="8181" y="35466"/>
                      </a:lnTo>
                      <a:lnTo>
                        <a:pt x="8202" y="35634"/>
                      </a:lnTo>
                      <a:lnTo>
                        <a:pt x="8119" y="35843"/>
                      </a:lnTo>
                      <a:lnTo>
                        <a:pt x="8160" y="35989"/>
                      </a:lnTo>
                      <a:lnTo>
                        <a:pt x="8056" y="36073"/>
                      </a:lnTo>
                      <a:lnTo>
                        <a:pt x="7763" y="36094"/>
                      </a:lnTo>
                      <a:lnTo>
                        <a:pt x="7637" y="36303"/>
                      </a:lnTo>
                      <a:lnTo>
                        <a:pt x="7554" y="36345"/>
                      </a:lnTo>
                      <a:lnTo>
                        <a:pt x="7533" y="36596"/>
                      </a:lnTo>
                      <a:lnTo>
                        <a:pt x="7554" y="36596"/>
                      </a:lnTo>
                      <a:lnTo>
                        <a:pt x="7658" y="36617"/>
                      </a:lnTo>
                      <a:lnTo>
                        <a:pt x="7784" y="36554"/>
                      </a:lnTo>
                      <a:lnTo>
                        <a:pt x="7951" y="36512"/>
                      </a:lnTo>
                      <a:lnTo>
                        <a:pt x="7972" y="36575"/>
                      </a:lnTo>
                      <a:lnTo>
                        <a:pt x="7951" y="36659"/>
                      </a:lnTo>
                      <a:lnTo>
                        <a:pt x="7637" y="36805"/>
                      </a:lnTo>
                      <a:lnTo>
                        <a:pt x="7491" y="36889"/>
                      </a:lnTo>
                      <a:lnTo>
                        <a:pt x="7554" y="36931"/>
                      </a:lnTo>
                      <a:lnTo>
                        <a:pt x="7637" y="36931"/>
                      </a:lnTo>
                      <a:lnTo>
                        <a:pt x="7554" y="37014"/>
                      </a:lnTo>
                      <a:lnTo>
                        <a:pt x="7428" y="36994"/>
                      </a:lnTo>
                      <a:lnTo>
                        <a:pt x="7240" y="37014"/>
                      </a:lnTo>
                      <a:lnTo>
                        <a:pt x="7323" y="37203"/>
                      </a:lnTo>
                      <a:lnTo>
                        <a:pt x="7386" y="37286"/>
                      </a:lnTo>
                      <a:lnTo>
                        <a:pt x="7449" y="37224"/>
                      </a:lnTo>
                      <a:lnTo>
                        <a:pt x="7470" y="37286"/>
                      </a:lnTo>
                      <a:lnTo>
                        <a:pt x="7575" y="37307"/>
                      </a:lnTo>
                      <a:lnTo>
                        <a:pt x="7575" y="37349"/>
                      </a:lnTo>
                      <a:lnTo>
                        <a:pt x="7491" y="37391"/>
                      </a:lnTo>
                      <a:lnTo>
                        <a:pt x="7449" y="37454"/>
                      </a:lnTo>
                      <a:lnTo>
                        <a:pt x="7365" y="37454"/>
                      </a:lnTo>
                      <a:lnTo>
                        <a:pt x="7323" y="37517"/>
                      </a:lnTo>
                      <a:lnTo>
                        <a:pt x="7323" y="37559"/>
                      </a:lnTo>
                      <a:lnTo>
                        <a:pt x="7177" y="37705"/>
                      </a:lnTo>
                      <a:lnTo>
                        <a:pt x="7177" y="37831"/>
                      </a:lnTo>
                      <a:lnTo>
                        <a:pt x="7240" y="37851"/>
                      </a:lnTo>
                      <a:lnTo>
                        <a:pt x="7219" y="38019"/>
                      </a:lnTo>
                      <a:lnTo>
                        <a:pt x="7114" y="37977"/>
                      </a:lnTo>
                      <a:lnTo>
                        <a:pt x="7072" y="38019"/>
                      </a:lnTo>
                      <a:lnTo>
                        <a:pt x="6968" y="37935"/>
                      </a:lnTo>
                      <a:lnTo>
                        <a:pt x="6842" y="37914"/>
                      </a:lnTo>
                      <a:lnTo>
                        <a:pt x="6842" y="37956"/>
                      </a:lnTo>
                      <a:lnTo>
                        <a:pt x="6905" y="38040"/>
                      </a:lnTo>
                      <a:lnTo>
                        <a:pt x="6821" y="38061"/>
                      </a:lnTo>
                      <a:lnTo>
                        <a:pt x="6738" y="38144"/>
                      </a:lnTo>
                      <a:lnTo>
                        <a:pt x="6863" y="38165"/>
                      </a:lnTo>
                      <a:lnTo>
                        <a:pt x="6947" y="38165"/>
                      </a:lnTo>
                      <a:lnTo>
                        <a:pt x="7114" y="38291"/>
                      </a:lnTo>
                      <a:lnTo>
                        <a:pt x="7114" y="38375"/>
                      </a:lnTo>
                      <a:lnTo>
                        <a:pt x="7240" y="38500"/>
                      </a:lnTo>
                      <a:lnTo>
                        <a:pt x="7449" y="38479"/>
                      </a:lnTo>
                      <a:lnTo>
                        <a:pt x="7679" y="38605"/>
                      </a:lnTo>
                      <a:lnTo>
                        <a:pt x="7847" y="38647"/>
                      </a:lnTo>
                      <a:lnTo>
                        <a:pt x="8202" y="38898"/>
                      </a:lnTo>
                      <a:lnTo>
                        <a:pt x="8286" y="39023"/>
                      </a:lnTo>
                      <a:lnTo>
                        <a:pt x="8391" y="39065"/>
                      </a:lnTo>
                      <a:lnTo>
                        <a:pt x="8412" y="39128"/>
                      </a:lnTo>
                      <a:lnTo>
                        <a:pt x="8516" y="39211"/>
                      </a:lnTo>
                      <a:lnTo>
                        <a:pt x="8600" y="39211"/>
                      </a:lnTo>
                      <a:lnTo>
                        <a:pt x="8621" y="39295"/>
                      </a:lnTo>
                      <a:lnTo>
                        <a:pt x="8725" y="39337"/>
                      </a:lnTo>
                      <a:lnTo>
                        <a:pt x="8788" y="39337"/>
                      </a:lnTo>
                      <a:lnTo>
                        <a:pt x="8893" y="39483"/>
                      </a:lnTo>
                      <a:lnTo>
                        <a:pt x="8997" y="39504"/>
                      </a:lnTo>
                      <a:lnTo>
                        <a:pt x="9039" y="39525"/>
                      </a:lnTo>
                      <a:lnTo>
                        <a:pt x="9102" y="39504"/>
                      </a:lnTo>
                      <a:lnTo>
                        <a:pt x="9248" y="39630"/>
                      </a:lnTo>
                      <a:lnTo>
                        <a:pt x="9248" y="39714"/>
                      </a:lnTo>
                      <a:lnTo>
                        <a:pt x="9374" y="39735"/>
                      </a:lnTo>
                      <a:lnTo>
                        <a:pt x="9520" y="39923"/>
                      </a:lnTo>
                      <a:lnTo>
                        <a:pt x="9583" y="40007"/>
                      </a:lnTo>
                      <a:lnTo>
                        <a:pt x="9625" y="40237"/>
                      </a:lnTo>
                      <a:lnTo>
                        <a:pt x="9730" y="40425"/>
                      </a:lnTo>
                      <a:lnTo>
                        <a:pt x="9688" y="40488"/>
                      </a:lnTo>
                      <a:lnTo>
                        <a:pt x="9730" y="40572"/>
                      </a:lnTo>
                      <a:cubicBezTo>
                        <a:pt x="9939" y="40572"/>
                        <a:pt x="10483" y="40572"/>
                        <a:pt x="10462" y="40446"/>
                      </a:cubicBezTo>
                      <a:lnTo>
                        <a:pt x="10420" y="40279"/>
                      </a:lnTo>
                      <a:lnTo>
                        <a:pt x="11090" y="40258"/>
                      </a:lnTo>
                      <a:cubicBezTo>
                        <a:pt x="11090" y="40258"/>
                        <a:pt x="11215" y="40383"/>
                        <a:pt x="11320" y="40383"/>
                      </a:cubicBezTo>
                      <a:cubicBezTo>
                        <a:pt x="11425" y="40383"/>
                        <a:pt x="11948" y="40153"/>
                        <a:pt x="11948" y="40153"/>
                      </a:cubicBezTo>
                      <a:cubicBezTo>
                        <a:pt x="11948" y="40153"/>
                        <a:pt x="12073" y="40174"/>
                        <a:pt x="12136" y="40279"/>
                      </a:cubicBezTo>
                      <a:cubicBezTo>
                        <a:pt x="12159" y="40337"/>
                        <a:pt x="12208" y="40350"/>
                        <a:pt x="12254" y="40350"/>
                      </a:cubicBezTo>
                      <a:cubicBezTo>
                        <a:pt x="12291" y="40350"/>
                        <a:pt x="12327" y="40341"/>
                        <a:pt x="12345" y="40341"/>
                      </a:cubicBezTo>
                      <a:lnTo>
                        <a:pt x="12345" y="40320"/>
                      </a:lnTo>
                      <a:lnTo>
                        <a:pt x="12492" y="40341"/>
                      </a:lnTo>
                      <a:lnTo>
                        <a:pt x="12764" y="40551"/>
                      </a:lnTo>
                      <a:lnTo>
                        <a:pt x="12826" y="40676"/>
                      </a:lnTo>
                      <a:lnTo>
                        <a:pt x="13098" y="40697"/>
                      </a:lnTo>
                      <a:lnTo>
                        <a:pt x="13140" y="40592"/>
                      </a:lnTo>
                      <a:lnTo>
                        <a:pt x="13308" y="40488"/>
                      </a:lnTo>
                      <a:lnTo>
                        <a:pt x="13496" y="40258"/>
                      </a:lnTo>
                      <a:lnTo>
                        <a:pt x="13433" y="40237"/>
                      </a:lnTo>
                      <a:lnTo>
                        <a:pt x="13119" y="39965"/>
                      </a:lnTo>
                      <a:lnTo>
                        <a:pt x="12910" y="39714"/>
                      </a:lnTo>
                      <a:lnTo>
                        <a:pt x="12889" y="39546"/>
                      </a:lnTo>
                      <a:lnTo>
                        <a:pt x="12805" y="39442"/>
                      </a:lnTo>
                      <a:lnTo>
                        <a:pt x="12805" y="39295"/>
                      </a:lnTo>
                      <a:lnTo>
                        <a:pt x="12785" y="39211"/>
                      </a:lnTo>
                      <a:lnTo>
                        <a:pt x="12764" y="39170"/>
                      </a:lnTo>
                      <a:lnTo>
                        <a:pt x="12680" y="39170"/>
                      </a:lnTo>
                      <a:lnTo>
                        <a:pt x="12680" y="39065"/>
                      </a:lnTo>
                      <a:lnTo>
                        <a:pt x="12722" y="39086"/>
                      </a:lnTo>
                      <a:lnTo>
                        <a:pt x="12764" y="38981"/>
                      </a:lnTo>
                      <a:lnTo>
                        <a:pt x="12805" y="38877"/>
                      </a:lnTo>
                      <a:lnTo>
                        <a:pt x="12722" y="38877"/>
                      </a:lnTo>
                      <a:lnTo>
                        <a:pt x="12680" y="38919"/>
                      </a:lnTo>
                      <a:lnTo>
                        <a:pt x="12554" y="38856"/>
                      </a:lnTo>
                      <a:lnTo>
                        <a:pt x="12554" y="38667"/>
                      </a:lnTo>
                      <a:lnTo>
                        <a:pt x="12450" y="38647"/>
                      </a:lnTo>
                      <a:lnTo>
                        <a:pt x="12366" y="38563"/>
                      </a:lnTo>
                      <a:lnTo>
                        <a:pt x="12282" y="38584"/>
                      </a:lnTo>
                      <a:lnTo>
                        <a:pt x="12178" y="38584"/>
                      </a:lnTo>
                      <a:lnTo>
                        <a:pt x="12136" y="38375"/>
                      </a:lnTo>
                      <a:lnTo>
                        <a:pt x="12157" y="38270"/>
                      </a:lnTo>
                      <a:lnTo>
                        <a:pt x="12199" y="38228"/>
                      </a:lnTo>
                      <a:lnTo>
                        <a:pt x="12199" y="38019"/>
                      </a:lnTo>
                      <a:lnTo>
                        <a:pt x="12261" y="37914"/>
                      </a:lnTo>
                      <a:lnTo>
                        <a:pt x="12282" y="37768"/>
                      </a:lnTo>
                      <a:lnTo>
                        <a:pt x="12345" y="37726"/>
                      </a:lnTo>
                      <a:lnTo>
                        <a:pt x="12366" y="37600"/>
                      </a:lnTo>
                      <a:lnTo>
                        <a:pt x="12408" y="37517"/>
                      </a:lnTo>
                      <a:lnTo>
                        <a:pt x="12408" y="37433"/>
                      </a:lnTo>
                      <a:lnTo>
                        <a:pt x="12471" y="37454"/>
                      </a:lnTo>
                      <a:lnTo>
                        <a:pt x="12513" y="37517"/>
                      </a:lnTo>
                      <a:lnTo>
                        <a:pt x="12575" y="37496"/>
                      </a:lnTo>
                      <a:lnTo>
                        <a:pt x="12596" y="37412"/>
                      </a:lnTo>
                      <a:lnTo>
                        <a:pt x="12659" y="37454"/>
                      </a:lnTo>
                      <a:lnTo>
                        <a:pt x="12701" y="37412"/>
                      </a:lnTo>
                      <a:lnTo>
                        <a:pt x="12785" y="37412"/>
                      </a:lnTo>
                      <a:lnTo>
                        <a:pt x="12868" y="37349"/>
                      </a:lnTo>
                      <a:lnTo>
                        <a:pt x="12826" y="37307"/>
                      </a:lnTo>
                      <a:lnTo>
                        <a:pt x="12764" y="37286"/>
                      </a:lnTo>
                      <a:lnTo>
                        <a:pt x="12805" y="37286"/>
                      </a:lnTo>
                      <a:cubicBezTo>
                        <a:pt x="12805" y="37286"/>
                        <a:pt x="12826" y="37307"/>
                        <a:pt x="12868" y="37307"/>
                      </a:cubicBezTo>
                      <a:cubicBezTo>
                        <a:pt x="12889" y="37307"/>
                        <a:pt x="12931" y="37286"/>
                        <a:pt x="12931" y="37286"/>
                      </a:cubicBezTo>
                      <a:lnTo>
                        <a:pt x="12994" y="37328"/>
                      </a:lnTo>
                      <a:lnTo>
                        <a:pt x="13036" y="37307"/>
                      </a:lnTo>
                      <a:lnTo>
                        <a:pt x="13015" y="37245"/>
                      </a:lnTo>
                      <a:lnTo>
                        <a:pt x="12847" y="37140"/>
                      </a:lnTo>
                      <a:lnTo>
                        <a:pt x="12931" y="37119"/>
                      </a:lnTo>
                      <a:lnTo>
                        <a:pt x="13036" y="37140"/>
                      </a:lnTo>
                      <a:lnTo>
                        <a:pt x="13098" y="37119"/>
                      </a:lnTo>
                      <a:lnTo>
                        <a:pt x="13161" y="37140"/>
                      </a:lnTo>
                      <a:lnTo>
                        <a:pt x="13161" y="37077"/>
                      </a:lnTo>
                      <a:lnTo>
                        <a:pt x="13119" y="37035"/>
                      </a:lnTo>
                      <a:lnTo>
                        <a:pt x="13161" y="37035"/>
                      </a:lnTo>
                      <a:lnTo>
                        <a:pt x="13161" y="36994"/>
                      </a:lnTo>
                      <a:lnTo>
                        <a:pt x="13119" y="36931"/>
                      </a:lnTo>
                      <a:lnTo>
                        <a:pt x="13203" y="36910"/>
                      </a:lnTo>
                      <a:lnTo>
                        <a:pt x="13203" y="36868"/>
                      </a:lnTo>
                      <a:lnTo>
                        <a:pt x="13203" y="36805"/>
                      </a:lnTo>
                      <a:lnTo>
                        <a:pt x="13057" y="36722"/>
                      </a:lnTo>
                      <a:lnTo>
                        <a:pt x="12910" y="36784"/>
                      </a:lnTo>
                      <a:lnTo>
                        <a:pt x="12701" y="36659"/>
                      </a:lnTo>
                      <a:lnTo>
                        <a:pt x="12701" y="36554"/>
                      </a:lnTo>
                      <a:lnTo>
                        <a:pt x="12910" y="36554"/>
                      </a:lnTo>
                      <a:lnTo>
                        <a:pt x="12680" y="36157"/>
                      </a:lnTo>
                      <a:lnTo>
                        <a:pt x="12408" y="35885"/>
                      </a:lnTo>
                      <a:lnTo>
                        <a:pt x="12052" y="35780"/>
                      </a:lnTo>
                      <a:lnTo>
                        <a:pt x="11989" y="35864"/>
                      </a:lnTo>
                      <a:lnTo>
                        <a:pt x="11822" y="35717"/>
                      </a:lnTo>
                      <a:lnTo>
                        <a:pt x="11843" y="35634"/>
                      </a:lnTo>
                      <a:lnTo>
                        <a:pt x="11738" y="35466"/>
                      </a:lnTo>
                      <a:lnTo>
                        <a:pt x="11508" y="35403"/>
                      </a:lnTo>
                      <a:lnTo>
                        <a:pt x="11571" y="35194"/>
                      </a:lnTo>
                      <a:lnTo>
                        <a:pt x="11634" y="34818"/>
                      </a:lnTo>
                      <a:lnTo>
                        <a:pt x="11550" y="34734"/>
                      </a:lnTo>
                      <a:lnTo>
                        <a:pt x="11529" y="34462"/>
                      </a:lnTo>
                      <a:lnTo>
                        <a:pt x="11634" y="34399"/>
                      </a:lnTo>
                      <a:lnTo>
                        <a:pt x="11780" y="34211"/>
                      </a:lnTo>
                      <a:lnTo>
                        <a:pt x="11780" y="34064"/>
                      </a:lnTo>
                      <a:lnTo>
                        <a:pt x="11864" y="33960"/>
                      </a:lnTo>
                      <a:lnTo>
                        <a:pt x="12178" y="34253"/>
                      </a:lnTo>
                      <a:lnTo>
                        <a:pt x="12199" y="34357"/>
                      </a:lnTo>
                      <a:lnTo>
                        <a:pt x="12387" y="34462"/>
                      </a:lnTo>
                      <a:lnTo>
                        <a:pt x="12575" y="34420"/>
                      </a:lnTo>
                      <a:lnTo>
                        <a:pt x="12554" y="34253"/>
                      </a:lnTo>
                      <a:lnTo>
                        <a:pt x="12617" y="34190"/>
                      </a:lnTo>
                      <a:lnTo>
                        <a:pt x="12492" y="33729"/>
                      </a:lnTo>
                      <a:lnTo>
                        <a:pt x="12680" y="33688"/>
                      </a:lnTo>
                      <a:lnTo>
                        <a:pt x="12868" y="33688"/>
                      </a:lnTo>
                      <a:lnTo>
                        <a:pt x="12868" y="33562"/>
                      </a:lnTo>
                      <a:lnTo>
                        <a:pt x="12785" y="33457"/>
                      </a:lnTo>
                      <a:lnTo>
                        <a:pt x="12805" y="33332"/>
                      </a:lnTo>
                      <a:lnTo>
                        <a:pt x="12994" y="33227"/>
                      </a:lnTo>
                      <a:lnTo>
                        <a:pt x="13077" y="33227"/>
                      </a:lnTo>
                      <a:lnTo>
                        <a:pt x="13119" y="33060"/>
                      </a:lnTo>
                      <a:lnTo>
                        <a:pt x="13203" y="32997"/>
                      </a:lnTo>
                      <a:lnTo>
                        <a:pt x="13329" y="33018"/>
                      </a:lnTo>
                      <a:lnTo>
                        <a:pt x="13349" y="32913"/>
                      </a:lnTo>
                      <a:lnTo>
                        <a:pt x="13329" y="32809"/>
                      </a:lnTo>
                      <a:lnTo>
                        <a:pt x="13349" y="32725"/>
                      </a:lnTo>
                      <a:lnTo>
                        <a:pt x="13538" y="32830"/>
                      </a:lnTo>
                      <a:lnTo>
                        <a:pt x="13663" y="32893"/>
                      </a:lnTo>
                      <a:lnTo>
                        <a:pt x="13642" y="32955"/>
                      </a:lnTo>
                      <a:lnTo>
                        <a:pt x="13559" y="33060"/>
                      </a:lnTo>
                      <a:lnTo>
                        <a:pt x="13621" y="33123"/>
                      </a:lnTo>
                      <a:lnTo>
                        <a:pt x="13726" y="33060"/>
                      </a:lnTo>
                      <a:lnTo>
                        <a:pt x="13747" y="32997"/>
                      </a:lnTo>
                      <a:lnTo>
                        <a:pt x="13831" y="32934"/>
                      </a:lnTo>
                      <a:lnTo>
                        <a:pt x="13831" y="33039"/>
                      </a:lnTo>
                      <a:lnTo>
                        <a:pt x="13914" y="32955"/>
                      </a:lnTo>
                      <a:lnTo>
                        <a:pt x="13935" y="32893"/>
                      </a:lnTo>
                      <a:lnTo>
                        <a:pt x="14040" y="32893"/>
                      </a:lnTo>
                      <a:lnTo>
                        <a:pt x="14165" y="32809"/>
                      </a:lnTo>
                      <a:lnTo>
                        <a:pt x="14270" y="32809"/>
                      </a:lnTo>
                      <a:lnTo>
                        <a:pt x="14312" y="32955"/>
                      </a:lnTo>
                      <a:lnTo>
                        <a:pt x="14458" y="33039"/>
                      </a:lnTo>
                      <a:lnTo>
                        <a:pt x="14668" y="32955"/>
                      </a:lnTo>
                      <a:lnTo>
                        <a:pt x="14772" y="32955"/>
                      </a:lnTo>
                      <a:lnTo>
                        <a:pt x="14814" y="33039"/>
                      </a:lnTo>
                      <a:lnTo>
                        <a:pt x="14898" y="33039"/>
                      </a:lnTo>
                      <a:lnTo>
                        <a:pt x="15002" y="33206"/>
                      </a:lnTo>
                      <a:lnTo>
                        <a:pt x="15128" y="33206"/>
                      </a:lnTo>
                      <a:lnTo>
                        <a:pt x="15233" y="33332"/>
                      </a:lnTo>
                      <a:lnTo>
                        <a:pt x="15400" y="33457"/>
                      </a:lnTo>
                      <a:lnTo>
                        <a:pt x="15463" y="33457"/>
                      </a:lnTo>
                      <a:lnTo>
                        <a:pt x="15526" y="33541"/>
                      </a:lnTo>
                      <a:lnTo>
                        <a:pt x="15526" y="33667"/>
                      </a:lnTo>
                      <a:lnTo>
                        <a:pt x="15609" y="33688"/>
                      </a:lnTo>
                      <a:lnTo>
                        <a:pt x="15672" y="33583"/>
                      </a:lnTo>
                      <a:lnTo>
                        <a:pt x="15672" y="33437"/>
                      </a:lnTo>
                      <a:lnTo>
                        <a:pt x="15777" y="33353"/>
                      </a:lnTo>
                      <a:lnTo>
                        <a:pt x="15860" y="33457"/>
                      </a:lnTo>
                      <a:lnTo>
                        <a:pt x="16070" y="33478"/>
                      </a:lnTo>
                      <a:lnTo>
                        <a:pt x="16153" y="33583"/>
                      </a:lnTo>
                      <a:lnTo>
                        <a:pt x="16258" y="33625"/>
                      </a:lnTo>
                      <a:lnTo>
                        <a:pt x="16383" y="33520"/>
                      </a:lnTo>
                      <a:lnTo>
                        <a:pt x="16383" y="33311"/>
                      </a:lnTo>
                      <a:lnTo>
                        <a:pt x="16509" y="33311"/>
                      </a:lnTo>
                      <a:lnTo>
                        <a:pt x="16509" y="33206"/>
                      </a:lnTo>
                      <a:lnTo>
                        <a:pt x="16614" y="33165"/>
                      </a:lnTo>
                      <a:lnTo>
                        <a:pt x="16697" y="33248"/>
                      </a:lnTo>
                      <a:lnTo>
                        <a:pt x="16760" y="33144"/>
                      </a:lnTo>
                      <a:lnTo>
                        <a:pt x="16886" y="33123"/>
                      </a:lnTo>
                      <a:lnTo>
                        <a:pt x="17032" y="33269"/>
                      </a:lnTo>
                      <a:lnTo>
                        <a:pt x="17074" y="33332"/>
                      </a:lnTo>
                      <a:lnTo>
                        <a:pt x="17220" y="33311"/>
                      </a:lnTo>
                      <a:lnTo>
                        <a:pt x="17199" y="33165"/>
                      </a:lnTo>
                      <a:lnTo>
                        <a:pt x="17283" y="33144"/>
                      </a:lnTo>
                      <a:lnTo>
                        <a:pt x="17409" y="33144"/>
                      </a:lnTo>
                      <a:lnTo>
                        <a:pt x="17451" y="33060"/>
                      </a:lnTo>
                      <a:lnTo>
                        <a:pt x="17597" y="33144"/>
                      </a:lnTo>
                      <a:lnTo>
                        <a:pt x="17660" y="33206"/>
                      </a:lnTo>
                      <a:lnTo>
                        <a:pt x="17639" y="33269"/>
                      </a:lnTo>
                      <a:lnTo>
                        <a:pt x="17555" y="33332"/>
                      </a:lnTo>
                      <a:lnTo>
                        <a:pt x="17660" y="33457"/>
                      </a:lnTo>
                      <a:lnTo>
                        <a:pt x="17764" y="33478"/>
                      </a:lnTo>
                      <a:lnTo>
                        <a:pt x="17827" y="33457"/>
                      </a:lnTo>
                      <a:lnTo>
                        <a:pt x="17911" y="33520"/>
                      </a:lnTo>
                      <a:lnTo>
                        <a:pt x="18078" y="33520"/>
                      </a:lnTo>
                      <a:lnTo>
                        <a:pt x="18287" y="33625"/>
                      </a:lnTo>
                      <a:lnTo>
                        <a:pt x="18434" y="33583"/>
                      </a:lnTo>
                      <a:lnTo>
                        <a:pt x="18476" y="33457"/>
                      </a:lnTo>
                      <a:lnTo>
                        <a:pt x="18476" y="33353"/>
                      </a:lnTo>
                      <a:lnTo>
                        <a:pt x="18539" y="33311"/>
                      </a:lnTo>
                      <a:lnTo>
                        <a:pt x="18706" y="33416"/>
                      </a:lnTo>
                      <a:lnTo>
                        <a:pt x="18873" y="33437"/>
                      </a:lnTo>
                      <a:lnTo>
                        <a:pt x="19062" y="33353"/>
                      </a:lnTo>
                      <a:lnTo>
                        <a:pt x="19103" y="33248"/>
                      </a:lnTo>
                      <a:lnTo>
                        <a:pt x="19083" y="32809"/>
                      </a:lnTo>
                      <a:lnTo>
                        <a:pt x="19020" y="32746"/>
                      </a:lnTo>
                      <a:lnTo>
                        <a:pt x="18852" y="32746"/>
                      </a:lnTo>
                      <a:lnTo>
                        <a:pt x="18748" y="32683"/>
                      </a:lnTo>
                      <a:lnTo>
                        <a:pt x="18706" y="32621"/>
                      </a:lnTo>
                      <a:lnTo>
                        <a:pt x="18580" y="32600"/>
                      </a:lnTo>
                      <a:lnTo>
                        <a:pt x="18497" y="32516"/>
                      </a:lnTo>
                      <a:lnTo>
                        <a:pt x="18371" y="32516"/>
                      </a:lnTo>
                      <a:lnTo>
                        <a:pt x="18371" y="32432"/>
                      </a:lnTo>
                      <a:lnTo>
                        <a:pt x="18350" y="32369"/>
                      </a:lnTo>
                      <a:lnTo>
                        <a:pt x="18371" y="32307"/>
                      </a:lnTo>
                      <a:lnTo>
                        <a:pt x="18476" y="32307"/>
                      </a:lnTo>
                      <a:lnTo>
                        <a:pt x="18497" y="32181"/>
                      </a:lnTo>
                      <a:lnTo>
                        <a:pt x="18580" y="32077"/>
                      </a:lnTo>
                      <a:lnTo>
                        <a:pt x="18559" y="31951"/>
                      </a:lnTo>
                      <a:lnTo>
                        <a:pt x="18476" y="31951"/>
                      </a:lnTo>
                      <a:lnTo>
                        <a:pt x="18476" y="31805"/>
                      </a:lnTo>
                      <a:lnTo>
                        <a:pt x="18601" y="31637"/>
                      </a:lnTo>
                      <a:lnTo>
                        <a:pt x="18748" y="31491"/>
                      </a:lnTo>
                      <a:lnTo>
                        <a:pt x="18978" y="31470"/>
                      </a:lnTo>
                      <a:lnTo>
                        <a:pt x="19083" y="31491"/>
                      </a:lnTo>
                      <a:lnTo>
                        <a:pt x="19166" y="31449"/>
                      </a:lnTo>
                      <a:lnTo>
                        <a:pt x="19166" y="31344"/>
                      </a:lnTo>
                      <a:lnTo>
                        <a:pt x="19062" y="31323"/>
                      </a:lnTo>
                      <a:lnTo>
                        <a:pt x="18978" y="31219"/>
                      </a:lnTo>
                      <a:lnTo>
                        <a:pt x="18873" y="31219"/>
                      </a:lnTo>
                      <a:lnTo>
                        <a:pt x="18790" y="31260"/>
                      </a:lnTo>
                      <a:lnTo>
                        <a:pt x="18685" y="31219"/>
                      </a:lnTo>
                      <a:lnTo>
                        <a:pt x="18539" y="31219"/>
                      </a:lnTo>
                      <a:lnTo>
                        <a:pt x="18539" y="31135"/>
                      </a:lnTo>
                      <a:lnTo>
                        <a:pt x="18580" y="31072"/>
                      </a:lnTo>
                      <a:lnTo>
                        <a:pt x="18748" y="31072"/>
                      </a:lnTo>
                      <a:lnTo>
                        <a:pt x="18685" y="30947"/>
                      </a:lnTo>
                      <a:lnTo>
                        <a:pt x="18539" y="30968"/>
                      </a:lnTo>
                      <a:lnTo>
                        <a:pt x="18434" y="30947"/>
                      </a:lnTo>
                      <a:lnTo>
                        <a:pt x="18476" y="30905"/>
                      </a:lnTo>
                      <a:lnTo>
                        <a:pt x="18434" y="30758"/>
                      </a:lnTo>
                      <a:lnTo>
                        <a:pt x="18476" y="30737"/>
                      </a:lnTo>
                      <a:lnTo>
                        <a:pt x="18601" y="30737"/>
                      </a:lnTo>
                      <a:lnTo>
                        <a:pt x="18664" y="30654"/>
                      </a:lnTo>
                      <a:lnTo>
                        <a:pt x="18748" y="30654"/>
                      </a:lnTo>
                      <a:lnTo>
                        <a:pt x="18769" y="30716"/>
                      </a:lnTo>
                      <a:lnTo>
                        <a:pt x="18894" y="30696"/>
                      </a:lnTo>
                      <a:lnTo>
                        <a:pt x="18999" y="30758"/>
                      </a:lnTo>
                      <a:lnTo>
                        <a:pt x="19062" y="30716"/>
                      </a:lnTo>
                      <a:lnTo>
                        <a:pt x="19062" y="30633"/>
                      </a:lnTo>
                      <a:lnTo>
                        <a:pt x="19166" y="30591"/>
                      </a:lnTo>
                      <a:lnTo>
                        <a:pt x="19271" y="30591"/>
                      </a:lnTo>
                      <a:lnTo>
                        <a:pt x="19334" y="30696"/>
                      </a:lnTo>
                      <a:lnTo>
                        <a:pt x="19396" y="30612"/>
                      </a:lnTo>
                      <a:lnTo>
                        <a:pt x="19396" y="30528"/>
                      </a:lnTo>
                      <a:lnTo>
                        <a:pt x="19606" y="30486"/>
                      </a:lnTo>
                      <a:lnTo>
                        <a:pt x="19731" y="30486"/>
                      </a:lnTo>
                      <a:lnTo>
                        <a:pt x="19899" y="30403"/>
                      </a:lnTo>
                      <a:lnTo>
                        <a:pt x="20045" y="30403"/>
                      </a:lnTo>
                      <a:lnTo>
                        <a:pt x="20066" y="30340"/>
                      </a:lnTo>
                      <a:lnTo>
                        <a:pt x="20233" y="30235"/>
                      </a:lnTo>
                      <a:lnTo>
                        <a:pt x="20359" y="30235"/>
                      </a:lnTo>
                      <a:lnTo>
                        <a:pt x="20443" y="30193"/>
                      </a:lnTo>
                      <a:lnTo>
                        <a:pt x="20526" y="30193"/>
                      </a:lnTo>
                      <a:lnTo>
                        <a:pt x="20589" y="30214"/>
                      </a:lnTo>
                      <a:lnTo>
                        <a:pt x="20652" y="30172"/>
                      </a:lnTo>
                      <a:lnTo>
                        <a:pt x="20652" y="30026"/>
                      </a:lnTo>
                      <a:lnTo>
                        <a:pt x="20736" y="29984"/>
                      </a:lnTo>
                      <a:lnTo>
                        <a:pt x="20861" y="29984"/>
                      </a:lnTo>
                      <a:lnTo>
                        <a:pt x="20882" y="29900"/>
                      </a:lnTo>
                      <a:lnTo>
                        <a:pt x="20966" y="29859"/>
                      </a:lnTo>
                      <a:lnTo>
                        <a:pt x="21008" y="29900"/>
                      </a:lnTo>
                      <a:lnTo>
                        <a:pt x="21091" y="29921"/>
                      </a:lnTo>
                      <a:lnTo>
                        <a:pt x="21196" y="29880"/>
                      </a:lnTo>
                      <a:lnTo>
                        <a:pt x="21321" y="29817"/>
                      </a:lnTo>
                      <a:lnTo>
                        <a:pt x="21572" y="29670"/>
                      </a:lnTo>
                      <a:lnTo>
                        <a:pt x="21614" y="29670"/>
                      </a:lnTo>
                      <a:lnTo>
                        <a:pt x="21677" y="29649"/>
                      </a:lnTo>
                      <a:lnTo>
                        <a:pt x="21803" y="29608"/>
                      </a:lnTo>
                      <a:lnTo>
                        <a:pt x="21886" y="29503"/>
                      </a:lnTo>
                      <a:lnTo>
                        <a:pt x="21949" y="29545"/>
                      </a:lnTo>
                      <a:lnTo>
                        <a:pt x="22116" y="29503"/>
                      </a:lnTo>
                      <a:lnTo>
                        <a:pt x="22116" y="29440"/>
                      </a:lnTo>
                      <a:lnTo>
                        <a:pt x="22054" y="29356"/>
                      </a:lnTo>
                      <a:lnTo>
                        <a:pt x="22116" y="29336"/>
                      </a:lnTo>
                      <a:lnTo>
                        <a:pt x="22284" y="29336"/>
                      </a:lnTo>
                      <a:lnTo>
                        <a:pt x="22305" y="29231"/>
                      </a:lnTo>
                      <a:lnTo>
                        <a:pt x="22409" y="29168"/>
                      </a:lnTo>
                      <a:lnTo>
                        <a:pt x="22472" y="29168"/>
                      </a:lnTo>
                      <a:lnTo>
                        <a:pt x="22556" y="29147"/>
                      </a:lnTo>
                      <a:lnTo>
                        <a:pt x="22681" y="29189"/>
                      </a:lnTo>
                      <a:lnTo>
                        <a:pt x="22849" y="29168"/>
                      </a:lnTo>
                      <a:lnTo>
                        <a:pt x="22974" y="29273"/>
                      </a:lnTo>
                      <a:lnTo>
                        <a:pt x="23100" y="29273"/>
                      </a:lnTo>
                      <a:lnTo>
                        <a:pt x="23246" y="29210"/>
                      </a:lnTo>
                      <a:lnTo>
                        <a:pt x="23372" y="29210"/>
                      </a:lnTo>
                      <a:lnTo>
                        <a:pt x="23414" y="29356"/>
                      </a:lnTo>
                      <a:lnTo>
                        <a:pt x="23477" y="29377"/>
                      </a:lnTo>
                      <a:lnTo>
                        <a:pt x="23539" y="29503"/>
                      </a:lnTo>
                      <a:lnTo>
                        <a:pt x="23602" y="29608"/>
                      </a:lnTo>
                      <a:lnTo>
                        <a:pt x="23686" y="29670"/>
                      </a:lnTo>
                      <a:lnTo>
                        <a:pt x="23686" y="29712"/>
                      </a:lnTo>
                      <a:lnTo>
                        <a:pt x="23665" y="29817"/>
                      </a:lnTo>
                      <a:lnTo>
                        <a:pt x="23686" y="29921"/>
                      </a:lnTo>
                      <a:lnTo>
                        <a:pt x="23686" y="29984"/>
                      </a:lnTo>
                      <a:lnTo>
                        <a:pt x="23602" y="30005"/>
                      </a:lnTo>
                      <a:lnTo>
                        <a:pt x="23665" y="30110"/>
                      </a:lnTo>
                      <a:lnTo>
                        <a:pt x="23749" y="30152"/>
                      </a:lnTo>
                      <a:lnTo>
                        <a:pt x="23874" y="30089"/>
                      </a:lnTo>
                      <a:lnTo>
                        <a:pt x="23937" y="30152"/>
                      </a:lnTo>
                      <a:lnTo>
                        <a:pt x="24000" y="30131"/>
                      </a:lnTo>
                      <a:lnTo>
                        <a:pt x="24021" y="30026"/>
                      </a:lnTo>
                      <a:lnTo>
                        <a:pt x="24104" y="30005"/>
                      </a:lnTo>
                      <a:lnTo>
                        <a:pt x="24125" y="30110"/>
                      </a:lnTo>
                      <a:lnTo>
                        <a:pt x="24209" y="30110"/>
                      </a:lnTo>
                      <a:lnTo>
                        <a:pt x="24230" y="30026"/>
                      </a:lnTo>
                      <a:lnTo>
                        <a:pt x="24188" y="29921"/>
                      </a:lnTo>
                      <a:lnTo>
                        <a:pt x="24209" y="29900"/>
                      </a:lnTo>
                      <a:lnTo>
                        <a:pt x="24418" y="30026"/>
                      </a:lnTo>
                      <a:lnTo>
                        <a:pt x="24439" y="30214"/>
                      </a:lnTo>
                      <a:lnTo>
                        <a:pt x="24523" y="30340"/>
                      </a:lnTo>
                      <a:lnTo>
                        <a:pt x="24606" y="30340"/>
                      </a:lnTo>
                      <a:lnTo>
                        <a:pt x="24669" y="30256"/>
                      </a:lnTo>
                      <a:lnTo>
                        <a:pt x="24627" y="30235"/>
                      </a:lnTo>
                      <a:lnTo>
                        <a:pt x="24606" y="30193"/>
                      </a:lnTo>
                      <a:lnTo>
                        <a:pt x="24732" y="30152"/>
                      </a:lnTo>
                      <a:lnTo>
                        <a:pt x="24941" y="30256"/>
                      </a:lnTo>
                      <a:lnTo>
                        <a:pt x="25025" y="30256"/>
                      </a:lnTo>
                      <a:lnTo>
                        <a:pt x="25088" y="30193"/>
                      </a:lnTo>
                      <a:lnTo>
                        <a:pt x="25150" y="30214"/>
                      </a:lnTo>
                      <a:lnTo>
                        <a:pt x="25088" y="30319"/>
                      </a:lnTo>
                      <a:lnTo>
                        <a:pt x="25025" y="30361"/>
                      </a:lnTo>
                      <a:lnTo>
                        <a:pt x="25025" y="30528"/>
                      </a:lnTo>
                      <a:lnTo>
                        <a:pt x="25088" y="30633"/>
                      </a:lnTo>
                      <a:lnTo>
                        <a:pt x="25171" y="30633"/>
                      </a:lnTo>
                      <a:lnTo>
                        <a:pt x="25255" y="30549"/>
                      </a:lnTo>
                      <a:lnTo>
                        <a:pt x="25381" y="30528"/>
                      </a:lnTo>
                      <a:lnTo>
                        <a:pt x="25611" y="30570"/>
                      </a:lnTo>
                      <a:lnTo>
                        <a:pt x="25673" y="30612"/>
                      </a:lnTo>
                      <a:lnTo>
                        <a:pt x="25757" y="30549"/>
                      </a:lnTo>
                      <a:lnTo>
                        <a:pt x="25715" y="30424"/>
                      </a:lnTo>
                      <a:lnTo>
                        <a:pt x="25820" y="30361"/>
                      </a:lnTo>
                      <a:lnTo>
                        <a:pt x="25987" y="30340"/>
                      </a:lnTo>
                      <a:lnTo>
                        <a:pt x="26092" y="30256"/>
                      </a:lnTo>
                      <a:lnTo>
                        <a:pt x="26134" y="30152"/>
                      </a:lnTo>
                      <a:lnTo>
                        <a:pt x="26217" y="30089"/>
                      </a:lnTo>
                      <a:lnTo>
                        <a:pt x="26217" y="30005"/>
                      </a:lnTo>
                      <a:lnTo>
                        <a:pt x="26343" y="29880"/>
                      </a:lnTo>
                      <a:lnTo>
                        <a:pt x="26448" y="29838"/>
                      </a:lnTo>
                      <a:lnTo>
                        <a:pt x="26531" y="29733"/>
                      </a:lnTo>
                      <a:lnTo>
                        <a:pt x="26657" y="29712"/>
                      </a:lnTo>
                      <a:lnTo>
                        <a:pt x="26824" y="29670"/>
                      </a:lnTo>
                      <a:lnTo>
                        <a:pt x="26866" y="29712"/>
                      </a:lnTo>
                      <a:lnTo>
                        <a:pt x="26866" y="29817"/>
                      </a:lnTo>
                      <a:lnTo>
                        <a:pt x="27138" y="29900"/>
                      </a:lnTo>
                      <a:lnTo>
                        <a:pt x="27054" y="29921"/>
                      </a:lnTo>
                      <a:lnTo>
                        <a:pt x="27117" y="30005"/>
                      </a:lnTo>
                      <a:lnTo>
                        <a:pt x="28163" y="30800"/>
                      </a:lnTo>
                      <a:lnTo>
                        <a:pt x="29565" y="32579"/>
                      </a:lnTo>
                      <a:lnTo>
                        <a:pt x="29712" y="32537"/>
                      </a:lnTo>
                      <a:lnTo>
                        <a:pt x="29816" y="32495"/>
                      </a:lnTo>
                      <a:lnTo>
                        <a:pt x="29837" y="32411"/>
                      </a:lnTo>
                      <a:lnTo>
                        <a:pt x="29816" y="32390"/>
                      </a:lnTo>
                      <a:lnTo>
                        <a:pt x="29816" y="32265"/>
                      </a:lnTo>
                      <a:lnTo>
                        <a:pt x="29879" y="32202"/>
                      </a:lnTo>
                      <a:lnTo>
                        <a:pt x="30047" y="32286"/>
                      </a:lnTo>
                      <a:lnTo>
                        <a:pt x="30026" y="32369"/>
                      </a:lnTo>
                      <a:lnTo>
                        <a:pt x="30026" y="32432"/>
                      </a:lnTo>
                      <a:lnTo>
                        <a:pt x="30151" y="32474"/>
                      </a:lnTo>
                      <a:lnTo>
                        <a:pt x="30214" y="32537"/>
                      </a:lnTo>
                      <a:lnTo>
                        <a:pt x="30319" y="32537"/>
                      </a:lnTo>
                      <a:lnTo>
                        <a:pt x="30402" y="32495"/>
                      </a:lnTo>
                      <a:lnTo>
                        <a:pt x="30507" y="32474"/>
                      </a:lnTo>
                      <a:lnTo>
                        <a:pt x="30674" y="32537"/>
                      </a:lnTo>
                      <a:lnTo>
                        <a:pt x="30800" y="32495"/>
                      </a:lnTo>
                      <a:lnTo>
                        <a:pt x="30904" y="32516"/>
                      </a:lnTo>
                      <a:lnTo>
                        <a:pt x="31009" y="32474"/>
                      </a:lnTo>
                      <a:lnTo>
                        <a:pt x="31030" y="32411"/>
                      </a:lnTo>
                      <a:lnTo>
                        <a:pt x="31009" y="32369"/>
                      </a:lnTo>
                      <a:lnTo>
                        <a:pt x="31030" y="32307"/>
                      </a:lnTo>
                      <a:lnTo>
                        <a:pt x="31218" y="32286"/>
                      </a:lnTo>
                      <a:lnTo>
                        <a:pt x="31427" y="32286"/>
                      </a:lnTo>
                      <a:lnTo>
                        <a:pt x="31616" y="32328"/>
                      </a:lnTo>
                      <a:lnTo>
                        <a:pt x="31783" y="32474"/>
                      </a:lnTo>
                      <a:lnTo>
                        <a:pt x="31888" y="32621"/>
                      </a:lnTo>
                      <a:lnTo>
                        <a:pt x="31951" y="32746"/>
                      </a:lnTo>
                      <a:lnTo>
                        <a:pt x="32013" y="32746"/>
                      </a:lnTo>
                      <a:lnTo>
                        <a:pt x="32139" y="32788"/>
                      </a:lnTo>
                      <a:lnTo>
                        <a:pt x="32264" y="32851"/>
                      </a:lnTo>
                      <a:lnTo>
                        <a:pt x="32327" y="32851"/>
                      </a:lnTo>
                      <a:lnTo>
                        <a:pt x="32390" y="32913"/>
                      </a:lnTo>
                      <a:lnTo>
                        <a:pt x="32390" y="32997"/>
                      </a:lnTo>
                      <a:lnTo>
                        <a:pt x="32369" y="33039"/>
                      </a:lnTo>
                      <a:lnTo>
                        <a:pt x="32369" y="33144"/>
                      </a:lnTo>
                      <a:lnTo>
                        <a:pt x="32390" y="33227"/>
                      </a:lnTo>
                      <a:lnTo>
                        <a:pt x="32453" y="33269"/>
                      </a:lnTo>
                      <a:lnTo>
                        <a:pt x="32474" y="33311"/>
                      </a:lnTo>
                      <a:lnTo>
                        <a:pt x="32536" y="33311"/>
                      </a:lnTo>
                      <a:lnTo>
                        <a:pt x="32641" y="33353"/>
                      </a:lnTo>
                      <a:lnTo>
                        <a:pt x="32704" y="33416"/>
                      </a:lnTo>
                      <a:lnTo>
                        <a:pt x="32746" y="33353"/>
                      </a:lnTo>
                      <a:lnTo>
                        <a:pt x="32850" y="33311"/>
                      </a:lnTo>
                      <a:lnTo>
                        <a:pt x="33101" y="33269"/>
                      </a:lnTo>
                      <a:lnTo>
                        <a:pt x="33227" y="33248"/>
                      </a:lnTo>
                      <a:lnTo>
                        <a:pt x="33290" y="33144"/>
                      </a:lnTo>
                      <a:lnTo>
                        <a:pt x="33394" y="33102"/>
                      </a:lnTo>
                      <a:lnTo>
                        <a:pt x="33436" y="33123"/>
                      </a:lnTo>
                      <a:lnTo>
                        <a:pt x="33394" y="33248"/>
                      </a:lnTo>
                      <a:lnTo>
                        <a:pt x="33415" y="33353"/>
                      </a:lnTo>
                      <a:lnTo>
                        <a:pt x="33499" y="33374"/>
                      </a:lnTo>
                      <a:lnTo>
                        <a:pt x="33624" y="33478"/>
                      </a:lnTo>
                      <a:lnTo>
                        <a:pt x="33792" y="33541"/>
                      </a:lnTo>
                      <a:lnTo>
                        <a:pt x="33813" y="33562"/>
                      </a:lnTo>
                      <a:lnTo>
                        <a:pt x="33896" y="33562"/>
                      </a:lnTo>
                      <a:lnTo>
                        <a:pt x="34001" y="33625"/>
                      </a:lnTo>
                      <a:lnTo>
                        <a:pt x="34043" y="33625"/>
                      </a:lnTo>
                      <a:lnTo>
                        <a:pt x="34043" y="33583"/>
                      </a:lnTo>
                      <a:lnTo>
                        <a:pt x="34127" y="33374"/>
                      </a:lnTo>
                      <a:lnTo>
                        <a:pt x="34231" y="33332"/>
                      </a:lnTo>
                      <a:lnTo>
                        <a:pt x="34482" y="33332"/>
                      </a:lnTo>
                      <a:lnTo>
                        <a:pt x="34524" y="33269"/>
                      </a:lnTo>
                      <a:lnTo>
                        <a:pt x="34629" y="33165"/>
                      </a:lnTo>
                      <a:lnTo>
                        <a:pt x="34796" y="33102"/>
                      </a:lnTo>
                      <a:lnTo>
                        <a:pt x="34796" y="32997"/>
                      </a:lnTo>
                      <a:lnTo>
                        <a:pt x="34859" y="32893"/>
                      </a:lnTo>
                      <a:lnTo>
                        <a:pt x="35005" y="32809"/>
                      </a:lnTo>
                      <a:lnTo>
                        <a:pt x="35005" y="32725"/>
                      </a:lnTo>
                      <a:lnTo>
                        <a:pt x="35110" y="32621"/>
                      </a:lnTo>
                      <a:lnTo>
                        <a:pt x="35215" y="32600"/>
                      </a:lnTo>
                      <a:lnTo>
                        <a:pt x="35298" y="32495"/>
                      </a:lnTo>
                      <a:lnTo>
                        <a:pt x="35361" y="32432"/>
                      </a:lnTo>
                      <a:lnTo>
                        <a:pt x="35298" y="32390"/>
                      </a:lnTo>
                      <a:lnTo>
                        <a:pt x="35298" y="32307"/>
                      </a:lnTo>
                      <a:lnTo>
                        <a:pt x="35319" y="32265"/>
                      </a:lnTo>
                      <a:lnTo>
                        <a:pt x="35508" y="32307"/>
                      </a:lnTo>
                      <a:lnTo>
                        <a:pt x="35591" y="32265"/>
                      </a:lnTo>
                      <a:lnTo>
                        <a:pt x="35633" y="32097"/>
                      </a:lnTo>
                      <a:lnTo>
                        <a:pt x="35717" y="32077"/>
                      </a:lnTo>
                      <a:lnTo>
                        <a:pt x="35926" y="32056"/>
                      </a:lnTo>
                      <a:lnTo>
                        <a:pt x="36031" y="32014"/>
                      </a:lnTo>
                      <a:lnTo>
                        <a:pt x="36261" y="32014"/>
                      </a:lnTo>
                      <a:lnTo>
                        <a:pt x="36345" y="31972"/>
                      </a:lnTo>
                      <a:lnTo>
                        <a:pt x="36365" y="31972"/>
                      </a:lnTo>
                      <a:lnTo>
                        <a:pt x="36449" y="32077"/>
                      </a:lnTo>
                      <a:lnTo>
                        <a:pt x="36449" y="32160"/>
                      </a:lnTo>
                      <a:lnTo>
                        <a:pt x="36533" y="32223"/>
                      </a:lnTo>
                      <a:lnTo>
                        <a:pt x="36658" y="32223"/>
                      </a:lnTo>
                      <a:lnTo>
                        <a:pt x="36700" y="32202"/>
                      </a:lnTo>
                      <a:lnTo>
                        <a:pt x="36805" y="32202"/>
                      </a:lnTo>
                      <a:lnTo>
                        <a:pt x="36889" y="32160"/>
                      </a:lnTo>
                      <a:lnTo>
                        <a:pt x="37077" y="32160"/>
                      </a:lnTo>
                      <a:lnTo>
                        <a:pt x="37098" y="32223"/>
                      </a:lnTo>
                      <a:lnTo>
                        <a:pt x="37119" y="32328"/>
                      </a:lnTo>
                      <a:lnTo>
                        <a:pt x="37161" y="32411"/>
                      </a:lnTo>
                      <a:lnTo>
                        <a:pt x="37453" y="32579"/>
                      </a:lnTo>
                      <a:lnTo>
                        <a:pt x="37537" y="32641"/>
                      </a:lnTo>
                      <a:lnTo>
                        <a:pt x="37746" y="32746"/>
                      </a:lnTo>
                      <a:lnTo>
                        <a:pt x="37830" y="32704"/>
                      </a:lnTo>
                      <a:lnTo>
                        <a:pt x="37935" y="32641"/>
                      </a:lnTo>
                      <a:lnTo>
                        <a:pt x="38060" y="32579"/>
                      </a:lnTo>
                      <a:lnTo>
                        <a:pt x="38165" y="32579"/>
                      </a:lnTo>
                      <a:lnTo>
                        <a:pt x="38269" y="32600"/>
                      </a:lnTo>
                      <a:lnTo>
                        <a:pt x="38353" y="32641"/>
                      </a:lnTo>
                      <a:lnTo>
                        <a:pt x="38437" y="32621"/>
                      </a:lnTo>
                      <a:lnTo>
                        <a:pt x="38688" y="32621"/>
                      </a:lnTo>
                      <a:lnTo>
                        <a:pt x="38793" y="32683"/>
                      </a:lnTo>
                      <a:lnTo>
                        <a:pt x="38897" y="32683"/>
                      </a:lnTo>
                      <a:lnTo>
                        <a:pt x="38939" y="32641"/>
                      </a:lnTo>
                      <a:lnTo>
                        <a:pt x="39044" y="32683"/>
                      </a:lnTo>
                      <a:lnTo>
                        <a:pt x="39211" y="32641"/>
                      </a:lnTo>
                      <a:lnTo>
                        <a:pt x="39316" y="32474"/>
                      </a:lnTo>
                      <a:lnTo>
                        <a:pt x="39274" y="32390"/>
                      </a:lnTo>
                      <a:lnTo>
                        <a:pt x="39169" y="32307"/>
                      </a:lnTo>
                      <a:lnTo>
                        <a:pt x="39169" y="32118"/>
                      </a:lnTo>
                      <a:lnTo>
                        <a:pt x="39190" y="31951"/>
                      </a:lnTo>
                      <a:lnTo>
                        <a:pt x="39169" y="31867"/>
                      </a:lnTo>
                      <a:lnTo>
                        <a:pt x="39065" y="31846"/>
                      </a:lnTo>
                      <a:lnTo>
                        <a:pt x="39002" y="31763"/>
                      </a:lnTo>
                      <a:lnTo>
                        <a:pt x="38834" y="31700"/>
                      </a:lnTo>
                      <a:lnTo>
                        <a:pt x="38772" y="31574"/>
                      </a:lnTo>
                      <a:lnTo>
                        <a:pt x="38772" y="31281"/>
                      </a:lnTo>
                      <a:lnTo>
                        <a:pt x="38876" y="31156"/>
                      </a:lnTo>
                      <a:lnTo>
                        <a:pt x="38876" y="31072"/>
                      </a:lnTo>
                      <a:lnTo>
                        <a:pt x="38939" y="30968"/>
                      </a:lnTo>
                      <a:lnTo>
                        <a:pt x="39044" y="30947"/>
                      </a:lnTo>
                      <a:lnTo>
                        <a:pt x="39086" y="30968"/>
                      </a:lnTo>
                      <a:lnTo>
                        <a:pt x="39148" y="30863"/>
                      </a:lnTo>
                      <a:lnTo>
                        <a:pt x="39106" y="30758"/>
                      </a:lnTo>
                      <a:lnTo>
                        <a:pt x="39148" y="30696"/>
                      </a:lnTo>
                      <a:lnTo>
                        <a:pt x="39211" y="30633"/>
                      </a:lnTo>
                      <a:lnTo>
                        <a:pt x="39316" y="30633"/>
                      </a:lnTo>
                      <a:lnTo>
                        <a:pt x="39399" y="30696"/>
                      </a:lnTo>
                      <a:lnTo>
                        <a:pt x="39567" y="30737"/>
                      </a:lnTo>
                      <a:lnTo>
                        <a:pt x="39713" y="30821"/>
                      </a:lnTo>
                      <a:lnTo>
                        <a:pt x="39734" y="30863"/>
                      </a:lnTo>
                      <a:lnTo>
                        <a:pt x="39881" y="30926"/>
                      </a:lnTo>
                      <a:lnTo>
                        <a:pt x="40236" y="30926"/>
                      </a:lnTo>
                      <a:lnTo>
                        <a:pt x="40320" y="30968"/>
                      </a:lnTo>
                      <a:lnTo>
                        <a:pt x="40362" y="31030"/>
                      </a:lnTo>
                      <a:lnTo>
                        <a:pt x="40529" y="31051"/>
                      </a:lnTo>
                      <a:lnTo>
                        <a:pt x="40613" y="31114"/>
                      </a:lnTo>
                      <a:lnTo>
                        <a:pt x="40718" y="31135"/>
                      </a:lnTo>
                      <a:lnTo>
                        <a:pt x="40948" y="31135"/>
                      </a:lnTo>
                      <a:lnTo>
                        <a:pt x="41031" y="31156"/>
                      </a:lnTo>
                      <a:lnTo>
                        <a:pt x="41073" y="31240"/>
                      </a:lnTo>
                      <a:lnTo>
                        <a:pt x="41073" y="31323"/>
                      </a:lnTo>
                      <a:lnTo>
                        <a:pt x="41136" y="31386"/>
                      </a:lnTo>
                      <a:lnTo>
                        <a:pt x="41136" y="31470"/>
                      </a:lnTo>
                      <a:lnTo>
                        <a:pt x="41178" y="31533"/>
                      </a:lnTo>
                      <a:lnTo>
                        <a:pt x="41241" y="31658"/>
                      </a:lnTo>
                      <a:lnTo>
                        <a:pt x="41241" y="31763"/>
                      </a:lnTo>
                      <a:lnTo>
                        <a:pt x="41303" y="31805"/>
                      </a:lnTo>
                      <a:lnTo>
                        <a:pt x="41387" y="31805"/>
                      </a:lnTo>
                      <a:lnTo>
                        <a:pt x="41492" y="31909"/>
                      </a:lnTo>
                      <a:lnTo>
                        <a:pt x="41513" y="31972"/>
                      </a:lnTo>
                      <a:lnTo>
                        <a:pt x="41680" y="32014"/>
                      </a:lnTo>
                      <a:lnTo>
                        <a:pt x="41868" y="32118"/>
                      </a:lnTo>
                      <a:lnTo>
                        <a:pt x="41931" y="32118"/>
                      </a:lnTo>
                      <a:lnTo>
                        <a:pt x="41994" y="32077"/>
                      </a:lnTo>
                      <a:lnTo>
                        <a:pt x="42182" y="32077"/>
                      </a:lnTo>
                      <a:lnTo>
                        <a:pt x="42245" y="32014"/>
                      </a:lnTo>
                      <a:lnTo>
                        <a:pt x="42329" y="32014"/>
                      </a:lnTo>
                      <a:lnTo>
                        <a:pt x="42412" y="32056"/>
                      </a:lnTo>
                      <a:lnTo>
                        <a:pt x="42496" y="32014"/>
                      </a:lnTo>
                      <a:lnTo>
                        <a:pt x="42601" y="31909"/>
                      </a:lnTo>
                      <a:lnTo>
                        <a:pt x="42747" y="31867"/>
                      </a:lnTo>
                      <a:lnTo>
                        <a:pt x="42977" y="31846"/>
                      </a:lnTo>
                      <a:lnTo>
                        <a:pt x="43124" y="31763"/>
                      </a:lnTo>
                      <a:lnTo>
                        <a:pt x="43270" y="31763"/>
                      </a:lnTo>
                      <a:lnTo>
                        <a:pt x="43396" y="31700"/>
                      </a:lnTo>
                      <a:lnTo>
                        <a:pt x="43542" y="31784"/>
                      </a:lnTo>
                      <a:lnTo>
                        <a:pt x="43710" y="31805"/>
                      </a:lnTo>
                      <a:lnTo>
                        <a:pt x="43961" y="31805"/>
                      </a:lnTo>
                      <a:lnTo>
                        <a:pt x="44065" y="31972"/>
                      </a:lnTo>
                      <a:lnTo>
                        <a:pt x="44275" y="32056"/>
                      </a:lnTo>
                      <a:lnTo>
                        <a:pt x="44421" y="32056"/>
                      </a:lnTo>
                      <a:lnTo>
                        <a:pt x="44547" y="32014"/>
                      </a:lnTo>
                      <a:lnTo>
                        <a:pt x="44609" y="32077"/>
                      </a:lnTo>
                      <a:lnTo>
                        <a:pt x="44651" y="32265"/>
                      </a:lnTo>
                      <a:lnTo>
                        <a:pt x="44756" y="32328"/>
                      </a:lnTo>
                      <a:lnTo>
                        <a:pt x="44840" y="32390"/>
                      </a:lnTo>
                      <a:lnTo>
                        <a:pt x="44923" y="32411"/>
                      </a:lnTo>
                      <a:lnTo>
                        <a:pt x="45028" y="32516"/>
                      </a:lnTo>
                      <a:lnTo>
                        <a:pt x="45112" y="32516"/>
                      </a:lnTo>
                      <a:lnTo>
                        <a:pt x="45363" y="32495"/>
                      </a:lnTo>
                      <a:lnTo>
                        <a:pt x="45593" y="32579"/>
                      </a:lnTo>
                      <a:lnTo>
                        <a:pt x="45948" y="32579"/>
                      </a:lnTo>
                      <a:lnTo>
                        <a:pt x="46095" y="32537"/>
                      </a:lnTo>
                      <a:lnTo>
                        <a:pt x="46158" y="32495"/>
                      </a:lnTo>
                      <a:lnTo>
                        <a:pt x="46283" y="32495"/>
                      </a:lnTo>
                      <a:lnTo>
                        <a:pt x="46388" y="32537"/>
                      </a:lnTo>
                      <a:lnTo>
                        <a:pt x="46472" y="32537"/>
                      </a:lnTo>
                      <a:lnTo>
                        <a:pt x="46534" y="32411"/>
                      </a:lnTo>
                      <a:lnTo>
                        <a:pt x="46744" y="32286"/>
                      </a:lnTo>
                      <a:lnTo>
                        <a:pt x="46890" y="32286"/>
                      </a:lnTo>
                      <a:lnTo>
                        <a:pt x="46953" y="32181"/>
                      </a:lnTo>
                      <a:lnTo>
                        <a:pt x="47329" y="32181"/>
                      </a:lnTo>
                      <a:lnTo>
                        <a:pt x="47434" y="32077"/>
                      </a:lnTo>
                      <a:lnTo>
                        <a:pt x="47455" y="31972"/>
                      </a:lnTo>
                      <a:lnTo>
                        <a:pt x="47455" y="31909"/>
                      </a:lnTo>
                      <a:lnTo>
                        <a:pt x="47539" y="31805"/>
                      </a:lnTo>
                      <a:lnTo>
                        <a:pt x="47664" y="31763"/>
                      </a:lnTo>
                      <a:lnTo>
                        <a:pt x="47748" y="31679"/>
                      </a:lnTo>
                      <a:lnTo>
                        <a:pt x="47790" y="31553"/>
                      </a:lnTo>
                      <a:lnTo>
                        <a:pt x="47873" y="31470"/>
                      </a:lnTo>
                      <a:lnTo>
                        <a:pt x="47978" y="31470"/>
                      </a:lnTo>
                      <a:lnTo>
                        <a:pt x="47999" y="31491"/>
                      </a:lnTo>
                      <a:lnTo>
                        <a:pt x="48187" y="31449"/>
                      </a:lnTo>
                      <a:lnTo>
                        <a:pt x="48292" y="31449"/>
                      </a:lnTo>
                      <a:lnTo>
                        <a:pt x="48417" y="31533"/>
                      </a:lnTo>
                      <a:lnTo>
                        <a:pt x="48501" y="31637"/>
                      </a:lnTo>
                      <a:lnTo>
                        <a:pt x="48585" y="31658"/>
                      </a:lnTo>
                      <a:lnTo>
                        <a:pt x="48689" y="31595"/>
                      </a:lnTo>
                      <a:lnTo>
                        <a:pt x="48731" y="31658"/>
                      </a:lnTo>
                      <a:lnTo>
                        <a:pt x="48836" y="31658"/>
                      </a:lnTo>
                      <a:lnTo>
                        <a:pt x="48982" y="31574"/>
                      </a:lnTo>
                      <a:lnTo>
                        <a:pt x="48982" y="31533"/>
                      </a:lnTo>
                      <a:lnTo>
                        <a:pt x="49150" y="31491"/>
                      </a:lnTo>
                      <a:lnTo>
                        <a:pt x="49359" y="31574"/>
                      </a:lnTo>
                      <a:lnTo>
                        <a:pt x="49422" y="31637"/>
                      </a:lnTo>
                      <a:lnTo>
                        <a:pt x="49464" y="31595"/>
                      </a:lnTo>
                      <a:lnTo>
                        <a:pt x="49547" y="31595"/>
                      </a:lnTo>
                      <a:lnTo>
                        <a:pt x="49568" y="31658"/>
                      </a:lnTo>
                      <a:lnTo>
                        <a:pt x="49673" y="31637"/>
                      </a:lnTo>
                      <a:lnTo>
                        <a:pt x="49840" y="31658"/>
                      </a:lnTo>
                      <a:lnTo>
                        <a:pt x="49924" y="31742"/>
                      </a:lnTo>
                      <a:lnTo>
                        <a:pt x="49966" y="31742"/>
                      </a:lnTo>
                      <a:lnTo>
                        <a:pt x="50259" y="31470"/>
                      </a:lnTo>
                      <a:lnTo>
                        <a:pt x="50384" y="31365"/>
                      </a:lnTo>
                      <a:lnTo>
                        <a:pt x="50594" y="31344"/>
                      </a:lnTo>
                      <a:lnTo>
                        <a:pt x="50677" y="31260"/>
                      </a:lnTo>
                      <a:lnTo>
                        <a:pt x="50698" y="31156"/>
                      </a:lnTo>
                      <a:lnTo>
                        <a:pt x="50677" y="31030"/>
                      </a:lnTo>
                      <a:lnTo>
                        <a:pt x="50614" y="31009"/>
                      </a:lnTo>
                      <a:lnTo>
                        <a:pt x="50573" y="31030"/>
                      </a:lnTo>
                      <a:lnTo>
                        <a:pt x="50510" y="31009"/>
                      </a:lnTo>
                      <a:lnTo>
                        <a:pt x="50468" y="31009"/>
                      </a:lnTo>
                      <a:lnTo>
                        <a:pt x="50468" y="30842"/>
                      </a:lnTo>
                      <a:lnTo>
                        <a:pt x="50489" y="30800"/>
                      </a:lnTo>
                      <a:lnTo>
                        <a:pt x="50489" y="30633"/>
                      </a:lnTo>
                      <a:lnTo>
                        <a:pt x="50447" y="30528"/>
                      </a:lnTo>
                      <a:lnTo>
                        <a:pt x="50468" y="30444"/>
                      </a:lnTo>
                      <a:lnTo>
                        <a:pt x="50552" y="30424"/>
                      </a:lnTo>
                      <a:lnTo>
                        <a:pt x="50552" y="30319"/>
                      </a:lnTo>
                      <a:lnTo>
                        <a:pt x="50468" y="30235"/>
                      </a:lnTo>
                      <a:lnTo>
                        <a:pt x="50447" y="30110"/>
                      </a:lnTo>
                      <a:lnTo>
                        <a:pt x="50468" y="30068"/>
                      </a:lnTo>
                      <a:lnTo>
                        <a:pt x="50405" y="29963"/>
                      </a:lnTo>
                      <a:lnTo>
                        <a:pt x="50405" y="29859"/>
                      </a:lnTo>
                      <a:lnTo>
                        <a:pt x="50489" y="29754"/>
                      </a:lnTo>
                      <a:lnTo>
                        <a:pt x="50573" y="29691"/>
                      </a:lnTo>
                      <a:lnTo>
                        <a:pt x="50594" y="29566"/>
                      </a:lnTo>
                      <a:lnTo>
                        <a:pt x="50677" y="29461"/>
                      </a:lnTo>
                      <a:lnTo>
                        <a:pt x="50761" y="29398"/>
                      </a:lnTo>
                      <a:lnTo>
                        <a:pt x="50761" y="29273"/>
                      </a:lnTo>
                      <a:lnTo>
                        <a:pt x="50719" y="29189"/>
                      </a:lnTo>
                      <a:lnTo>
                        <a:pt x="50719" y="29126"/>
                      </a:lnTo>
                      <a:lnTo>
                        <a:pt x="50656" y="29064"/>
                      </a:lnTo>
                      <a:lnTo>
                        <a:pt x="50594" y="28959"/>
                      </a:lnTo>
                      <a:lnTo>
                        <a:pt x="50510" y="28833"/>
                      </a:lnTo>
                      <a:lnTo>
                        <a:pt x="50447" y="28812"/>
                      </a:lnTo>
                      <a:lnTo>
                        <a:pt x="50363" y="28833"/>
                      </a:lnTo>
                      <a:lnTo>
                        <a:pt x="50238" y="28917"/>
                      </a:lnTo>
                      <a:lnTo>
                        <a:pt x="50175" y="28917"/>
                      </a:lnTo>
                      <a:lnTo>
                        <a:pt x="50154" y="28854"/>
                      </a:lnTo>
                      <a:lnTo>
                        <a:pt x="50154" y="28603"/>
                      </a:lnTo>
                      <a:lnTo>
                        <a:pt x="50175" y="28540"/>
                      </a:lnTo>
                      <a:lnTo>
                        <a:pt x="50175" y="28499"/>
                      </a:lnTo>
                      <a:lnTo>
                        <a:pt x="50238" y="28436"/>
                      </a:lnTo>
                      <a:lnTo>
                        <a:pt x="50259" y="28331"/>
                      </a:lnTo>
                      <a:lnTo>
                        <a:pt x="50342" y="28227"/>
                      </a:lnTo>
                      <a:lnTo>
                        <a:pt x="50342" y="28143"/>
                      </a:lnTo>
                      <a:lnTo>
                        <a:pt x="50384" y="28101"/>
                      </a:lnTo>
                      <a:lnTo>
                        <a:pt x="50552" y="28080"/>
                      </a:lnTo>
                      <a:lnTo>
                        <a:pt x="50614" y="28038"/>
                      </a:lnTo>
                      <a:lnTo>
                        <a:pt x="50698" y="28038"/>
                      </a:lnTo>
                      <a:lnTo>
                        <a:pt x="50719" y="28017"/>
                      </a:lnTo>
                      <a:lnTo>
                        <a:pt x="50803" y="28017"/>
                      </a:lnTo>
                      <a:lnTo>
                        <a:pt x="50886" y="27996"/>
                      </a:lnTo>
                      <a:lnTo>
                        <a:pt x="50928" y="27913"/>
                      </a:lnTo>
                      <a:lnTo>
                        <a:pt x="51033" y="27913"/>
                      </a:lnTo>
                      <a:lnTo>
                        <a:pt x="51117" y="27829"/>
                      </a:lnTo>
                      <a:lnTo>
                        <a:pt x="51242" y="27871"/>
                      </a:lnTo>
                      <a:lnTo>
                        <a:pt x="51451" y="27871"/>
                      </a:lnTo>
                      <a:lnTo>
                        <a:pt x="51514" y="27808"/>
                      </a:lnTo>
                      <a:lnTo>
                        <a:pt x="51556" y="27808"/>
                      </a:lnTo>
                      <a:lnTo>
                        <a:pt x="51598" y="27724"/>
                      </a:lnTo>
                      <a:lnTo>
                        <a:pt x="51744" y="27703"/>
                      </a:lnTo>
                      <a:lnTo>
                        <a:pt x="51765" y="27683"/>
                      </a:lnTo>
                      <a:lnTo>
                        <a:pt x="51849" y="27703"/>
                      </a:lnTo>
                      <a:lnTo>
                        <a:pt x="51933" y="27703"/>
                      </a:lnTo>
                      <a:lnTo>
                        <a:pt x="52016" y="27745"/>
                      </a:lnTo>
                      <a:lnTo>
                        <a:pt x="52184" y="27787"/>
                      </a:lnTo>
                      <a:lnTo>
                        <a:pt x="52267" y="27829"/>
                      </a:lnTo>
                      <a:lnTo>
                        <a:pt x="52288" y="27892"/>
                      </a:lnTo>
                      <a:lnTo>
                        <a:pt x="52435" y="27892"/>
                      </a:lnTo>
                      <a:lnTo>
                        <a:pt x="52498" y="27850"/>
                      </a:lnTo>
                      <a:lnTo>
                        <a:pt x="52539" y="27892"/>
                      </a:lnTo>
                      <a:lnTo>
                        <a:pt x="52644" y="27934"/>
                      </a:lnTo>
                      <a:lnTo>
                        <a:pt x="52686" y="27913"/>
                      </a:lnTo>
                      <a:lnTo>
                        <a:pt x="52686" y="27829"/>
                      </a:lnTo>
                      <a:lnTo>
                        <a:pt x="52749" y="27808"/>
                      </a:lnTo>
                      <a:lnTo>
                        <a:pt x="52790" y="27829"/>
                      </a:lnTo>
                      <a:lnTo>
                        <a:pt x="52874" y="27829"/>
                      </a:lnTo>
                      <a:lnTo>
                        <a:pt x="52916" y="27808"/>
                      </a:lnTo>
                      <a:lnTo>
                        <a:pt x="52979" y="27892"/>
                      </a:lnTo>
                      <a:lnTo>
                        <a:pt x="53021" y="27892"/>
                      </a:lnTo>
                      <a:lnTo>
                        <a:pt x="53104" y="27913"/>
                      </a:lnTo>
                      <a:lnTo>
                        <a:pt x="53125" y="27955"/>
                      </a:lnTo>
                      <a:lnTo>
                        <a:pt x="53104" y="28017"/>
                      </a:lnTo>
                      <a:lnTo>
                        <a:pt x="53125" y="28059"/>
                      </a:lnTo>
                      <a:lnTo>
                        <a:pt x="53188" y="28059"/>
                      </a:lnTo>
                      <a:lnTo>
                        <a:pt x="53209" y="28122"/>
                      </a:lnTo>
                      <a:lnTo>
                        <a:pt x="53272" y="28059"/>
                      </a:lnTo>
                      <a:lnTo>
                        <a:pt x="53335" y="28101"/>
                      </a:lnTo>
                      <a:lnTo>
                        <a:pt x="53376" y="28143"/>
                      </a:lnTo>
                      <a:lnTo>
                        <a:pt x="53335" y="28206"/>
                      </a:lnTo>
                      <a:lnTo>
                        <a:pt x="53376" y="28247"/>
                      </a:lnTo>
                      <a:lnTo>
                        <a:pt x="53481" y="28268"/>
                      </a:lnTo>
                      <a:lnTo>
                        <a:pt x="53523" y="28268"/>
                      </a:lnTo>
                      <a:lnTo>
                        <a:pt x="53586" y="28310"/>
                      </a:lnTo>
                      <a:lnTo>
                        <a:pt x="53586" y="28352"/>
                      </a:lnTo>
                      <a:lnTo>
                        <a:pt x="53627" y="28373"/>
                      </a:lnTo>
                      <a:lnTo>
                        <a:pt x="53690" y="28457"/>
                      </a:lnTo>
                      <a:lnTo>
                        <a:pt x="53690" y="28540"/>
                      </a:lnTo>
                      <a:lnTo>
                        <a:pt x="53711" y="28624"/>
                      </a:lnTo>
                      <a:lnTo>
                        <a:pt x="53711" y="28666"/>
                      </a:lnTo>
                      <a:lnTo>
                        <a:pt x="53732" y="28687"/>
                      </a:lnTo>
                      <a:lnTo>
                        <a:pt x="53899" y="28687"/>
                      </a:lnTo>
                      <a:lnTo>
                        <a:pt x="53920" y="28750"/>
                      </a:lnTo>
                      <a:lnTo>
                        <a:pt x="53899" y="28833"/>
                      </a:lnTo>
                      <a:lnTo>
                        <a:pt x="53899" y="28875"/>
                      </a:lnTo>
                      <a:lnTo>
                        <a:pt x="54025" y="28959"/>
                      </a:lnTo>
                      <a:lnTo>
                        <a:pt x="54067" y="29064"/>
                      </a:lnTo>
                      <a:lnTo>
                        <a:pt x="54151" y="29147"/>
                      </a:lnTo>
                      <a:lnTo>
                        <a:pt x="54171" y="29210"/>
                      </a:lnTo>
                      <a:lnTo>
                        <a:pt x="54234" y="29252"/>
                      </a:lnTo>
                      <a:lnTo>
                        <a:pt x="54255" y="29356"/>
                      </a:lnTo>
                      <a:lnTo>
                        <a:pt x="54339" y="29398"/>
                      </a:lnTo>
                      <a:lnTo>
                        <a:pt x="54339" y="29461"/>
                      </a:lnTo>
                      <a:lnTo>
                        <a:pt x="54318" y="29503"/>
                      </a:lnTo>
                      <a:lnTo>
                        <a:pt x="54339" y="29524"/>
                      </a:lnTo>
                      <a:lnTo>
                        <a:pt x="54381" y="29503"/>
                      </a:lnTo>
                      <a:lnTo>
                        <a:pt x="54443" y="29587"/>
                      </a:lnTo>
                      <a:lnTo>
                        <a:pt x="54464" y="29670"/>
                      </a:lnTo>
                      <a:lnTo>
                        <a:pt x="54569" y="29817"/>
                      </a:lnTo>
                      <a:lnTo>
                        <a:pt x="54778" y="29963"/>
                      </a:lnTo>
                      <a:lnTo>
                        <a:pt x="54799" y="30047"/>
                      </a:lnTo>
                      <a:lnTo>
                        <a:pt x="54841" y="30152"/>
                      </a:lnTo>
                      <a:lnTo>
                        <a:pt x="54883" y="30193"/>
                      </a:lnTo>
                      <a:lnTo>
                        <a:pt x="54883" y="30298"/>
                      </a:lnTo>
                      <a:lnTo>
                        <a:pt x="54967" y="30319"/>
                      </a:lnTo>
                      <a:lnTo>
                        <a:pt x="55008" y="30319"/>
                      </a:lnTo>
                      <a:lnTo>
                        <a:pt x="55050" y="30424"/>
                      </a:lnTo>
                      <a:lnTo>
                        <a:pt x="55050" y="30507"/>
                      </a:lnTo>
                      <a:lnTo>
                        <a:pt x="55092" y="30612"/>
                      </a:lnTo>
                      <a:lnTo>
                        <a:pt x="55218" y="30737"/>
                      </a:lnTo>
                      <a:lnTo>
                        <a:pt x="55322" y="30758"/>
                      </a:lnTo>
                      <a:lnTo>
                        <a:pt x="55385" y="30842"/>
                      </a:lnTo>
                      <a:lnTo>
                        <a:pt x="55469" y="30842"/>
                      </a:lnTo>
                      <a:lnTo>
                        <a:pt x="55511" y="30821"/>
                      </a:lnTo>
                      <a:lnTo>
                        <a:pt x="55573" y="30842"/>
                      </a:lnTo>
                      <a:lnTo>
                        <a:pt x="55615" y="30821"/>
                      </a:lnTo>
                      <a:lnTo>
                        <a:pt x="55741" y="30842"/>
                      </a:lnTo>
                      <a:lnTo>
                        <a:pt x="55803" y="30779"/>
                      </a:lnTo>
                      <a:lnTo>
                        <a:pt x="55887" y="30779"/>
                      </a:lnTo>
                      <a:lnTo>
                        <a:pt x="55887" y="30821"/>
                      </a:lnTo>
                      <a:lnTo>
                        <a:pt x="55824" y="30863"/>
                      </a:lnTo>
                      <a:lnTo>
                        <a:pt x="55845" y="30905"/>
                      </a:lnTo>
                      <a:lnTo>
                        <a:pt x="55992" y="30905"/>
                      </a:lnTo>
                      <a:lnTo>
                        <a:pt x="56034" y="30926"/>
                      </a:lnTo>
                      <a:lnTo>
                        <a:pt x="56055" y="30968"/>
                      </a:lnTo>
                      <a:lnTo>
                        <a:pt x="56138" y="31030"/>
                      </a:lnTo>
                      <a:lnTo>
                        <a:pt x="56159" y="30968"/>
                      </a:lnTo>
                      <a:lnTo>
                        <a:pt x="56222" y="30947"/>
                      </a:lnTo>
                      <a:lnTo>
                        <a:pt x="56264" y="30968"/>
                      </a:lnTo>
                      <a:lnTo>
                        <a:pt x="56306" y="30905"/>
                      </a:lnTo>
                      <a:lnTo>
                        <a:pt x="56348" y="30905"/>
                      </a:lnTo>
                      <a:lnTo>
                        <a:pt x="56410" y="30947"/>
                      </a:lnTo>
                      <a:lnTo>
                        <a:pt x="56431" y="31009"/>
                      </a:lnTo>
                      <a:lnTo>
                        <a:pt x="56473" y="31072"/>
                      </a:lnTo>
                      <a:lnTo>
                        <a:pt x="56536" y="31072"/>
                      </a:lnTo>
                      <a:lnTo>
                        <a:pt x="56557" y="31135"/>
                      </a:lnTo>
                      <a:lnTo>
                        <a:pt x="56620" y="31177"/>
                      </a:lnTo>
                      <a:lnTo>
                        <a:pt x="56640" y="31177"/>
                      </a:lnTo>
                      <a:lnTo>
                        <a:pt x="56682" y="31240"/>
                      </a:lnTo>
                      <a:lnTo>
                        <a:pt x="56724" y="31281"/>
                      </a:lnTo>
                      <a:lnTo>
                        <a:pt x="56850" y="31344"/>
                      </a:lnTo>
                      <a:lnTo>
                        <a:pt x="56871" y="31365"/>
                      </a:lnTo>
                      <a:lnTo>
                        <a:pt x="56933" y="31365"/>
                      </a:lnTo>
                      <a:lnTo>
                        <a:pt x="56975" y="31407"/>
                      </a:lnTo>
                      <a:lnTo>
                        <a:pt x="57059" y="31449"/>
                      </a:lnTo>
                      <a:lnTo>
                        <a:pt x="57122" y="31407"/>
                      </a:lnTo>
                      <a:lnTo>
                        <a:pt x="57184" y="31407"/>
                      </a:lnTo>
                      <a:lnTo>
                        <a:pt x="57247" y="31365"/>
                      </a:lnTo>
                      <a:lnTo>
                        <a:pt x="57289" y="31365"/>
                      </a:lnTo>
                      <a:lnTo>
                        <a:pt x="57352" y="31386"/>
                      </a:lnTo>
                      <a:lnTo>
                        <a:pt x="57352" y="31470"/>
                      </a:lnTo>
                      <a:lnTo>
                        <a:pt x="57289" y="31553"/>
                      </a:lnTo>
                      <a:lnTo>
                        <a:pt x="57289" y="31637"/>
                      </a:lnTo>
                      <a:lnTo>
                        <a:pt x="57289" y="31700"/>
                      </a:lnTo>
                      <a:lnTo>
                        <a:pt x="57394" y="31700"/>
                      </a:lnTo>
                      <a:lnTo>
                        <a:pt x="57436" y="31805"/>
                      </a:lnTo>
                      <a:lnTo>
                        <a:pt x="57456" y="31909"/>
                      </a:lnTo>
                      <a:lnTo>
                        <a:pt x="57436" y="32014"/>
                      </a:lnTo>
                      <a:lnTo>
                        <a:pt x="57394" y="32056"/>
                      </a:lnTo>
                      <a:lnTo>
                        <a:pt x="57394" y="32118"/>
                      </a:lnTo>
                      <a:lnTo>
                        <a:pt x="57498" y="32265"/>
                      </a:lnTo>
                      <a:lnTo>
                        <a:pt x="57561" y="32286"/>
                      </a:lnTo>
                      <a:lnTo>
                        <a:pt x="57645" y="32390"/>
                      </a:lnTo>
                      <a:lnTo>
                        <a:pt x="57666" y="32432"/>
                      </a:lnTo>
                      <a:lnTo>
                        <a:pt x="57749" y="32411"/>
                      </a:lnTo>
                      <a:lnTo>
                        <a:pt x="57812" y="32369"/>
                      </a:lnTo>
                      <a:lnTo>
                        <a:pt x="57896" y="32369"/>
                      </a:lnTo>
                      <a:lnTo>
                        <a:pt x="57938" y="32432"/>
                      </a:lnTo>
                      <a:lnTo>
                        <a:pt x="57980" y="32516"/>
                      </a:lnTo>
                      <a:lnTo>
                        <a:pt x="58042" y="32495"/>
                      </a:lnTo>
                      <a:lnTo>
                        <a:pt x="58105" y="32432"/>
                      </a:lnTo>
                      <a:lnTo>
                        <a:pt x="58189" y="32474"/>
                      </a:lnTo>
                      <a:lnTo>
                        <a:pt x="58231" y="32432"/>
                      </a:lnTo>
                      <a:lnTo>
                        <a:pt x="58398" y="32411"/>
                      </a:lnTo>
                      <a:lnTo>
                        <a:pt x="58461" y="32328"/>
                      </a:lnTo>
                      <a:lnTo>
                        <a:pt x="58524" y="32307"/>
                      </a:lnTo>
                      <a:lnTo>
                        <a:pt x="58524" y="32244"/>
                      </a:lnTo>
                      <a:lnTo>
                        <a:pt x="58544" y="32160"/>
                      </a:lnTo>
                      <a:lnTo>
                        <a:pt x="58628" y="32097"/>
                      </a:lnTo>
                      <a:lnTo>
                        <a:pt x="58628" y="31993"/>
                      </a:lnTo>
                      <a:lnTo>
                        <a:pt x="58649" y="31909"/>
                      </a:lnTo>
                      <a:lnTo>
                        <a:pt x="58837" y="31909"/>
                      </a:lnTo>
                      <a:lnTo>
                        <a:pt x="58858" y="31805"/>
                      </a:lnTo>
                      <a:lnTo>
                        <a:pt x="58921" y="31805"/>
                      </a:lnTo>
                      <a:lnTo>
                        <a:pt x="58963" y="31784"/>
                      </a:lnTo>
                      <a:lnTo>
                        <a:pt x="59005" y="31700"/>
                      </a:lnTo>
                      <a:lnTo>
                        <a:pt x="59047" y="31658"/>
                      </a:lnTo>
                      <a:lnTo>
                        <a:pt x="59151" y="31658"/>
                      </a:lnTo>
                      <a:lnTo>
                        <a:pt x="59214" y="31595"/>
                      </a:lnTo>
                      <a:lnTo>
                        <a:pt x="59319" y="31658"/>
                      </a:lnTo>
                      <a:lnTo>
                        <a:pt x="59361" y="31700"/>
                      </a:lnTo>
                      <a:lnTo>
                        <a:pt x="59465" y="31700"/>
                      </a:lnTo>
                      <a:lnTo>
                        <a:pt x="59486" y="31763"/>
                      </a:lnTo>
                      <a:lnTo>
                        <a:pt x="59549" y="31867"/>
                      </a:lnTo>
                      <a:lnTo>
                        <a:pt x="59486" y="31909"/>
                      </a:lnTo>
                      <a:lnTo>
                        <a:pt x="59528" y="31972"/>
                      </a:lnTo>
                      <a:lnTo>
                        <a:pt x="59633" y="32077"/>
                      </a:lnTo>
                      <a:lnTo>
                        <a:pt x="59633" y="32139"/>
                      </a:lnTo>
                      <a:lnTo>
                        <a:pt x="59674" y="32202"/>
                      </a:lnTo>
                      <a:lnTo>
                        <a:pt x="59758" y="32244"/>
                      </a:lnTo>
                      <a:lnTo>
                        <a:pt x="59737" y="32390"/>
                      </a:lnTo>
                      <a:lnTo>
                        <a:pt x="59737" y="32495"/>
                      </a:lnTo>
                      <a:lnTo>
                        <a:pt x="59695" y="32537"/>
                      </a:lnTo>
                      <a:lnTo>
                        <a:pt x="59633" y="32558"/>
                      </a:lnTo>
                      <a:lnTo>
                        <a:pt x="59549" y="32662"/>
                      </a:lnTo>
                      <a:lnTo>
                        <a:pt x="59549" y="32725"/>
                      </a:lnTo>
                      <a:lnTo>
                        <a:pt x="59591" y="32809"/>
                      </a:lnTo>
                      <a:lnTo>
                        <a:pt x="59633" y="32830"/>
                      </a:lnTo>
                      <a:lnTo>
                        <a:pt x="59633" y="32934"/>
                      </a:lnTo>
                      <a:lnTo>
                        <a:pt x="59591" y="33018"/>
                      </a:lnTo>
                      <a:lnTo>
                        <a:pt x="59633" y="33060"/>
                      </a:lnTo>
                      <a:lnTo>
                        <a:pt x="59674" y="33081"/>
                      </a:lnTo>
                      <a:lnTo>
                        <a:pt x="59674" y="33144"/>
                      </a:lnTo>
                      <a:lnTo>
                        <a:pt x="59695" y="33185"/>
                      </a:lnTo>
                      <a:lnTo>
                        <a:pt x="59695" y="33248"/>
                      </a:lnTo>
                      <a:lnTo>
                        <a:pt x="59674" y="33269"/>
                      </a:lnTo>
                      <a:lnTo>
                        <a:pt x="59653" y="33290"/>
                      </a:lnTo>
                      <a:lnTo>
                        <a:pt x="59653" y="33437"/>
                      </a:lnTo>
                      <a:lnTo>
                        <a:pt x="59695" y="33562"/>
                      </a:lnTo>
                      <a:lnTo>
                        <a:pt x="59737" y="33604"/>
                      </a:lnTo>
                      <a:lnTo>
                        <a:pt x="59737" y="33667"/>
                      </a:lnTo>
                      <a:lnTo>
                        <a:pt x="59674" y="33709"/>
                      </a:lnTo>
                      <a:lnTo>
                        <a:pt x="59653" y="33792"/>
                      </a:lnTo>
                      <a:lnTo>
                        <a:pt x="59674" y="33855"/>
                      </a:lnTo>
                      <a:lnTo>
                        <a:pt x="59674" y="33897"/>
                      </a:lnTo>
                      <a:lnTo>
                        <a:pt x="59695" y="33960"/>
                      </a:lnTo>
                      <a:lnTo>
                        <a:pt x="59633" y="34001"/>
                      </a:lnTo>
                      <a:lnTo>
                        <a:pt x="59591" y="34022"/>
                      </a:lnTo>
                      <a:lnTo>
                        <a:pt x="59633" y="34085"/>
                      </a:lnTo>
                      <a:lnTo>
                        <a:pt x="59653" y="34169"/>
                      </a:lnTo>
                      <a:lnTo>
                        <a:pt x="59633" y="34211"/>
                      </a:lnTo>
                      <a:lnTo>
                        <a:pt x="59570" y="34315"/>
                      </a:lnTo>
                      <a:lnTo>
                        <a:pt x="59591" y="34378"/>
                      </a:lnTo>
                      <a:lnTo>
                        <a:pt x="59633" y="34420"/>
                      </a:lnTo>
                      <a:lnTo>
                        <a:pt x="59591" y="34483"/>
                      </a:lnTo>
                      <a:lnTo>
                        <a:pt x="59591" y="34525"/>
                      </a:lnTo>
                      <a:lnTo>
                        <a:pt x="59633" y="34587"/>
                      </a:lnTo>
                      <a:lnTo>
                        <a:pt x="59653" y="34650"/>
                      </a:lnTo>
                      <a:lnTo>
                        <a:pt x="59591" y="34713"/>
                      </a:lnTo>
                      <a:lnTo>
                        <a:pt x="59549" y="34713"/>
                      </a:lnTo>
                      <a:lnTo>
                        <a:pt x="59486" y="34692"/>
                      </a:lnTo>
                      <a:lnTo>
                        <a:pt x="59130" y="34608"/>
                      </a:lnTo>
                      <a:lnTo>
                        <a:pt x="59047" y="34587"/>
                      </a:lnTo>
                      <a:lnTo>
                        <a:pt x="58942" y="34546"/>
                      </a:lnTo>
                      <a:lnTo>
                        <a:pt x="58900" y="34546"/>
                      </a:lnTo>
                      <a:lnTo>
                        <a:pt x="58796" y="34713"/>
                      </a:lnTo>
                      <a:lnTo>
                        <a:pt x="58754" y="34797"/>
                      </a:lnTo>
                      <a:lnTo>
                        <a:pt x="58712" y="34859"/>
                      </a:lnTo>
                      <a:lnTo>
                        <a:pt x="58628" y="34859"/>
                      </a:lnTo>
                      <a:lnTo>
                        <a:pt x="58544" y="34922"/>
                      </a:lnTo>
                      <a:lnTo>
                        <a:pt x="58524" y="34964"/>
                      </a:lnTo>
                      <a:lnTo>
                        <a:pt x="58586" y="35069"/>
                      </a:lnTo>
                      <a:lnTo>
                        <a:pt x="58712" y="35278"/>
                      </a:lnTo>
                      <a:lnTo>
                        <a:pt x="58733" y="35362"/>
                      </a:lnTo>
                      <a:lnTo>
                        <a:pt x="58754" y="35445"/>
                      </a:lnTo>
                      <a:lnTo>
                        <a:pt x="58837" y="35550"/>
                      </a:lnTo>
                      <a:lnTo>
                        <a:pt x="58837" y="35654"/>
                      </a:lnTo>
                      <a:lnTo>
                        <a:pt x="58837" y="35780"/>
                      </a:lnTo>
                      <a:lnTo>
                        <a:pt x="58837" y="35885"/>
                      </a:lnTo>
                      <a:lnTo>
                        <a:pt x="58837" y="36094"/>
                      </a:lnTo>
                      <a:lnTo>
                        <a:pt x="58921" y="36157"/>
                      </a:lnTo>
                      <a:lnTo>
                        <a:pt x="58921" y="36261"/>
                      </a:lnTo>
                      <a:lnTo>
                        <a:pt x="58921" y="36366"/>
                      </a:lnTo>
                      <a:lnTo>
                        <a:pt x="58900" y="36408"/>
                      </a:lnTo>
                      <a:lnTo>
                        <a:pt x="58900" y="36491"/>
                      </a:lnTo>
                      <a:lnTo>
                        <a:pt x="58921" y="36533"/>
                      </a:lnTo>
                      <a:lnTo>
                        <a:pt x="58921" y="36638"/>
                      </a:lnTo>
                      <a:lnTo>
                        <a:pt x="58858" y="36638"/>
                      </a:lnTo>
                      <a:lnTo>
                        <a:pt x="58733" y="36617"/>
                      </a:lnTo>
                      <a:lnTo>
                        <a:pt x="58649" y="36680"/>
                      </a:lnTo>
                      <a:lnTo>
                        <a:pt x="58649" y="36722"/>
                      </a:lnTo>
                      <a:lnTo>
                        <a:pt x="58691" y="36826"/>
                      </a:lnTo>
                      <a:lnTo>
                        <a:pt x="58733" y="36847"/>
                      </a:lnTo>
                      <a:lnTo>
                        <a:pt x="58733" y="36931"/>
                      </a:lnTo>
                      <a:lnTo>
                        <a:pt x="58733" y="36952"/>
                      </a:lnTo>
                      <a:lnTo>
                        <a:pt x="58837" y="37098"/>
                      </a:lnTo>
                      <a:lnTo>
                        <a:pt x="58858" y="37098"/>
                      </a:lnTo>
                      <a:lnTo>
                        <a:pt x="58921" y="36931"/>
                      </a:lnTo>
                      <a:lnTo>
                        <a:pt x="59068" y="36910"/>
                      </a:lnTo>
                      <a:lnTo>
                        <a:pt x="59130" y="36952"/>
                      </a:lnTo>
                      <a:lnTo>
                        <a:pt x="59172" y="36784"/>
                      </a:lnTo>
                      <a:lnTo>
                        <a:pt x="59256" y="36722"/>
                      </a:lnTo>
                      <a:lnTo>
                        <a:pt x="59256" y="36512"/>
                      </a:lnTo>
                      <a:lnTo>
                        <a:pt x="59361" y="36429"/>
                      </a:lnTo>
                      <a:lnTo>
                        <a:pt x="59361" y="36324"/>
                      </a:lnTo>
                      <a:lnTo>
                        <a:pt x="59381" y="36282"/>
                      </a:lnTo>
                      <a:lnTo>
                        <a:pt x="59528" y="36366"/>
                      </a:lnTo>
                      <a:lnTo>
                        <a:pt x="59653" y="36303"/>
                      </a:lnTo>
                      <a:lnTo>
                        <a:pt x="59695" y="36366"/>
                      </a:lnTo>
                      <a:lnTo>
                        <a:pt x="59695" y="36575"/>
                      </a:lnTo>
                      <a:lnTo>
                        <a:pt x="59884" y="36617"/>
                      </a:lnTo>
                      <a:lnTo>
                        <a:pt x="60072" y="36722"/>
                      </a:lnTo>
                      <a:lnTo>
                        <a:pt x="60114" y="36680"/>
                      </a:lnTo>
                      <a:lnTo>
                        <a:pt x="60197" y="36742"/>
                      </a:lnTo>
                      <a:lnTo>
                        <a:pt x="60323" y="36617"/>
                      </a:lnTo>
                      <a:lnTo>
                        <a:pt x="60490" y="36596"/>
                      </a:lnTo>
                      <a:lnTo>
                        <a:pt x="60511" y="36512"/>
                      </a:lnTo>
                      <a:lnTo>
                        <a:pt x="60595" y="36512"/>
                      </a:lnTo>
                      <a:lnTo>
                        <a:pt x="60679" y="36366"/>
                      </a:lnTo>
                      <a:lnTo>
                        <a:pt x="60846" y="36115"/>
                      </a:lnTo>
                      <a:lnTo>
                        <a:pt x="60825" y="36073"/>
                      </a:lnTo>
                      <a:lnTo>
                        <a:pt x="60951" y="36010"/>
                      </a:lnTo>
                      <a:lnTo>
                        <a:pt x="60951" y="35926"/>
                      </a:lnTo>
                      <a:lnTo>
                        <a:pt x="60909" y="35780"/>
                      </a:lnTo>
                      <a:lnTo>
                        <a:pt x="60993" y="35822"/>
                      </a:lnTo>
                      <a:lnTo>
                        <a:pt x="60993" y="35843"/>
                      </a:lnTo>
                      <a:lnTo>
                        <a:pt x="61118" y="35654"/>
                      </a:lnTo>
                      <a:lnTo>
                        <a:pt x="61055" y="35550"/>
                      </a:lnTo>
                      <a:lnTo>
                        <a:pt x="61118" y="35529"/>
                      </a:lnTo>
                      <a:lnTo>
                        <a:pt x="61118" y="35341"/>
                      </a:lnTo>
                      <a:lnTo>
                        <a:pt x="61223" y="35299"/>
                      </a:lnTo>
                      <a:lnTo>
                        <a:pt x="61223" y="35194"/>
                      </a:lnTo>
                      <a:lnTo>
                        <a:pt x="61369" y="35090"/>
                      </a:lnTo>
                      <a:lnTo>
                        <a:pt x="61411" y="35027"/>
                      </a:lnTo>
                      <a:lnTo>
                        <a:pt x="61348" y="34985"/>
                      </a:lnTo>
                      <a:lnTo>
                        <a:pt x="61369" y="34838"/>
                      </a:lnTo>
                      <a:lnTo>
                        <a:pt x="61453" y="34818"/>
                      </a:lnTo>
                      <a:lnTo>
                        <a:pt x="61557" y="34315"/>
                      </a:lnTo>
                      <a:lnTo>
                        <a:pt x="61683" y="34169"/>
                      </a:lnTo>
                      <a:lnTo>
                        <a:pt x="61683" y="34064"/>
                      </a:lnTo>
                      <a:lnTo>
                        <a:pt x="61829" y="33960"/>
                      </a:lnTo>
                      <a:lnTo>
                        <a:pt x="61850" y="33834"/>
                      </a:lnTo>
                      <a:lnTo>
                        <a:pt x="61976" y="33667"/>
                      </a:lnTo>
                      <a:lnTo>
                        <a:pt x="61976" y="33541"/>
                      </a:lnTo>
                      <a:lnTo>
                        <a:pt x="61934" y="33520"/>
                      </a:lnTo>
                      <a:lnTo>
                        <a:pt x="61892" y="33353"/>
                      </a:lnTo>
                      <a:lnTo>
                        <a:pt x="62039" y="33227"/>
                      </a:lnTo>
                      <a:lnTo>
                        <a:pt x="61976" y="32955"/>
                      </a:lnTo>
                      <a:lnTo>
                        <a:pt x="62081" y="32830"/>
                      </a:lnTo>
                      <a:lnTo>
                        <a:pt x="62081" y="32746"/>
                      </a:lnTo>
                      <a:lnTo>
                        <a:pt x="62039" y="32746"/>
                      </a:lnTo>
                      <a:lnTo>
                        <a:pt x="62101" y="32579"/>
                      </a:lnTo>
                      <a:lnTo>
                        <a:pt x="62101" y="32411"/>
                      </a:lnTo>
                      <a:lnTo>
                        <a:pt x="62206" y="32307"/>
                      </a:lnTo>
                      <a:lnTo>
                        <a:pt x="62206" y="32118"/>
                      </a:lnTo>
                      <a:lnTo>
                        <a:pt x="62185" y="32097"/>
                      </a:lnTo>
                      <a:lnTo>
                        <a:pt x="62164" y="31909"/>
                      </a:lnTo>
                      <a:lnTo>
                        <a:pt x="62248" y="31742"/>
                      </a:lnTo>
                      <a:lnTo>
                        <a:pt x="62248" y="31574"/>
                      </a:lnTo>
                      <a:lnTo>
                        <a:pt x="62394" y="31386"/>
                      </a:lnTo>
                      <a:lnTo>
                        <a:pt x="62394" y="31240"/>
                      </a:lnTo>
                      <a:lnTo>
                        <a:pt x="62353" y="31135"/>
                      </a:lnTo>
                      <a:lnTo>
                        <a:pt x="62353" y="30947"/>
                      </a:lnTo>
                      <a:lnTo>
                        <a:pt x="62394" y="30905"/>
                      </a:lnTo>
                      <a:lnTo>
                        <a:pt x="62394" y="30758"/>
                      </a:lnTo>
                      <a:lnTo>
                        <a:pt x="62311" y="30758"/>
                      </a:lnTo>
                      <a:lnTo>
                        <a:pt x="62269" y="30486"/>
                      </a:lnTo>
                      <a:lnTo>
                        <a:pt x="62269" y="30403"/>
                      </a:lnTo>
                      <a:lnTo>
                        <a:pt x="62248" y="30319"/>
                      </a:lnTo>
                      <a:lnTo>
                        <a:pt x="62248" y="30110"/>
                      </a:lnTo>
                      <a:lnTo>
                        <a:pt x="62081" y="29921"/>
                      </a:lnTo>
                      <a:lnTo>
                        <a:pt x="62039" y="29921"/>
                      </a:lnTo>
                      <a:lnTo>
                        <a:pt x="61976" y="29817"/>
                      </a:lnTo>
                      <a:lnTo>
                        <a:pt x="62039" y="29775"/>
                      </a:lnTo>
                      <a:lnTo>
                        <a:pt x="62101" y="29608"/>
                      </a:lnTo>
                      <a:lnTo>
                        <a:pt x="62101" y="29566"/>
                      </a:lnTo>
                      <a:lnTo>
                        <a:pt x="61997" y="29649"/>
                      </a:lnTo>
                      <a:lnTo>
                        <a:pt x="61892" y="29608"/>
                      </a:lnTo>
                      <a:lnTo>
                        <a:pt x="61788" y="29231"/>
                      </a:lnTo>
                      <a:lnTo>
                        <a:pt x="61788" y="29126"/>
                      </a:lnTo>
                      <a:lnTo>
                        <a:pt x="61767" y="29043"/>
                      </a:lnTo>
                      <a:lnTo>
                        <a:pt x="61746" y="28833"/>
                      </a:lnTo>
                      <a:lnTo>
                        <a:pt x="61788" y="28750"/>
                      </a:lnTo>
                      <a:lnTo>
                        <a:pt x="61683" y="28457"/>
                      </a:lnTo>
                      <a:lnTo>
                        <a:pt x="61767" y="28394"/>
                      </a:lnTo>
                      <a:lnTo>
                        <a:pt x="61725" y="28352"/>
                      </a:lnTo>
                      <a:lnTo>
                        <a:pt x="61746" y="28310"/>
                      </a:lnTo>
                      <a:lnTo>
                        <a:pt x="61746" y="28227"/>
                      </a:lnTo>
                      <a:lnTo>
                        <a:pt x="61683" y="28185"/>
                      </a:lnTo>
                      <a:lnTo>
                        <a:pt x="61746" y="28080"/>
                      </a:lnTo>
                      <a:lnTo>
                        <a:pt x="61683" y="27975"/>
                      </a:lnTo>
                      <a:lnTo>
                        <a:pt x="61683" y="27892"/>
                      </a:lnTo>
                      <a:lnTo>
                        <a:pt x="61767" y="27829"/>
                      </a:lnTo>
                      <a:lnTo>
                        <a:pt x="61662" y="27766"/>
                      </a:lnTo>
                      <a:lnTo>
                        <a:pt x="61641" y="27620"/>
                      </a:lnTo>
                      <a:lnTo>
                        <a:pt x="61683" y="27557"/>
                      </a:lnTo>
                      <a:lnTo>
                        <a:pt x="61662" y="27452"/>
                      </a:lnTo>
                      <a:lnTo>
                        <a:pt x="61578" y="27515"/>
                      </a:lnTo>
                      <a:lnTo>
                        <a:pt x="61474" y="27494"/>
                      </a:lnTo>
                      <a:lnTo>
                        <a:pt x="61348" y="27390"/>
                      </a:lnTo>
                      <a:lnTo>
                        <a:pt x="61348" y="27264"/>
                      </a:lnTo>
                      <a:lnTo>
                        <a:pt x="61411" y="27180"/>
                      </a:lnTo>
                      <a:lnTo>
                        <a:pt x="61411" y="27076"/>
                      </a:lnTo>
                      <a:lnTo>
                        <a:pt x="61244" y="26887"/>
                      </a:lnTo>
                      <a:lnTo>
                        <a:pt x="61160" y="26887"/>
                      </a:lnTo>
                      <a:lnTo>
                        <a:pt x="61055" y="26762"/>
                      </a:lnTo>
                      <a:lnTo>
                        <a:pt x="61139" y="26720"/>
                      </a:lnTo>
                      <a:lnTo>
                        <a:pt x="61139" y="26615"/>
                      </a:lnTo>
                      <a:lnTo>
                        <a:pt x="61202" y="26511"/>
                      </a:lnTo>
                      <a:lnTo>
                        <a:pt x="61097" y="26323"/>
                      </a:lnTo>
                      <a:lnTo>
                        <a:pt x="61013" y="26323"/>
                      </a:lnTo>
                      <a:lnTo>
                        <a:pt x="60930" y="26239"/>
                      </a:lnTo>
                      <a:lnTo>
                        <a:pt x="60825" y="26218"/>
                      </a:lnTo>
                      <a:lnTo>
                        <a:pt x="60804" y="26134"/>
                      </a:lnTo>
                      <a:lnTo>
                        <a:pt x="60532" y="26051"/>
                      </a:lnTo>
                      <a:lnTo>
                        <a:pt x="60490" y="25988"/>
                      </a:lnTo>
                      <a:lnTo>
                        <a:pt x="60323" y="25946"/>
                      </a:lnTo>
                      <a:lnTo>
                        <a:pt x="60260" y="25904"/>
                      </a:lnTo>
                      <a:lnTo>
                        <a:pt x="60197" y="25779"/>
                      </a:lnTo>
                      <a:lnTo>
                        <a:pt x="60114" y="25695"/>
                      </a:lnTo>
                      <a:lnTo>
                        <a:pt x="59988" y="25695"/>
                      </a:lnTo>
                      <a:lnTo>
                        <a:pt x="59863" y="25590"/>
                      </a:lnTo>
                      <a:lnTo>
                        <a:pt x="59737" y="25695"/>
                      </a:lnTo>
                      <a:lnTo>
                        <a:pt x="59633" y="25695"/>
                      </a:lnTo>
                      <a:lnTo>
                        <a:pt x="59570" y="25779"/>
                      </a:lnTo>
                      <a:lnTo>
                        <a:pt x="59486" y="25779"/>
                      </a:lnTo>
                      <a:lnTo>
                        <a:pt x="59444" y="25716"/>
                      </a:lnTo>
                      <a:lnTo>
                        <a:pt x="59444" y="25674"/>
                      </a:lnTo>
                      <a:lnTo>
                        <a:pt x="59340" y="25611"/>
                      </a:lnTo>
                      <a:lnTo>
                        <a:pt x="59235" y="25611"/>
                      </a:lnTo>
                      <a:lnTo>
                        <a:pt x="59277" y="25799"/>
                      </a:lnTo>
                      <a:lnTo>
                        <a:pt x="59381" y="25904"/>
                      </a:lnTo>
                      <a:lnTo>
                        <a:pt x="59340" y="26009"/>
                      </a:lnTo>
                      <a:lnTo>
                        <a:pt x="59381" y="26197"/>
                      </a:lnTo>
                      <a:lnTo>
                        <a:pt x="59340" y="26343"/>
                      </a:lnTo>
                      <a:lnTo>
                        <a:pt x="59256" y="26406"/>
                      </a:lnTo>
                      <a:lnTo>
                        <a:pt x="59256" y="26239"/>
                      </a:lnTo>
                      <a:lnTo>
                        <a:pt x="59277" y="26113"/>
                      </a:lnTo>
                      <a:lnTo>
                        <a:pt x="59214" y="25946"/>
                      </a:lnTo>
                      <a:lnTo>
                        <a:pt x="59151" y="26030"/>
                      </a:lnTo>
                      <a:lnTo>
                        <a:pt x="59172" y="26134"/>
                      </a:lnTo>
                      <a:lnTo>
                        <a:pt x="59130" y="26323"/>
                      </a:lnTo>
                      <a:lnTo>
                        <a:pt x="59005" y="26406"/>
                      </a:lnTo>
                      <a:lnTo>
                        <a:pt x="58733" y="26427"/>
                      </a:lnTo>
                      <a:lnTo>
                        <a:pt x="58712" y="26364"/>
                      </a:lnTo>
                      <a:lnTo>
                        <a:pt x="58816" y="26302"/>
                      </a:lnTo>
                      <a:lnTo>
                        <a:pt x="58858" y="26302"/>
                      </a:lnTo>
                      <a:lnTo>
                        <a:pt x="58858" y="26134"/>
                      </a:lnTo>
                      <a:lnTo>
                        <a:pt x="58921" y="26051"/>
                      </a:lnTo>
                      <a:lnTo>
                        <a:pt x="58963" y="26009"/>
                      </a:lnTo>
                      <a:lnTo>
                        <a:pt x="58837" y="26009"/>
                      </a:lnTo>
                      <a:lnTo>
                        <a:pt x="58796" y="26051"/>
                      </a:lnTo>
                      <a:lnTo>
                        <a:pt x="58733" y="26009"/>
                      </a:lnTo>
                      <a:lnTo>
                        <a:pt x="58649" y="26030"/>
                      </a:lnTo>
                      <a:lnTo>
                        <a:pt x="58607" y="26134"/>
                      </a:lnTo>
                      <a:lnTo>
                        <a:pt x="58524" y="26197"/>
                      </a:lnTo>
                      <a:lnTo>
                        <a:pt x="58503" y="26197"/>
                      </a:lnTo>
                      <a:lnTo>
                        <a:pt x="58419" y="26302"/>
                      </a:lnTo>
                      <a:lnTo>
                        <a:pt x="58272" y="26155"/>
                      </a:lnTo>
                      <a:lnTo>
                        <a:pt x="58293" y="26009"/>
                      </a:lnTo>
                      <a:lnTo>
                        <a:pt x="58231" y="25820"/>
                      </a:lnTo>
                      <a:lnTo>
                        <a:pt x="58105" y="25632"/>
                      </a:lnTo>
                      <a:lnTo>
                        <a:pt x="58105" y="25339"/>
                      </a:lnTo>
                      <a:lnTo>
                        <a:pt x="57980" y="25381"/>
                      </a:lnTo>
                      <a:lnTo>
                        <a:pt x="57917" y="25381"/>
                      </a:lnTo>
                      <a:lnTo>
                        <a:pt x="57812" y="25423"/>
                      </a:lnTo>
                      <a:lnTo>
                        <a:pt x="57749" y="25465"/>
                      </a:lnTo>
                      <a:lnTo>
                        <a:pt x="57603" y="25548"/>
                      </a:lnTo>
                      <a:lnTo>
                        <a:pt x="57498" y="25548"/>
                      </a:lnTo>
                      <a:lnTo>
                        <a:pt x="57394" y="25486"/>
                      </a:lnTo>
                      <a:lnTo>
                        <a:pt x="57289" y="25527"/>
                      </a:lnTo>
                      <a:lnTo>
                        <a:pt x="57184" y="25444"/>
                      </a:lnTo>
                      <a:lnTo>
                        <a:pt x="57143" y="25339"/>
                      </a:lnTo>
                      <a:lnTo>
                        <a:pt x="57184" y="25255"/>
                      </a:lnTo>
                      <a:lnTo>
                        <a:pt x="57226" y="25109"/>
                      </a:lnTo>
                      <a:lnTo>
                        <a:pt x="57331" y="24942"/>
                      </a:lnTo>
                      <a:lnTo>
                        <a:pt x="57477" y="24774"/>
                      </a:lnTo>
                      <a:lnTo>
                        <a:pt x="57477" y="24586"/>
                      </a:lnTo>
                      <a:lnTo>
                        <a:pt x="57666" y="24439"/>
                      </a:lnTo>
                      <a:lnTo>
                        <a:pt x="57666" y="24272"/>
                      </a:lnTo>
                      <a:lnTo>
                        <a:pt x="57708" y="24251"/>
                      </a:lnTo>
                      <a:lnTo>
                        <a:pt x="57708" y="24188"/>
                      </a:lnTo>
                      <a:lnTo>
                        <a:pt x="57812" y="24021"/>
                      </a:lnTo>
                      <a:lnTo>
                        <a:pt x="57854" y="23874"/>
                      </a:lnTo>
                      <a:lnTo>
                        <a:pt x="57917" y="23749"/>
                      </a:lnTo>
                      <a:lnTo>
                        <a:pt x="57875" y="23623"/>
                      </a:lnTo>
                      <a:lnTo>
                        <a:pt x="57917" y="23540"/>
                      </a:lnTo>
                      <a:lnTo>
                        <a:pt x="57917" y="23330"/>
                      </a:lnTo>
                      <a:lnTo>
                        <a:pt x="57980" y="23038"/>
                      </a:lnTo>
                      <a:lnTo>
                        <a:pt x="58021" y="23038"/>
                      </a:lnTo>
                      <a:lnTo>
                        <a:pt x="58063" y="22828"/>
                      </a:lnTo>
                      <a:lnTo>
                        <a:pt x="58168" y="22786"/>
                      </a:lnTo>
                      <a:lnTo>
                        <a:pt x="58126" y="22661"/>
                      </a:lnTo>
                      <a:lnTo>
                        <a:pt x="58293" y="22473"/>
                      </a:lnTo>
                      <a:lnTo>
                        <a:pt x="58314" y="22305"/>
                      </a:lnTo>
                      <a:lnTo>
                        <a:pt x="58419" y="22242"/>
                      </a:lnTo>
                      <a:lnTo>
                        <a:pt x="58377" y="22033"/>
                      </a:lnTo>
                      <a:lnTo>
                        <a:pt x="58419" y="21970"/>
                      </a:lnTo>
                      <a:lnTo>
                        <a:pt x="58419" y="21845"/>
                      </a:lnTo>
                      <a:lnTo>
                        <a:pt x="58503" y="21782"/>
                      </a:lnTo>
                      <a:lnTo>
                        <a:pt x="58544" y="21782"/>
                      </a:lnTo>
                      <a:lnTo>
                        <a:pt x="58544" y="21657"/>
                      </a:lnTo>
                      <a:lnTo>
                        <a:pt x="58503" y="21573"/>
                      </a:lnTo>
                      <a:lnTo>
                        <a:pt x="58503" y="21343"/>
                      </a:lnTo>
                      <a:lnTo>
                        <a:pt x="58482" y="21217"/>
                      </a:lnTo>
                      <a:lnTo>
                        <a:pt x="58544" y="21029"/>
                      </a:lnTo>
                      <a:lnTo>
                        <a:pt x="58712" y="20841"/>
                      </a:lnTo>
                      <a:lnTo>
                        <a:pt x="58754" y="20631"/>
                      </a:lnTo>
                      <a:lnTo>
                        <a:pt x="58607" y="20401"/>
                      </a:lnTo>
                      <a:lnTo>
                        <a:pt x="58628" y="20276"/>
                      </a:lnTo>
                      <a:lnTo>
                        <a:pt x="58733" y="20171"/>
                      </a:lnTo>
                      <a:lnTo>
                        <a:pt x="58754" y="20045"/>
                      </a:lnTo>
                      <a:lnTo>
                        <a:pt x="58963" y="19878"/>
                      </a:lnTo>
                      <a:lnTo>
                        <a:pt x="59005" y="19773"/>
                      </a:lnTo>
                      <a:lnTo>
                        <a:pt x="59068" y="19773"/>
                      </a:lnTo>
                      <a:lnTo>
                        <a:pt x="59151" y="19857"/>
                      </a:lnTo>
                      <a:lnTo>
                        <a:pt x="59277" y="19836"/>
                      </a:lnTo>
                      <a:lnTo>
                        <a:pt x="59486" y="19669"/>
                      </a:lnTo>
                      <a:lnTo>
                        <a:pt x="59674" y="19669"/>
                      </a:lnTo>
                      <a:lnTo>
                        <a:pt x="59842" y="19564"/>
                      </a:lnTo>
                      <a:lnTo>
                        <a:pt x="59967" y="19564"/>
                      </a:lnTo>
                      <a:lnTo>
                        <a:pt x="60072" y="19481"/>
                      </a:lnTo>
                      <a:lnTo>
                        <a:pt x="60177" y="19481"/>
                      </a:lnTo>
                      <a:lnTo>
                        <a:pt x="60281" y="19460"/>
                      </a:lnTo>
                      <a:lnTo>
                        <a:pt x="60323" y="19376"/>
                      </a:lnTo>
                      <a:lnTo>
                        <a:pt x="60428" y="19460"/>
                      </a:lnTo>
                      <a:lnTo>
                        <a:pt x="60386" y="19585"/>
                      </a:lnTo>
                      <a:lnTo>
                        <a:pt x="60469" y="19627"/>
                      </a:lnTo>
                      <a:lnTo>
                        <a:pt x="60574" y="19732"/>
                      </a:lnTo>
                      <a:lnTo>
                        <a:pt x="60616" y="19627"/>
                      </a:lnTo>
                      <a:lnTo>
                        <a:pt x="60721" y="19543"/>
                      </a:lnTo>
                      <a:lnTo>
                        <a:pt x="60574" y="19418"/>
                      </a:lnTo>
                      <a:lnTo>
                        <a:pt x="60574" y="19355"/>
                      </a:lnTo>
                      <a:lnTo>
                        <a:pt x="60700" y="19271"/>
                      </a:lnTo>
                      <a:lnTo>
                        <a:pt x="60909" y="19313"/>
                      </a:lnTo>
                      <a:lnTo>
                        <a:pt x="61013" y="19250"/>
                      </a:lnTo>
                      <a:lnTo>
                        <a:pt x="61244" y="19250"/>
                      </a:lnTo>
                      <a:lnTo>
                        <a:pt x="61306" y="19334"/>
                      </a:lnTo>
                      <a:lnTo>
                        <a:pt x="61348" y="19334"/>
                      </a:lnTo>
                      <a:lnTo>
                        <a:pt x="61432" y="19250"/>
                      </a:lnTo>
                      <a:lnTo>
                        <a:pt x="61516" y="19250"/>
                      </a:lnTo>
                      <a:lnTo>
                        <a:pt x="61474" y="19146"/>
                      </a:lnTo>
                      <a:lnTo>
                        <a:pt x="61557" y="19104"/>
                      </a:lnTo>
                      <a:lnTo>
                        <a:pt x="61746" y="19104"/>
                      </a:lnTo>
                      <a:lnTo>
                        <a:pt x="61829" y="19208"/>
                      </a:lnTo>
                      <a:lnTo>
                        <a:pt x="62039" y="19125"/>
                      </a:lnTo>
                      <a:lnTo>
                        <a:pt x="62039" y="19041"/>
                      </a:lnTo>
                      <a:lnTo>
                        <a:pt x="61955" y="18999"/>
                      </a:lnTo>
                      <a:lnTo>
                        <a:pt x="61892" y="19041"/>
                      </a:lnTo>
                      <a:lnTo>
                        <a:pt x="61767" y="18957"/>
                      </a:lnTo>
                      <a:lnTo>
                        <a:pt x="61850" y="18832"/>
                      </a:lnTo>
                      <a:lnTo>
                        <a:pt x="61871" y="18916"/>
                      </a:lnTo>
                      <a:lnTo>
                        <a:pt x="62039" y="18853"/>
                      </a:lnTo>
                      <a:lnTo>
                        <a:pt x="61871" y="18748"/>
                      </a:lnTo>
                      <a:lnTo>
                        <a:pt x="61871" y="18685"/>
                      </a:lnTo>
                      <a:lnTo>
                        <a:pt x="61955" y="18685"/>
                      </a:lnTo>
                      <a:lnTo>
                        <a:pt x="62101" y="18497"/>
                      </a:lnTo>
                      <a:lnTo>
                        <a:pt x="62269" y="18497"/>
                      </a:lnTo>
                      <a:lnTo>
                        <a:pt x="62353" y="18581"/>
                      </a:lnTo>
                      <a:lnTo>
                        <a:pt x="62457" y="18518"/>
                      </a:lnTo>
                      <a:lnTo>
                        <a:pt x="62666" y="18581"/>
                      </a:lnTo>
                      <a:lnTo>
                        <a:pt x="62813" y="18581"/>
                      </a:lnTo>
                      <a:lnTo>
                        <a:pt x="62813" y="18623"/>
                      </a:lnTo>
                      <a:lnTo>
                        <a:pt x="62897" y="18685"/>
                      </a:lnTo>
                      <a:lnTo>
                        <a:pt x="62959" y="18644"/>
                      </a:lnTo>
                      <a:lnTo>
                        <a:pt x="62918" y="18581"/>
                      </a:lnTo>
                      <a:lnTo>
                        <a:pt x="63106" y="18581"/>
                      </a:lnTo>
                      <a:lnTo>
                        <a:pt x="63252" y="18602"/>
                      </a:lnTo>
                      <a:lnTo>
                        <a:pt x="63357" y="18602"/>
                      </a:lnTo>
                      <a:lnTo>
                        <a:pt x="63462" y="18685"/>
                      </a:lnTo>
                      <a:lnTo>
                        <a:pt x="63462" y="18727"/>
                      </a:lnTo>
                      <a:lnTo>
                        <a:pt x="63629" y="18748"/>
                      </a:lnTo>
                      <a:lnTo>
                        <a:pt x="63734" y="18664"/>
                      </a:lnTo>
                      <a:lnTo>
                        <a:pt x="63796" y="18685"/>
                      </a:lnTo>
                      <a:lnTo>
                        <a:pt x="63838" y="18769"/>
                      </a:lnTo>
                      <a:lnTo>
                        <a:pt x="63629" y="18916"/>
                      </a:lnTo>
                      <a:lnTo>
                        <a:pt x="63441" y="18916"/>
                      </a:lnTo>
                      <a:lnTo>
                        <a:pt x="63378" y="18978"/>
                      </a:lnTo>
                      <a:lnTo>
                        <a:pt x="63378" y="19083"/>
                      </a:lnTo>
                      <a:lnTo>
                        <a:pt x="63273" y="19083"/>
                      </a:lnTo>
                      <a:lnTo>
                        <a:pt x="63252" y="19125"/>
                      </a:lnTo>
                      <a:lnTo>
                        <a:pt x="63315" y="19146"/>
                      </a:lnTo>
                      <a:lnTo>
                        <a:pt x="63378" y="19146"/>
                      </a:lnTo>
                      <a:lnTo>
                        <a:pt x="63545" y="19355"/>
                      </a:lnTo>
                      <a:lnTo>
                        <a:pt x="63587" y="19313"/>
                      </a:lnTo>
                      <a:lnTo>
                        <a:pt x="63775" y="19250"/>
                      </a:lnTo>
                      <a:lnTo>
                        <a:pt x="63859" y="19146"/>
                      </a:lnTo>
                      <a:lnTo>
                        <a:pt x="63838" y="19104"/>
                      </a:lnTo>
                      <a:lnTo>
                        <a:pt x="63964" y="19041"/>
                      </a:lnTo>
                      <a:lnTo>
                        <a:pt x="63880" y="18916"/>
                      </a:lnTo>
                      <a:lnTo>
                        <a:pt x="63964" y="18916"/>
                      </a:lnTo>
                      <a:lnTo>
                        <a:pt x="64089" y="19083"/>
                      </a:lnTo>
                      <a:lnTo>
                        <a:pt x="64173" y="19104"/>
                      </a:lnTo>
                      <a:lnTo>
                        <a:pt x="64215" y="19020"/>
                      </a:lnTo>
                      <a:lnTo>
                        <a:pt x="64173" y="18978"/>
                      </a:lnTo>
                      <a:lnTo>
                        <a:pt x="64257" y="18916"/>
                      </a:lnTo>
                      <a:lnTo>
                        <a:pt x="64298" y="18832"/>
                      </a:lnTo>
                      <a:lnTo>
                        <a:pt x="64319" y="18832"/>
                      </a:lnTo>
                      <a:lnTo>
                        <a:pt x="64319" y="18727"/>
                      </a:lnTo>
                      <a:lnTo>
                        <a:pt x="64298" y="18664"/>
                      </a:lnTo>
                      <a:lnTo>
                        <a:pt x="64382" y="18623"/>
                      </a:lnTo>
                      <a:lnTo>
                        <a:pt x="64466" y="18685"/>
                      </a:lnTo>
                      <a:lnTo>
                        <a:pt x="64529" y="18623"/>
                      </a:lnTo>
                      <a:lnTo>
                        <a:pt x="64591" y="18685"/>
                      </a:lnTo>
                      <a:lnTo>
                        <a:pt x="64612" y="18769"/>
                      </a:lnTo>
                      <a:lnTo>
                        <a:pt x="64696" y="18811"/>
                      </a:lnTo>
                      <a:lnTo>
                        <a:pt x="64842" y="18664"/>
                      </a:lnTo>
                      <a:lnTo>
                        <a:pt x="64780" y="18602"/>
                      </a:lnTo>
                      <a:lnTo>
                        <a:pt x="64780" y="18581"/>
                      </a:lnTo>
                      <a:lnTo>
                        <a:pt x="64842" y="18518"/>
                      </a:lnTo>
                      <a:lnTo>
                        <a:pt x="64926" y="18560"/>
                      </a:lnTo>
                      <a:lnTo>
                        <a:pt x="65010" y="18497"/>
                      </a:lnTo>
                      <a:lnTo>
                        <a:pt x="65094" y="18497"/>
                      </a:lnTo>
                      <a:lnTo>
                        <a:pt x="65114" y="18455"/>
                      </a:lnTo>
                      <a:lnTo>
                        <a:pt x="65010" y="18351"/>
                      </a:lnTo>
                      <a:lnTo>
                        <a:pt x="65031" y="18288"/>
                      </a:lnTo>
                      <a:lnTo>
                        <a:pt x="65031" y="18246"/>
                      </a:lnTo>
                      <a:lnTo>
                        <a:pt x="64926" y="18183"/>
                      </a:lnTo>
                      <a:lnTo>
                        <a:pt x="64884" y="18141"/>
                      </a:lnTo>
                      <a:lnTo>
                        <a:pt x="64884" y="18162"/>
                      </a:lnTo>
                      <a:lnTo>
                        <a:pt x="64884" y="18204"/>
                      </a:lnTo>
                      <a:lnTo>
                        <a:pt x="64822" y="18204"/>
                      </a:lnTo>
                      <a:lnTo>
                        <a:pt x="64717" y="18162"/>
                      </a:lnTo>
                      <a:lnTo>
                        <a:pt x="64696" y="18183"/>
                      </a:lnTo>
                      <a:lnTo>
                        <a:pt x="64696" y="18246"/>
                      </a:lnTo>
                      <a:lnTo>
                        <a:pt x="64591" y="18246"/>
                      </a:lnTo>
                      <a:lnTo>
                        <a:pt x="64529" y="18288"/>
                      </a:lnTo>
                      <a:lnTo>
                        <a:pt x="64466" y="18246"/>
                      </a:lnTo>
                      <a:lnTo>
                        <a:pt x="64487" y="18141"/>
                      </a:lnTo>
                      <a:lnTo>
                        <a:pt x="64529" y="18100"/>
                      </a:lnTo>
                      <a:lnTo>
                        <a:pt x="64382" y="17890"/>
                      </a:lnTo>
                      <a:lnTo>
                        <a:pt x="64487" y="17828"/>
                      </a:lnTo>
                      <a:lnTo>
                        <a:pt x="64382" y="17660"/>
                      </a:lnTo>
                      <a:lnTo>
                        <a:pt x="64424" y="17451"/>
                      </a:lnTo>
                      <a:lnTo>
                        <a:pt x="64424" y="17325"/>
                      </a:lnTo>
                      <a:lnTo>
                        <a:pt x="64508" y="17221"/>
                      </a:lnTo>
                      <a:lnTo>
                        <a:pt x="64508" y="17032"/>
                      </a:lnTo>
                      <a:lnTo>
                        <a:pt x="64612" y="16928"/>
                      </a:lnTo>
                      <a:lnTo>
                        <a:pt x="64612" y="16802"/>
                      </a:lnTo>
                      <a:lnTo>
                        <a:pt x="64591" y="16781"/>
                      </a:lnTo>
                      <a:lnTo>
                        <a:pt x="64717" y="16719"/>
                      </a:lnTo>
                      <a:lnTo>
                        <a:pt x="64591" y="16572"/>
                      </a:lnTo>
                      <a:lnTo>
                        <a:pt x="64633" y="16175"/>
                      </a:lnTo>
                      <a:lnTo>
                        <a:pt x="64738" y="16091"/>
                      </a:lnTo>
                      <a:lnTo>
                        <a:pt x="64633" y="15944"/>
                      </a:lnTo>
                      <a:lnTo>
                        <a:pt x="64612" y="15777"/>
                      </a:lnTo>
                      <a:lnTo>
                        <a:pt x="64529" y="15735"/>
                      </a:lnTo>
                      <a:lnTo>
                        <a:pt x="64529" y="15672"/>
                      </a:lnTo>
                      <a:lnTo>
                        <a:pt x="64633" y="15589"/>
                      </a:lnTo>
                      <a:lnTo>
                        <a:pt x="64612" y="15442"/>
                      </a:lnTo>
                      <a:lnTo>
                        <a:pt x="64696" y="15379"/>
                      </a:lnTo>
                      <a:lnTo>
                        <a:pt x="64822" y="15170"/>
                      </a:lnTo>
                      <a:lnTo>
                        <a:pt x="64947" y="15212"/>
                      </a:lnTo>
                      <a:lnTo>
                        <a:pt x="65031" y="15149"/>
                      </a:lnTo>
                      <a:lnTo>
                        <a:pt x="65114" y="15170"/>
                      </a:lnTo>
                      <a:lnTo>
                        <a:pt x="65156" y="15107"/>
                      </a:lnTo>
                      <a:lnTo>
                        <a:pt x="65366" y="15107"/>
                      </a:lnTo>
                      <a:lnTo>
                        <a:pt x="65407" y="15045"/>
                      </a:lnTo>
                      <a:lnTo>
                        <a:pt x="65470" y="15024"/>
                      </a:lnTo>
                      <a:lnTo>
                        <a:pt x="65512" y="14919"/>
                      </a:lnTo>
                      <a:lnTo>
                        <a:pt x="65554" y="14919"/>
                      </a:lnTo>
                      <a:lnTo>
                        <a:pt x="65617" y="14898"/>
                      </a:lnTo>
                      <a:lnTo>
                        <a:pt x="65742" y="14898"/>
                      </a:lnTo>
                      <a:lnTo>
                        <a:pt x="65763" y="15003"/>
                      </a:lnTo>
                      <a:lnTo>
                        <a:pt x="65826" y="14961"/>
                      </a:lnTo>
                      <a:lnTo>
                        <a:pt x="65868" y="14961"/>
                      </a:lnTo>
                      <a:lnTo>
                        <a:pt x="65951" y="15107"/>
                      </a:lnTo>
                      <a:lnTo>
                        <a:pt x="65993" y="15107"/>
                      </a:lnTo>
                      <a:lnTo>
                        <a:pt x="66098" y="14961"/>
                      </a:lnTo>
                      <a:lnTo>
                        <a:pt x="66098" y="14835"/>
                      </a:lnTo>
                      <a:lnTo>
                        <a:pt x="66182" y="14815"/>
                      </a:lnTo>
                      <a:lnTo>
                        <a:pt x="66203" y="14689"/>
                      </a:lnTo>
                      <a:lnTo>
                        <a:pt x="66265" y="14689"/>
                      </a:lnTo>
                      <a:lnTo>
                        <a:pt x="66286" y="14794"/>
                      </a:lnTo>
                      <a:lnTo>
                        <a:pt x="66412" y="14856"/>
                      </a:lnTo>
                      <a:lnTo>
                        <a:pt x="66412" y="15003"/>
                      </a:lnTo>
                      <a:lnTo>
                        <a:pt x="66391" y="15045"/>
                      </a:lnTo>
                      <a:lnTo>
                        <a:pt x="66454" y="15107"/>
                      </a:lnTo>
                      <a:lnTo>
                        <a:pt x="66475" y="15212"/>
                      </a:lnTo>
                      <a:lnTo>
                        <a:pt x="66391" y="15275"/>
                      </a:lnTo>
                      <a:lnTo>
                        <a:pt x="66454" y="15317"/>
                      </a:lnTo>
                      <a:lnTo>
                        <a:pt x="66475" y="15442"/>
                      </a:lnTo>
                      <a:lnTo>
                        <a:pt x="66454" y="15442"/>
                      </a:lnTo>
                      <a:lnTo>
                        <a:pt x="66454" y="15526"/>
                      </a:lnTo>
                      <a:lnTo>
                        <a:pt x="66475" y="15568"/>
                      </a:lnTo>
                      <a:lnTo>
                        <a:pt x="66412" y="15651"/>
                      </a:lnTo>
                      <a:lnTo>
                        <a:pt x="66391" y="15693"/>
                      </a:lnTo>
                      <a:lnTo>
                        <a:pt x="66412" y="15756"/>
                      </a:lnTo>
                      <a:lnTo>
                        <a:pt x="66516" y="15651"/>
                      </a:lnTo>
                      <a:lnTo>
                        <a:pt x="66558" y="15735"/>
                      </a:lnTo>
                      <a:lnTo>
                        <a:pt x="66663" y="15756"/>
                      </a:lnTo>
                      <a:lnTo>
                        <a:pt x="66684" y="15965"/>
                      </a:lnTo>
                      <a:lnTo>
                        <a:pt x="66726" y="15903"/>
                      </a:lnTo>
                      <a:lnTo>
                        <a:pt x="66726" y="15840"/>
                      </a:lnTo>
                      <a:lnTo>
                        <a:pt x="66830" y="15735"/>
                      </a:lnTo>
                      <a:lnTo>
                        <a:pt x="66914" y="15735"/>
                      </a:lnTo>
                      <a:lnTo>
                        <a:pt x="66977" y="15777"/>
                      </a:lnTo>
                      <a:lnTo>
                        <a:pt x="66872" y="15944"/>
                      </a:lnTo>
                      <a:lnTo>
                        <a:pt x="66977" y="16049"/>
                      </a:lnTo>
                      <a:lnTo>
                        <a:pt x="66998" y="16175"/>
                      </a:lnTo>
                      <a:lnTo>
                        <a:pt x="67081" y="15986"/>
                      </a:lnTo>
                      <a:lnTo>
                        <a:pt x="67144" y="15944"/>
                      </a:lnTo>
                      <a:lnTo>
                        <a:pt x="67144" y="15861"/>
                      </a:lnTo>
                      <a:lnTo>
                        <a:pt x="67207" y="15777"/>
                      </a:lnTo>
                      <a:lnTo>
                        <a:pt x="67207" y="15484"/>
                      </a:lnTo>
                      <a:lnTo>
                        <a:pt x="67291" y="15421"/>
                      </a:lnTo>
                      <a:lnTo>
                        <a:pt x="67207" y="15338"/>
                      </a:lnTo>
                      <a:lnTo>
                        <a:pt x="67311" y="15254"/>
                      </a:lnTo>
                      <a:lnTo>
                        <a:pt x="67311" y="15149"/>
                      </a:lnTo>
                      <a:lnTo>
                        <a:pt x="67249" y="15128"/>
                      </a:lnTo>
                      <a:lnTo>
                        <a:pt x="67249" y="15066"/>
                      </a:lnTo>
                      <a:lnTo>
                        <a:pt x="67311" y="15045"/>
                      </a:lnTo>
                      <a:lnTo>
                        <a:pt x="67332" y="14856"/>
                      </a:lnTo>
                      <a:lnTo>
                        <a:pt x="67249" y="14794"/>
                      </a:lnTo>
                      <a:lnTo>
                        <a:pt x="67311" y="14605"/>
                      </a:lnTo>
                      <a:lnTo>
                        <a:pt x="67395" y="14522"/>
                      </a:lnTo>
                      <a:lnTo>
                        <a:pt x="67542" y="14501"/>
                      </a:lnTo>
                      <a:lnTo>
                        <a:pt x="67604" y="14584"/>
                      </a:lnTo>
                      <a:lnTo>
                        <a:pt x="67667" y="14647"/>
                      </a:lnTo>
                      <a:lnTo>
                        <a:pt x="67730" y="14584"/>
                      </a:lnTo>
                      <a:lnTo>
                        <a:pt x="67646" y="14501"/>
                      </a:lnTo>
                      <a:lnTo>
                        <a:pt x="67688" y="14375"/>
                      </a:lnTo>
                      <a:lnTo>
                        <a:pt x="67521" y="14291"/>
                      </a:lnTo>
                      <a:lnTo>
                        <a:pt x="67479" y="14061"/>
                      </a:lnTo>
                      <a:lnTo>
                        <a:pt x="67395" y="13999"/>
                      </a:lnTo>
                      <a:lnTo>
                        <a:pt x="67395" y="13957"/>
                      </a:lnTo>
                      <a:lnTo>
                        <a:pt x="67291" y="13873"/>
                      </a:lnTo>
                      <a:lnTo>
                        <a:pt x="67270" y="13706"/>
                      </a:lnTo>
                      <a:lnTo>
                        <a:pt x="67311" y="13664"/>
                      </a:lnTo>
                      <a:lnTo>
                        <a:pt x="67291" y="13538"/>
                      </a:lnTo>
                      <a:lnTo>
                        <a:pt x="67165" y="13434"/>
                      </a:lnTo>
                      <a:lnTo>
                        <a:pt x="67186" y="13329"/>
                      </a:lnTo>
                      <a:lnTo>
                        <a:pt x="67123" y="13266"/>
                      </a:lnTo>
                      <a:lnTo>
                        <a:pt x="67291" y="13141"/>
                      </a:lnTo>
                      <a:lnTo>
                        <a:pt x="67416" y="13141"/>
                      </a:lnTo>
                      <a:lnTo>
                        <a:pt x="67521" y="13015"/>
                      </a:lnTo>
                      <a:lnTo>
                        <a:pt x="67688" y="13015"/>
                      </a:lnTo>
                      <a:lnTo>
                        <a:pt x="67730" y="12952"/>
                      </a:lnTo>
                      <a:lnTo>
                        <a:pt x="67897" y="13078"/>
                      </a:lnTo>
                      <a:lnTo>
                        <a:pt x="68044" y="13078"/>
                      </a:lnTo>
                      <a:lnTo>
                        <a:pt x="68107" y="13120"/>
                      </a:lnTo>
                      <a:lnTo>
                        <a:pt x="68211" y="13141"/>
                      </a:lnTo>
                      <a:lnTo>
                        <a:pt x="68274" y="13120"/>
                      </a:lnTo>
                      <a:lnTo>
                        <a:pt x="68127" y="13182"/>
                      </a:lnTo>
                      <a:lnTo>
                        <a:pt x="68211" y="13245"/>
                      </a:lnTo>
                      <a:lnTo>
                        <a:pt x="68065" y="13287"/>
                      </a:lnTo>
                      <a:lnTo>
                        <a:pt x="67939" y="13266"/>
                      </a:lnTo>
                      <a:lnTo>
                        <a:pt x="67793" y="13434"/>
                      </a:lnTo>
                      <a:lnTo>
                        <a:pt x="67793" y="13496"/>
                      </a:lnTo>
                      <a:lnTo>
                        <a:pt x="67835" y="13643"/>
                      </a:lnTo>
                      <a:lnTo>
                        <a:pt x="67835" y="13768"/>
                      </a:lnTo>
                      <a:lnTo>
                        <a:pt x="67918" y="13810"/>
                      </a:lnTo>
                      <a:lnTo>
                        <a:pt x="67939" y="13894"/>
                      </a:lnTo>
                      <a:lnTo>
                        <a:pt x="68065" y="14061"/>
                      </a:lnTo>
                      <a:lnTo>
                        <a:pt x="68065" y="14103"/>
                      </a:lnTo>
                      <a:lnTo>
                        <a:pt x="68107" y="14103"/>
                      </a:lnTo>
                      <a:lnTo>
                        <a:pt x="68065" y="14166"/>
                      </a:lnTo>
                      <a:lnTo>
                        <a:pt x="68211" y="14208"/>
                      </a:lnTo>
                      <a:lnTo>
                        <a:pt x="68232" y="14333"/>
                      </a:lnTo>
                      <a:lnTo>
                        <a:pt x="68232" y="14396"/>
                      </a:lnTo>
                      <a:lnTo>
                        <a:pt x="68169" y="14438"/>
                      </a:lnTo>
                      <a:lnTo>
                        <a:pt x="68211" y="14710"/>
                      </a:lnTo>
                      <a:lnTo>
                        <a:pt x="68253" y="14731"/>
                      </a:lnTo>
                      <a:lnTo>
                        <a:pt x="68316" y="14647"/>
                      </a:lnTo>
                      <a:lnTo>
                        <a:pt x="68358" y="14647"/>
                      </a:lnTo>
                      <a:lnTo>
                        <a:pt x="68441" y="14752"/>
                      </a:lnTo>
                      <a:lnTo>
                        <a:pt x="68483" y="14835"/>
                      </a:lnTo>
                      <a:lnTo>
                        <a:pt x="68420" y="15024"/>
                      </a:lnTo>
                      <a:lnTo>
                        <a:pt x="68420" y="15233"/>
                      </a:lnTo>
                      <a:lnTo>
                        <a:pt x="68483" y="15317"/>
                      </a:lnTo>
                      <a:lnTo>
                        <a:pt x="68567" y="15254"/>
                      </a:lnTo>
                      <a:lnTo>
                        <a:pt x="68672" y="15275"/>
                      </a:lnTo>
                      <a:lnTo>
                        <a:pt x="68692" y="15338"/>
                      </a:lnTo>
                      <a:lnTo>
                        <a:pt x="68672" y="15421"/>
                      </a:lnTo>
                      <a:lnTo>
                        <a:pt x="68588" y="15421"/>
                      </a:lnTo>
                      <a:lnTo>
                        <a:pt x="68483" y="15484"/>
                      </a:lnTo>
                      <a:lnTo>
                        <a:pt x="68462" y="15484"/>
                      </a:lnTo>
                      <a:lnTo>
                        <a:pt x="68337" y="15631"/>
                      </a:lnTo>
                      <a:lnTo>
                        <a:pt x="68316" y="15735"/>
                      </a:lnTo>
                      <a:lnTo>
                        <a:pt x="68169" y="15798"/>
                      </a:lnTo>
                      <a:lnTo>
                        <a:pt x="68148" y="15861"/>
                      </a:lnTo>
                      <a:lnTo>
                        <a:pt x="68065" y="15882"/>
                      </a:lnTo>
                      <a:lnTo>
                        <a:pt x="68065" y="15986"/>
                      </a:lnTo>
                      <a:lnTo>
                        <a:pt x="68023" y="16070"/>
                      </a:lnTo>
                      <a:lnTo>
                        <a:pt x="68065" y="16195"/>
                      </a:lnTo>
                      <a:lnTo>
                        <a:pt x="68148" y="16175"/>
                      </a:lnTo>
                      <a:lnTo>
                        <a:pt x="68148" y="16321"/>
                      </a:lnTo>
                      <a:lnTo>
                        <a:pt x="68044" y="16509"/>
                      </a:lnTo>
                      <a:lnTo>
                        <a:pt x="68065" y="16593"/>
                      </a:lnTo>
                      <a:lnTo>
                        <a:pt x="68127" y="16614"/>
                      </a:lnTo>
                      <a:lnTo>
                        <a:pt x="68107" y="16844"/>
                      </a:lnTo>
                      <a:lnTo>
                        <a:pt x="68127" y="17032"/>
                      </a:lnTo>
                      <a:lnTo>
                        <a:pt x="68065" y="17116"/>
                      </a:lnTo>
                      <a:lnTo>
                        <a:pt x="67939" y="17158"/>
                      </a:lnTo>
                      <a:lnTo>
                        <a:pt x="67918" y="17263"/>
                      </a:lnTo>
                      <a:lnTo>
                        <a:pt x="67960" y="17325"/>
                      </a:lnTo>
                      <a:lnTo>
                        <a:pt x="67939" y="17535"/>
                      </a:lnTo>
                      <a:lnTo>
                        <a:pt x="67918" y="17576"/>
                      </a:lnTo>
                      <a:lnTo>
                        <a:pt x="67939" y="17660"/>
                      </a:lnTo>
                      <a:lnTo>
                        <a:pt x="68044" y="17765"/>
                      </a:lnTo>
                      <a:lnTo>
                        <a:pt x="67960" y="17765"/>
                      </a:lnTo>
                      <a:lnTo>
                        <a:pt x="67939" y="17953"/>
                      </a:lnTo>
                      <a:lnTo>
                        <a:pt x="67960" y="17995"/>
                      </a:lnTo>
                      <a:lnTo>
                        <a:pt x="67960" y="18141"/>
                      </a:lnTo>
                      <a:lnTo>
                        <a:pt x="67855" y="18246"/>
                      </a:lnTo>
                      <a:lnTo>
                        <a:pt x="67939" y="18372"/>
                      </a:lnTo>
                      <a:lnTo>
                        <a:pt x="67939" y="18602"/>
                      </a:lnTo>
                      <a:lnTo>
                        <a:pt x="68023" y="18811"/>
                      </a:lnTo>
                      <a:lnTo>
                        <a:pt x="67835" y="19146"/>
                      </a:lnTo>
                      <a:lnTo>
                        <a:pt x="67939" y="19292"/>
                      </a:lnTo>
                      <a:lnTo>
                        <a:pt x="67835" y="19250"/>
                      </a:lnTo>
                      <a:lnTo>
                        <a:pt x="67625" y="19292"/>
                      </a:lnTo>
                      <a:lnTo>
                        <a:pt x="67625" y="19501"/>
                      </a:lnTo>
                      <a:lnTo>
                        <a:pt x="67646" y="19564"/>
                      </a:lnTo>
                      <a:lnTo>
                        <a:pt x="67521" y="19711"/>
                      </a:lnTo>
                      <a:lnTo>
                        <a:pt x="67291" y="19606"/>
                      </a:lnTo>
                      <a:lnTo>
                        <a:pt x="67186" y="19711"/>
                      </a:lnTo>
                      <a:lnTo>
                        <a:pt x="67186" y="19773"/>
                      </a:lnTo>
                      <a:lnTo>
                        <a:pt x="67332" y="19773"/>
                      </a:lnTo>
                      <a:lnTo>
                        <a:pt x="67542" y="20087"/>
                      </a:lnTo>
                      <a:lnTo>
                        <a:pt x="67542" y="20380"/>
                      </a:lnTo>
                      <a:lnTo>
                        <a:pt x="67500" y="20464"/>
                      </a:lnTo>
                      <a:lnTo>
                        <a:pt x="67542" y="20548"/>
                      </a:lnTo>
                      <a:lnTo>
                        <a:pt x="67437" y="20569"/>
                      </a:lnTo>
                      <a:lnTo>
                        <a:pt x="67416" y="20778"/>
                      </a:lnTo>
                      <a:lnTo>
                        <a:pt x="67291" y="20924"/>
                      </a:lnTo>
                      <a:lnTo>
                        <a:pt x="67270" y="21175"/>
                      </a:lnTo>
                      <a:lnTo>
                        <a:pt x="67374" y="21385"/>
                      </a:lnTo>
                      <a:lnTo>
                        <a:pt x="67416" y="21761"/>
                      </a:lnTo>
                      <a:lnTo>
                        <a:pt x="67583" y="22033"/>
                      </a:lnTo>
                      <a:lnTo>
                        <a:pt x="67583" y="22242"/>
                      </a:lnTo>
                      <a:lnTo>
                        <a:pt x="67835" y="22807"/>
                      </a:lnTo>
                      <a:lnTo>
                        <a:pt x="68148" y="23414"/>
                      </a:lnTo>
                      <a:lnTo>
                        <a:pt x="68462" y="23916"/>
                      </a:lnTo>
                      <a:lnTo>
                        <a:pt x="68630" y="24063"/>
                      </a:lnTo>
                      <a:lnTo>
                        <a:pt x="68630" y="24251"/>
                      </a:lnTo>
                      <a:lnTo>
                        <a:pt x="69048" y="24732"/>
                      </a:lnTo>
                      <a:lnTo>
                        <a:pt x="69488" y="25527"/>
                      </a:lnTo>
                      <a:lnTo>
                        <a:pt x="69697" y="25632"/>
                      </a:lnTo>
                      <a:lnTo>
                        <a:pt x="69843" y="25632"/>
                      </a:lnTo>
                      <a:lnTo>
                        <a:pt x="69927" y="25590"/>
                      </a:lnTo>
                      <a:lnTo>
                        <a:pt x="69927" y="25590"/>
                      </a:lnTo>
                      <a:lnTo>
                        <a:pt x="69885" y="25695"/>
                      </a:lnTo>
                      <a:lnTo>
                        <a:pt x="69780" y="25737"/>
                      </a:lnTo>
                      <a:lnTo>
                        <a:pt x="69697" y="25737"/>
                      </a:lnTo>
                      <a:lnTo>
                        <a:pt x="69843" y="25988"/>
                      </a:lnTo>
                      <a:lnTo>
                        <a:pt x="70052" y="26469"/>
                      </a:lnTo>
                      <a:lnTo>
                        <a:pt x="70094" y="26678"/>
                      </a:lnTo>
                      <a:lnTo>
                        <a:pt x="70220" y="26867"/>
                      </a:lnTo>
                      <a:lnTo>
                        <a:pt x="70450" y="26887"/>
                      </a:lnTo>
                      <a:lnTo>
                        <a:pt x="70471" y="26971"/>
                      </a:lnTo>
                      <a:lnTo>
                        <a:pt x="70471" y="27076"/>
                      </a:lnTo>
                      <a:lnTo>
                        <a:pt x="70513" y="27159"/>
                      </a:lnTo>
                      <a:lnTo>
                        <a:pt x="70471" y="27285"/>
                      </a:lnTo>
                      <a:lnTo>
                        <a:pt x="70617" y="27034"/>
                      </a:lnTo>
                      <a:lnTo>
                        <a:pt x="70659" y="26762"/>
                      </a:lnTo>
                      <a:lnTo>
                        <a:pt x="70680" y="26741"/>
                      </a:lnTo>
                      <a:lnTo>
                        <a:pt x="70680" y="26636"/>
                      </a:lnTo>
                      <a:lnTo>
                        <a:pt x="70827" y="26511"/>
                      </a:lnTo>
                      <a:lnTo>
                        <a:pt x="70848" y="26406"/>
                      </a:lnTo>
                      <a:lnTo>
                        <a:pt x="70827" y="26343"/>
                      </a:lnTo>
                      <a:lnTo>
                        <a:pt x="70868" y="26239"/>
                      </a:lnTo>
                      <a:lnTo>
                        <a:pt x="70931" y="25988"/>
                      </a:lnTo>
                      <a:lnTo>
                        <a:pt x="70868" y="25883"/>
                      </a:lnTo>
                      <a:lnTo>
                        <a:pt x="70889" y="25695"/>
                      </a:lnTo>
                      <a:lnTo>
                        <a:pt x="70994" y="25611"/>
                      </a:lnTo>
                      <a:lnTo>
                        <a:pt x="70889" y="25507"/>
                      </a:lnTo>
                      <a:lnTo>
                        <a:pt x="70848" y="25527"/>
                      </a:lnTo>
                      <a:lnTo>
                        <a:pt x="70764" y="25507"/>
                      </a:lnTo>
                      <a:lnTo>
                        <a:pt x="70827" y="25423"/>
                      </a:lnTo>
                      <a:lnTo>
                        <a:pt x="70743" y="25276"/>
                      </a:lnTo>
                      <a:lnTo>
                        <a:pt x="70785" y="25297"/>
                      </a:lnTo>
                      <a:lnTo>
                        <a:pt x="70848" y="25255"/>
                      </a:lnTo>
                      <a:lnTo>
                        <a:pt x="70743" y="25151"/>
                      </a:lnTo>
                      <a:lnTo>
                        <a:pt x="70764" y="25067"/>
                      </a:lnTo>
                      <a:lnTo>
                        <a:pt x="70785" y="24942"/>
                      </a:lnTo>
                      <a:lnTo>
                        <a:pt x="70659" y="24942"/>
                      </a:lnTo>
                      <a:lnTo>
                        <a:pt x="70576" y="24879"/>
                      </a:lnTo>
                      <a:lnTo>
                        <a:pt x="70638" y="24774"/>
                      </a:lnTo>
                      <a:lnTo>
                        <a:pt x="70743" y="24879"/>
                      </a:lnTo>
                      <a:lnTo>
                        <a:pt x="70889" y="24732"/>
                      </a:lnTo>
                      <a:lnTo>
                        <a:pt x="70973" y="24753"/>
                      </a:lnTo>
                      <a:lnTo>
                        <a:pt x="71078" y="24649"/>
                      </a:lnTo>
                      <a:lnTo>
                        <a:pt x="71182" y="24565"/>
                      </a:lnTo>
                      <a:lnTo>
                        <a:pt x="71203" y="24586"/>
                      </a:lnTo>
                      <a:lnTo>
                        <a:pt x="71350" y="24628"/>
                      </a:lnTo>
                      <a:lnTo>
                        <a:pt x="71266" y="24523"/>
                      </a:lnTo>
                      <a:lnTo>
                        <a:pt x="71099" y="24439"/>
                      </a:lnTo>
                      <a:lnTo>
                        <a:pt x="71099" y="24314"/>
                      </a:lnTo>
                      <a:lnTo>
                        <a:pt x="70952" y="24230"/>
                      </a:lnTo>
                      <a:lnTo>
                        <a:pt x="70848" y="23895"/>
                      </a:lnTo>
                      <a:lnTo>
                        <a:pt x="70931" y="23602"/>
                      </a:lnTo>
                      <a:lnTo>
                        <a:pt x="70827" y="23498"/>
                      </a:lnTo>
                      <a:lnTo>
                        <a:pt x="70889" y="23414"/>
                      </a:lnTo>
                      <a:lnTo>
                        <a:pt x="70931" y="23268"/>
                      </a:lnTo>
                      <a:lnTo>
                        <a:pt x="71036" y="23058"/>
                      </a:lnTo>
                      <a:lnTo>
                        <a:pt x="71078" y="23372"/>
                      </a:lnTo>
                      <a:lnTo>
                        <a:pt x="71161" y="23393"/>
                      </a:lnTo>
                      <a:lnTo>
                        <a:pt x="71350" y="23289"/>
                      </a:lnTo>
                      <a:lnTo>
                        <a:pt x="71371" y="23330"/>
                      </a:lnTo>
                      <a:lnTo>
                        <a:pt x="71705" y="23205"/>
                      </a:lnTo>
                      <a:lnTo>
                        <a:pt x="71705" y="23058"/>
                      </a:lnTo>
                      <a:lnTo>
                        <a:pt x="71789" y="22975"/>
                      </a:lnTo>
                      <a:lnTo>
                        <a:pt x="71664" y="22891"/>
                      </a:lnTo>
                      <a:lnTo>
                        <a:pt x="71454" y="22598"/>
                      </a:lnTo>
                      <a:lnTo>
                        <a:pt x="71371" y="22598"/>
                      </a:lnTo>
                      <a:lnTo>
                        <a:pt x="71078" y="22159"/>
                      </a:lnTo>
                      <a:lnTo>
                        <a:pt x="71078" y="22054"/>
                      </a:lnTo>
                      <a:lnTo>
                        <a:pt x="70994" y="21970"/>
                      </a:lnTo>
                      <a:lnTo>
                        <a:pt x="70973" y="21594"/>
                      </a:lnTo>
                      <a:lnTo>
                        <a:pt x="70994" y="21531"/>
                      </a:lnTo>
                      <a:lnTo>
                        <a:pt x="70952" y="21343"/>
                      </a:lnTo>
                      <a:lnTo>
                        <a:pt x="71036" y="21217"/>
                      </a:lnTo>
                      <a:lnTo>
                        <a:pt x="71036" y="21092"/>
                      </a:lnTo>
                      <a:lnTo>
                        <a:pt x="70889" y="21113"/>
                      </a:lnTo>
                      <a:lnTo>
                        <a:pt x="70868" y="21029"/>
                      </a:lnTo>
                      <a:lnTo>
                        <a:pt x="70973" y="20882"/>
                      </a:lnTo>
                      <a:lnTo>
                        <a:pt x="71078" y="20841"/>
                      </a:lnTo>
                      <a:lnTo>
                        <a:pt x="71078" y="20778"/>
                      </a:lnTo>
                      <a:lnTo>
                        <a:pt x="71078" y="20757"/>
                      </a:lnTo>
                      <a:lnTo>
                        <a:pt x="71161" y="20673"/>
                      </a:lnTo>
                      <a:lnTo>
                        <a:pt x="71182" y="20778"/>
                      </a:lnTo>
                      <a:lnTo>
                        <a:pt x="71182" y="20903"/>
                      </a:lnTo>
                      <a:lnTo>
                        <a:pt x="71140" y="21029"/>
                      </a:lnTo>
                      <a:lnTo>
                        <a:pt x="71140" y="21196"/>
                      </a:lnTo>
                      <a:lnTo>
                        <a:pt x="71308" y="21238"/>
                      </a:lnTo>
                      <a:lnTo>
                        <a:pt x="71475" y="21343"/>
                      </a:lnTo>
                      <a:lnTo>
                        <a:pt x="71559" y="21322"/>
                      </a:lnTo>
                      <a:lnTo>
                        <a:pt x="71559" y="21154"/>
                      </a:lnTo>
                      <a:lnTo>
                        <a:pt x="71601" y="21092"/>
                      </a:lnTo>
                      <a:lnTo>
                        <a:pt x="71496" y="20903"/>
                      </a:lnTo>
                      <a:lnTo>
                        <a:pt x="71245" y="20673"/>
                      </a:lnTo>
                      <a:lnTo>
                        <a:pt x="71245" y="20401"/>
                      </a:lnTo>
                      <a:lnTo>
                        <a:pt x="71099" y="20359"/>
                      </a:lnTo>
                      <a:lnTo>
                        <a:pt x="71078" y="20317"/>
                      </a:lnTo>
                      <a:lnTo>
                        <a:pt x="71057" y="20380"/>
                      </a:lnTo>
                      <a:lnTo>
                        <a:pt x="70973" y="20464"/>
                      </a:lnTo>
                      <a:lnTo>
                        <a:pt x="70973" y="20506"/>
                      </a:lnTo>
                      <a:lnTo>
                        <a:pt x="70931" y="20569"/>
                      </a:lnTo>
                      <a:lnTo>
                        <a:pt x="70785" y="20485"/>
                      </a:lnTo>
                      <a:lnTo>
                        <a:pt x="70785" y="20276"/>
                      </a:lnTo>
                      <a:lnTo>
                        <a:pt x="70722" y="20150"/>
                      </a:lnTo>
                      <a:lnTo>
                        <a:pt x="70617" y="19941"/>
                      </a:lnTo>
                      <a:lnTo>
                        <a:pt x="70680" y="19836"/>
                      </a:lnTo>
                      <a:lnTo>
                        <a:pt x="70743" y="19794"/>
                      </a:lnTo>
                      <a:lnTo>
                        <a:pt x="70722" y="19690"/>
                      </a:lnTo>
                      <a:lnTo>
                        <a:pt x="70785" y="19585"/>
                      </a:lnTo>
                      <a:lnTo>
                        <a:pt x="70722" y="19522"/>
                      </a:lnTo>
                      <a:lnTo>
                        <a:pt x="70743" y="19439"/>
                      </a:lnTo>
                      <a:lnTo>
                        <a:pt x="70743" y="19334"/>
                      </a:lnTo>
                      <a:lnTo>
                        <a:pt x="70659" y="19271"/>
                      </a:lnTo>
                      <a:lnTo>
                        <a:pt x="70555" y="19313"/>
                      </a:lnTo>
                      <a:lnTo>
                        <a:pt x="70366" y="19146"/>
                      </a:lnTo>
                      <a:lnTo>
                        <a:pt x="70241" y="19146"/>
                      </a:lnTo>
                      <a:lnTo>
                        <a:pt x="70157" y="19229"/>
                      </a:lnTo>
                      <a:lnTo>
                        <a:pt x="70157" y="19313"/>
                      </a:lnTo>
                      <a:lnTo>
                        <a:pt x="70304" y="19460"/>
                      </a:lnTo>
                      <a:lnTo>
                        <a:pt x="70262" y="19564"/>
                      </a:lnTo>
                      <a:lnTo>
                        <a:pt x="70220" y="19627"/>
                      </a:lnTo>
                      <a:lnTo>
                        <a:pt x="70094" y="19564"/>
                      </a:lnTo>
                      <a:lnTo>
                        <a:pt x="69927" y="19355"/>
                      </a:lnTo>
                      <a:lnTo>
                        <a:pt x="69822" y="19250"/>
                      </a:lnTo>
                      <a:lnTo>
                        <a:pt x="69739" y="19208"/>
                      </a:lnTo>
                      <a:lnTo>
                        <a:pt x="69801" y="19146"/>
                      </a:lnTo>
                      <a:lnTo>
                        <a:pt x="69697" y="18936"/>
                      </a:lnTo>
                      <a:lnTo>
                        <a:pt x="69697" y="18811"/>
                      </a:lnTo>
                      <a:lnTo>
                        <a:pt x="69697" y="18727"/>
                      </a:lnTo>
                      <a:lnTo>
                        <a:pt x="69634" y="18623"/>
                      </a:lnTo>
                      <a:lnTo>
                        <a:pt x="69697" y="18539"/>
                      </a:lnTo>
                      <a:lnTo>
                        <a:pt x="69634" y="18372"/>
                      </a:lnTo>
                      <a:lnTo>
                        <a:pt x="69718" y="18267"/>
                      </a:lnTo>
                      <a:lnTo>
                        <a:pt x="69718" y="18162"/>
                      </a:lnTo>
                      <a:lnTo>
                        <a:pt x="69739" y="18037"/>
                      </a:lnTo>
                      <a:lnTo>
                        <a:pt x="69739" y="17890"/>
                      </a:lnTo>
                      <a:lnTo>
                        <a:pt x="69697" y="17932"/>
                      </a:lnTo>
                      <a:lnTo>
                        <a:pt x="69592" y="17786"/>
                      </a:lnTo>
                      <a:lnTo>
                        <a:pt x="69613" y="17744"/>
                      </a:lnTo>
                      <a:lnTo>
                        <a:pt x="69697" y="17723"/>
                      </a:lnTo>
                      <a:lnTo>
                        <a:pt x="69801" y="17786"/>
                      </a:lnTo>
                      <a:lnTo>
                        <a:pt x="69801" y="17744"/>
                      </a:lnTo>
                      <a:lnTo>
                        <a:pt x="69718" y="17660"/>
                      </a:lnTo>
                      <a:lnTo>
                        <a:pt x="69634" y="17576"/>
                      </a:lnTo>
                      <a:lnTo>
                        <a:pt x="69676" y="17514"/>
                      </a:lnTo>
                      <a:lnTo>
                        <a:pt x="69718" y="17514"/>
                      </a:lnTo>
                      <a:lnTo>
                        <a:pt x="69697" y="17430"/>
                      </a:lnTo>
                      <a:lnTo>
                        <a:pt x="69613" y="17346"/>
                      </a:lnTo>
                      <a:lnTo>
                        <a:pt x="69488" y="17325"/>
                      </a:lnTo>
                      <a:lnTo>
                        <a:pt x="69467" y="17242"/>
                      </a:lnTo>
                      <a:lnTo>
                        <a:pt x="69508" y="17221"/>
                      </a:lnTo>
                      <a:lnTo>
                        <a:pt x="69488" y="17074"/>
                      </a:lnTo>
                      <a:lnTo>
                        <a:pt x="69383" y="16970"/>
                      </a:lnTo>
                      <a:lnTo>
                        <a:pt x="69404" y="16886"/>
                      </a:lnTo>
                      <a:lnTo>
                        <a:pt x="69425" y="16781"/>
                      </a:lnTo>
                      <a:lnTo>
                        <a:pt x="69488" y="16719"/>
                      </a:lnTo>
                      <a:lnTo>
                        <a:pt x="69404" y="16614"/>
                      </a:lnTo>
                      <a:lnTo>
                        <a:pt x="69425" y="16530"/>
                      </a:lnTo>
                      <a:lnTo>
                        <a:pt x="69508" y="16530"/>
                      </a:lnTo>
                      <a:lnTo>
                        <a:pt x="69613" y="16593"/>
                      </a:lnTo>
                      <a:lnTo>
                        <a:pt x="69697" y="16572"/>
                      </a:lnTo>
                      <a:lnTo>
                        <a:pt x="69739" y="16405"/>
                      </a:lnTo>
                      <a:lnTo>
                        <a:pt x="69822" y="16405"/>
                      </a:lnTo>
                      <a:lnTo>
                        <a:pt x="69885" y="16488"/>
                      </a:lnTo>
                      <a:lnTo>
                        <a:pt x="69927" y="16488"/>
                      </a:lnTo>
                      <a:lnTo>
                        <a:pt x="70011" y="16614"/>
                      </a:lnTo>
                      <a:lnTo>
                        <a:pt x="70136" y="16363"/>
                      </a:lnTo>
                      <a:lnTo>
                        <a:pt x="70011" y="16300"/>
                      </a:lnTo>
                      <a:lnTo>
                        <a:pt x="70032" y="16195"/>
                      </a:lnTo>
                      <a:lnTo>
                        <a:pt x="70115" y="16154"/>
                      </a:lnTo>
                      <a:lnTo>
                        <a:pt x="70241" y="15903"/>
                      </a:lnTo>
                      <a:lnTo>
                        <a:pt x="70241" y="15777"/>
                      </a:lnTo>
                      <a:lnTo>
                        <a:pt x="70324" y="15882"/>
                      </a:lnTo>
                      <a:lnTo>
                        <a:pt x="70429" y="15944"/>
                      </a:lnTo>
                      <a:lnTo>
                        <a:pt x="70429" y="16070"/>
                      </a:lnTo>
                      <a:lnTo>
                        <a:pt x="70555" y="16426"/>
                      </a:lnTo>
                      <a:lnTo>
                        <a:pt x="70638" y="16509"/>
                      </a:lnTo>
                      <a:lnTo>
                        <a:pt x="70680" y="16468"/>
                      </a:lnTo>
                      <a:lnTo>
                        <a:pt x="70722" y="16154"/>
                      </a:lnTo>
                      <a:lnTo>
                        <a:pt x="70743" y="16049"/>
                      </a:lnTo>
                      <a:lnTo>
                        <a:pt x="70722" y="15903"/>
                      </a:lnTo>
                      <a:lnTo>
                        <a:pt x="70785" y="15798"/>
                      </a:lnTo>
                      <a:lnTo>
                        <a:pt x="70722" y="15651"/>
                      </a:lnTo>
                      <a:lnTo>
                        <a:pt x="70827" y="15693"/>
                      </a:lnTo>
                      <a:lnTo>
                        <a:pt x="70889" y="15631"/>
                      </a:lnTo>
                      <a:lnTo>
                        <a:pt x="70952" y="15421"/>
                      </a:lnTo>
                      <a:lnTo>
                        <a:pt x="71057" y="15421"/>
                      </a:lnTo>
                      <a:lnTo>
                        <a:pt x="71182" y="15254"/>
                      </a:lnTo>
                      <a:lnTo>
                        <a:pt x="71308" y="15233"/>
                      </a:lnTo>
                      <a:lnTo>
                        <a:pt x="71371" y="15275"/>
                      </a:lnTo>
                      <a:lnTo>
                        <a:pt x="71559" y="15149"/>
                      </a:lnTo>
                      <a:lnTo>
                        <a:pt x="71705" y="15170"/>
                      </a:lnTo>
                      <a:lnTo>
                        <a:pt x="72019" y="15359"/>
                      </a:lnTo>
                      <a:lnTo>
                        <a:pt x="72040" y="15463"/>
                      </a:lnTo>
                      <a:lnTo>
                        <a:pt x="72124" y="15484"/>
                      </a:lnTo>
                      <a:lnTo>
                        <a:pt x="72229" y="15463"/>
                      </a:lnTo>
                      <a:lnTo>
                        <a:pt x="72291" y="15484"/>
                      </a:lnTo>
                      <a:lnTo>
                        <a:pt x="72229" y="15547"/>
                      </a:lnTo>
                      <a:lnTo>
                        <a:pt x="72396" y="15714"/>
                      </a:lnTo>
                      <a:lnTo>
                        <a:pt x="72438" y="15672"/>
                      </a:lnTo>
                      <a:lnTo>
                        <a:pt x="72542" y="15777"/>
                      </a:lnTo>
                      <a:lnTo>
                        <a:pt x="72668" y="15756"/>
                      </a:lnTo>
                      <a:lnTo>
                        <a:pt x="72752" y="15777"/>
                      </a:lnTo>
                      <a:lnTo>
                        <a:pt x="72752" y="15672"/>
                      </a:lnTo>
                      <a:lnTo>
                        <a:pt x="72647" y="15526"/>
                      </a:lnTo>
                      <a:lnTo>
                        <a:pt x="72710" y="15442"/>
                      </a:lnTo>
                      <a:lnTo>
                        <a:pt x="72668" y="15359"/>
                      </a:lnTo>
                      <a:lnTo>
                        <a:pt x="72605" y="15338"/>
                      </a:lnTo>
                      <a:lnTo>
                        <a:pt x="72605" y="15233"/>
                      </a:lnTo>
                      <a:lnTo>
                        <a:pt x="72668" y="15128"/>
                      </a:lnTo>
                      <a:lnTo>
                        <a:pt x="72731" y="14856"/>
                      </a:lnTo>
                      <a:lnTo>
                        <a:pt x="72814" y="14647"/>
                      </a:lnTo>
                      <a:lnTo>
                        <a:pt x="72773" y="14543"/>
                      </a:lnTo>
                      <a:lnTo>
                        <a:pt x="72919" y="14375"/>
                      </a:lnTo>
                      <a:lnTo>
                        <a:pt x="72856" y="14291"/>
                      </a:lnTo>
                      <a:lnTo>
                        <a:pt x="72940" y="14229"/>
                      </a:lnTo>
                      <a:lnTo>
                        <a:pt x="72856" y="14061"/>
                      </a:lnTo>
                      <a:lnTo>
                        <a:pt x="72773" y="13999"/>
                      </a:lnTo>
                      <a:lnTo>
                        <a:pt x="72773" y="13957"/>
                      </a:lnTo>
                      <a:lnTo>
                        <a:pt x="72940" y="13957"/>
                      </a:lnTo>
                      <a:lnTo>
                        <a:pt x="72982" y="13810"/>
                      </a:lnTo>
                      <a:lnTo>
                        <a:pt x="72814" y="13747"/>
                      </a:lnTo>
                      <a:lnTo>
                        <a:pt x="72752" y="13643"/>
                      </a:lnTo>
                      <a:lnTo>
                        <a:pt x="72835" y="13601"/>
                      </a:lnTo>
                      <a:lnTo>
                        <a:pt x="72877" y="13664"/>
                      </a:lnTo>
                      <a:lnTo>
                        <a:pt x="72961" y="13643"/>
                      </a:lnTo>
                      <a:lnTo>
                        <a:pt x="72982" y="13559"/>
                      </a:lnTo>
                      <a:lnTo>
                        <a:pt x="72940" y="13475"/>
                      </a:lnTo>
                      <a:lnTo>
                        <a:pt x="73065" y="13371"/>
                      </a:lnTo>
                      <a:lnTo>
                        <a:pt x="73065" y="13287"/>
                      </a:lnTo>
                      <a:lnTo>
                        <a:pt x="72982" y="13224"/>
                      </a:lnTo>
                      <a:lnTo>
                        <a:pt x="73065" y="13162"/>
                      </a:lnTo>
                      <a:lnTo>
                        <a:pt x="73149" y="13182"/>
                      </a:lnTo>
                      <a:lnTo>
                        <a:pt x="73191" y="13078"/>
                      </a:lnTo>
                      <a:lnTo>
                        <a:pt x="73233" y="13036"/>
                      </a:lnTo>
                      <a:lnTo>
                        <a:pt x="73170" y="12973"/>
                      </a:lnTo>
                      <a:lnTo>
                        <a:pt x="73275" y="12952"/>
                      </a:lnTo>
                      <a:lnTo>
                        <a:pt x="73400" y="12827"/>
                      </a:lnTo>
                      <a:lnTo>
                        <a:pt x="73358" y="12743"/>
                      </a:lnTo>
                      <a:lnTo>
                        <a:pt x="73379" y="12638"/>
                      </a:lnTo>
                      <a:lnTo>
                        <a:pt x="73421" y="12722"/>
                      </a:lnTo>
                      <a:lnTo>
                        <a:pt x="73526" y="12618"/>
                      </a:lnTo>
                      <a:lnTo>
                        <a:pt x="73463" y="12450"/>
                      </a:lnTo>
                      <a:lnTo>
                        <a:pt x="73463" y="12304"/>
                      </a:lnTo>
                      <a:lnTo>
                        <a:pt x="73568" y="12304"/>
                      </a:lnTo>
                      <a:lnTo>
                        <a:pt x="73589" y="12325"/>
                      </a:lnTo>
                      <a:lnTo>
                        <a:pt x="73651" y="12283"/>
                      </a:lnTo>
                      <a:lnTo>
                        <a:pt x="73819" y="12074"/>
                      </a:lnTo>
                      <a:lnTo>
                        <a:pt x="73756" y="12032"/>
                      </a:lnTo>
                      <a:lnTo>
                        <a:pt x="73756" y="11927"/>
                      </a:lnTo>
                      <a:lnTo>
                        <a:pt x="73861" y="11927"/>
                      </a:lnTo>
                      <a:lnTo>
                        <a:pt x="74070" y="11760"/>
                      </a:lnTo>
                      <a:lnTo>
                        <a:pt x="73986" y="11697"/>
                      </a:lnTo>
                      <a:lnTo>
                        <a:pt x="74028" y="11655"/>
                      </a:lnTo>
                      <a:lnTo>
                        <a:pt x="74174" y="11655"/>
                      </a:lnTo>
                      <a:lnTo>
                        <a:pt x="74342" y="11550"/>
                      </a:lnTo>
                      <a:lnTo>
                        <a:pt x="74300" y="11467"/>
                      </a:lnTo>
                      <a:lnTo>
                        <a:pt x="74321" y="11404"/>
                      </a:lnTo>
                      <a:lnTo>
                        <a:pt x="74405" y="11467"/>
                      </a:lnTo>
                      <a:lnTo>
                        <a:pt x="74426" y="11571"/>
                      </a:lnTo>
                      <a:lnTo>
                        <a:pt x="74530" y="11592"/>
                      </a:lnTo>
                      <a:lnTo>
                        <a:pt x="74614" y="11550"/>
                      </a:lnTo>
                      <a:lnTo>
                        <a:pt x="74739" y="11613"/>
                      </a:lnTo>
                      <a:lnTo>
                        <a:pt x="75158" y="11613"/>
                      </a:lnTo>
                      <a:lnTo>
                        <a:pt x="75242" y="11676"/>
                      </a:lnTo>
                      <a:lnTo>
                        <a:pt x="75283" y="11655"/>
                      </a:lnTo>
                      <a:lnTo>
                        <a:pt x="75242" y="11488"/>
                      </a:lnTo>
                      <a:lnTo>
                        <a:pt x="75137" y="11404"/>
                      </a:lnTo>
                      <a:lnTo>
                        <a:pt x="75137" y="11362"/>
                      </a:lnTo>
                      <a:lnTo>
                        <a:pt x="75221" y="11341"/>
                      </a:lnTo>
                      <a:lnTo>
                        <a:pt x="75221" y="10986"/>
                      </a:lnTo>
                      <a:lnTo>
                        <a:pt x="75053" y="10755"/>
                      </a:lnTo>
                      <a:lnTo>
                        <a:pt x="74928" y="10734"/>
                      </a:lnTo>
                      <a:lnTo>
                        <a:pt x="74760" y="10525"/>
                      </a:lnTo>
                      <a:lnTo>
                        <a:pt x="74844" y="10442"/>
                      </a:lnTo>
                      <a:lnTo>
                        <a:pt x="74677" y="10316"/>
                      </a:lnTo>
                      <a:lnTo>
                        <a:pt x="74426" y="10253"/>
                      </a:lnTo>
                      <a:lnTo>
                        <a:pt x="74153" y="10086"/>
                      </a:lnTo>
                      <a:lnTo>
                        <a:pt x="74049" y="9918"/>
                      </a:lnTo>
                      <a:lnTo>
                        <a:pt x="74028" y="10023"/>
                      </a:lnTo>
                      <a:lnTo>
                        <a:pt x="73944" y="10002"/>
                      </a:lnTo>
                      <a:lnTo>
                        <a:pt x="73902" y="10023"/>
                      </a:lnTo>
                      <a:lnTo>
                        <a:pt x="73881" y="10149"/>
                      </a:lnTo>
                      <a:lnTo>
                        <a:pt x="73735" y="10190"/>
                      </a:lnTo>
                      <a:lnTo>
                        <a:pt x="73693" y="10107"/>
                      </a:lnTo>
                      <a:lnTo>
                        <a:pt x="73693" y="9981"/>
                      </a:lnTo>
                      <a:lnTo>
                        <a:pt x="73819" y="9897"/>
                      </a:lnTo>
                      <a:lnTo>
                        <a:pt x="73735" y="9793"/>
                      </a:lnTo>
                      <a:lnTo>
                        <a:pt x="73777" y="9730"/>
                      </a:lnTo>
                      <a:lnTo>
                        <a:pt x="73840" y="9730"/>
                      </a:lnTo>
                      <a:lnTo>
                        <a:pt x="73923" y="9814"/>
                      </a:lnTo>
                      <a:lnTo>
                        <a:pt x="73693" y="9458"/>
                      </a:lnTo>
                      <a:lnTo>
                        <a:pt x="73526" y="9312"/>
                      </a:lnTo>
                      <a:lnTo>
                        <a:pt x="73526" y="9479"/>
                      </a:lnTo>
                      <a:lnTo>
                        <a:pt x="73526" y="9521"/>
                      </a:lnTo>
                      <a:lnTo>
                        <a:pt x="73463" y="9521"/>
                      </a:lnTo>
                      <a:lnTo>
                        <a:pt x="73254" y="9312"/>
                      </a:lnTo>
                      <a:lnTo>
                        <a:pt x="73254" y="9207"/>
                      </a:lnTo>
                      <a:lnTo>
                        <a:pt x="73358" y="9249"/>
                      </a:lnTo>
                      <a:lnTo>
                        <a:pt x="73296" y="9144"/>
                      </a:lnTo>
                      <a:lnTo>
                        <a:pt x="73003" y="8893"/>
                      </a:lnTo>
                      <a:lnTo>
                        <a:pt x="72961" y="8893"/>
                      </a:lnTo>
                      <a:lnTo>
                        <a:pt x="72982" y="8977"/>
                      </a:lnTo>
                      <a:lnTo>
                        <a:pt x="72940" y="9081"/>
                      </a:lnTo>
                      <a:lnTo>
                        <a:pt x="72773" y="9102"/>
                      </a:lnTo>
                      <a:lnTo>
                        <a:pt x="72647" y="8977"/>
                      </a:lnTo>
                      <a:lnTo>
                        <a:pt x="72521" y="8956"/>
                      </a:lnTo>
                      <a:lnTo>
                        <a:pt x="72375" y="8726"/>
                      </a:lnTo>
                      <a:lnTo>
                        <a:pt x="72375" y="8642"/>
                      </a:lnTo>
                      <a:lnTo>
                        <a:pt x="72312" y="8579"/>
                      </a:lnTo>
                      <a:lnTo>
                        <a:pt x="72208" y="8621"/>
                      </a:lnTo>
                      <a:lnTo>
                        <a:pt x="72019" y="8768"/>
                      </a:lnTo>
                      <a:lnTo>
                        <a:pt x="72019" y="8830"/>
                      </a:lnTo>
                      <a:lnTo>
                        <a:pt x="71915" y="8789"/>
                      </a:lnTo>
                      <a:lnTo>
                        <a:pt x="71831" y="8851"/>
                      </a:lnTo>
                      <a:lnTo>
                        <a:pt x="71831" y="9081"/>
                      </a:lnTo>
                      <a:lnTo>
                        <a:pt x="71894" y="9144"/>
                      </a:lnTo>
                      <a:lnTo>
                        <a:pt x="71894" y="9144"/>
                      </a:lnTo>
                      <a:lnTo>
                        <a:pt x="71789" y="9081"/>
                      </a:lnTo>
                      <a:lnTo>
                        <a:pt x="71705" y="8872"/>
                      </a:lnTo>
                      <a:lnTo>
                        <a:pt x="71747" y="8726"/>
                      </a:lnTo>
                      <a:lnTo>
                        <a:pt x="71580" y="8621"/>
                      </a:lnTo>
                      <a:lnTo>
                        <a:pt x="71517" y="8454"/>
                      </a:lnTo>
                      <a:lnTo>
                        <a:pt x="71475" y="8454"/>
                      </a:lnTo>
                      <a:lnTo>
                        <a:pt x="71580" y="8433"/>
                      </a:lnTo>
                      <a:lnTo>
                        <a:pt x="71685" y="8558"/>
                      </a:lnTo>
                      <a:lnTo>
                        <a:pt x="71685" y="8433"/>
                      </a:lnTo>
                      <a:lnTo>
                        <a:pt x="71810" y="8433"/>
                      </a:lnTo>
                      <a:lnTo>
                        <a:pt x="71915" y="8475"/>
                      </a:lnTo>
                      <a:lnTo>
                        <a:pt x="72061" y="8370"/>
                      </a:lnTo>
                      <a:lnTo>
                        <a:pt x="72019" y="8265"/>
                      </a:lnTo>
                      <a:lnTo>
                        <a:pt x="71705" y="8140"/>
                      </a:lnTo>
                      <a:lnTo>
                        <a:pt x="71622" y="8265"/>
                      </a:lnTo>
                      <a:lnTo>
                        <a:pt x="71475" y="8265"/>
                      </a:lnTo>
                      <a:lnTo>
                        <a:pt x="71329" y="8224"/>
                      </a:lnTo>
                      <a:lnTo>
                        <a:pt x="71475" y="8224"/>
                      </a:lnTo>
                      <a:lnTo>
                        <a:pt x="71580" y="8098"/>
                      </a:lnTo>
                      <a:lnTo>
                        <a:pt x="71685" y="8056"/>
                      </a:lnTo>
                      <a:lnTo>
                        <a:pt x="71789" y="8119"/>
                      </a:lnTo>
                      <a:lnTo>
                        <a:pt x="71936" y="8140"/>
                      </a:lnTo>
                      <a:lnTo>
                        <a:pt x="72061" y="8245"/>
                      </a:lnTo>
                      <a:lnTo>
                        <a:pt x="72229" y="8433"/>
                      </a:lnTo>
                      <a:lnTo>
                        <a:pt x="72354" y="8433"/>
                      </a:lnTo>
                      <a:lnTo>
                        <a:pt x="72417" y="8537"/>
                      </a:lnTo>
                      <a:lnTo>
                        <a:pt x="72480" y="8558"/>
                      </a:lnTo>
                      <a:lnTo>
                        <a:pt x="72626" y="8475"/>
                      </a:lnTo>
                      <a:lnTo>
                        <a:pt x="72668" y="8558"/>
                      </a:lnTo>
                      <a:lnTo>
                        <a:pt x="72940" y="8349"/>
                      </a:lnTo>
                      <a:lnTo>
                        <a:pt x="72961" y="8391"/>
                      </a:lnTo>
                      <a:lnTo>
                        <a:pt x="72940" y="8496"/>
                      </a:lnTo>
                      <a:lnTo>
                        <a:pt x="73045" y="8433"/>
                      </a:lnTo>
                      <a:lnTo>
                        <a:pt x="73045" y="8286"/>
                      </a:lnTo>
                      <a:lnTo>
                        <a:pt x="73170" y="8077"/>
                      </a:lnTo>
                      <a:lnTo>
                        <a:pt x="73149" y="8014"/>
                      </a:lnTo>
                      <a:lnTo>
                        <a:pt x="73149" y="7847"/>
                      </a:lnTo>
                      <a:lnTo>
                        <a:pt x="73086" y="7617"/>
                      </a:lnTo>
                      <a:lnTo>
                        <a:pt x="73191" y="7240"/>
                      </a:lnTo>
                      <a:lnTo>
                        <a:pt x="73191" y="7010"/>
                      </a:lnTo>
                      <a:lnTo>
                        <a:pt x="73086" y="6884"/>
                      </a:lnTo>
                      <a:lnTo>
                        <a:pt x="73045" y="6759"/>
                      </a:lnTo>
                      <a:lnTo>
                        <a:pt x="72877" y="6612"/>
                      </a:lnTo>
                      <a:lnTo>
                        <a:pt x="72793" y="6445"/>
                      </a:lnTo>
                      <a:lnTo>
                        <a:pt x="72856" y="6445"/>
                      </a:lnTo>
                      <a:lnTo>
                        <a:pt x="72961" y="6571"/>
                      </a:lnTo>
                      <a:lnTo>
                        <a:pt x="72982" y="6571"/>
                      </a:lnTo>
                      <a:lnTo>
                        <a:pt x="72940" y="6403"/>
                      </a:lnTo>
                      <a:lnTo>
                        <a:pt x="72773" y="6340"/>
                      </a:lnTo>
                      <a:lnTo>
                        <a:pt x="72647" y="6382"/>
                      </a:lnTo>
                      <a:lnTo>
                        <a:pt x="72417" y="6340"/>
                      </a:lnTo>
                      <a:lnTo>
                        <a:pt x="72103" y="5943"/>
                      </a:lnTo>
                      <a:lnTo>
                        <a:pt x="72019" y="5880"/>
                      </a:lnTo>
                      <a:lnTo>
                        <a:pt x="72040" y="5817"/>
                      </a:lnTo>
                      <a:lnTo>
                        <a:pt x="72208" y="5817"/>
                      </a:lnTo>
                      <a:lnTo>
                        <a:pt x="72249" y="5671"/>
                      </a:lnTo>
                      <a:lnTo>
                        <a:pt x="72166" y="5608"/>
                      </a:lnTo>
                      <a:lnTo>
                        <a:pt x="72040" y="5608"/>
                      </a:lnTo>
                      <a:lnTo>
                        <a:pt x="71998" y="5545"/>
                      </a:lnTo>
                      <a:lnTo>
                        <a:pt x="72061" y="5504"/>
                      </a:lnTo>
                      <a:lnTo>
                        <a:pt x="72019" y="5336"/>
                      </a:lnTo>
                      <a:lnTo>
                        <a:pt x="72040" y="5315"/>
                      </a:lnTo>
                      <a:lnTo>
                        <a:pt x="72166" y="5462"/>
                      </a:lnTo>
                      <a:lnTo>
                        <a:pt x="72354" y="5566"/>
                      </a:lnTo>
                      <a:lnTo>
                        <a:pt x="72375" y="5504"/>
                      </a:lnTo>
                      <a:lnTo>
                        <a:pt x="72312" y="5420"/>
                      </a:lnTo>
                      <a:lnTo>
                        <a:pt x="72312" y="5315"/>
                      </a:lnTo>
                      <a:lnTo>
                        <a:pt x="72270" y="5232"/>
                      </a:lnTo>
                      <a:lnTo>
                        <a:pt x="72333" y="5190"/>
                      </a:lnTo>
                      <a:lnTo>
                        <a:pt x="72375" y="5252"/>
                      </a:lnTo>
                      <a:lnTo>
                        <a:pt x="72417" y="5336"/>
                      </a:lnTo>
                      <a:lnTo>
                        <a:pt x="72521" y="5357"/>
                      </a:lnTo>
                      <a:lnTo>
                        <a:pt x="72563" y="5650"/>
                      </a:lnTo>
                      <a:lnTo>
                        <a:pt x="72542" y="5734"/>
                      </a:lnTo>
                      <a:lnTo>
                        <a:pt x="72835" y="5943"/>
                      </a:lnTo>
                      <a:lnTo>
                        <a:pt x="72940" y="5880"/>
                      </a:lnTo>
                      <a:lnTo>
                        <a:pt x="73065" y="5943"/>
                      </a:lnTo>
                      <a:lnTo>
                        <a:pt x="73065" y="6152"/>
                      </a:lnTo>
                      <a:lnTo>
                        <a:pt x="73170" y="6152"/>
                      </a:lnTo>
                      <a:lnTo>
                        <a:pt x="73379" y="5859"/>
                      </a:lnTo>
                      <a:lnTo>
                        <a:pt x="73421" y="5734"/>
                      </a:lnTo>
                      <a:lnTo>
                        <a:pt x="73379" y="5608"/>
                      </a:lnTo>
                      <a:lnTo>
                        <a:pt x="73400" y="5357"/>
                      </a:lnTo>
                      <a:lnTo>
                        <a:pt x="73379" y="5252"/>
                      </a:lnTo>
                      <a:lnTo>
                        <a:pt x="73421" y="5357"/>
                      </a:lnTo>
                      <a:lnTo>
                        <a:pt x="73421" y="5524"/>
                      </a:lnTo>
                      <a:lnTo>
                        <a:pt x="73505" y="5524"/>
                      </a:lnTo>
                      <a:lnTo>
                        <a:pt x="73609" y="5420"/>
                      </a:lnTo>
                      <a:lnTo>
                        <a:pt x="73798" y="5357"/>
                      </a:lnTo>
                      <a:lnTo>
                        <a:pt x="73819" y="5232"/>
                      </a:lnTo>
                      <a:lnTo>
                        <a:pt x="74007" y="5294"/>
                      </a:lnTo>
                      <a:lnTo>
                        <a:pt x="73986" y="5336"/>
                      </a:lnTo>
                      <a:lnTo>
                        <a:pt x="74007" y="5399"/>
                      </a:lnTo>
                      <a:lnTo>
                        <a:pt x="74300" y="5608"/>
                      </a:lnTo>
                      <a:lnTo>
                        <a:pt x="74342" y="5629"/>
                      </a:lnTo>
                      <a:lnTo>
                        <a:pt x="74405" y="5776"/>
                      </a:lnTo>
                      <a:lnTo>
                        <a:pt x="74405" y="5838"/>
                      </a:lnTo>
                      <a:lnTo>
                        <a:pt x="74446" y="5859"/>
                      </a:lnTo>
                      <a:lnTo>
                        <a:pt x="74698" y="5817"/>
                      </a:lnTo>
                      <a:lnTo>
                        <a:pt x="74739" y="5838"/>
                      </a:lnTo>
                      <a:lnTo>
                        <a:pt x="74739" y="5880"/>
                      </a:lnTo>
                      <a:lnTo>
                        <a:pt x="74760" y="5880"/>
                      </a:lnTo>
                      <a:lnTo>
                        <a:pt x="74865" y="5776"/>
                      </a:lnTo>
                      <a:lnTo>
                        <a:pt x="74823" y="5671"/>
                      </a:lnTo>
                      <a:lnTo>
                        <a:pt x="74844" y="5650"/>
                      </a:lnTo>
                      <a:lnTo>
                        <a:pt x="74928" y="5650"/>
                      </a:lnTo>
                      <a:lnTo>
                        <a:pt x="74886" y="5504"/>
                      </a:lnTo>
                      <a:lnTo>
                        <a:pt x="74970" y="5524"/>
                      </a:lnTo>
                      <a:lnTo>
                        <a:pt x="75032" y="5608"/>
                      </a:lnTo>
                      <a:lnTo>
                        <a:pt x="74990" y="5671"/>
                      </a:lnTo>
                      <a:lnTo>
                        <a:pt x="75095" y="5671"/>
                      </a:lnTo>
                      <a:lnTo>
                        <a:pt x="75200" y="5629"/>
                      </a:lnTo>
                      <a:lnTo>
                        <a:pt x="75472" y="5650"/>
                      </a:lnTo>
                      <a:lnTo>
                        <a:pt x="75555" y="5713"/>
                      </a:lnTo>
                      <a:lnTo>
                        <a:pt x="75618" y="5713"/>
                      </a:lnTo>
                      <a:lnTo>
                        <a:pt x="75660" y="5755"/>
                      </a:lnTo>
                      <a:lnTo>
                        <a:pt x="75702" y="5755"/>
                      </a:lnTo>
                      <a:lnTo>
                        <a:pt x="75786" y="5671"/>
                      </a:lnTo>
                      <a:lnTo>
                        <a:pt x="75723" y="5462"/>
                      </a:lnTo>
                      <a:lnTo>
                        <a:pt x="75786" y="5504"/>
                      </a:lnTo>
                      <a:lnTo>
                        <a:pt x="75911" y="5671"/>
                      </a:lnTo>
                      <a:lnTo>
                        <a:pt x="76078" y="5608"/>
                      </a:lnTo>
                      <a:lnTo>
                        <a:pt x="76078" y="5524"/>
                      </a:lnTo>
                      <a:lnTo>
                        <a:pt x="75995" y="5357"/>
                      </a:lnTo>
                      <a:lnTo>
                        <a:pt x="75869" y="5378"/>
                      </a:lnTo>
                      <a:lnTo>
                        <a:pt x="75744" y="5294"/>
                      </a:lnTo>
                      <a:lnTo>
                        <a:pt x="75806" y="5190"/>
                      </a:lnTo>
                      <a:lnTo>
                        <a:pt x="75911" y="5232"/>
                      </a:lnTo>
                      <a:lnTo>
                        <a:pt x="75995" y="5211"/>
                      </a:lnTo>
                      <a:lnTo>
                        <a:pt x="75995" y="5064"/>
                      </a:lnTo>
                      <a:lnTo>
                        <a:pt x="75890" y="5022"/>
                      </a:lnTo>
                      <a:lnTo>
                        <a:pt x="75806" y="4980"/>
                      </a:lnTo>
                      <a:lnTo>
                        <a:pt x="75744" y="5022"/>
                      </a:lnTo>
                      <a:lnTo>
                        <a:pt x="75744" y="5127"/>
                      </a:lnTo>
                      <a:lnTo>
                        <a:pt x="75681" y="5064"/>
                      </a:lnTo>
                      <a:lnTo>
                        <a:pt x="75555" y="5085"/>
                      </a:lnTo>
                      <a:lnTo>
                        <a:pt x="75576" y="4918"/>
                      </a:lnTo>
                      <a:lnTo>
                        <a:pt x="75493" y="4855"/>
                      </a:lnTo>
                      <a:lnTo>
                        <a:pt x="75388" y="4876"/>
                      </a:lnTo>
                      <a:lnTo>
                        <a:pt x="75388" y="4980"/>
                      </a:lnTo>
                      <a:lnTo>
                        <a:pt x="75346" y="4897"/>
                      </a:lnTo>
                      <a:lnTo>
                        <a:pt x="75346" y="4813"/>
                      </a:lnTo>
                      <a:lnTo>
                        <a:pt x="75472" y="4771"/>
                      </a:lnTo>
                      <a:lnTo>
                        <a:pt x="75451" y="4583"/>
                      </a:lnTo>
                      <a:lnTo>
                        <a:pt x="75367" y="4562"/>
                      </a:lnTo>
                      <a:lnTo>
                        <a:pt x="75493" y="4457"/>
                      </a:lnTo>
                      <a:lnTo>
                        <a:pt x="75430" y="4290"/>
                      </a:lnTo>
                      <a:lnTo>
                        <a:pt x="75451" y="4227"/>
                      </a:lnTo>
                      <a:lnTo>
                        <a:pt x="75283" y="4081"/>
                      </a:lnTo>
                      <a:lnTo>
                        <a:pt x="75158" y="4102"/>
                      </a:lnTo>
                      <a:lnTo>
                        <a:pt x="75032" y="4248"/>
                      </a:lnTo>
                      <a:lnTo>
                        <a:pt x="75053" y="4060"/>
                      </a:lnTo>
                      <a:lnTo>
                        <a:pt x="75158" y="4018"/>
                      </a:lnTo>
                      <a:lnTo>
                        <a:pt x="75053" y="3851"/>
                      </a:lnTo>
                      <a:lnTo>
                        <a:pt x="75053" y="3746"/>
                      </a:lnTo>
                      <a:lnTo>
                        <a:pt x="75011" y="3746"/>
                      </a:lnTo>
                      <a:lnTo>
                        <a:pt x="74928" y="3830"/>
                      </a:lnTo>
                      <a:lnTo>
                        <a:pt x="74865" y="3746"/>
                      </a:lnTo>
                      <a:lnTo>
                        <a:pt x="74739" y="3746"/>
                      </a:lnTo>
                      <a:lnTo>
                        <a:pt x="74593" y="3767"/>
                      </a:lnTo>
                      <a:lnTo>
                        <a:pt x="74718" y="3662"/>
                      </a:lnTo>
                      <a:lnTo>
                        <a:pt x="74865" y="3662"/>
                      </a:lnTo>
                      <a:lnTo>
                        <a:pt x="75011" y="3558"/>
                      </a:lnTo>
                      <a:lnTo>
                        <a:pt x="75053" y="3620"/>
                      </a:lnTo>
                      <a:lnTo>
                        <a:pt x="75158" y="3432"/>
                      </a:lnTo>
                      <a:lnTo>
                        <a:pt x="75283" y="3411"/>
                      </a:lnTo>
                      <a:lnTo>
                        <a:pt x="75325" y="3307"/>
                      </a:lnTo>
                      <a:lnTo>
                        <a:pt x="75242" y="3202"/>
                      </a:lnTo>
                      <a:lnTo>
                        <a:pt x="74970" y="3139"/>
                      </a:lnTo>
                      <a:lnTo>
                        <a:pt x="75158" y="3118"/>
                      </a:lnTo>
                      <a:lnTo>
                        <a:pt x="75346" y="3118"/>
                      </a:lnTo>
                      <a:lnTo>
                        <a:pt x="75388" y="3035"/>
                      </a:lnTo>
                      <a:lnTo>
                        <a:pt x="75346" y="2909"/>
                      </a:lnTo>
                      <a:lnTo>
                        <a:pt x="75221" y="2867"/>
                      </a:lnTo>
                      <a:lnTo>
                        <a:pt x="75137" y="2721"/>
                      </a:lnTo>
                      <a:lnTo>
                        <a:pt x="75032" y="2763"/>
                      </a:lnTo>
                      <a:lnTo>
                        <a:pt x="75011" y="2679"/>
                      </a:lnTo>
                      <a:lnTo>
                        <a:pt x="75053" y="2511"/>
                      </a:lnTo>
                      <a:lnTo>
                        <a:pt x="74949" y="2198"/>
                      </a:lnTo>
                      <a:lnTo>
                        <a:pt x="74970" y="2135"/>
                      </a:lnTo>
                      <a:lnTo>
                        <a:pt x="75032" y="2051"/>
                      </a:lnTo>
                      <a:lnTo>
                        <a:pt x="75032" y="1967"/>
                      </a:lnTo>
                      <a:lnTo>
                        <a:pt x="74928" y="1905"/>
                      </a:lnTo>
                      <a:lnTo>
                        <a:pt x="74823" y="2051"/>
                      </a:lnTo>
                      <a:lnTo>
                        <a:pt x="74718" y="2135"/>
                      </a:lnTo>
                      <a:lnTo>
                        <a:pt x="74718" y="1967"/>
                      </a:lnTo>
                      <a:lnTo>
                        <a:pt x="74614" y="1967"/>
                      </a:lnTo>
                      <a:lnTo>
                        <a:pt x="74614" y="2051"/>
                      </a:lnTo>
                      <a:lnTo>
                        <a:pt x="74530" y="2072"/>
                      </a:lnTo>
                      <a:lnTo>
                        <a:pt x="74509" y="2030"/>
                      </a:lnTo>
                      <a:lnTo>
                        <a:pt x="74530" y="1884"/>
                      </a:lnTo>
                      <a:lnTo>
                        <a:pt x="74174" y="1842"/>
                      </a:lnTo>
                      <a:lnTo>
                        <a:pt x="74091" y="1884"/>
                      </a:lnTo>
                      <a:lnTo>
                        <a:pt x="73923" y="1863"/>
                      </a:lnTo>
                      <a:lnTo>
                        <a:pt x="73819" y="1758"/>
                      </a:lnTo>
                      <a:lnTo>
                        <a:pt x="73798" y="1716"/>
                      </a:lnTo>
                      <a:lnTo>
                        <a:pt x="73693" y="1675"/>
                      </a:lnTo>
                      <a:lnTo>
                        <a:pt x="73651" y="1716"/>
                      </a:lnTo>
                      <a:lnTo>
                        <a:pt x="73589" y="1633"/>
                      </a:lnTo>
                      <a:lnTo>
                        <a:pt x="73484" y="1633"/>
                      </a:lnTo>
                      <a:lnTo>
                        <a:pt x="73379" y="1779"/>
                      </a:lnTo>
                      <a:lnTo>
                        <a:pt x="73275" y="1821"/>
                      </a:lnTo>
                      <a:lnTo>
                        <a:pt x="73233" y="1842"/>
                      </a:lnTo>
                      <a:lnTo>
                        <a:pt x="73170" y="1884"/>
                      </a:lnTo>
                      <a:lnTo>
                        <a:pt x="73296" y="1884"/>
                      </a:lnTo>
                      <a:lnTo>
                        <a:pt x="73254" y="1967"/>
                      </a:lnTo>
                      <a:lnTo>
                        <a:pt x="73128" y="2051"/>
                      </a:lnTo>
                      <a:lnTo>
                        <a:pt x="73065" y="2051"/>
                      </a:lnTo>
                      <a:lnTo>
                        <a:pt x="73086" y="2156"/>
                      </a:lnTo>
                      <a:lnTo>
                        <a:pt x="73191" y="2239"/>
                      </a:lnTo>
                      <a:lnTo>
                        <a:pt x="73170" y="2281"/>
                      </a:lnTo>
                      <a:lnTo>
                        <a:pt x="73065" y="2260"/>
                      </a:lnTo>
                      <a:lnTo>
                        <a:pt x="72982" y="2051"/>
                      </a:lnTo>
                      <a:lnTo>
                        <a:pt x="73024" y="1988"/>
                      </a:lnTo>
                      <a:lnTo>
                        <a:pt x="73024" y="1988"/>
                      </a:lnTo>
                      <a:lnTo>
                        <a:pt x="72940" y="2030"/>
                      </a:lnTo>
                      <a:lnTo>
                        <a:pt x="72773" y="2239"/>
                      </a:lnTo>
                      <a:lnTo>
                        <a:pt x="72710" y="2386"/>
                      </a:lnTo>
                      <a:lnTo>
                        <a:pt x="72605" y="2491"/>
                      </a:lnTo>
                      <a:lnTo>
                        <a:pt x="72626" y="2553"/>
                      </a:lnTo>
                      <a:lnTo>
                        <a:pt x="72773" y="2407"/>
                      </a:lnTo>
                      <a:lnTo>
                        <a:pt x="72856" y="2407"/>
                      </a:lnTo>
                      <a:lnTo>
                        <a:pt x="72919" y="2511"/>
                      </a:lnTo>
                      <a:lnTo>
                        <a:pt x="73024" y="2616"/>
                      </a:lnTo>
                      <a:lnTo>
                        <a:pt x="73233" y="2783"/>
                      </a:lnTo>
                      <a:lnTo>
                        <a:pt x="73254" y="2909"/>
                      </a:lnTo>
                      <a:lnTo>
                        <a:pt x="73170" y="2993"/>
                      </a:lnTo>
                      <a:lnTo>
                        <a:pt x="73191" y="3097"/>
                      </a:lnTo>
                      <a:lnTo>
                        <a:pt x="73358" y="3076"/>
                      </a:lnTo>
                      <a:lnTo>
                        <a:pt x="73505" y="2993"/>
                      </a:lnTo>
                      <a:lnTo>
                        <a:pt x="73589" y="3097"/>
                      </a:lnTo>
                      <a:lnTo>
                        <a:pt x="73589" y="3202"/>
                      </a:lnTo>
                      <a:lnTo>
                        <a:pt x="73672" y="3390"/>
                      </a:lnTo>
                      <a:lnTo>
                        <a:pt x="73672" y="3432"/>
                      </a:lnTo>
                      <a:lnTo>
                        <a:pt x="73568" y="3327"/>
                      </a:lnTo>
                      <a:lnTo>
                        <a:pt x="73484" y="3181"/>
                      </a:lnTo>
                      <a:lnTo>
                        <a:pt x="73400" y="3139"/>
                      </a:lnTo>
                      <a:lnTo>
                        <a:pt x="73358" y="3244"/>
                      </a:lnTo>
                      <a:lnTo>
                        <a:pt x="73379" y="3348"/>
                      </a:lnTo>
                      <a:lnTo>
                        <a:pt x="73442" y="3390"/>
                      </a:lnTo>
                      <a:lnTo>
                        <a:pt x="73400" y="3411"/>
                      </a:lnTo>
                      <a:lnTo>
                        <a:pt x="73296" y="3390"/>
                      </a:lnTo>
                      <a:lnTo>
                        <a:pt x="73191" y="3223"/>
                      </a:lnTo>
                      <a:lnTo>
                        <a:pt x="73045" y="3202"/>
                      </a:lnTo>
                      <a:lnTo>
                        <a:pt x="72940" y="3307"/>
                      </a:lnTo>
                      <a:lnTo>
                        <a:pt x="72856" y="3286"/>
                      </a:lnTo>
                      <a:lnTo>
                        <a:pt x="72835" y="3139"/>
                      </a:lnTo>
                      <a:lnTo>
                        <a:pt x="72877" y="3097"/>
                      </a:lnTo>
                      <a:lnTo>
                        <a:pt x="72814" y="2972"/>
                      </a:lnTo>
                      <a:lnTo>
                        <a:pt x="72710" y="2888"/>
                      </a:lnTo>
                      <a:lnTo>
                        <a:pt x="72668" y="2763"/>
                      </a:lnTo>
                      <a:lnTo>
                        <a:pt x="72459" y="2700"/>
                      </a:lnTo>
                      <a:lnTo>
                        <a:pt x="72291" y="2365"/>
                      </a:lnTo>
                      <a:lnTo>
                        <a:pt x="72187" y="2239"/>
                      </a:lnTo>
                      <a:lnTo>
                        <a:pt x="72208" y="2177"/>
                      </a:lnTo>
                      <a:lnTo>
                        <a:pt x="72124" y="2093"/>
                      </a:lnTo>
                      <a:lnTo>
                        <a:pt x="72019" y="2072"/>
                      </a:lnTo>
                      <a:lnTo>
                        <a:pt x="72019" y="2072"/>
                      </a:lnTo>
                      <a:lnTo>
                        <a:pt x="72040" y="2135"/>
                      </a:lnTo>
                      <a:lnTo>
                        <a:pt x="72019" y="2239"/>
                      </a:lnTo>
                      <a:lnTo>
                        <a:pt x="71977" y="2198"/>
                      </a:lnTo>
                      <a:lnTo>
                        <a:pt x="71915" y="2072"/>
                      </a:lnTo>
                      <a:lnTo>
                        <a:pt x="71685" y="1947"/>
                      </a:lnTo>
                      <a:lnTo>
                        <a:pt x="71559" y="1926"/>
                      </a:lnTo>
                      <a:lnTo>
                        <a:pt x="71454" y="1947"/>
                      </a:lnTo>
                      <a:lnTo>
                        <a:pt x="71475" y="2030"/>
                      </a:lnTo>
                      <a:lnTo>
                        <a:pt x="71580" y="2072"/>
                      </a:lnTo>
                      <a:lnTo>
                        <a:pt x="71789" y="2156"/>
                      </a:lnTo>
                      <a:lnTo>
                        <a:pt x="71622" y="2198"/>
                      </a:lnTo>
                      <a:lnTo>
                        <a:pt x="71413" y="2135"/>
                      </a:lnTo>
                      <a:lnTo>
                        <a:pt x="71308" y="2030"/>
                      </a:lnTo>
                      <a:lnTo>
                        <a:pt x="71350" y="1947"/>
                      </a:lnTo>
                      <a:lnTo>
                        <a:pt x="71287" y="1926"/>
                      </a:lnTo>
                      <a:lnTo>
                        <a:pt x="71099" y="1926"/>
                      </a:lnTo>
                      <a:lnTo>
                        <a:pt x="71161" y="1947"/>
                      </a:lnTo>
                      <a:lnTo>
                        <a:pt x="71161" y="1988"/>
                      </a:lnTo>
                      <a:lnTo>
                        <a:pt x="70994" y="2051"/>
                      </a:lnTo>
                      <a:lnTo>
                        <a:pt x="70931" y="1947"/>
                      </a:lnTo>
                      <a:lnTo>
                        <a:pt x="70952" y="1884"/>
                      </a:lnTo>
                      <a:lnTo>
                        <a:pt x="70764" y="1863"/>
                      </a:lnTo>
                      <a:lnTo>
                        <a:pt x="70722" y="1884"/>
                      </a:lnTo>
                      <a:lnTo>
                        <a:pt x="70743" y="1988"/>
                      </a:lnTo>
                      <a:lnTo>
                        <a:pt x="70638" y="1967"/>
                      </a:lnTo>
                      <a:lnTo>
                        <a:pt x="70576" y="1863"/>
                      </a:lnTo>
                      <a:lnTo>
                        <a:pt x="70429" y="1863"/>
                      </a:lnTo>
                      <a:lnTo>
                        <a:pt x="70471" y="1967"/>
                      </a:lnTo>
                      <a:lnTo>
                        <a:pt x="70471" y="1967"/>
                      </a:lnTo>
                      <a:lnTo>
                        <a:pt x="69990" y="1863"/>
                      </a:lnTo>
                      <a:lnTo>
                        <a:pt x="69843" y="1926"/>
                      </a:lnTo>
                      <a:lnTo>
                        <a:pt x="69676" y="1842"/>
                      </a:lnTo>
                      <a:lnTo>
                        <a:pt x="69676" y="1758"/>
                      </a:lnTo>
                      <a:lnTo>
                        <a:pt x="69508" y="1716"/>
                      </a:lnTo>
                      <a:lnTo>
                        <a:pt x="69488" y="1737"/>
                      </a:lnTo>
                      <a:lnTo>
                        <a:pt x="69488" y="1779"/>
                      </a:lnTo>
                      <a:lnTo>
                        <a:pt x="69425" y="1737"/>
                      </a:lnTo>
                      <a:lnTo>
                        <a:pt x="69320" y="1716"/>
                      </a:lnTo>
                      <a:lnTo>
                        <a:pt x="69216" y="1633"/>
                      </a:lnTo>
                      <a:lnTo>
                        <a:pt x="69153" y="1654"/>
                      </a:lnTo>
                      <a:lnTo>
                        <a:pt x="69174" y="1758"/>
                      </a:lnTo>
                      <a:lnTo>
                        <a:pt x="69006" y="1758"/>
                      </a:lnTo>
                      <a:lnTo>
                        <a:pt x="68860" y="1779"/>
                      </a:lnTo>
                      <a:lnTo>
                        <a:pt x="68839" y="1884"/>
                      </a:lnTo>
                      <a:lnTo>
                        <a:pt x="68651" y="1884"/>
                      </a:lnTo>
                      <a:lnTo>
                        <a:pt x="68316" y="1758"/>
                      </a:lnTo>
                      <a:lnTo>
                        <a:pt x="68337" y="1716"/>
                      </a:lnTo>
                      <a:lnTo>
                        <a:pt x="68546" y="1779"/>
                      </a:lnTo>
                      <a:lnTo>
                        <a:pt x="68651" y="1842"/>
                      </a:lnTo>
                      <a:lnTo>
                        <a:pt x="68672" y="1779"/>
                      </a:lnTo>
                      <a:lnTo>
                        <a:pt x="68337" y="1549"/>
                      </a:lnTo>
                      <a:lnTo>
                        <a:pt x="67939" y="1507"/>
                      </a:lnTo>
                      <a:lnTo>
                        <a:pt x="67793" y="1549"/>
                      </a:lnTo>
                      <a:lnTo>
                        <a:pt x="67730" y="1507"/>
                      </a:lnTo>
                      <a:lnTo>
                        <a:pt x="67793" y="1444"/>
                      </a:lnTo>
                      <a:lnTo>
                        <a:pt x="67688" y="1402"/>
                      </a:lnTo>
                      <a:lnTo>
                        <a:pt x="67542" y="1423"/>
                      </a:lnTo>
                      <a:lnTo>
                        <a:pt x="67604" y="1444"/>
                      </a:lnTo>
                      <a:lnTo>
                        <a:pt x="67521" y="1465"/>
                      </a:lnTo>
                      <a:lnTo>
                        <a:pt x="67395" y="1423"/>
                      </a:lnTo>
                      <a:lnTo>
                        <a:pt x="67019" y="1319"/>
                      </a:lnTo>
                      <a:lnTo>
                        <a:pt x="66851" y="1340"/>
                      </a:lnTo>
                      <a:lnTo>
                        <a:pt x="66788" y="1423"/>
                      </a:lnTo>
                      <a:lnTo>
                        <a:pt x="66705" y="1402"/>
                      </a:lnTo>
                      <a:lnTo>
                        <a:pt x="66663" y="1319"/>
                      </a:lnTo>
                      <a:lnTo>
                        <a:pt x="66558" y="1361"/>
                      </a:lnTo>
                      <a:lnTo>
                        <a:pt x="66349" y="1361"/>
                      </a:lnTo>
                      <a:lnTo>
                        <a:pt x="66244" y="1298"/>
                      </a:lnTo>
                      <a:lnTo>
                        <a:pt x="66161" y="1319"/>
                      </a:lnTo>
                      <a:lnTo>
                        <a:pt x="66014" y="1340"/>
                      </a:lnTo>
                      <a:lnTo>
                        <a:pt x="65951" y="1319"/>
                      </a:lnTo>
                      <a:lnTo>
                        <a:pt x="65847" y="1402"/>
                      </a:lnTo>
                      <a:lnTo>
                        <a:pt x="65826" y="1507"/>
                      </a:lnTo>
                      <a:lnTo>
                        <a:pt x="65763" y="1402"/>
                      </a:lnTo>
                      <a:lnTo>
                        <a:pt x="65303" y="1528"/>
                      </a:lnTo>
                      <a:lnTo>
                        <a:pt x="65303" y="1633"/>
                      </a:lnTo>
                      <a:lnTo>
                        <a:pt x="65198" y="1612"/>
                      </a:lnTo>
                      <a:lnTo>
                        <a:pt x="65135" y="1737"/>
                      </a:lnTo>
                      <a:lnTo>
                        <a:pt x="65094" y="1737"/>
                      </a:lnTo>
                      <a:lnTo>
                        <a:pt x="65031" y="1654"/>
                      </a:lnTo>
                      <a:lnTo>
                        <a:pt x="64884" y="1675"/>
                      </a:lnTo>
                      <a:lnTo>
                        <a:pt x="64884" y="1779"/>
                      </a:lnTo>
                      <a:lnTo>
                        <a:pt x="64801" y="1779"/>
                      </a:lnTo>
                      <a:lnTo>
                        <a:pt x="64696" y="1842"/>
                      </a:lnTo>
                      <a:lnTo>
                        <a:pt x="64529" y="1737"/>
                      </a:lnTo>
                      <a:lnTo>
                        <a:pt x="64403" y="1779"/>
                      </a:lnTo>
                      <a:lnTo>
                        <a:pt x="64403" y="1863"/>
                      </a:lnTo>
                      <a:lnTo>
                        <a:pt x="64152" y="1863"/>
                      </a:lnTo>
                      <a:lnTo>
                        <a:pt x="63838" y="1884"/>
                      </a:lnTo>
                      <a:lnTo>
                        <a:pt x="63754" y="1842"/>
                      </a:lnTo>
                      <a:lnTo>
                        <a:pt x="63482" y="1884"/>
                      </a:lnTo>
                      <a:lnTo>
                        <a:pt x="63462" y="1905"/>
                      </a:lnTo>
                      <a:lnTo>
                        <a:pt x="63629" y="2009"/>
                      </a:lnTo>
                      <a:lnTo>
                        <a:pt x="63692" y="2198"/>
                      </a:lnTo>
                      <a:lnTo>
                        <a:pt x="63775" y="2260"/>
                      </a:lnTo>
                      <a:lnTo>
                        <a:pt x="63796" y="2386"/>
                      </a:lnTo>
                      <a:lnTo>
                        <a:pt x="63880" y="2574"/>
                      </a:lnTo>
                      <a:lnTo>
                        <a:pt x="63838" y="2637"/>
                      </a:lnTo>
                      <a:lnTo>
                        <a:pt x="63838" y="2804"/>
                      </a:lnTo>
                      <a:lnTo>
                        <a:pt x="63880" y="2804"/>
                      </a:lnTo>
                      <a:lnTo>
                        <a:pt x="63985" y="2700"/>
                      </a:lnTo>
                      <a:lnTo>
                        <a:pt x="64194" y="2804"/>
                      </a:lnTo>
                      <a:lnTo>
                        <a:pt x="64257" y="2888"/>
                      </a:lnTo>
                      <a:lnTo>
                        <a:pt x="64319" y="2909"/>
                      </a:lnTo>
                      <a:lnTo>
                        <a:pt x="64529" y="3118"/>
                      </a:lnTo>
                      <a:lnTo>
                        <a:pt x="64570" y="3307"/>
                      </a:lnTo>
                      <a:lnTo>
                        <a:pt x="64717" y="3348"/>
                      </a:lnTo>
                      <a:lnTo>
                        <a:pt x="64822" y="3516"/>
                      </a:lnTo>
                      <a:lnTo>
                        <a:pt x="64822" y="3579"/>
                      </a:lnTo>
                      <a:lnTo>
                        <a:pt x="64842" y="3662"/>
                      </a:lnTo>
                      <a:lnTo>
                        <a:pt x="64801" y="3725"/>
                      </a:lnTo>
                      <a:lnTo>
                        <a:pt x="64884" y="3830"/>
                      </a:lnTo>
                      <a:lnTo>
                        <a:pt x="64822" y="3871"/>
                      </a:lnTo>
                      <a:lnTo>
                        <a:pt x="64738" y="3851"/>
                      </a:lnTo>
                      <a:lnTo>
                        <a:pt x="64612" y="3934"/>
                      </a:lnTo>
                      <a:lnTo>
                        <a:pt x="64633" y="4039"/>
                      </a:lnTo>
                      <a:lnTo>
                        <a:pt x="64508" y="4060"/>
                      </a:lnTo>
                      <a:lnTo>
                        <a:pt x="64403" y="4143"/>
                      </a:lnTo>
                      <a:lnTo>
                        <a:pt x="64215" y="4102"/>
                      </a:lnTo>
                      <a:lnTo>
                        <a:pt x="64152" y="4039"/>
                      </a:lnTo>
                      <a:lnTo>
                        <a:pt x="64152" y="3892"/>
                      </a:lnTo>
                      <a:lnTo>
                        <a:pt x="63964" y="3641"/>
                      </a:lnTo>
                      <a:lnTo>
                        <a:pt x="63880" y="3641"/>
                      </a:lnTo>
                      <a:lnTo>
                        <a:pt x="63838" y="3662"/>
                      </a:lnTo>
                      <a:lnTo>
                        <a:pt x="63566" y="3620"/>
                      </a:lnTo>
                      <a:lnTo>
                        <a:pt x="63378" y="3641"/>
                      </a:lnTo>
                      <a:lnTo>
                        <a:pt x="63315" y="3579"/>
                      </a:lnTo>
                      <a:lnTo>
                        <a:pt x="63148" y="3411"/>
                      </a:lnTo>
                      <a:lnTo>
                        <a:pt x="63148" y="3286"/>
                      </a:lnTo>
                      <a:lnTo>
                        <a:pt x="63043" y="3202"/>
                      </a:lnTo>
                      <a:lnTo>
                        <a:pt x="62897" y="3181"/>
                      </a:lnTo>
                      <a:lnTo>
                        <a:pt x="62855" y="3097"/>
                      </a:lnTo>
                      <a:lnTo>
                        <a:pt x="62813" y="2951"/>
                      </a:lnTo>
                      <a:lnTo>
                        <a:pt x="62625" y="2909"/>
                      </a:lnTo>
                      <a:lnTo>
                        <a:pt x="62583" y="2951"/>
                      </a:lnTo>
                      <a:lnTo>
                        <a:pt x="62583" y="3097"/>
                      </a:lnTo>
                      <a:lnTo>
                        <a:pt x="62583" y="3244"/>
                      </a:lnTo>
                      <a:lnTo>
                        <a:pt x="62604" y="3327"/>
                      </a:lnTo>
                      <a:lnTo>
                        <a:pt x="62478" y="3516"/>
                      </a:lnTo>
                      <a:lnTo>
                        <a:pt x="62415" y="3641"/>
                      </a:lnTo>
                      <a:lnTo>
                        <a:pt x="62332" y="3558"/>
                      </a:lnTo>
                      <a:lnTo>
                        <a:pt x="62311" y="3474"/>
                      </a:lnTo>
                      <a:lnTo>
                        <a:pt x="62269" y="3474"/>
                      </a:lnTo>
                      <a:lnTo>
                        <a:pt x="62164" y="3558"/>
                      </a:lnTo>
                      <a:lnTo>
                        <a:pt x="61913" y="3537"/>
                      </a:lnTo>
                      <a:lnTo>
                        <a:pt x="61704" y="3620"/>
                      </a:lnTo>
                      <a:lnTo>
                        <a:pt x="61641" y="3579"/>
                      </a:lnTo>
                      <a:lnTo>
                        <a:pt x="61474" y="3725"/>
                      </a:lnTo>
                      <a:lnTo>
                        <a:pt x="61327" y="3746"/>
                      </a:lnTo>
                      <a:lnTo>
                        <a:pt x="61223" y="3725"/>
                      </a:lnTo>
                      <a:lnTo>
                        <a:pt x="61118" y="3620"/>
                      </a:lnTo>
                      <a:lnTo>
                        <a:pt x="61034" y="3620"/>
                      </a:lnTo>
                      <a:lnTo>
                        <a:pt x="60972" y="3662"/>
                      </a:lnTo>
                      <a:lnTo>
                        <a:pt x="61013" y="3746"/>
                      </a:lnTo>
                      <a:lnTo>
                        <a:pt x="60804" y="3830"/>
                      </a:lnTo>
                      <a:lnTo>
                        <a:pt x="60700" y="3913"/>
                      </a:lnTo>
                      <a:lnTo>
                        <a:pt x="60449" y="3934"/>
                      </a:lnTo>
                      <a:lnTo>
                        <a:pt x="60323" y="4081"/>
                      </a:lnTo>
                      <a:lnTo>
                        <a:pt x="60323" y="4290"/>
                      </a:lnTo>
                      <a:lnTo>
                        <a:pt x="60323" y="4562"/>
                      </a:lnTo>
                      <a:lnTo>
                        <a:pt x="60532" y="4855"/>
                      </a:lnTo>
                      <a:lnTo>
                        <a:pt x="60553" y="5022"/>
                      </a:lnTo>
                      <a:lnTo>
                        <a:pt x="60407" y="4813"/>
                      </a:lnTo>
                      <a:lnTo>
                        <a:pt x="60281" y="4688"/>
                      </a:lnTo>
                      <a:lnTo>
                        <a:pt x="60177" y="4708"/>
                      </a:lnTo>
                      <a:lnTo>
                        <a:pt x="60030" y="4625"/>
                      </a:lnTo>
                      <a:lnTo>
                        <a:pt x="60072" y="4729"/>
                      </a:lnTo>
                      <a:lnTo>
                        <a:pt x="60177" y="4792"/>
                      </a:lnTo>
                      <a:lnTo>
                        <a:pt x="60218" y="4980"/>
                      </a:lnTo>
                      <a:lnTo>
                        <a:pt x="60218" y="5022"/>
                      </a:lnTo>
                      <a:lnTo>
                        <a:pt x="60072" y="4813"/>
                      </a:lnTo>
                      <a:lnTo>
                        <a:pt x="59967" y="4813"/>
                      </a:lnTo>
                      <a:lnTo>
                        <a:pt x="59925" y="4604"/>
                      </a:lnTo>
                      <a:lnTo>
                        <a:pt x="59758" y="4415"/>
                      </a:lnTo>
                      <a:lnTo>
                        <a:pt x="59674" y="4269"/>
                      </a:lnTo>
                      <a:lnTo>
                        <a:pt x="59570" y="4269"/>
                      </a:lnTo>
                      <a:lnTo>
                        <a:pt x="59612" y="4457"/>
                      </a:lnTo>
                      <a:lnTo>
                        <a:pt x="59591" y="4562"/>
                      </a:lnTo>
                      <a:lnTo>
                        <a:pt x="59549" y="4415"/>
                      </a:lnTo>
                      <a:lnTo>
                        <a:pt x="59402" y="4353"/>
                      </a:lnTo>
                      <a:lnTo>
                        <a:pt x="59256" y="4374"/>
                      </a:lnTo>
                      <a:lnTo>
                        <a:pt x="59256" y="4457"/>
                      </a:lnTo>
                      <a:lnTo>
                        <a:pt x="59172" y="4374"/>
                      </a:lnTo>
                      <a:lnTo>
                        <a:pt x="59026" y="4374"/>
                      </a:lnTo>
                      <a:lnTo>
                        <a:pt x="58879" y="4520"/>
                      </a:lnTo>
                      <a:lnTo>
                        <a:pt x="58754" y="4562"/>
                      </a:lnTo>
                      <a:lnTo>
                        <a:pt x="58837" y="4415"/>
                      </a:lnTo>
                      <a:lnTo>
                        <a:pt x="58837" y="4311"/>
                      </a:lnTo>
                      <a:lnTo>
                        <a:pt x="58712" y="4081"/>
                      </a:lnTo>
                      <a:lnTo>
                        <a:pt x="58712" y="3934"/>
                      </a:lnTo>
                      <a:lnTo>
                        <a:pt x="58649" y="3871"/>
                      </a:lnTo>
                      <a:lnTo>
                        <a:pt x="58649" y="3767"/>
                      </a:lnTo>
                      <a:lnTo>
                        <a:pt x="58544" y="3558"/>
                      </a:lnTo>
                      <a:lnTo>
                        <a:pt x="58335" y="3327"/>
                      </a:lnTo>
                      <a:lnTo>
                        <a:pt x="58105" y="3202"/>
                      </a:lnTo>
                      <a:lnTo>
                        <a:pt x="57875" y="2930"/>
                      </a:lnTo>
                      <a:lnTo>
                        <a:pt x="57310" y="2742"/>
                      </a:lnTo>
                      <a:lnTo>
                        <a:pt x="57038" y="2742"/>
                      </a:lnTo>
                      <a:lnTo>
                        <a:pt x="56892" y="2783"/>
                      </a:lnTo>
                      <a:lnTo>
                        <a:pt x="56661" y="2930"/>
                      </a:lnTo>
                      <a:lnTo>
                        <a:pt x="56661" y="2993"/>
                      </a:lnTo>
                      <a:lnTo>
                        <a:pt x="56536" y="2951"/>
                      </a:lnTo>
                      <a:lnTo>
                        <a:pt x="56327" y="3035"/>
                      </a:lnTo>
                      <a:lnTo>
                        <a:pt x="55887" y="3244"/>
                      </a:lnTo>
                      <a:lnTo>
                        <a:pt x="55720" y="3265"/>
                      </a:lnTo>
                      <a:lnTo>
                        <a:pt x="55531" y="3453"/>
                      </a:lnTo>
                      <a:lnTo>
                        <a:pt x="55427" y="3516"/>
                      </a:lnTo>
                      <a:lnTo>
                        <a:pt x="55197" y="3683"/>
                      </a:lnTo>
                      <a:lnTo>
                        <a:pt x="55071" y="3746"/>
                      </a:lnTo>
                      <a:lnTo>
                        <a:pt x="54946" y="3871"/>
                      </a:lnTo>
                      <a:lnTo>
                        <a:pt x="54757" y="3934"/>
                      </a:lnTo>
                      <a:lnTo>
                        <a:pt x="54590" y="3871"/>
                      </a:lnTo>
                      <a:lnTo>
                        <a:pt x="54360" y="3934"/>
                      </a:lnTo>
                      <a:lnTo>
                        <a:pt x="54213" y="3997"/>
                      </a:lnTo>
                      <a:lnTo>
                        <a:pt x="54339" y="3871"/>
                      </a:lnTo>
                      <a:lnTo>
                        <a:pt x="54527" y="3767"/>
                      </a:lnTo>
                      <a:lnTo>
                        <a:pt x="54548" y="3662"/>
                      </a:lnTo>
                      <a:lnTo>
                        <a:pt x="54381" y="3474"/>
                      </a:lnTo>
                      <a:lnTo>
                        <a:pt x="54109" y="3411"/>
                      </a:lnTo>
                      <a:lnTo>
                        <a:pt x="53837" y="3223"/>
                      </a:lnTo>
                      <a:lnTo>
                        <a:pt x="53753" y="3160"/>
                      </a:lnTo>
                      <a:lnTo>
                        <a:pt x="53711" y="3223"/>
                      </a:lnTo>
                      <a:lnTo>
                        <a:pt x="53607" y="3453"/>
                      </a:lnTo>
                      <a:lnTo>
                        <a:pt x="53607" y="3579"/>
                      </a:lnTo>
                      <a:lnTo>
                        <a:pt x="53544" y="3516"/>
                      </a:lnTo>
                      <a:lnTo>
                        <a:pt x="53502" y="3537"/>
                      </a:lnTo>
                      <a:lnTo>
                        <a:pt x="53439" y="3662"/>
                      </a:lnTo>
                      <a:lnTo>
                        <a:pt x="53376" y="3725"/>
                      </a:lnTo>
                      <a:lnTo>
                        <a:pt x="53335" y="3662"/>
                      </a:lnTo>
                      <a:lnTo>
                        <a:pt x="53397" y="3516"/>
                      </a:lnTo>
                      <a:lnTo>
                        <a:pt x="53439" y="3432"/>
                      </a:lnTo>
                      <a:lnTo>
                        <a:pt x="53397" y="3265"/>
                      </a:lnTo>
                      <a:lnTo>
                        <a:pt x="53272" y="3202"/>
                      </a:lnTo>
                      <a:lnTo>
                        <a:pt x="53125" y="3327"/>
                      </a:lnTo>
                      <a:lnTo>
                        <a:pt x="53167" y="3411"/>
                      </a:lnTo>
                      <a:lnTo>
                        <a:pt x="53083" y="3537"/>
                      </a:lnTo>
                      <a:lnTo>
                        <a:pt x="53000" y="3453"/>
                      </a:lnTo>
                      <a:lnTo>
                        <a:pt x="52979" y="3307"/>
                      </a:lnTo>
                      <a:lnTo>
                        <a:pt x="52916" y="3160"/>
                      </a:lnTo>
                      <a:lnTo>
                        <a:pt x="52874" y="3014"/>
                      </a:lnTo>
                      <a:lnTo>
                        <a:pt x="52770" y="3118"/>
                      </a:lnTo>
                      <a:lnTo>
                        <a:pt x="52560" y="3139"/>
                      </a:lnTo>
                      <a:lnTo>
                        <a:pt x="52246" y="3223"/>
                      </a:lnTo>
                      <a:lnTo>
                        <a:pt x="52163" y="3202"/>
                      </a:lnTo>
                      <a:lnTo>
                        <a:pt x="52267" y="3118"/>
                      </a:lnTo>
                      <a:lnTo>
                        <a:pt x="52246" y="3014"/>
                      </a:lnTo>
                      <a:lnTo>
                        <a:pt x="52246" y="2909"/>
                      </a:lnTo>
                      <a:lnTo>
                        <a:pt x="52226" y="2783"/>
                      </a:lnTo>
                      <a:lnTo>
                        <a:pt x="52246" y="2763"/>
                      </a:lnTo>
                      <a:lnTo>
                        <a:pt x="52456" y="2909"/>
                      </a:lnTo>
                      <a:lnTo>
                        <a:pt x="52560" y="2825"/>
                      </a:lnTo>
                      <a:lnTo>
                        <a:pt x="52581" y="2700"/>
                      </a:lnTo>
                      <a:lnTo>
                        <a:pt x="52393" y="2428"/>
                      </a:lnTo>
                      <a:lnTo>
                        <a:pt x="52016" y="2302"/>
                      </a:lnTo>
                      <a:lnTo>
                        <a:pt x="51702" y="2281"/>
                      </a:lnTo>
                      <a:lnTo>
                        <a:pt x="51347" y="2365"/>
                      </a:lnTo>
                      <a:lnTo>
                        <a:pt x="51033" y="2407"/>
                      </a:lnTo>
                      <a:lnTo>
                        <a:pt x="50824" y="2574"/>
                      </a:lnTo>
                      <a:lnTo>
                        <a:pt x="50886" y="3139"/>
                      </a:lnTo>
                      <a:lnTo>
                        <a:pt x="50866" y="3307"/>
                      </a:lnTo>
                      <a:lnTo>
                        <a:pt x="50907" y="3411"/>
                      </a:lnTo>
                      <a:lnTo>
                        <a:pt x="50803" y="3579"/>
                      </a:lnTo>
                      <a:lnTo>
                        <a:pt x="50803" y="3746"/>
                      </a:lnTo>
                      <a:lnTo>
                        <a:pt x="50656" y="3851"/>
                      </a:lnTo>
                      <a:lnTo>
                        <a:pt x="50552" y="3851"/>
                      </a:lnTo>
                      <a:lnTo>
                        <a:pt x="50489" y="3788"/>
                      </a:lnTo>
                      <a:lnTo>
                        <a:pt x="50489" y="3725"/>
                      </a:lnTo>
                      <a:lnTo>
                        <a:pt x="50363" y="3620"/>
                      </a:lnTo>
                      <a:lnTo>
                        <a:pt x="50447" y="3537"/>
                      </a:lnTo>
                      <a:lnTo>
                        <a:pt x="50510" y="3558"/>
                      </a:lnTo>
                      <a:lnTo>
                        <a:pt x="50594" y="3369"/>
                      </a:lnTo>
                      <a:lnTo>
                        <a:pt x="50552" y="3139"/>
                      </a:lnTo>
                      <a:lnTo>
                        <a:pt x="50405" y="3097"/>
                      </a:lnTo>
                      <a:lnTo>
                        <a:pt x="50342" y="2888"/>
                      </a:lnTo>
                      <a:lnTo>
                        <a:pt x="50405" y="2909"/>
                      </a:lnTo>
                      <a:lnTo>
                        <a:pt x="50510" y="2804"/>
                      </a:lnTo>
                      <a:lnTo>
                        <a:pt x="50510" y="2930"/>
                      </a:lnTo>
                      <a:lnTo>
                        <a:pt x="50614" y="3035"/>
                      </a:lnTo>
                      <a:lnTo>
                        <a:pt x="50698" y="3223"/>
                      </a:lnTo>
                      <a:lnTo>
                        <a:pt x="50719" y="3160"/>
                      </a:lnTo>
                      <a:lnTo>
                        <a:pt x="50698" y="2888"/>
                      </a:lnTo>
                      <a:lnTo>
                        <a:pt x="50656" y="2679"/>
                      </a:lnTo>
                      <a:lnTo>
                        <a:pt x="50259" y="2825"/>
                      </a:lnTo>
                      <a:lnTo>
                        <a:pt x="49945" y="3035"/>
                      </a:lnTo>
                      <a:lnTo>
                        <a:pt x="49945" y="3160"/>
                      </a:lnTo>
                      <a:lnTo>
                        <a:pt x="49757" y="3307"/>
                      </a:lnTo>
                      <a:lnTo>
                        <a:pt x="49652" y="3223"/>
                      </a:lnTo>
                      <a:lnTo>
                        <a:pt x="49673" y="3139"/>
                      </a:lnTo>
                      <a:lnTo>
                        <a:pt x="49777" y="3118"/>
                      </a:lnTo>
                      <a:lnTo>
                        <a:pt x="49673" y="2993"/>
                      </a:lnTo>
                      <a:lnTo>
                        <a:pt x="49757" y="2742"/>
                      </a:lnTo>
                      <a:lnTo>
                        <a:pt x="49882" y="2804"/>
                      </a:lnTo>
                      <a:lnTo>
                        <a:pt x="49945" y="2783"/>
                      </a:lnTo>
                      <a:lnTo>
                        <a:pt x="50070" y="2825"/>
                      </a:lnTo>
                      <a:lnTo>
                        <a:pt x="50468" y="2637"/>
                      </a:lnTo>
                      <a:lnTo>
                        <a:pt x="50614" y="2595"/>
                      </a:lnTo>
                      <a:lnTo>
                        <a:pt x="50342" y="2595"/>
                      </a:lnTo>
                      <a:lnTo>
                        <a:pt x="50175" y="2616"/>
                      </a:lnTo>
                      <a:lnTo>
                        <a:pt x="49945" y="2595"/>
                      </a:lnTo>
                      <a:lnTo>
                        <a:pt x="49443" y="2595"/>
                      </a:lnTo>
                      <a:lnTo>
                        <a:pt x="49338" y="2637"/>
                      </a:lnTo>
                      <a:lnTo>
                        <a:pt x="48669" y="2700"/>
                      </a:lnTo>
                      <a:lnTo>
                        <a:pt x="48271" y="2700"/>
                      </a:lnTo>
                      <a:lnTo>
                        <a:pt x="48041" y="2742"/>
                      </a:lnTo>
                      <a:lnTo>
                        <a:pt x="47769" y="2637"/>
                      </a:lnTo>
                      <a:lnTo>
                        <a:pt x="47539" y="2679"/>
                      </a:lnTo>
                      <a:lnTo>
                        <a:pt x="47371" y="2742"/>
                      </a:lnTo>
                      <a:lnTo>
                        <a:pt x="47518" y="2909"/>
                      </a:lnTo>
                      <a:lnTo>
                        <a:pt x="47685" y="2909"/>
                      </a:lnTo>
                      <a:lnTo>
                        <a:pt x="47790" y="2951"/>
                      </a:lnTo>
                      <a:lnTo>
                        <a:pt x="47894" y="2930"/>
                      </a:lnTo>
                      <a:lnTo>
                        <a:pt x="48041" y="3055"/>
                      </a:lnTo>
                      <a:lnTo>
                        <a:pt x="48041" y="3139"/>
                      </a:lnTo>
                      <a:lnTo>
                        <a:pt x="47832" y="3327"/>
                      </a:lnTo>
                      <a:lnTo>
                        <a:pt x="47685" y="3307"/>
                      </a:lnTo>
                      <a:lnTo>
                        <a:pt x="47518" y="3369"/>
                      </a:lnTo>
                      <a:lnTo>
                        <a:pt x="47476" y="3537"/>
                      </a:lnTo>
                      <a:lnTo>
                        <a:pt x="47434" y="3641"/>
                      </a:lnTo>
                      <a:lnTo>
                        <a:pt x="47560" y="3871"/>
                      </a:lnTo>
                      <a:lnTo>
                        <a:pt x="47769" y="3934"/>
                      </a:lnTo>
                      <a:lnTo>
                        <a:pt x="47790" y="3788"/>
                      </a:lnTo>
                      <a:lnTo>
                        <a:pt x="47936" y="3662"/>
                      </a:lnTo>
                      <a:lnTo>
                        <a:pt x="48145" y="3579"/>
                      </a:lnTo>
                      <a:lnTo>
                        <a:pt x="48104" y="3788"/>
                      </a:lnTo>
                      <a:lnTo>
                        <a:pt x="47894" y="3788"/>
                      </a:lnTo>
                      <a:lnTo>
                        <a:pt x="47999" y="3934"/>
                      </a:lnTo>
                      <a:lnTo>
                        <a:pt x="47978" y="3955"/>
                      </a:lnTo>
                      <a:lnTo>
                        <a:pt x="48041" y="4060"/>
                      </a:lnTo>
                      <a:lnTo>
                        <a:pt x="47894" y="4143"/>
                      </a:lnTo>
                      <a:lnTo>
                        <a:pt x="48041" y="4164"/>
                      </a:lnTo>
                      <a:lnTo>
                        <a:pt x="48166" y="4102"/>
                      </a:lnTo>
                      <a:lnTo>
                        <a:pt x="48208" y="4206"/>
                      </a:lnTo>
                      <a:lnTo>
                        <a:pt x="48187" y="4353"/>
                      </a:lnTo>
                      <a:lnTo>
                        <a:pt x="48313" y="4478"/>
                      </a:lnTo>
                      <a:lnTo>
                        <a:pt x="48459" y="4499"/>
                      </a:lnTo>
                      <a:lnTo>
                        <a:pt x="48627" y="4708"/>
                      </a:lnTo>
                      <a:lnTo>
                        <a:pt x="48606" y="4813"/>
                      </a:lnTo>
                      <a:lnTo>
                        <a:pt x="48522" y="4771"/>
                      </a:lnTo>
                      <a:lnTo>
                        <a:pt x="48397" y="4813"/>
                      </a:lnTo>
                      <a:lnTo>
                        <a:pt x="48459" y="4939"/>
                      </a:lnTo>
                      <a:lnTo>
                        <a:pt x="48376" y="5001"/>
                      </a:lnTo>
                      <a:lnTo>
                        <a:pt x="48313" y="4939"/>
                      </a:lnTo>
                      <a:lnTo>
                        <a:pt x="48250" y="4980"/>
                      </a:lnTo>
                      <a:lnTo>
                        <a:pt x="48187" y="4834"/>
                      </a:lnTo>
                      <a:lnTo>
                        <a:pt x="47999" y="4708"/>
                      </a:lnTo>
                      <a:lnTo>
                        <a:pt x="47936" y="4729"/>
                      </a:lnTo>
                      <a:lnTo>
                        <a:pt x="47978" y="4813"/>
                      </a:lnTo>
                      <a:lnTo>
                        <a:pt x="47873" y="4897"/>
                      </a:lnTo>
                      <a:lnTo>
                        <a:pt x="47790" y="4834"/>
                      </a:lnTo>
                      <a:lnTo>
                        <a:pt x="47727" y="4897"/>
                      </a:lnTo>
                      <a:lnTo>
                        <a:pt x="47769" y="5022"/>
                      </a:lnTo>
                      <a:lnTo>
                        <a:pt x="47790" y="5211"/>
                      </a:lnTo>
                      <a:lnTo>
                        <a:pt x="47936" y="5232"/>
                      </a:lnTo>
                      <a:lnTo>
                        <a:pt x="48083" y="5148"/>
                      </a:lnTo>
                      <a:lnTo>
                        <a:pt x="48187" y="5252"/>
                      </a:lnTo>
                      <a:lnTo>
                        <a:pt x="48104" y="5336"/>
                      </a:lnTo>
                      <a:lnTo>
                        <a:pt x="48250" y="5399"/>
                      </a:lnTo>
                      <a:lnTo>
                        <a:pt x="48145" y="5462"/>
                      </a:lnTo>
                      <a:lnTo>
                        <a:pt x="47978" y="5420"/>
                      </a:lnTo>
                      <a:lnTo>
                        <a:pt x="47978" y="5462"/>
                      </a:lnTo>
                      <a:lnTo>
                        <a:pt x="48145" y="5566"/>
                      </a:lnTo>
                      <a:lnTo>
                        <a:pt x="47873" y="5566"/>
                      </a:lnTo>
                      <a:lnTo>
                        <a:pt x="47832" y="5462"/>
                      </a:lnTo>
                      <a:lnTo>
                        <a:pt x="47643" y="5462"/>
                      </a:lnTo>
                      <a:lnTo>
                        <a:pt x="47560" y="5336"/>
                      </a:lnTo>
                      <a:lnTo>
                        <a:pt x="47434" y="5315"/>
                      </a:lnTo>
                      <a:lnTo>
                        <a:pt x="47308" y="5190"/>
                      </a:lnTo>
                      <a:lnTo>
                        <a:pt x="47120" y="5190"/>
                      </a:lnTo>
                      <a:lnTo>
                        <a:pt x="46995" y="5106"/>
                      </a:lnTo>
                      <a:lnTo>
                        <a:pt x="46890" y="5127"/>
                      </a:lnTo>
                      <a:lnTo>
                        <a:pt x="46827" y="5106"/>
                      </a:lnTo>
                      <a:lnTo>
                        <a:pt x="46430" y="5252"/>
                      </a:lnTo>
                      <a:lnTo>
                        <a:pt x="46409" y="5357"/>
                      </a:lnTo>
                      <a:lnTo>
                        <a:pt x="46367" y="5420"/>
                      </a:lnTo>
                      <a:lnTo>
                        <a:pt x="46430" y="5504"/>
                      </a:lnTo>
                      <a:lnTo>
                        <a:pt x="46409" y="5566"/>
                      </a:lnTo>
                      <a:lnTo>
                        <a:pt x="46492" y="5713"/>
                      </a:lnTo>
                      <a:lnTo>
                        <a:pt x="46472" y="5734"/>
                      </a:lnTo>
                      <a:lnTo>
                        <a:pt x="46367" y="5629"/>
                      </a:lnTo>
                      <a:lnTo>
                        <a:pt x="46283" y="5671"/>
                      </a:lnTo>
                      <a:lnTo>
                        <a:pt x="46179" y="5629"/>
                      </a:lnTo>
                      <a:lnTo>
                        <a:pt x="45739" y="5671"/>
                      </a:lnTo>
                      <a:lnTo>
                        <a:pt x="45530" y="5650"/>
                      </a:lnTo>
                      <a:lnTo>
                        <a:pt x="45384" y="5524"/>
                      </a:lnTo>
                      <a:lnTo>
                        <a:pt x="45258" y="5504"/>
                      </a:lnTo>
                      <a:lnTo>
                        <a:pt x="45132" y="5357"/>
                      </a:lnTo>
                      <a:lnTo>
                        <a:pt x="45049" y="5211"/>
                      </a:lnTo>
                      <a:lnTo>
                        <a:pt x="44944" y="5148"/>
                      </a:lnTo>
                      <a:lnTo>
                        <a:pt x="44944" y="5232"/>
                      </a:lnTo>
                      <a:lnTo>
                        <a:pt x="45028" y="5420"/>
                      </a:lnTo>
                      <a:lnTo>
                        <a:pt x="45049" y="5734"/>
                      </a:lnTo>
                      <a:lnTo>
                        <a:pt x="45216" y="6068"/>
                      </a:lnTo>
                      <a:lnTo>
                        <a:pt x="45342" y="6340"/>
                      </a:lnTo>
                      <a:lnTo>
                        <a:pt x="45446" y="6926"/>
                      </a:lnTo>
                      <a:lnTo>
                        <a:pt x="45425" y="7073"/>
                      </a:lnTo>
                      <a:lnTo>
                        <a:pt x="45342" y="7073"/>
                      </a:lnTo>
                      <a:lnTo>
                        <a:pt x="45258" y="6968"/>
                      </a:lnTo>
                      <a:lnTo>
                        <a:pt x="45237" y="6864"/>
                      </a:lnTo>
                      <a:lnTo>
                        <a:pt x="45132" y="6759"/>
                      </a:lnTo>
                      <a:lnTo>
                        <a:pt x="45070" y="6801"/>
                      </a:lnTo>
                      <a:lnTo>
                        <a:pt x="45132" y="6884"/>
                      </a:lnTo>
                      <a:lnTo>
                        <a:pt x="45112" y="6968"/>
                      </a:lnTo>
                      <a:lnTo>
                        <a:pt x="44923" y="6905"/>
                      </a:lnTo>
                      <a:lnTo>
                        <a:pt x="44756" y="6717"/>
                      </a:lnTo>
                      <a:lnTo>
                        <a:pt x="44505" y="6696"/>
                      </a:lnTo>
                      <a:lnTo>
                        <a:pt x="44379" y="6550"/>
                      </a:lnTo>
                      <a:lnTo>
                        <a:pt x="44275" y="6508"/>
                      </a:lnTo>
                      <a:lnTo>
                        <a:pt x="43898" y="6173"/>
                      </a:lnTo>
                      <a:lnTo>
                        <a:pt x="43877" y="6173"/>
                      </a:lnTo>
                      <a:lnTo>
                        <a:pt x="43793" y="6236"/>
                      </a:lnTo>
                      <a:lnTo>
                        <a:pt x="43689" y="6236"/>
                      </a:lnTo>
                      <a:lnTo>
                        <a:pt x="43647" y="6152"/>
                      </a:lnTo>
                      <a:lnTo>
                        <a:pt x="43877" y="5943"/>
                      </a:lnTo>
                      <a:lnTo>
                        <a:pt x="43982" y="5943"/>
                      </a:lnTo>
                      <a:lnTo>
                        <a:pt x="43898" y="5880"/>
                      </a:lnTo>
                      <a:lnTo>
                        <a:pt x="43772" y="5817"/>
                      </a:lnTo>
                      <a:lnTo>
                        <a:pt x="43647" y="5671"/>
                      </a:lnTo>
                      <a:lnTo>
                        <a:pt x="43626" y="5671"/>
                      </a:lnTo>
                      <a:lnTo>
                        <a:pt x="43647" y="5755"/>
                      </a:lnTo>
                      <a:lnTo>
                        <a:pt x="43751" y="5859"/>
                      </a:lnTo>
                      <a:lnTo>
                        <a:pt x="43751" y="5964"/>
                      </a:lnTo>
                      <a:lnTo>
                        <a:pt x="43626" y="6048"/>
                      </a:lnTo>
                      <a:lnTo>
                        <a:pt x="43417" y="5985"/>
                      </a:lnTo>
                      <a:lnTo>
                        <a:pt x="43207" y="5838"/>
                      </a:lnTo>
                      <a:lnTo>
                        <a:pt x="43145" y="5755"/>
                      </a:lnTo>
                      <a:lnTo>
                        <a:pt x="42935" y="5734"/>
                      </a:lnTo>
                      <a:lnTo>
                        <a:pt x="42894" y="5608"/>
                      </a:lnTo>
                      <a:lnTo>
                        <a:pt x="42789" y="5545"/>
                      </a:lnTo>
                      <a:lnTo>
                        <a:pt x="43040" y="5545"/>
                      </a:lnTo>
                      <a:lnTo>
                        <a:pt x="43270" y="5608"/>
                      </a:lnTo>
                      <a:lnTo>
                        <a:pt x="43375" y="5671"/>
                      </a:lnTo>
                      <a:lnTo>
                        <a:pt x="43521" y="5629"/>
                      </a:lnTo>
                      <a:lnTo>
                        <a:pt x="43626" y="5441"/>
                      </a:lnTo>
                      <a:lnTo>
                        <a:pt x="43626" y="5378"/>
                      </a:lnTo>
                      <a:lnTo>
                        <a:pt x="43542" y="5420"/>
                      </a:lnTo>
                      <a:lnTo>
                        <a:pt x="43521" y="5336"/>
                      </a:lnTo>
                      <a:lnTo>
                        <a:pt x="43417" y="5357"/>
                      </a:lnTo>
                      <a:lnTo>
                        <a:pt x="43459" y="5190"/>
                      </a:lnTo>
                      <a:lnTo>
                        <a:pt x="43333" y="5043"/>
                      </a:lnTo>
                      <a:lnTo>
                        <a:pt x="43249" y="5106"/>
                      </a:lnTo>
                      <a:lnTo>
                        <a:pt x="43228" y="5001"/>
                      </a:lnTo>
                      <a:lnTo>
                        <a:pt x="43145" y="4980"/>
                      </a:lnTo>
                      <a:lnTo>
                        <a:pt x="43061" y="5022"/>
                      </a:lnTo>
                      <a:lnTo>
                        <a:pt x="43019" y="5085"/>
                      </a:lnTo>
                      <a:lnTo>
                        <a:pt x="42831" y="5043"/>
                      </a:lnTo>
                      <a:lnTo>
                        <a:pt x="42810" y="4897"/>
                      </a:lnTo>
                      <a:lnTo>
                        <a:pt x="43019" y="4708"/>
                      </a:lnTo>
                      <a:lnTo>
                        <a:pt x="42998" y="4625"/>
                      </a:lnTo>
                      <a:lnTo>
                        <a:pt x="42894" y="4625"/>
                      </a:lnTo>
                      <a:lnTo>
                        <a:pt x="42726" y="4792"/>
                      </a:lnTo>
                      <a:lnTo>
                        <a:pt x="42705" y="4667"/>
                      </a:lnTo>
                      <a:lnTo>
                        <a:pt x="42768" y="4562"/>
                      </a:lnTo>
                      <a:lnTo>
                        <a:pt x="42726" y="4415"/>
                      </a:lnTo>
                      <a:lnTo>
                        <a:pt x="42663" y="4457"/>
                      </a:lnTo>
                      <a:lnTo>
                        <a:pt x="42622" y="4499"/>
                      </a:lnTo>
                      <a:lnTo>
                        <a:pt x="42601" y="4395"/>
                      </a:lnTo>
                      <a:lnTo>
                        <a:pt x="42496" y="4395"/>
                      </a:lnTo>
                      <a:lnTo>
                        <a:pt x="42454" y="4353"/>
                      </a:lnTo>
                      <a:lnTo>
                        <a:pt x="42391" y="4269"/>
                      </a:lnTo>
                      <a:lnTo>
                        <a:pt x="42433" y="4102"/>
                      </a:lnTo>
                      <a:lnTo>
                        <a:pt x="42391" y="4060"/>
                      </a:lnTo>
                      <a:lnTo>
                        <a:pt x="42308" y="4102"/>
                      </a:lnTo>
                      <a:lnTo>
                        <a:pt x="42224" y="4248"/>
                      </a:lnTo>
                      <a:lnTo>
                        <a:pt x="42203" y="4039"/>
                      </a:lnTo>
                      <a:lnTo>
                        <a:pt x="42099" y="3955"/>
                      </a:lnTo>
                      <a:lnTo>
                        <a:pt x="41994" y="4039"/>
                      </a:lnTo>
                      <a:lnTo>
                        <a:pt x="41910" y="4039"/>
                      </a:lnTo>
                      <a:lnTo>
                        <a:pt x="41868" y="3871"/>
                      </a:lnTo>
                      <a:lnTo>
                        <a:pt x="41764" y="3976"/>
                      </a:lnTo>
                      <a:lnTo>
                        <a:pt x="41701" y="3976"/>
                      </a:lnTo>
                      <a:lnTo>
                        <a:pt x="41680" y="4060"/>
                      </a:lnTo>
                      <a:lnTo>
                        <a:pt x="41659" y="3892"/>
                      </a:lnTo>
                      <a:lnTo>
                        <a:pt x="41659" y="3830"/>
                      </a:lnTo>
                      <a:lnTo>
                        <a:pt x="41492" y="3830"/>
                      </a:lnTo>
                      <a:lnTo>
                        <a:pt x="41408" y="3851"/>
                      </a:lnTo>
                      <a:lnTo>
                        <a:pt x="41366" y="3788"/>
                      </a:lnTo>
                      <a:lnTo>
                        <a:pt x="41199" y="3851"/>
                      </a:lnTo>
                      <a:lnTo>
                        <a:pt x="41094" y="3851"/>
                      </a:lnTo>
                      <a:lnTo>
                        <a:pt x="41073" y="3892"/>
                      </a:lnTo>
                      <a:lnTo>
                        <a:pt x="41136" y="3955"/>
                      </a:lnTo>
                      <a:lnTo>
                        <a:pt x="41178" y="4081"/>
                      </a:lnTo>
                      <a:lnTo>
                        <a:pt x="41115" y="4060"/>
                      </a:lnTo>
                      <a:lnTo>
                        <a:pt x="41052" y="4081"/>
                      </a:lnTo>
                      <a:lnTo>
                        <a:pt x="41052" y="4164"/>
                      </a:lnTo>
                      <a:lnTo>
                        <a:pt x="41031" y="4143"/>
                      </a:lnTo>
                      <a:lnTo>
                        <a:pt x="40885" y="4164"/>
                      </a:lnTo>
                      <a:lnTo>
                        <a:pt x="40843" y="4143"/>
                      </a:lnTo>
                      <a:lnTo>
                        <a:pt x="40885" y="4039"/>
                      </a:lnTo>
                      <a:lnTo>
                        <a:pt x="40969" y="3976"/>
                      </a:lnTo>
                      <a:lnTo>
                        <a:pt x="40927" y="3871"/>
                      </a:lnTo>
                      <a:lnTo>
                        <a:pt x="40822" y="3851"/>
                      </a:lnTo>
                      <a:lnTo>
                        <a:pt x="40822" y="3955"/>
                      </a:lnTo>
                      <a:lnTo>
                        <a:pt x="40738" y="3997"/>
                      </a:lnTo>
                      <a:lnTo>
                        <a:pt x="40655" y="3892"/>
                      </a:lnTo>
                      <a:lnTo>
                        <a:pt x="40550" y="3871"/>
                      </a:lnTo>
                      <a:lnTo>
                        <a:pt x="40446" y="3767"/>
                      </a:lnTo>
                      <a:lnTo>
                        <a:pt x="40425" y="3851"/>
                      </a:lnTo>
                      <a:lnTo>
                        <a:pt x="40341" y="3871"/>
                      </a:lnTo>
                      <a:lnTo>
                        <a:pt x="40194" y="3871"/>
                      </a:lnTo>
                      <a:lnTo>
                        <a:pt x="40132" y="3788"/>
                      </a:lnTo>
                      <a:lnTo>
                        <a:pt x="40111" y="3892"/>
                      </a:lnTo>
                      <a:lnTo>
                        <a:pt x="40027" y="3955"/>
                      </a:lnTo>
                      <a:lnTo>
                        <a:pt x="39902" y="3851"/>
                      </a:lnTo>
                      <a:lnTo>
                        <a:pt x="39818" y="3851"/>
                      </a:lnTo>
                      <a:lnTo>
                        <a:pt x="39860" y="3955"/>
                      </a:lnTo>
                      <a:lnTo>
                        <a:pt x="39881" y="3997"/>
                      </a:lnTo>
                      <a:lnTo>
                        <a:pt x="39755" y="4102"/>
                      </a:lnTo>
                      <a:lnTo>
                        <a:pt x="39692" y="4081"/>
                      </a:lnTo>
                      <a:lnTo>
                        <a:pt x="39671" y="3997"/>
                      </a:lnTo>
                      <a:lnTo>
                        <a:pt x="39609" y="4102"/>
                      </a:lnTo>
                      <a:lnTo>
                        <a:pt x="39630" y="4269"/>
                      </a:lnTo>
                      <a:lnTo>
                        <a:pt x="39713" y="4353"/>
                      </a:lnTo>
                      <a:lnTo>
                        <a:pt x="39734" y="4457"/>
                      </a:lnTo>
                      <a:lnTo>
                        <a:pt x="39797" y="4478"/>
                      </a:lnTo>
                      <a:lnTo>
                        <a:pt x="39818" y="4625"/>
                      </a:lnTo>
                      <a:lnTo>
                        <a:pt x="39964" y="4667"/>
                      </a:lnTo>
                      <a:lnTo>
                        <a:pt x="40006" y="4729"/>
                      </a:lnTo>
                      <a:lnTo>
                        <a:pt x="40006" y="4834"/>
                      </a:lnTo>
                      <a:lnTo>
                        <a:pt x="40111" y="4918"/>
                      </a:lnTo>
                      <a:lnTo>
                        <a:pt x="40132" y="5001"/>
                      </a:lnTo>
                      <a:lnTo>
                        <a:pt x="40069" y="5106"/>
                      </a:lnTo>
                      <a:lnTo>
                        <a:pt x="40006" y="5085"/>
                      </a:lnTo>
                      <a:lnTo>
                        <a:pt x="39985" y="5001"/>
                      </a:lnTo>
                      <a:lnTo>
                        <a:pt x="39818" y="5043"/>
                      </a:lnTo>
                      <a:lnTo>
                        <a:pt x="39713" y="5022"/>
                      </a:lnTo>
                      <a:lnTo>
                        <a:pt x="39609" y="5043"/>
                      </a:lnTo>
                      <a:lnTo>
                        <a:pt x="39671" y="5127"/>
                      </a:lnTo>
                      <a:lnTo>
                        <a:pt x="39588" y="5232"/>
                      </a:lnTo>
                      <a:lnTo>
                        <a:pt x="39462" y="5232"/>
                      </a:lnTo>
                      <a:lnTo>
                        <a:pt x="39378" y="5211"/>
                      </a:lnTo>
                      <a:lnTo>
                        <a:pt x="39127" y="5336"/>
                      </a:lnTo>
                      <a:lnTo>
                        <a:pt x="38751" y="5399"/>
                      </a:lnTo>
                      <a:lnTo>
                        <a:pt x="38625" y="5336"/>
                      </a:lnTo>
                      <a:lnTo>
                        <a:pt x="38437" y="5336"/>
                      </a:lnTo>
                      <a:lnTo>
                        <a:pt x="38416" y="5357"/>
                      </a:lnTo>
                      <a:lnTo>
                        <a:pt x="38311" y="5336"/>
                      </a:lnTo>
                      <a:lnTo>
                        <a:pt x="37788" y="5315"/>
                      </a:lnTo>
                      <a:lnTo>
                        <a:pt x="37621" y="5190"/>
                      </a:lnTo>
                      <a:lnTo>
                        <a:pt x="37579" y="4980"/>
                      </a:lnTo>
                      <a:lnTo>
                        <a:pt x="37663" y="4834"/>
                      </a:lnTo>
                      <a:lnTo>
                        <a:pt x="37705" y="4813"/>
                      </a:lnTo>
                      <a:lnTo>
                        <a:pt x="37705" y="4729"/>
                      </a:lnTo>
                      <a:lnTo>
                        <a:pt x="37558" y="4688"/>
                      </a:lnTo>
                      <a:lnTo>
                        <a:pt x="37370" y="4688"/>
                      </a:lnTo>
                      <a:lnTo>
                        <a:pt x="37035" y="4834"/>
                      </a:lnTo>
                      <a:lnTo>
                        <a:pt x="36554" y="4876"/>
                      </a:lnTo>
                      <a:lnTo>
                        <a:pt x="36156" y="4980"/>
                      </a:lnTo>
                      <a:lnTo>
                        <a:pt x="35926" y="5022"/>
                      </a:lnTo>
                      <a:lnTo>
                        <a:pt x="35884" y="5106"/>
                      </a:lnTo>
                      <a:lnTo>
                        <a:pt x="35801" y="5106"/>
                      </a:lnTo>
                      <a:lnTo>
                        <a:pt x="35738" y="5190"/>
                      </a:lnTo>
                      <a:lnTo>
                        <a:pt x="35612" y="5252"/>
                      </a:lnTo>
                      <a:lnTo>
                        <a:pt x="35466" y="5399"/>
                      </a:lnTo>
                      <a:lnTo>
                        <a:pt x="35529" y="5545"/>
                      </a:lnTo>
                      <a:lnTo>
                        <a:pt x="35612" y="5566"/>
                      </a:lnTo>
                      <a:lnTo>
                        <a:pt x="35717" y="5524"/>
                      </a:lnTo>
                      <a:lnTo>
                        <a:pt x="35780" y="5545"/>
                      </a:lnTo>
                      <a:lnTo>
                        <a:pt x="35717" y="5629"/>
                      </a:lnTo>
                      <a:lnTo>
                        <a:pt x="35654" y="5650"/>
                      </a:lnTo>
                      <a:lnTo>
                        <a:pt x="35549" y="5755"/>
                      </a:lnTo>
                      <a:lnTo>
                        <a:pt x="35549" y="5817"/>
                      </a:lnTo>
                      <a:lnTo>
                        <a:pt x="35508" y="5755"/>
                      </a:lnTo>
                      <a:lnTo>
                        <a:pt x="35487" y="5545"/>
                      </a:lnTo>
                      <a:lnTo>
                        <a:pt x="35319" y="5420"/>
                      </a:lnTo>
                      <a:lnTo>
                        <a:pt x="35298" y="5336"/>
                      </a:lnTo>
                      <a:lnTo>
                        <a:pt x="35319" y="5252"/>
                      </a:lnTo>
                      <a:lnTo>
                        <a:pt x="35194" y="5148"/>
                      </a:lnTo>
                      <a:lnTo>
                        <a:pt x="35110" y="5148"/>
                      </a:lnTo>
                      <a:lnTo>
                        <a:pt x="34880" y="4939"/>
                      </a:lnTo>
                      <a:lnTo>
                        <a:pt x="34817" y="4939"/>
                      </a:lnTo>
                      <a:lnTo>
                        <a:pt x="34817" y="5022"/>
                      </a:lnTo>
                      <a:lnTo>
                        <a:pt x="35005" y="5232"/>
                      </a:lnTo>
                      <a:lnTo>
                        <a:pt x="35026" y="5357"/>
                      </a:lnTo>
                      <a:lnTo>
                        <a:pt x="34922" y="5462"/>
                      </a:lnTo>
                      <a:lnTo>
                        <a:pt x="34733" y="5504"/>
                      </a:lnTo>
                      <a:lnTo>
                        <a:pt x="34650" y="5545"/>
                      </a:lnTo>
                      <a:lnTo>
                        <a:pt x="34482" y="5545"/>
                      </a:lnTo>
                      <a:lnTo>
                        <a:pt x="34168" y="5294"/>
                      </a:lnTo>
                      <a:lnTo>
                        <a:pt x="34168" y="5190"/>
                      </a:lnTo>
                      <a:lnTo>
                        <a:pt x="34231" y="5106"/>
                      </a:lnTo>
                      <a:lnTo>
                        <a:pt x="34210" y="5022"/>
                      </a:lnTo>
                      <a:lnTo>
                        <a:pt x="34043" y="5085"/>
                      </a:lnTo>
                      <a:lnTo>
                        <a:pt x="34043" y="5211"/>
                      </a:lnTo>
                      <a:lnTo>
                        <a:pt x="33959" y="5294"/>
                      </a:lnTo>
                      <a:lnTo>
                        <a:pt x="33750" y="5148"/>
                      </a:lnTo>
                      <a:lnTo>
                        <a:pt x="33604" y="5148"/>
                      </a:lnTo>
                      <a:lnTo>
                        <a:pt x="33499" y="5252"/>
                      </a:lnTo>
                      <a:lnTo>
                        <a:pt x="33520" y="5441"/>
                      </a:lnTo>
                      <a:lnTo>
                        <a:pt x="33436" y="5566"/>
                      </a:lnTo>
                      <a:lnTo>
                        <a:pt x="33520" y="5734"/>
                      </a:lnTo>
                      <a:lnTo>
                        <a:pt x="33645" y="5776"/>
                      </a:lnTo>
                      <a:lnTo>
                        <a:pt x="33813" y="5650"/>
                      </a:lnTo>
                      <a:lnTo>
                        <a:pt x="33834" y="5566"/>
                      </a:lnTo>
                      <a:lnTo>
                        <a:pt x="34043" y="5441"/>
                      </a:lnTo>
                      <a:lnTo>
                        <a:pt x="34106" y="5524"/>
                      </a:lnTo>
                      <a:lnTo>
                        <a:pt x="34064" y="5650"/>
                      </a:lnTo>
                      <a:lnTo>
                        <a:pt x="33855" y="5817"/>
                      </a:lnTo>
                      <a:lnTo>
                        <a:pt x="33938" y="5880"/>
                      </a:lnTo>
                      <a:lnTo>
                        <a:pt x="33855" y="6027"/>
                      </a:lnTo>
                      <a:lnTo>
                        <a:pt x="33729" y="6068"/>
                      </a:lnTo>
                      <a:lnTo>
                        <a:pt x="33604" y="5985"/>
                      </a:lnTo>
                      <a:lnTo>
                        <a:pt x="33604" y="6048"/>
                      </a:lnTo>
                      <a:lnTo>
                        <a:pt x="33645" y="6173"/>
                      </a:lnTo>
                      <a:lnTo>
                        <a:pt x="33583" y="6299"/>
                      </a:lnTo>
                      <a:lnTo>
                        <a:pt x="33394" y="6445"/>
                      </a:lnTo>
                      <a:lnTo>
                        <a:pt x="33436" y="6550"/>
                      </a:lnTo>
                      <a:lnTo>
                        <a:pt x="33394" y="6592"/>
                      </a:lnTo>
                      <a:lnTo>
                        <a:pt x="33311" y="6592"/>
                      </a:lnTo>
                      <a:lnTo>
                        <a:pt x="33164" y="6759"/>
                      </a:lnTo>
                      <a:lnTo>
                        <a:pt x="32955" y="6780"/>
                      </a:lnTo>
                      <a:lnTo>
                        <a:pt x="32746" y="6801"/>
                      </a:lnTo>
                      <a:lnTo>
                        <a:pt x="32683" y="6926"/>
                      </a:lnTo>
                      <a:lnTo>
                        <a:pt x="32746" y="7094"/>
                      </a:lnTo>
                      <a:lnTo>
                        <a:pt x="32913" y="7303"/>
                      </a:lnTo>
                      <a:lnTo>
                        <a:pt x="32997" y="7324"/>
                      </a:lnTo>
                      <a:lnTo>
                        <a:pt x="32913" y="7345"/>
                      </a:lnTo>
                      <a:lnTo>
                        <a:pt x="32767" y="7345"/>
                      </a:lnTo>
                      <a:lnTo>
                        <a:pt x="32746" y="7429"/>
                      </a:lnTo>
                      <a:lnTo>
                        <a:pt x="32767" y="7491"/>
                      </a:lnTo>
                      <a:lnTo>
                        <a:pt x="32704" y="7596"/>
                      </a:lnTo>
                      <a:lnTo>
                        <a:pt x="32599" y="7701"/>
                      </a:lnTo>
                      <a:lnTo>
                        <a:pt x="32495" y="7701"/>
                      </a:lnTo>
                      <a:lnTo>
                        <a:pt x="32474" y="7763"/>
                      </a:lnTo>
                      <a:lnTo>
                        <a:pt x="32495" y="7659"/>
                      </a:lnTo>
                      <a:lnTo>
                        <a:pt x="32599" y="7596"/>
                      </a:lnTo>
                      <a:lnTo>
                        <a:pt x="32683" y="7282"/>
                      </a:lnTo>
                      <a:lnTo>
                        <a:pt x="32599" y="7219"/>
                      </a:lnTo>
                      <a:lnTo>
                        <a:pt x="32599" y="7115"/>
                      </a:lnTo>
                      <a:lnTo>
                        <a:pt x="32662" y="7073"/>
                      </a:lnTo>
                      <a:lnTo>
                        <a:pt x="32662" y="6926"/>
                      </a:lnTo>
                      <a:lnTo>
                        <a:pt x="32599" y="6780"/>
                      </a:lnTo>
                      <a:lnTo>
                        <a:pt x="32662" y="6612"/>
                      </a:lnTo>
                      <a:lnTo>
                        <a:pt x="32767" y="6550"/>
                      </a:lnTo>
                      <a:lnTo>
                        <a:pt x="32808" y="6445"/>
                      </a:lnTo>
                      <a:lnTo>
                        <a:pt x="32767" y="6194"/>
                      </a:lnTo>
                      <a:lnTo>
                        <a:pt x="32746" y="6152"/>
                      </a:lnTo>
                      <a:lnTo>
                        <a:pt x="32788" y="6068"/>
                      </a:lnTo>
                      <a:lnTo>
                        <a:pt x="32871" y="6068"/>
                      </a:lnTo>
                      <a:lnTo>
                        <a:pt x="32913" y="6089"/>
                      </a:lnTo>
                      <a:lnTo>
                        <a:pt x="33080" y="6048"/>
                      </a:lnTo>
                      <a:lnTo>
                        <a:pt x="33185" y="5776"/>
                      </a:lnTo>
                      <a:lnTo>
                        <a:pt x="33164" y="5671"/>
                      </a:lnTo>
                      <a:lnTo>
                        <a:pt x="33101" y="5545"/>
                      </a:lnTo>
                      <a:lnTo>
                        <a:pt x="33185" y="5252"/>
                      </a:lnTo>
                      <a:lnTo>
                        <a:pt x="33269" y="5127"/>
                      </a:lnTo>
                      <a:lnTo>
                        <a:pt x="33373" y="4939"/>
                      </a:lnTo>
                      <a:lnTo>
                        <a:pt x="33311" y="4792"/>
                      </a:lnTo>
                      <a:lnTo>
                        <a:pt x="33290" y="4792"/>
                      </a:lnTo>
                      <a:lnTo>
                        <a:pt x="33206" y="4876"/>
                      </a:lnTo>
                      <a:lnTo>
                        <a:pt x="33122" y="4876"/>
                      </a:lnTo>
                      <a:lnTo>
                        <a:pt x="32997" y="4813"/>
                      </a:lnTo>
                      <a:lnTo>
                        <a:pt x="33122" y="4813"/>
                      </a:lnTo>
                      <a:lnTo>
                        <a:pt x="33269" y="4708"/>
                      </a:lnTo>
                      <a:lnTo>
                        <a:pt x="33373" y="4667"/>
                      </a:lnTo>
                      <a:lnTo>
                        <a:pt x="33415" y="4562"/>
                      </a:lnTo>
                      <a:lnTo>
                        <a:pt x="33394" y="4499"/>
                      </a:lnTo>
                      <a:lnTo>
                        <a:pt x="33436" y="4415"/>
                      </a:lnTo>
                      <a:lnTo>
                        <a:pt x="33520" y="4248"/>
                      </a:lnTo>
                      <a:lnTo>
                        <a:pt x="33499" y="4185"/>
                      </a:lnTo>
                      <a:lnTo>
                        <a:pt x="33541" y="4081"/>
                      </a:lnTo>
                      <a:lnTo>
                        <a:pt x="33708" y="3997"/>
                      </a:lnTo>
                      <a:lnTo>
                        <a:pt x="33708" y="3892"/>
                      </a:lnTo>
                      <a:lnTo>
                        <a:pt x="33624" y="3830"/>
                      </a:lnTo>
                      <a:lnTo>
                        <a:pt x="33624" y="3767"/>
                      </a:lnTo>
                      <a:lnTo>
                        <a:pt x="33708" y="3641"/>
                      </a:lnTo>
                      <a:lnTo>
                        <a:pt x="33687" y="3537"/>
                      </a:lnTo>
                      <a:lnTo>
                        <a:pt x="33729" y="3432"/>
                      </a:lnTo>
                      <a:lnTo>
                        <a:pt x="33792" y="3411"/>
                      </a:lnTo>
                      <a:lnTo>
                        <a:pt x="33855" y="3223"/>
                      </a:lnTo>
                      <a:lnTo>
                        <a:pt x="33855" y="3014"/>
                      </a:lnTo>
                      <a:lnTo>
                        <a:pt x="33813" y="2804"/>
                      </a:lnTo>
                      <a:lnTo>
                        <a:pt x="33708" y="2616"/>
                      </a:lnTo>
                      <a:lnTo>
                        <a:pt x="33729" y="2574"/>
                      </a:lnTo>
                      <a:lnTo>
                        <a:pt x="33708" y="2491"/>
                      </a:lnTo>
                      <a:lnTo>
                        <a:pt x="33645" y="2470"/>
                      </a:lnTo>
                      <a:lnTo>
                        <a:pt x="33604" y="2491"/>
                      </a:lnTo>
                      <a:lnTo>
                        <a:pt x="33520" y="2428"/>
                      </a:lnTo>
                      <a:lnTo>
                        <a:pt x="33478" y="2365"/>
                      </a:lnTo>
                      <a:lnTo>
                        <a:pt x="33436" y="2365"/>
                      </a:lnTo>
                      <a:lnTo>
                        <a:pt x="33394" y="2491"/>
                      </a:lnTo>
                      <a:lnTo>
                        <a:pt x="33332" y="2532"/>
                      </a:lnTo>
                      <a:lnTo>
                        <a:pt x="33290" y="2491"/>
                      </a:lnTo>
                      <a:lnTo>
                        <a:pt x="33206" y="2365"/>
                      </a:lnTo>
                      <a:lnTo>
                        <a:pt x="33227" y="2323"/>
                      </a:lnTo>
                      <a:lnTo>
                        <a:pt x="33185" y="2302"/>
                      </a:lnTo>
                      <a:lnTo>
                        <a:pt x="33018" y="2281"/>
                      </a:lnTo>
                      <a:lnTo>
                        <a:pt x="32955" y="2177"/>
                      </a:lnTo>
                      <a:lnTo>
                        <a:pt x="32976" y="2156"/>
                      </a:lnTo>
                      <a:lnTo>
                        <a:pt x="33122" y="2156"/>
                      </a:lnTo>
                      <a:lnTo>
                        <a:pt x="33332" y="2219"/>
                      </a:lnTo>
                      <a:lnTo>
                        <a:pt x="33415" y="2302"/>
                      </a:lnTo>
                      <a:lnTo>
                        <a:pt x="33478" y="2260"/>
                      </a:lnTo>
                      <a:lnTo>
                        <a:pt x="33520" y="2260"/>
                      </a:lnTo>
                      <a:lnTo>
                        <a:pt x="33583" y="2323"/>
                      </a:lnTo>
                      <a:lnTo>
                        <a:pt x="33604" y="2386"/>
                      </a:lnTo>
                      <a:lnTo>
                        <a:pt x="33645" y="2386"/>
                      </a:lnTo>
                      <a:lnTo>
                        <a:pt x="33645" y="2302"/>
                      </a:lnTo>
                      <a:lnTo>
                        <a:pt x="33541" y="2177"/>
                      </a:lnTo>
                      <a:lnTo>
                        <a:pt x="33541" y="2072"/>
                      </a:lnTo>
                      <a:lnTo>
                        <a:pt x="33478" y="1967"/>
                      </a:lnTo>
                      <a:lnTo>
                        <a:pt x="33394" y="1905"/>
                      </a:lnTo>
                      <a:lnTo>
                        <a:pt x="33332" y="1905"/>
                      </a:lnTo>
                      <a:lnTo>
                        <a:pt x="33290" y="1967"/>
                      </a:lnTo>
                      <a:lnTo>
                        <a:pt x="33206" y="1947"/>
                      </a:lnTo>
                      <a:lnTo>
                        <a:pt x="33185" y="1800"/>
                      </a:lnTo>
                      <a:lnTo>
                        <a:pt x="33018" y="1654"/>
                      </a:lnTo>
                      <a:lnTo>
                        <a:pt x="33018" y="1549"/>
                      </a:lnTo>
                      <a:lnTo>
                        <a:pt x="32955" y="1465"/>
                      </a:lnTo>
                      <a:lnTo>
                        <a:pt x="32892" y="1382"/>
                      </a:lnTo>
                      <a:lnTo>
                        <a:pt x="32808" y="1382"/>
                      </a:lnTo>
                      <a:lnTo>
                        <a:pt x="32704" y="1444"/>
                      </a:lnTo>
                      <a:lnTo>
                        <a:pt x="32704" y="1549"/>
                      </a:lnTo>
                      <a:lnTo>
                        <a:pt x="32808" y="1549"/>
                      </a:lnTo>
                      <a:lnTo>
                        <a:pt x="32892" y="1591"/>
                      </a:lnTo>
                      <a:lnTo>
                        <a:pt x="32871" y="1654"/>
                      </a:lnTo>
                      <a:lnTo>
                        <a:pt x="32788" y="1695"/>
                      </a:lnTo>
                      <a:lnTo>
                        <a:pt x="32788" y="1779"/>
                      </a:lnTo>
                      <a:lnTo>
                        <a:pt x="32746" y="1800"/>
                      </a:lnTo>
                      <a:lnTo>
                        <a:pt x="32536" y="1570"/>
                      </a:lnTo>
                      <a:lnTo>
                        <a:pt x="32536" y="1486"/>
                      </a:lnTo>
                      <a:lnTo>
                        <a:pt x="32474" y="1361"/>
                      </a:lnTo>
                      <a:lnTo>
                        <a:pt x="32369" y="1340"/>
                      </a:lnTo>
                      <a:lnTo>
                        <a:pt x="31930" y="1068"/>
                      </a:lnTo>
                      <a:lnTo>
                        <a:pt x="31825" y="1026"/>
                      </a:lnTo>
                      <a:lnTo>
                        <a:pt x="31804" y="1005"/>
                      </a:lnTo>
                      <a:lnTo>
                        <a:pt x="31532" y="1026"/>
                      </a:lnTo>
                      <a:lnTo>
                        <a:pt x="31511" y="921"/>
                      </a:lnTo>
                      <a:lnTo>
                        <a:pt x="31553" y="858"/>
                      </a:lnTo>
                      <a:lnTo>
                        <a:pt x="31532" y="796"/>
                      </a:lnTo>
                      <a:lnTo>
                        <a:pt x="31407" y="817"/>
                      </a:lnTo>
                      <a:lnTo>
                        <a:pt x="31344" y="754"/>
                      </a:lnTo>
                      <a:lnTo>
                        <a:pt x="31218" y="796"/>
                      </a:lnTo>
                      <a:lnTo>
                        <a:pt x="31135" y="858"/>
                      </a:lnTo>
                      <a:lnTo>
                        <a:pt x="31093" y="838"/>
                      </a:lnTo>
                      <a:lnTo>
                        <a:pt x="30988" y="942"/>
                      </a:lnTo>
                      <a:lnTo>
                        <a:pt x="30925" y="1047"/>
                      </a:lnTo>
                      <a:lnTo>
                        <a:pt x="30779" y="1047"/>
                      </a:lnTo>
                      <a:lnTo>
                        <a:pt x="30695" y="1026"/>
                      </a:lnTo>
                      <a:lnTo>
                        <a:pt x="30570" y="1172"/>
                      </a:lnTo>
                      <a:lnTo>
                        <a:pt x="30381" y="1235"/>
                      </a:lnTo>
                      <a:lnTo>
                        <a:pt x="30298" y="1256"/>
                      </a:lnTo>
                      <a:lnTo>
                        <a:pt x="30256" y="1214"/>
                      </a:lnTo>
                      <a:lnTo>
                        <a:pt x="30172" y="1214"/>
                      </a:lnTo>
                      <a:lnTo>
                        <a:pt x="30130" y="1256"/>
                      </a:lnTo>
                      <a:lnTo>
                        <a:pt x="30130" y="1361"/>
                      </a:lnTo>
                      <a:lnTo>
                        <a:pt x="30193" y="1382"/>
                      </a:lnTo>
                      <a:lnTo>
                        <a:pt x="30256" y="1382"/>
                      </a:lnTo>
                      <a:lnTo>
                        <a:pt x="30298" y="1549"/>
                      </a:lnTo>
                      <a:lnTo>
                        <a:pt x="30339" y="1758"/>
                      </a:lnTo>
                      <a:lnTo>
                        <a:pt x="30256" y="1905"/>
                      </a:lnTo>
                      <a:lnTo>
                        <a:pt x="30067" y="1905"/>
                      </a:lnTo>
                      <a:lnTo>
                        <a:pt x="29942" y="2051"/>
                      </a:lnTo>
                      <a:lnTo>
                        <a:pt x="29733" y="2093"/>
                      </a:lnTo>
                      <a:lnTo>
                        <a:pt x="29649" y="2072"/>
                      </a:lnTo>
                      <a:lnTo>
                        <a:pt x="29754" y="1988"/>
                      </a:lnTo>
                      <a:lnTo>
                        <a:pt x="29837" y="1967"/>
                      </a:lnTo>
                      <a:lnTo>
                        <a:pt x="29858" y="1842"/>
                      </a:lnTo>
                      <a:lnTo>
                        <a:pt x="29733" y="1591"/>
                      </a:lnTo>
                      <a:lnTo>
                        <a:pt x="29816" y="1444"/>
                      </a:lnTo>
                      <a:lnTo>
                        <a:pt x="29816" y="1340"/>
                      </a:lnTo>
                      <a:lnTo>
                        <a:pt x="29858" y="1256"/>
                      </a:lnTo>
                      <a:lnTo>
                        <a:pt x="29775" y="1068"/>
                      </a:lnTo>
                      <a:lnTo>
                        <a:pt x="29775" y="963"/>
                      </a:lnTo>
                      <a:lnTo>
                        <a:pt x="29628" y="817"/>
                      </a:lnTo>
                      <a:lnTo>
                        <a:pt x="29523" y="858"/>
                      </a:lnTo>
                      <a:lnTo>
                        <a:pt x="29440" y="817"/>
                      </a:lnTo>
                      <a:lnTo>
                        <a:pt x="29398" y="817"/>
                      </a:lnTo>
                      <a:lnTo>
                        <a:pt x="29356" y="942"/>
                      </a:lnTo>
                      <a:lnTo>
                        <a:pt x="29210" y="963"/>
                      </a:lnTo>
                      <a:lnTo>
                        <a:pt x="29147" y="921"/>
                      </a:lnTo>
                      <a:lnTo>
                        <a:pt x="29042" y="963"/>
                      </a:lnTo>
                      <a:lnTo>
                        <a:pt x="28938" y="1130"/>
                      </a:lnTo>
                      <a:lnTo>
                        <a:pt x="28707" y="1130"/>
                      </a:lnTo>
                      <a:lnTo>
                        <a:pt x="28707" y="1047"/>
                      </a:lnTo>
                      <a:lnTo>
                        <a:pt x="28791" y="921"/>
                      </a:lnTo>
                      <a:lnTo>
                        <a:pt x="28791" y="838"/>
                      </a:lnTo>
                      <a:lnTo>
                        <a:pt x="28707" y="817"/>
                      </a:lnTo>
                      <a:lnTo>
                        <a:pt x="28519" y="1110"/>
                      </a:lnTo>
                      <a:lnTo>
                        <a:pt x="28268" y="1214"/>
                      </a:lnTo>
                      <a:lnTo>
                        <a:pt x="28163" y="1172"/>
                      </a:lnTo>
                      <a:lnTo>
                        <a:pt x="28268" y="1026"/>
                      </a:lnTo>
                      <a:lnTo>
                        <a:pt x="28394" y="1005"/>
                      </a:lnTo>
                      <a:lnTo>
                        <a:pt x="28519" y="817"/>
                      </a:lnTo>
                      <a:lnTo>
                        <a:pt x="28498" y="691"/>
                      </a:lnTo>
                      <a:lnTo>
                        <a:pt x="28561" y="586"/>
                      </a:lnTo>
                      <a:lnTo>
                        <a:pt x="28561" y="524"/>
                      </a:lnTo>
                      <a:lnTo>
                        <a:pt x="28645" y="440"/>
                      </a:lnTo>
                      <a:lnTo>
                        <a:pt x="28645" y="398"/>
                      </a:lnTo>
                      <a:lnTo>
                        <a:pt x="28477" y="335"/>
                      </a:lnTo>
                      <a:lnTo>
                        <a:pt x="28414" y="294"/>
                      </a:lnTo>
                      <a:lnTo>
                        <a:pt x="28414" y="126"/>
                      </a:lnTo>
                      <a:lnTo>
                        <a:pt x="28373" y="105"/>
                      </a:lnTo>
                      <a:lnTo>
                        <a:pt x="28205" y="231"/>
                      </a:lnTo>
                      <a:lnTo>
                        <a:pt x="28059" y="210"/>
                      </a:lnTo>
                      <a:lnTo>
                        <a:pt x="27996" y="63"/>
                      </a:lnTo>
                      <a:lnTo>
                        <a:pt x="27891" y="63"/>
                      </a:lnTo>
                      <a:lnTo>
                        <a:pt x="27787" y="168"/>
                      </a:lnTo>
                      <a:lnTo>
                        <a:pt x="2766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rgbClr val="A6CBC2"/>
                    </a:solidFill>
                  </a:endParaRPr>
                </a:p>
              </p:txBody>
            </p:sp>
            <p:sp>
              <p:nvSpPr>
                <p:cNvPr id="1233" name="Google Shape;1233;p34"/>
                <p:cNvSpPr/>
                <p:nvPr/>
              </p:nvSpPr>
              <p:spPr>
                <a:xfrm>
                  <a:off x="5538025" y="2213300"/>
                  <a:ext cx="94175" cy="208750"/>
                </a:xfrm>
                <a:custGeom>
                  <a:rect b="b" l="l" r="r" t="t"/>
                  <a:pathLst>
                    <a:path extrusionOk="0" h="8350" w="3767">
                      <a:moveTo>
                        <a:pt x="251" y="1"/>
                      </a:moveTo>
                      <a:lnTo>
                        <a:pt x="209" y="63"/>
                      </a:lnTo>
                      <a:lnTo>
                        <a:pt x="251" y="105"/>
                      </a:lnTo>
                      <a:lnTo>
                        <a:pt x="251" y="189"/>
                      </a:lnTo>
                      <a:lnTo>
                        <a:pt x="188" y="210"/>
                      </a:lnTo>
                      <a:lnTo>
                        <a:pt x="105" y="168"/>
                      </a:lnTo>
                      <a:lnTo>
                        <a:pt x="0" y="168"/>
                      </a:lnTo>
                      <a:lnTo>
                        <a:pt x="168" y="314"/>
                      </a:lnTo>
                      <a:lnTo>
                        <a:pt x="356" y="461"/>
                      </a:lnTo>
                      <a:lnTo>
                        <a:pt x="419" y="524"/>
                      </a:lnTo>
                      <a:lnTo>
                        <a:pt x="398" y="670"/>
                      </a:lnTo>
                      <a:lnTo>
                        <a:pt x="460" y="607"/>
                      </a:lnTo>
                      <a:lnTo>
                        <a:pt x="502" y="607"/>
                      </a:lnTo>
                      <a:lnTo>
                        <a:pt x="565" y="691"/>
                      </a:lnTo>
                      <a:lnTo>
                        <a:pt x="502" y="733"/>
                      </a:lnTo>
                      <a:lnTo>
                        <a:pt x="419" y="775"/>
                      </a:lnTo>
                      <a:lnTo>
                        <a:pt x="460" y="838"/>
                      </a:lnTo>
                      <a:lnTo>
                        <a:pt x="523" y="838"/>
                      </a:lnTo>
                      <a:lnTo>
                        <a:pt x="565" y="984"/>
                      </a:lnTo>
                      <a:lnTo>
                        <a:pt x="481" y="1026"/>
                      </a:lnTo>
                      <a:lnTo>
                        <a:pt x="377" y="1005"/>
                      </a:lnTo>
                      <a:lnTo>
                        <a:pt x="314" y="900"/>
                      </a:lnTo>
                      <a:lnTo>
                        <a:pt x="251" y="984"/>
                      </a:lnTo>
                      <a:lnTo>
                        <a:pt x="168" y="1130"/>
                      </a:lnTo>
                      <a:lnTo>
                        <a:pt x="272" y="1235"/>
                      </a:lnTo>
                      <a:lnTo>
                        <a:pt x="314" y="1382"/>
                      </a:lnTo>
                      <a:lnTo>
                        <a:pt x="419" y="1528"/>
                      </a:lnTo>
                      <a:lnTo>
                        <a:pt x="523" y="1716"/>
                      </a:lnTo>
                      <a:lnTo>
                        <a:pt x="523" y="1946"/>
                      </a:lnTo>
                      <a:lnTo>
                        <a:pt x="586" y="1988"/>
                      </a:lnTo>
                      <a:lnTo>
                        <a:pt x="607" y="2177"/>
                      </a:lnTo>
                      <a:lnTo>
                        <a:pt x="691" y="2470"/>
                      </a:lnTo>
                      <a:lnTo>
                        <a:pt x="774" y="2658"/>
                      </a:lnTo>
                      <a:lnTo>
                        <a:pt x="900" y="2700"/>
                      </a:lnTo>
                      <a:lnTo>
                        <a:pt x="900" y="2762"/>
                      </a:lnTo>
                      <a:lnTo>
                        <a:pt x="837" y="2804"/>
                      </a:lnTo>
                      <a:lnTo>
                        <a:pt x="1130" y="3097"/>
                      </a:lnTo>
                      <a:lnTo>
                        <a:pt x="1235" y="3118"/>
                      </a:lnTo>
                      <a:lnTo>
                        <a:pt x="1360" y="3307"/>
                      </a:lnTo>
                      <a:lnTo>
                        <a:pt x="1402" y="3516"/>
                      </a:lnTo>
                      <a:lnTo>
                        <a:pt x="1402" y="3641"/>
                      </a:lnTo>
                      <a:lnTo>
                        <a:pt x="1465" y="3809"/>
                      </a:lnTo>
                      <a:lnTo>
                        <a:pt x="1465" y="3934"/>
                      </a:lnTo>
                      <a:lnTo>
                        <a:pt x="1569" y="3976"/>
                      </a:lnTo>
                      <a:lnTo>
                        <a:pt x="1674" y="4123"/>
                      </a:lnTo>
                      <a:lnTo>
                        <a:pt x="1653" y="4143"/>
                      </a:lnTo>
                      <a:lnTo>
                        <a:pt x="1653" y="4227"/>
                      </a:lnTo>
                      <a:lnTo>
                        <a:pt x="1779" y="4436"/>
                      </a:lnTo>
                      <a:lnTo>
                        <a:pt x="1821" y="4562"/>
                      </a:lnTo>
                      <a:lnTo>
                        <a:pt x="1883" y="4708"/>
                      </a:lnTo>
                      <a:lnTo>
                        <a:pt x="1883" y="4918"/>
                      </a:lnTo>
                      <a:lnTo>
                        <a:pt x="1946" y="5001"/>
                      </a:lnTo>
                      <a:lnTo>
                        <a:pt x="1925" y="5106"/>
                      </a:lnTo>
                      <a:lnTo>
                        <a:pt x="1946" y="5315"/>
                      </a:lnTo>
                      <a:lnTo>
                        <a:pt x="2051" y="5524"/>
                      </a:lnTo>
                      <a:lnTo>
                        <a:pt x="2030" y="5608"/>
                      </a:lnTo>
                      <a:lnTo>
                        <a:pt x="2030" y="5755"/>
                      </a:lnTo>
                      <a:lnTo>
                        <a:pt x="2155" y="5859"/>
                      </a:lnTo>
                      <a:lnTo>
                        <a:pt x="2365" y="6131"/>
                      </a:lnTo>
                      <a:lnTo>
                        <a:pt x="2365" y="6257"/>
                      </a:lnTo>
                      <a:lnTo>
                        <a:pt x="2448" y="6424"/>
                      </a:lnTo>
                      <a:lnTo>
                        <a:pt x="2406" y="6654"/>
                      </a:lnTo>
                      <a:lnTo>
                        <a:pt x="2448" y="6843"/>
                      </a:lnTo>
                      <a:lnTo>
                        <a:pt x="2553" y="7010"/>
                      </a:lnTo>
                      <a:lnTo>
                        <a:pt x="2574" y="7156"/>
                      </a:lnTo>
                      <a:lnTo>
                        <a:pt x="2720" y="7324"/>
                      </a:lnTo>
                      <a:lnTo>
                        <a:pt x="2762" y="7408"/>
                      </a:lnTo>
                      <a:lnTo>
                        <a:pt x="2699" y="7596"/>
                      </a:lnTo>
                      <a:lnTo>
                        <a:pt x="2699" y="7847"/>
                      </a:lnTo>
                      <a:lnTo>
                        <a:pt x="2762" y="7993"/>
                      </a:lnTo>
                      <a:lnTo>
                        <a:pt x="2867" y="8098"/>
                      </a:lnTo>
                      <a:lnTo>
                        <a:pt x="2929" y="8244"/>
                      </a:lnTo>
                      <a:lnTo>
                        <a:pt x="3097" y="8349"/>
                      </a:lnTo>
                      <a:lnTo>
                        <a:pt x="3097" y="8349"/>
                      </a:lnTo>
                      <a:lnTo>
                        <a:pt x="3076" y="8224"/>
                      </a:lnTo>
                      <a:lnTo>
                        <a:pt x="3097" y="8098"/>
                      </a:lnTo>
                      <a:lnTo>
                        <a:pt x="3034" y="7993"/>
                      </a:lnTo>
                      <a:lnTo>
                        <a:pt x="3013" y="7847"/>
                      </a:lnTo>
                      <a:lnTo>
                        <a:pt x="3034" y="7680"/>
                      </a:lnTo>
                      <a:lnTo>
                        <a:pt x="3139" y="7575"/>
                      </a:lnTo>
                      <a:lnTo>
                        <a:pt x="3201" y="7596"/>
                      </a:lnTo>
                      <a:lnTo>
                        <a:pt x="3201" y="7680"/>
                      </a:lnTo>
                      <a:lnTo>
                        <a:pt x="3243" y="7721"/>
                      </a:lnTo>
                      <a:lnTo>
                        <a:pt x="3494" y="7700"/>
                      </a:lnTo>
                      <a:lnTo>
                        <a:pt x="3515" y="7638"/>
                      </a:lnTo>
                      <a:lnTo>
                        <a:pt x="3557" y="7638"/>
                      </a:lnTo>
                      <a:lnTo>
                        <a:pt x="3599" y="7700"/>
                      </a:lnTo>
                      <a:lnTo>
                        <a:pt x="3557" y="7721"/>
                      </a:lnTo>
                      <a:lnTo>
                        <a:pt x="3557" y="7826"/>
                      </a:lnTo>
                      <a:lnTo>
                        <a:pt x="3704" y="7952"/>
                      </a:lnTo>
                      <a:lnTo>
                        <a:pt x="3725" y="8056"/>
                      </a:lnTo>
                      <a:lnTo>
                        <a:pt x="3766" y="8119"/>
                      </a:lnTo>
                      <a:lnTo>
                        <a:pt x="3766" y="8035"/>
                      </a:lnTo>
                      <a:lnTo>
                        <a:pt x="3745" y="7993"/>
                      </a:lnTo>
                      <a:lnTo>
                        <a:pt x="3766" y="7847"/>
                      </a:lnTo>
                      <a:lnTo>
                        <a:pt x="3766" y="7721"/>
                      </a:lnTo>
                      <a:lnTo>
                        <a:pt x="3662" y="7638"/>
                      </a:lnTo>
                      <a:lnTo>
                        <a:pt x="3641" y="7491"/>
                      </a:lnTo>
                      <a:lnTo>
                        <a:pt x="3599" y="7387"/>
                      </a:lnTo>
                      <a:lnTo>
                        <a:pt x="3515" y="7428"/>
                      </a:lnTo>
                      <a:lnTo>
                        <a:pt x="3432" y="7428"/>
                      </a:lnTo>
                      <a:lnTo>
                        <a:pt x="3285" y="7324"/>
                      </a:lnTo>
                      <a:lnTo>
                        <a:pt x="3243" y="7156"/>
                      </a:lnTo>
                      <a:lnTo>
                        <a:pt x="3181" y="7010"/>
                      </a:lnTo>
                      <a:lnTo>
                        <a:pt x="3034" y="6905"/>
                      </a:lnTo>
                      <a:lnTo>
                        <a:pt x="2929" y="6884"/>
                      </a:lnTo>
                      <a:lnTo>
                        <a:pt x="2867" y="6780"/>
                      </a:lnTo>
                      <a:lnTo>
                        <a:pt x="2804" y="6571"/>
                      </a:lnTo>
                      <a:lnTo>
                        <a:pt x="2720" y="6424"/>
                      </a:lnTo>
                      <a:lnTo>
                        <a:pt x="2678" y="6278"/>
                      </a:lnTo>
                      <a:lnTo>
                        <a:pt x="2678" y="6089"/>
                      </a:lnTo>
                      <a:lnTo>
                        <a:pt x="2657" y="5859"/>
                      </a:lnTo>
                      <a:lnTo>
                        <a:pt x="2595" y="5755"/>
                      </a:lnTo>
                      <a:lnTo>
                        <a:pt x="2616" y="5545"/>
                      </a:lnTo>
                      <a:lnTo>
                        <a:pt x="2595" y="5441"/>
                      </a:lnTo>
                      <a:lnTo>
                        <a:pt x="2511" y="5294"/>
                      </a:lnTo>
                      <a:lnTo>
                        <a:pt x="2574" y="5211"/>
                      </a:lnTo>
                      <a:lnTo>
                        <a:pt x="2595" y="5127"/>
                      </a:lnTo>
                      <a:lnTo>
                        <a:pt x="2595" y="5085"/>
                      </a:lnTo>
                      <a:lnTo>
                        <a:pt x="2657" y="5043"/>
                      </a:lnTo>
                      <a:lnTo>
                        <a:pt x="2720" y="5085"/>
                      </a:lnTo>
                      <a:lnTo>
                        <a:pt x="2867" y="5043"/>
                      </a:lnTo>
                      <a:lnTo>
                        <a:pt x="2992" y="5043"/>
                      </a:lnTo>
                      <a:lnTo>
                        <a:pt x="3118" y="5127"/>
                      </a:lnTo>
                      <a:lnTo>
                        <a:pt x="3201" y="5315"/>
                      </a:lnTo>
                      <a:lnTo>
                        <a:pt x="3306" y="5336"/>
                      </a:lnTo>
                      <a:lnTo>
                        <a:pt x="3411" y="5420"/>
                      </a:lnTo>
                      <a:lnTo>
                        <a:pt x="3515" y="5566"/>
                      </a:lnTo>
                      <a:lnTo>
                        <a:pt x="3599" y="5608"/>
                      </a:lnTo>
                      <a:lnTo>
                        <a:pt x="3536" y="5483"/>
                      </a:lnTo>
                      <a:lnTo>
                        <a:pt x="3411" y="5315"/>
                      </a:lnTo>
                      <a:lnTo>
                        <a:pt x="3243" y="5211"/>
                      </a:lnTo>
                      <a:lnTo>
                        <a:pt x="3139" y="5022"/>
                      </a:lnTo>
                      <a:lnTo>
                        <a:pt x="3034" y="4897"/>
                      </a:lnTo>
                      <a:lnTo>
                        <a:pt x="3034" y="4813"/>
                      </a:lnTo>
                      <a:lnTo>
                        <a:pt x="2992" y="4771"/>
                      </a:lnTo>
                      <a:lnTo>
                        <a:pt x="2888" y="4562"/>
                      </a:lnTo>
                      <a:lnTo>
                        <a:pt x="2825" y="4436"/>
                      </a:lnTo>
                      <a:lnTo>
                        <a:pt x="2762" y="4395"/>
                      </a:lnTo>
                      <a:lnTo>
                        <a:pt x="2720" y="4269"/>
                      </a:lnTo>
                      <a:lnTo>
                        <a:pt x="2574" y="4060"/>
                      </a:lnTo>
                      <a:lnTo>
                        <a:pt x="2406" y="3809"/>
                      </a:lnTo>
                      <a:lnTo>
                        <a:pt x="2365" y="3641"/>
                      </a:lnTo>
                      <a:lnTo>
                        <a:pt x="2155" y="3390"/>
                      </a:lnTo>
                      <a:lnTo>
                        <a:pt x="2072" y="3181"/>
                      </a:lnTo>
                      <a:lnTo>
                        <a:pt x="1967" y="3118"/>
                      </a:lnTo>
                      <a:lnTo>
                        <a:pt x="1967" y="3014"/>
                      </a:lnTo>
                      <a:lnTo>
                        <a:pt x="1925" y="2888"/>
                      </a:lnTo>
                      <a:lnTo>
                        <a:pt x="1841" y="2867"/>
                      </a:lnTo>
                      <a:lnTo>
                        <a:pt x="1841" y="2909"/>
                      </a:lnTo>
                      <a:lnTo>
                        <a:pt x="1758" y="2909"/>
                      </a:lnTo>
                      <a:lnTo>
                        <a:pt x="1737" y="2867"/>
                      </a:lnTo>
                      <a:lnTo>
                        <a:pt x="1758" y="2762"/>
                      </a:lnTo>
                      <a:lnTo>
                        <a:pt x="1737" y="2679"/>
                      </a:lnTo>
                      <a:lnTo>
                        <a:pt x="1632" y="2616"/>
                      </a:lnTo>
                      <a:lnTo>
                        <a:pt x="1528" y="2490"/>
                      </a:lnTo>
                      <a:lnTo>
                        <a:pt x="1465" y="2344"/>
                      </a:lnTo>
                      <a:lnTo>
                        <a:pt x="1402" y="2260"/>
                      </a:lnTo>
                      <a:lnTo>
                        <a:pt x="1402" y="2135"/>
                      </a:lnTo>
                      <a:lnTo>
                        <a:pt x="1423" y="2030"/>
                      </a:lnTo>
                      <a:lnTo>
                        <a:pt x="1444" y="2051"/>
                      </a:lnTo>
                      <a:lnTo>
                        <a:pt x="1423" y="1884"/>
                      </a:lnTo>
                      <a:lnTo>
                        <a:pt x="1402" y="1716"/>
                      </a:lnTo>
                      <a:lnTo>
                        <a:pt x="1360" y="1570"/>
                      </a:lnTo>
                      <a:lnTo>
                        <a:pt x="1235" y="1528"/>
                      </a:lnTo>
                      <a:lnTo>
                        <a:pt x="1109" y="1382"/>
                      </a:lnTo>
                      <a:lnTo>
                        <a:pt x="1109" y="1319"/>
                      </a:lnTo>
                      <a:lnTo>
                        <a:pt x="1046" y="1256"/>
                      </a:lnTo>
                      <a:lnTo>
                        <a:pt x="1046" y="1193"/>
                      </a:lnTo>
                      <a:lnTo>
                        <a:pt x="1109" y="1193"/>
                      </a:lnTo>
                      <a:lnTo>
                        <a:pt x="1214" y="1298"/>
                      </a:lnTo>
                      <a:lnTo>
                        <a:pt x="1318" y="1444"/>
                      </a:lnTo>
                      <a:lnTo>
                        <a:pt x="1318" y="1444"/>
                      </a:lnTo>
                      <a:lnTo>
                        <a:pt x="1256" y="1298"/>
                      </a:lnTo>
                      <a:lnTo>
                        <a:pt x="1130" y="1110"/>
                      </a:lnTo>
                      <a:lnTo>
                        <a:pt x="1005" y="942"/>
                      </a:lnTo>
                      <a:lnTo>
                        <a:pt x="942" y="942"/>
                      </a:lnTo>
                      <a:lnTo>
                        <a:pt x="921" y="858"/>
                      </a:lnTo>
                      <a:lnTo>
                        <a:pt x="691" y="670"/>
                      </a:lnTo>
                      <a:lnTo>
                        <a:pt x="607" y="566"/>
                      </a:lnTo>
                      <a:lnTo>
                        <a:pt x="607" y="335"/>
                      </a:lnTo>
                      <a:lnTo>
                        <a:pt x="523" y="273"/>
                      </a:lnTo>
                      <a:lnTo>
                        <a:pt x="377" y="210"/>
                      </a:lnTo>
                      <a:lnTo>
                        <a:pt x="293" y="63"/>
                      </a:lnTo>
                      <a:lnTo>
                        <a:pt x="25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34" name="Google Shape;1234;p34"/>
            <p:cNvGrpSpPr/>
            <p:nvPr/>
          </p:nvGrpSpPr>
          <p:grpSpPr>
            <a:xfrm>
              <a:off x="3875768" y="2846704"/>
              <a:ext cx="44796" cy="47366"/>
              <a:chOff x="3960625" y="2587825"/>
              <a:chExt cx="94050" cy="104125"/>
            </a:xfrm>
          </p:grpSpPr>
          <p:sp>
            <p:nvSpPr>
              <p:cNvPr id="1235" name="Google Shape;1235;p34"/>
              <p:cNvSpPr/>
              <p:nvPr/>
            </p:nvSpPr>
            <p:spPr>
              <a:xfrm>
                <a:off x="3960625" y="2587825"/>
                <a:ext cx="94050" cy="51200"/>
              </a:xfrm>
              <a:custGeom>
                <a:rect b="b" l="l" r="r" t="t"/>
                <a:pathLst>
                  <a:path extrusionOk="0" h="2048" w="3762">
                    <a:moveTo>
                      <a:pt x="190" y="2048"/>
                    </a:moveTo>
                    <a:lnTo>
                      <a:pt x="0" y="1762"/>
                    </a:lnTo>
                    <a:lnTo>
                      <a:pt x="309" y="1048"/>
                    </a:lnTo>
                    <a:lnTo>
                      <a:pt x="3762" y="0"/>
                    </a:lnTo>
                    <a:lnTo>
                      <a:pt x="3714" y="1072"/>
                    </a:lnTo>
                    <a:lnTo>
                      <a:pt x="2929" y="1143"/>
                    </a:lnTo>
                    <a:lnTo>
                      <a:pt x="2167" y="10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236" name="Google Shape;1236;p34"/>
              <p:cNvSpPr/>
              <p:nvPr/>
            </p:nvSpPr>
            <p:spPr>
              <a:xfrm>
                <a:off x="3963000" y="2596725"/>
                <a:ext cx="86850" cy="95225"/>
              </a:xfrm>
              <a:custGeom>
                <a:rect b="b" l="l" r="r" t="t"/>
                <a:pathLst>
                  <a:path extrusionOk="0" h="3809" w="3474">
                    <a:moveTo>
                      <a:pt x="1549" y="2009"/>
                    </a:moveTo>
                    <a:lnTo>
                      <a:pt x="1632" y="2030"/>
                    </a:lnTo>
                    <a:lnTo>
                      <a:pt x="1695" y="2093"/>
                    </a:lnTo>
                    <a:lnTo>
                      <a:pt x="1674" y="2135"/>
                    </a:lnTo>
                    <a:lnTo>
                      <a:pt x="1674" y="2189"/>
                    </a:lnTo>
                    <a:lnTo>
                      <a:pt x="1674" y="2189"/>
                    </a:lnTo>
                    <a:cubicBezTo>
                      <a:pt x="1645" y="2167"/>
                      <a:pt x="1613" y="2146"/>
                      <a:pt x="1569" y="2135"/>
                    </a:cubicBezTo>
                    <a:cubicBezTo>
                      <a:pt x="1549" y="2114"/>
                      <a:pt x="1528" y="2114"/>
                      <a:pt x="1486" y="2114"/>
                    </a:cubicBezTo>
                    <a:lnTo>
                      <a:pt x="1549" y="2072"/>
                    </a:lnTo>
                    <a:lnTo>
                      <a:pt x="1549" y="2009"/>
                    </a:lnTo>
                    <a:close/>
                    <a:moveTo>
                      <a:pt x="3327" y="1"/>
                    </a:moveTo>
                    <a:lnTo>
                      <a:pt x="3201" y="105"/>
                    </a:lnTo>
                    <a:lnTo>
                      <a:pt x="3201" y="231"/>
                    </a:lnTo>
                    <a:lnTo>
                      <a:pt x="3243" y="335"/>
                    </a:lnTo>
                    <a:lnTo>
                      <a:pt x="3160" y="377"/>
                    </a:lnTo>
                    <a:lnTo>
                      <a:pt x="2929" y="356"/>
                    </a:lnTo>
                    <a:lnTo>
                      <a:pt x="2825" y="419"/>
                    </a:lnTo>
                    <a:lnTo>
                      <a:pt x="2720" y="356"/>
                    </a:lnTo>
                    <a:lnTo>
                      <a:pt x="2616" y="356"/>
                    </a:lnTo>
                    <a:lnTo>
                      <a:pt x="2532" y="419"/>
                    </a:lnTo>
                    <a:lnTo>
                      <a:pt x="2427" y="419"/>
                    </a:lnTo>
                    <a:lnTo>
                      <a:pt x="2406" y="314"/>
                    </a:lnTo>
                    <a:lnTo>
                      <a:pt x="2260" y="314"/>
                    </a:lnTo>
                    <a:lnTo>
                      <a:pt x="2113" y="273"/>
                    </a:lnTo>
                    <a:lnTo>
                      <a:pt x="2009" y="377"/>
                    </a:lnTo>
                    <a:lnTo>
                      <a:pt x="1862" y="419"/>
                    </a:lnTo>
                    <a:lnTo>
                      <a:pt x="1674" y="419"/>
                    </a:lnTo>
                    <a:lnTo>
                      <a:pt x="1632" y="377"/>
                    </a:lnTo>
                    <a:lnTo>
                      <a:pt x="1549" y="440"/>
                    </a:lnTo>
                    <a:lnTo>
                      <a:pt x="1444" y="440"/>
                    </a:lnTo>
                    <a:lnTo>
                      <a:pt x="1318" y="524"/>
                    </a:lnTo>
                    <a:lnTo>
                      <a:pt x="1025" y="524"/>
                    </a:lnTo>
                    <a:lnTo>
                      <a:pt x="900" y="586"/>
                    </a:lnTo>
                    <a:lnTo>
                      <a:pt x="900" y="649"/>
                    </a:lnTo>
                    <a:lnTo>
                      <a:pt x="732" y="691"/>
                    </a:lnTo>
                    <a:lnTo>
                      <a:pt x="502" y="838"/>
                    </a:lnTo>
                    <a:lnTo>
                      <a:pt x="481" y="984"/>
                    </a:lnTo>
                    <a:lnTo>
                      <a:pt x="398" y="1151"/>
                    </a:lnTo>
                    <a:lnTo>
                      <a:pt x="168" y="1214"/>
                    </a:lnTo>
                    <a:lnTo>
                      <a:pt x="168" y="1361"/>
                    </a:lnTo>
                    <a:lnTo>
                      <a:pt x="84" y="1507"/>
                    </a:lnTo>
                    <a:lnTo>
                      <a:pt x="0" y="1570"/>
                    </a:lnTo>
                    <a:lnTo>
                      <a:pt x="0" y="1716"/>
                    </a:lnTo>
                    <a:lnTo>
                      <a:pt x="209" y="1884"/>
                    </a:lnTo>
                    <a:lnTo>
                      <a:pt x="335" y="2072"/>
                    </a:lnTo>
                    <a:lnTo>
                      <a:pt x="398" y="2093"/>
                    </a:lnTo>
                    <a:lnTo>
                      <a:pt x="398" y="2135"/>
                    </a:lnTo>
                    <a:lnTo>
                      <a:pt x="544" y="2365"/>
                    </a:lnTo>
                    <a:lnTo>
                      <a:pt x="586" y="2532"/>
                    </a:lnTo>
                    <a:lnTo>
                      <a:pt x="649" y="2553"/>
                    </a:lnTo>
                    <a:lnTo>
                      <a:pt x="753" y="2449"/>
                    </a:lnTo>
                    <a:lnTo>
                      <a:pt x="837" y="2553"/>
                    </a:lnTo>
                    <a:lnTo>
                      <a:pt x="963" y="2595"/>
                    </a:lnTo>
                    <a:lnTo>
                      <a:pt x="1025" y="2511"/>
                    </a:lnTo>
                    <a:lnTo>
                      <a:pt x="1130" y="2511"/>
                    </a:lnTo>
                    <a:lnTo>
                      <a:pt x="1277" y="2595"/>
                    </a:lnTo>
                    <a:lnTo>
                      <a:pt x="1360" y="2532"/>
                    </a:lnTo>
                    <a:lnTo>
                      <a:pt x="1381" y="2616"/>
                    </a:lnTo>
                    <a:lnTo>
                      <a:pt x="1465" y="2616"/>
                    </a:lnTo>
                    <a:lnTo>
                      <a:pt x="1528" y="2658"/>
                    </a:lnTo>
                    <a:lnTo>
                      <a:pt x="1653" y="2700"/>
                    </a:lnTo>
                    <a:lnTo>
                      <a:pt x="1569" y="2742"/>
                    </a:lnTo>
                    <a:lnTo>
                      <a:pt x="1486" y="2825"/>
                    </a:lnTo>
                    <a:lnTo>
                      <a:pt x="1423" y="2762"/>
                    </a:lnTo>
                    <a:lnTo>
                      <a:pt x="1318" y="2742"/>
                    </a:lnTo>
                    <a:lnTo>
                      <a:pt x="1067" y="2595"/>
                    </a:lnTo>
                    <a:lnTo>
                      <a:pt x="963" y="2616"/>
                    </a:lnTo>
                    <a:lnTo>
                      <a:pt x="858" y="2658"/>
                    </a:lnTo>
                    <a:lnTo>
                      <a:pt x="753" y="2616"/>
                    </a:lnTo>
                    <a:lnTo>
                      <a:pt x="691" y="2721"/>
                    </a:lnTo>
                    <a:lnTo>
                      <a:pt x="628" y="2742"/>
                    </a:lnTo>
                    <a:lnTo>
                      <a:pt x="607" y="2846"/>
                    </a:lnTo>
                    <a:lnTo>
                      <a:pt x="732" y="2972"/>
                    </a:lnTo>
                    <a:lnTo>
                      <a:pt x="858" y="3035"/>
                    </a:lnTo>
                    <a:lnTo>
                      <a:pt x="1004" y="3139"/>
                    </a:lnTo>
                    <a:lnTo>
                      <a:pt x="1004" y="3223"/>
                    </a:lnTo>
                    <a:lnTo>
                      <a:pt x="942" y="3265"/>
                    </a:lnTo>
                    <a:lnTo>
                      <a:pt x="942" y="3369"/>
                    </a:lnTo>
                    <a:lnTo>
                      <a:pt x="1046" y="3495"/>
                    </a:lnTo>
                    <a:lnTo>
                      <a:pt x="1130" y="3579"/>
                    </a:lnTo>
                    <a:lnTo>
                      <a:pt x="1151" y="3495"/>
                    </a:lnTo>
                    <a:lnTo>
                      <a:pt x="1130" y="3453"/>
                    </a:lnTo>
                    <a:lnTo>
                      <a:pt x="1172" y="3348"/>
                    </a:lnTo>
                    <a:lnTo>
                      <a:pt x="1214" y="3474"/>
                    </a:lnTo>
                    <a:lnTo>
                      <a:pt x="1360" y="3537"/>
                    </a:lnTo>
                    <a:lnTo>
                      <a:pt x="1381" y="3599"/>
                    </a:lnTo>
                    <a:lnTo>
                      <a:pt x="1360" y="3704"/>
                    </a:lnTo>
                    <a:lnTo>
                      <a:pt x="1423" y="3788"/>
                    </a:lnTo>
                    <a:lnTo>
                      <a:pt x="1423" y="3746"/>
                    </a:lnTo>
                    <a:lnTo>
                      <a:pt x="1465" y="3599"/>
                    </a:lnTo>
                    <a:lnTo>
                      <a:pt x="1569" y="3599"/>
                    </a:lnTo>
                    <a:lnTo>
                      <a:pt x="1632" y="3704"/>
                    </a:lnTo>
                    <a:lnTo>
                      <a:pt x="1800" y="3809"/>
                    </a:lnTo>
                    <a:lnTo>
                      <a:pt x="1800" y="3809"/>
                    </a:lnTo>
                    <a:lnTo>
                      <a:pt x="1737" y="3704"/>
                    </a:lnTo>
                    <a:lnTo>
                      <a:pt x="1758" y="3641"/>
                    </a:lnTo>
                    <a:lnTo>
                      <a:pt x="1695" y="3537"/>
                    </a:lnTo>
                    <a:lnTo>
                      <a:pt x="1632" y="3348"/>
                    </a:lnTo>
                    <a:lnTo>
                      <a:pt x="1549" y="3244"/>
                    </a:lnTo>
                    <a:lnTo>
                      <a:pt x="1549" y="3181"/>
                    </a:lnTo>
                    <a:lnTo>
                      <a:pt x="1632" y="3181"/>
                    </a:lnTo>
                    <a:lnTo>
                      <a:pt x="1758" y="3265"/>
                    </a:lnTo>
                    <a:lnTo>
                      <a:pt x="1737" y="3327"/>
                    </a:lnTo>
                    <a:lnTo>
                      <a:pt x="1758" y="3369"/>
                    </a:lnTo>
                    <a:lnTo>
                      <a:pt x="1841" y="3286"/>
                    </a:lnTo>
                    <a:lnTo>
                      <a:pt x="1967" y="3348"/>
                    </a:lnTo>
                    <a:lnTo>
                      <a:pt x="1967" y="3286"/>
                    </a:lnTo>
                    <a:lnTo>
                      <a:pt x="1904" y="3244"/>
                    </a:lnTo>
                    <a:lnTo>
                      <a:pt x="1904" y="3181"/>
                    </a:lnTo>
                    <a:lnTo>
                      <a:pt x="1862" y="3181"/>
                    </a:lnTo>
                    <a:lnTo>
                      <a:pt x="1758" y="3139"/>
                    </a:lnTo>
                    <a:lnTo>
                      <a:pt x="1758" y="3076"/>
                    </a:lnTo>
                    <a:lnTo>
                      <a:pt x="1653" y="3014"/>
                    </a:lnTo>
                    <a:lnTo>
                      <a:pt x="1758" y="2951"/>
                    </a:lnTo>
                    <a:lnTo>
                      <a:pt x="1862" y="2951"/>
                    </a:lnTo>
                    <a:lnTo>
                      <a:pt x="1904" y="2909"/>
                    </a:lnTo>
                    <a:lnTo>
                      <a:pt x="2072" y="3014"/>
                    </a:lnTo>
                    <a:lnTo>
                      <a:pt x="2093" y="3055"/>
                    </a:lnTo>
                    <a:lnTo>
                      <a:pt x="2197" y="3076"/>
                    </a:lnTo>
                    <a:lnTo>
                      <a:pt x="2218" y="3035"/>
                    </a:lnTo>
                    <a:lnTo>
                      <a:pt x="2113" y="2909"/>
                    </a:lnTo>
                    <a:lnTo>
                      <a:pt x="2155" y="2762"/>
                    </a:lnTo>
                    <a:lnTo>
                      <a:pt x="2093" y="2700"/>
                    </a:lnTo>
                    <a:lnTo>
                      <a:pt x="1841" y="2532"/>
                    </a:lnTo>
                    <a:lnTo>
                      <a:pt x="1758" y="2511"/>
                    </a:lnTo>
                    <a:lnTo>
                      <a:pt x="1737" y="2490"/>
                    </a:lnTo>
                    <a:cubicBezTo>
                      <a:pt x="1758" y="2490"/>
                      <a:pt x="1779" y="2449"/>
                      <a:pt x="1800" y="2407"/>
                    </a:cubicBezTo>
                    <a:lnTo>
                      <a:pt x="1862" y="2449"/>
                    </a:lnTo>
                    <a:lnTo>
                      <a:pt x="1946" y="2490"/>
                    </a:lnTo>
                    <a:lnTo>
                      <a:pt x="1988" y="2553"/>
                    </a:lnTo>
                    <a:lnTo>
                      <a:pt x="2093" y="2616"/>
                    </a:lnTo>
                    <a:lnTo>
                      <a:pt x="2176" y="2616"/>
                    </a:lnTo>
                    <a:lnTo>
                      <a:pt x="2197" y="2658"/>
                    </a:lnTo>
                    <a:lnTo>
                      <a:pt x="2281" y="2762"/>
                    </a:lnTo>
                    <a:lnTo>
                      <a:pt x="2323" y="2825"/>
                    </a:lnTo>
                    <a:lnTo>
                      <a:pt x="2323" y="2867"/>
                    </a:lnTo>
                    <a:lnTo>
                      <a:pt x="2365" y="2930"/>
                    </a:lnTo>
                    <a:lnTo>
                      <a:pt x="2427" y="2972"/>
                    </a:lnTo>
                    <a:lnTo>
                      <a:pt x="2490" y="2951"/>
                    </a:lnTo>
                    <a:lnTo>
                      <a:pt x="2532" y="2972"/>
                    </a:lnTo>
                    <a:lnTo>
                      <a:pt x="2595" y="2867"/>
                    </a:lnTo>
                    <a:lnTo>
                      <a:pt x="2490" y="2867"/>
                    </a:lnTo>
                    <a:lnTo>
                      <a:pt x="2469" y="2888"/>
                    </a:lnTo>
                    <a:lnTo>
                      <a:pt x="2385" y="2825"/>
                    </a:lnTo>
                    <a:lnTo>
                      <a:pt x="2385" y="2742"/>
                    </a:lnTo>
                    <a:lnTo>
                      <a:pt x="2365" y="2679"/>
                    </a:lnTo>
                    <a:lnTo>
                      <a:pt x="2365" y="2637"/>
                    </a:lnTo>
                    <a:lnTo>
                      <a:pt x="2302" y="2553"/>
                    </a:lnTo>
                    <a:lnTo>
                      <a:pt x="2176" y="2428"/>
                    </a:lnTo>
                    <a:lnTo>
                      <a:pt x="2176" y="2449"/>
                    </a:lnTo>
                    <a:lnTo>
                      <a:pt x="2093" y="2449"/>
                    </a:lnTo>
                    <a:lnTo>
                      <a:pt x="2093" y="2428"/>
                    </a:lnTo>
                    <a:lnTo>
                      <a:pt x="1988" y="2365"/>
                    </a:lnTo>
                    <a:lnTo>
                      <a:pt x="1883" y="2344"/>
                    </a:lnTo>
                    <a:lnTo>
                      <a:pt x="1800" y="2239"/>
                    </a:lnTo>
                    <a:lnTo>
                      <a:pt x="1758" y="2239"/>
                    </a:lnTo>
                    <a:cubicBezTo>
                      <a:pt x="1730" y="2230"/>
                      <a:pt x="1706" y="2212"/>
                      <a:pt x="1680" y="2193"/>
                    </a:cubicBezTo>
                    <a:lnTo>
                      <a:pt x="1680" y="2193"/>
                    </a:lnTo>
                    <a:lnTo>
                      <a:pt x="1737" y="2156"/>
                    </a:lnTo>
                    <a:lnTo>
                      <a:pt x="1758" y="2030"/>
                    </a:lnTo>
                    <a:lnTo>
                      <a:pt x="1674" y="1946"/>
                    </a:lnTo>
                    <a:lnTo>
                      <a:pt x="1486" y="1737"/>
                    </a:lnTo>
                    <a:lnTo>
                      <a:pt x="1423" y="1695"/>
                    </a:lnTo>
                    <a:lnTo>
                      <a:pt x="1381" y="1612"/>
                    </a:lnTo>
                    <a:lnTo>
                      <a:pt x="1256" y="1507"/>
                    </a:lnTo>
                    <a:lnTo>
                      <a:pt x="1318" y="1465"/>
                    </a:lnTo>
                    <a:lnTo>
                      <a:pt x="1277" y="1235"/>
                    </a:lnTo>
                    <a:lnTo>
                      <a:pt x="1360" y="1130"/>
                    </a:lnTo>
                    <a:lnTo>
                      <a:pt x="1486" y="1089"/>
                    </a:lnTo>
                    <a:lnTo>
                      <a:pt x="1528" y="1193"/>
                    </a:lnTo>
                    <a:lnTo>
                      <a:pt x="1465" y="1193"/>
                    </a:lnTo>
                    <a:lnTo>
                      <a:pt x="1465" y="1256"/>
                    </a:lnTo>
                    <a:lnTo>
                      <a:pt x="1653" y="1319"/>
                    </a:lnTo>
                    <a:lnTo>
                      <a:pt x="1674" y="1465"/>
                    </a:lnTo>
                    <a:lnTo>
                      <a:pt x="1779" y="1570"/>
                    </a:lnTo>
                    <a:lnTo>
                      <a:pt x="1904" y="1570"/>
                    </a:lnTo>
                    <a:lnTo>
                      <a:pt x="1841" y="1507"/>
                    </a:lnTo>
                    <a:lnTo>
                      <a:pt x="1779" y="1423"/>
                    </a:lnTo>
                    <a:lnTo>
                      <a:pt x="1800" y="1361"/>
                    </a:lnTo>
                    <a:lnTo>
                      <a:pt x="1946" y="1402"/>
                    </a:lnTo>
                    <a:lnTo>
                      <a:pt x="2009" y="1528"/>
                    </a:lnTo>
                    <a:lnTo>
                      <a:pt x="2093" y="1570"/>
                    </a:lnTo>
                    <a:lnTo>
                      <a:pt x="2155" y="1486"/>
                    </a:lnTo>
                    <a:lnTo>
                      <a:pt x="2072" y="1423"/>
                    </a:lnTo>
                    <a:lnTo>
                      <a:pt x="1988" y="1402"/>
                    </a:lnTo>
                    <a:lnTo>
                      <a:pt x="1988" y="1361"/>
                    </a:lnTo>
                    <a:lnTo>
                      <a:pt x="2197" y="1361"/>
                    </a:lnTo>
                    <a:lnTo>
                      <a:pt x="2281" y="1423"/>
                    </a:lnTo>
                    <a:lnTo>
                      <a:pt x="2302" y="1402"/>
                    </a:lnTo>
                    <a:lnTo>
                      <a:pt x="2176" y="1298"/>
                    </a:lnTo>
                    <a:lnTo>
                      <a:pt x="2051" y="1277"/>
                    </a:lnTo>
                    <a:lnTo>
                      <a:pt x="1946" y="1151"/>
                    </a:lnTo>
                    <a:lnTo>
                      <a:pt x="1988" y="1068"/>
                    </a:lnTo>
                    <a:lnTo>
                      <a:pt x="2093" y="1089"/>
                    </a:lnTo>
                    <a:lnTo>
                      <a:pt x="2176" y="1047"/>
                    </a:lnTo>
                    <a:lnTo>
                      <a:pt x="2218" y="879"/>
                    </a:lnTo>
                    <a:lnTo>
                      <a:pt x="2302" y="858"/>
                    </a:lnTo>
                    <a:lnTo>
                      <a:pt x="2427" y="963"/>
                    </a:lnTo>
                    <a:lnTo>
                      <a:pt x="2532" y="963"/>
                    </a:lnTo>
                    <a:lnTo>
                      <a:pt x="2637" y="858"/>
                    </a:lnTo>
                    <a:lnTo>
                      <a:pt x="2637" y="796"/>
                    </a:lnTo>
                    <a:lnTo>
                      <a:pt x="2699" y="796"/>
                    </a:lnTo>
                    <a:lnTo>
                      <a:pt x="2783" y="879"/>
                    </a:lnTo>
                    <a:lnTo>
                      <a:pt x="3013" y="879"/>
                    </a:lnTo>
                    <a:lnTo>
                      <a:pt x="3201" y="942"/>
                    </a:lnTo>
                    <a:lnTo>
                      <a:pt x="3327" y="900"/>
                    </a:lnTo>
                    <a:lnTo>
                      <a:pt x="3348" y="566"/>
                    </a:lnTo>
                    <a:lnTo>
                      <a:pt x="3327" y="440"/>
                    </a:lnTo>
                    <a:lnTo>
                      <a:pt x="3473" y="335"/>
                    </a:lnTo>
                    <a:lnTo>
                      <a:pt x="3473" y="210"/>
                    </a:lnTo>
                    <a:lnTo>
                      <a:pt x="3369" y="147"/>
                    </a:lnTo>
                    <a:lnTo>
                      <a:pt x="34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7" name="Google Shape;1237;p34"/>
            <p:cNvGrpSpPr/>
            <p:nvPr/>
          </p:nvGrpSpPr>
          <p:grpSpPr>
            <a:xfrm>
              <a:off x="3782759" y="2807162"/>
              <a:ext cx="82686" cy="85487"/>
              <a:chOff x="3765350" y="2500900"/>
              <a:chExt cx="173600" cy="187925"/>
            </a:xfrm>
          </p:grpSpPr>
          <p:sp>
            <p:nvSpPr>
              <p:cNvPr id="1238" name="Google Shape;1238;p34"/>
              <p:cNvSpPr/>
              <p:nvPr/>
            </p:nvSpPr>
            <p:spPr>
              <a:xfrm>
                <a:off x="3765350" y="2500900"/>
                <a:ext cx="108950" cy="64300"/>
              </a:xfrm>
              <a:custGeom>
                <a:rect b="b" l="l" r="r" t="t"/>
                <a:pathLst>
                  <a:path extrusionOk="0" h="2572" w="4358">
                    <a:moveTo>
                      <a:pt x="1286" y="596"/>
                    </a:moveTo>
                    <a:lnTo>
                      <a:pt x="0" y="1072"/>
                    </a:lnTo>
                    <a:lnTo>
                      <a:pt x="429" y="2239"/>
                    </a:lnTo>
                    <a:lnTo>
                      <a:pt x="857" y="2572"/>
                    </a:lnTo>
                    <a:lnTo>
                      <a:pt x="2191" y="1215"/>
                    </a:lnTo>
                    <a:lnTo>
                      <a:pt x="4024" y="1072"/>
                    </a:lnTo>
                    <a:lnTo>
                      <a:pt x="4358" y="429"/>
                    </a:lnTo>
                    <a:lnTo>
                      <a:pt x="3120" y="0"/>
                    </a:lnTo>
                    <a:lnTo>
                      <a:pt x="2477" y="35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239" name="Google Shape;1239;p34"/>
              <p:cNvSpPr/>
              <p:nvPr/>
            </p:nvSpPr>
            <p:spPr>
              <a:xfrm>
                <a:off x="3797175" y="2609800"/>
                <a:ext cx="2625" cy="3700"/>
              </a:xfrm>
              <a:custGeom>
                <a:rect b="b" l="l" r="r" t="t"/>
                <a:pathLst>
                  <a:path extrusionOk="0" h="148" w="105">
                    <a:moveTo>
                      <a:pt x="42" y="1"/>
                    </a:moveTo>
                    <a:lnTo>
                      <a:pt x="21" y="43"/>
                    </a:lnTo>
                    <a:lnTo>
                      <a:pt x="0" y="84"/>
                    </a:lnTo>
                    <a:lnTo>
                      <a:pt x="0" y="147"/>
                    </a:lnTo>
                    <a:lnTo>
                      <a:pt x="21" y="147"/>
                    </a:lnTo>
                    <a:lnTo>
                      <a:pt x="42" y="105"/>
                    </a:lnTo>
                    <a:lnTo>
                      <a:pt x="105" y="22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34"/>
              <p:cNvSpPr/>
              <p:nvPr/>
            </p:nvSpPr>
            <p:spPr>
              <a:xfrm>
                <a:off x="3796125" y="2610325"/>
                <a:ext cx="22525" cy="41875"/>
              </a:xfrm>
              <a:custGeom>
                <a:rect b="b" l="l" r="r" t="t"/>
                <a:pathLst>
                  <a:path extrusionOk="0" h="1675" w="901">
                    <a:moveTo>
                      <a:pt x="565" y="1"/>
                    </a:moveTo>
                    <a:lnTo>
                      <a:pt x="461" y="22"/>
                    </a:lnTo>
                    <a:lnTo>
                      <a:pt x="252" y="273"/>
                    </a:lnTo>
                    <a:lnTo>
                      <a:pt x="168" y="273"/>
                    </a:lnTo>
                    <a:lnTo>
                      <a:pt x="42" y="189"/>
                    </a:lnTo>
                    <a:lnTo>
                      <a:pt x="42" y="314"/>
                    </a:lnTo>
                    <a:lnTo>
                      <a:pt x="1" y="398"/>
                    </a:lnTo>
                    <a:lnTo>
                      <a:pt x="105" y="503"/>
                    </a:lnTo>
                    <a:lnTo>
                      <a:pt x="105" y="586"/>
                    </a:lnTo>
                    <a:lnTo>
                      <a:pt x="189" y="649"/>
                    </a:lnTo>
                    <a:lnTo>
                      <a:pt x="189" y="796"/>
                    </a:lnTo>
                    <a:lnTo>
                      <a:pt x="105" y="858"/>
                    </a:lnTo>
                    <a:lnTo>
                      <a:pt x="147" y="942"/>
                    </a:lnTo>
                    <a:lnTo>
                      <a:pt x="273" y="942"/>
                    </a:lnTo>
                    <a:lnTo>
                      <a:pt x="273" y="1005"/>
                    </a:lnTo>
                    <a:lnTo>
                      <a:pt x="189" y="1068"/>
                    </a:lnTo>
                    <a:lnTo>
                      <a:pt x="147" y="1277"/>
                    </a:lnTo>
                    <a:lnTo>
                      <a:pt x="189" y="1361"/>
                    </a:lnTo>
                    <a:lnTo>
                      <a:pt x="252" y="1591"/>
                    </a:lnTo>
                    <a:lnTo>
                      <a:pt x="314" y="1674"/>
                    </a:lnTo>
                    <a:lnTo>
                      <a:pt x="377" y="1654"/>
                    </a:lnTo>
                    <a:lnTo>
                      <a:pt x="419" y="1674"/>
                    </a:lnTo>
                    <a:lnTo>
                      <a:pt x="503" y="1654"/>
                    </a:lnTo>
                    <a:lnTo>
                      <a:pt x="524" y="1528"/>
                    </a:lnTo>
                    <a:lnTo>
                      <a:pt x="565" y="1444"/>
                    </a:lnTo>
                    <a:lnTo>
                      <a:pt x="670" y="1444"/>
                    </a:lnTo>
                    <a:lnTo>
                      <a:pt x="733" y="1528"/>
                    </a:lnTo>
                    <a:lnTo>
                      <a:pt x="796" y="1528"/>
                    </a:lnTo>
                    <a:lnTo>
                      <a:pt x="837" y="1444"/>
                    </a:lnTo>
                    <a:lnTo>
                      <a:pt x="837" y="1214"/>
                    </a:lnTo>
                    <a:lnTo>
                      <a:pt x="879" y="1151"/>
                    </a:lnTo>
                    <a:lnTo>
                      <a:pt x="837" y="921"/>
                    </a:lnTo>
                    <a:lnTo>
                      <a:pt x="900" y="712"/>
                    </a:lnTo>
                    <a:lnTo>
                      <a:pt x="733" y="586"/>
                    </a:lnTo>
                    <a:lnTo>
                      <a:pt x="879" y="503"/>
                    </a:lnTo>
                    <a:lnTo>
                      <a:pt x="879" y="419"/>
                    </a:lnTo>
                    <a:lnTo>
                      <a:pt x="837" y="294"/>
                    </a:lnTo>
                    <a:lnTo>
                      <a:pt x="775" y="189"/>
                    </a:lnTo>
                    <a:lnTo>
                      <a:pt x="691" y="63"/>
                    </a:lnTo>
                    <a:lnTo>
                      <a:pt x="670" y="84"/>
                    </a:lnTo>
                    <a:lnTo>
                      <a:pt x="56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34"/>
              <p:cNvSpPr/>
              <p:nvPr/>
            </p:nvSpPr>
            <p:spPr>
              <a:xfrm>
                <a:off x="3821225" y="2579475"/>
                <a:ext cx="6300" cy="4200"/>
              </a:xfrm>
              <a:custGeom>
                <a:rect b="b" l="l" r="r" t="t"/>
                <a:pathLst>
                  <a:path extrusionOk="0" h="168" w="252">
                    <a:moveTo>
                      <a:pt x="189" y="0"/>
                    </a:moveTo>
                    <a:lnTo>
                      <a:pt x="147" y="42"/>
                    </a:lnTo>
                    <a:lnTo>
                      <a:pt x="43" y="84"/>
                    </a:lnTo>
                    <a:lnTo>
                      <a:pt x="1" y="147"/>
                    </a:lnTo>
                    <a:lnTo>
                      <a:pt x="43" y="167"/>
                    </a:lnTo>
                    <a:lnTo>
                      <a:pt x="189" y="147"/>
                    </a:lnTo>
                    <a:lnTo>
                      <a:pt x="252" y="147"/>
                    </a:lnTo>
                    <a:lnTo>
                      <a:pt x="252" y="63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34"/>
              <p:cNvSpPr/>
              <p:nvPr/>
            </p:nvSpPr>
            <p:spPr>
              <a:xfrm>
                <a:off x="3833800" y="2589400"/>
                <a:ext cx="1575" cy="1600"/>
              </a:xfrm>
              <a:custGeom>
                <a:rect b="b" l="l" r="r" t="t"/>
                <a:pathLst>
                  <a:path extrusionOk="0" h="64" w="63">
                    <a:moveTo>
                      <a:pt x="42" y="1"/>
                    </a:moveTo>
                    <a:lnTo>
                      <a:pt x="0" y="22"/>
                    </a:lnTo>
                    <a:lnTo>
                      <a:pt x="63" y="63"/>
                    </a:ln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34"/>
              <p:cNvSpPr/>
              <p:nvPr/>
            </p:nvSpPr>
            <p:spPr>
              <a:xfrm>
                <a:off x="3774675" y="2506225"/>
                <a:ext cx="164275" cy="182600"/>
              </a:xfrm>
              <a:custGeom>
                <a:rect b="b" l="l" r="r" t="t"/>
                <a:pathLst>
                  <a:path extrusionOk="0" h="7304" w="6571">
                    <a:moveTo>
                      <a:pt x="2595" y="1"/>
                    </a:moveTo>
                    <a:lnTo>
                      <a:pt x="2302" y="189"/>
                    </a:lnTo>
                    <a:lnTo>
                      <a:pt x="2114" y="105"/>
                    </a:lnTo>
                    <a:lnTo>
                      <a:pt x="2009" y="252"/>
                    </a:lnTo>
                    <a:lnTo>
                      <a:pt x="2072" y="419"/>
                    </a:lnTo>
                    <a:lnTo>
                      <a:pt x="1842" y="482"/>
                    </a:lnTo>
                    <a:lnTo>
                      <a:pt x="1800" y="691"/>
                    </a:lnTo>
                    <a:lnTo>
                      <a:pt x="1695" y="608"/>
                    </a:lnTo>
                    <a:lnTo>
                      <a:pt x="1591" y="608"/>
                    </a:lnTo>
                    <a:lnTo>
                      <a:pt x="1340" y="524"/>
                    </a:lnTo>
                    <a:lnTo>
                      <a:pt x="1340" y="691"/>
                    </a:lnTo>
                    <a:lnTo>
                      <a:pt x="1235" y="901"/>
                    </a:lnTo>
                    <a:lnTo>
                      <a:pt x="1172" y="796"/>
                    </a:lnTo>
                    <a:lnTo>
                      <a:pt x="1005" y="712"/>
                    </a:lnTo>
                    <a:lnTo>
                      <a:pt x="1026" y="587"/>
                    </a:lnTo>
                    <a:lnTo>
                      <a:pt x="900" y="503"/>
                    </a:lnTo>
                    <a:lnTo>
                      <a:pt x="691" y="880"/>
                    </a:lnTo>
                    <a:lnTo>
                      <a:pt x="524" y="796"/>
                    </a:lnTo>
                    <a:lnTo>
                      <a:pt x="294" y="942"/>
                    </a:lnTo>
                    <a:lnTo>
                      <a:pt x="168" y="901"/>
                    </a:lnTo>
                    <a:lnTo>
                      <a:pt x="105" y="942"/>
                    </a:lnTo>
                    <a:lnTo>
                      <a:pt x="126" y="1089"/>
                    </a:lnTo>
                    <a:lnTo>
                      <a:pt x="231" y="1193"/>
                    </a:lnTo>
                    <a:lnTo>
                      <a:pt x="210" y="1361"/>
                    </a:lnTo>
                    <a:lnTo>
                      <a:pt x="84" y="1403"/>
                    </a:lnTo>
                    <a:lnTo>
                      <a:pt x="1" y="1465"/>
                    </a:lnTo>
                    <a:lnTo>
                      <a:pt x="126" y="1633"/>
                    </a:lnTo>
                    <a:lnTo>
                      <a:pt x="168" y="1926"/>
                    </a:lnTo>
                    <a:lnTo>
                      <a:pt x="335" y="2051"/>
                    </a:lnTo>
                    <a:lnTo>
                      <a:pt x="524" y="2051"/>
                    </a:lnTo>
                    <a:lnTo>
                      <a:pt x="440" y="2240"/>
                    </a:lnTo>
                    <a:lnTo>
                      <a:pt x="503" y="2365"/>
                    </a:lnTo>
                    <a:lnTo>
                      <a:pt x="796" y="2302"/>
                    </a:lnTo>
                    <a:lnTo>
                      <a:pt x="900" y="2177"/>
                    </a:lnTo>
                    <a:lnTo>
                      <a:pt x="900" y="2072"/>
                    </a:lnTo>
                    <a:lnTo>
                      <a:pt x="1172" y="1926"/>
                    </a:lnTo>
                    <a:lnTo>
                      <a:pt x="1570" y="2030"/>
                    </a:lnTo>
                    <a:lnTo>
                      <a:pt x="1675" y="2093"/>
                    </a:lnTo>
                    <a:lnTo>
                      <a:pt x="1842" y="2156"/>
                    </a:lnTo>
                    <a:lnTo>
                      <a:pt x="1884" y="2261"/>
                    </a:lnTo>
                    <a:lnTo>
                      <a:pt x="1905" y="2302"/>
                    </a:lnTo>
                    <a:lnTo>
                      <a:pt x="1967" y="2386"/>
                    </a:lnTo>
                    <a:lnTo>
                      <a:pt x="2072" y="2574"/>
                    </a:lnTo>
                    <a:lnTo>
                      <a:pt x="2072" y="2679"/>
                    </a:lnTo>
                    <a:lnTo>
                      <a:pt x="2156" y="2721"/>
                    </a:lnTo>
                    <a:lnTo>
                      <a:pt x="2156" y="2888"/>
                    </a:lnTo>
                    <a:lnTo>
                      <a:pt x="2281" y="2930"/>
                    </a:lnTo>
                    <a:lnTo>
                      <a:pt x="2365" y="3035"/>
                    </a:lnTo>
                    <a:lnTo>
                      <a:pt x="2511" y="3202"/>
                    </a:lnTo>
                    <a:lnTo>
                      <a:pt x="2532" y="3307"/>
                    </a:lnTo>
                    <a:lnTo>
                      <a:pt x="2700" y="3307"/>
                    </a:lnTo>
                    <a:lnTo>
                      <a:pt x="2804" y="3432"/>
                    </a:lnTo>
                    <a:lnTo>
                      <a:pt x="2825" y="3537"/>
                    </a:lnTo>
                    <a:lnTo>
                      <a:pt x="2909" y="3558"/>
                    </a:lnTo>
                    <a:lnTo>
                      <a:pt x="3139" y="3851"/>
                    </a:lnTo>
                    <a:lnTo>
                      <a:pt x="3369" y="4018"/>
                    </a:lnTo>
                    <a:lnTo>
                      <a:pt x="3474" y="4039"/>
                    </a:lnTo>
                    <a:lnTo>
                      <a:pt x="3579" y="4081"/>
                    </a:lnTo>
                    <a:lnTo>
                      <a:pt x="3620" y="4186"/>
                    </a:lnTo>
                    <a:lnTo>
                      <a:pt x="3725" y="4186"/>
                    </a:lnTo>
                    <a:lnTo>
                      <a:pt x="3788" y="4123"/>
                    </a:lnTo>
                    <a:lnTo>
                      <a:pt x="3934" y="4165"/>
                    </a:lnTo>
                    <a:lnTo>
                      <a:pt x="4039" y="4165"/>
                    </a:lnTo>
                    <a:lnTo>
                      <a:pt x="4164" y="4395"/>
                    </a:lnTo>
                    <a:lnTo>
                      <a:pt x="4248" y="4458"/>
                    </a:lnTo>
                    <a:lnTo>
                      <a:pt x="4290" y="4416"/>
                    </a:lnTo>
                    <a:lnTo>
                      <a:pt x="4395" y="4458"/>
                    </a:lnTo>
                    <a:lnTo>
                      <a:pt x="4395" y="4520"/>
                    </a:lnTo>
                    <a:lnTo>
                      <a:pt x="4604" y="4520"/>
                    </a:lnTo>
                    <a:lnTo>
                      <a:pt x="4688" y="4625"/>
                    </a:lnTo>
                    <a:lnTo>
                      <a:pt x="4688" y="4730"/>
                    </a:lnTo>
                    <a:lnTo>
                      <a:pt x="4646" y="4792"/>
                    </a:lnTo>
                    <a:lnTo>
                      <a:pt x="4708" y="4834"/>
                    </a:lnTo>
                    <a:lnTo>
                      <a:pt x="4834" y="4834"/>
                    </a:lnTo>
                    <a:lnTo>
                      <a:pt x="4897" y="4939"/>
                    </a:lnTo>
                    <a:lnTo>
                      <a:pt x="5043" y="4981"/>
                    </a:lnTo>
                    <a:lnTo>
                      <a:pt x="5106" y="4939"/>
                    </a:lnTo>
                    <a:lnTo>
                      <a:pt x="5169" y="5002"/>
                    </a:lnTo>
                    <a:lnTo>
                      <a:pt x="5232" y="5190"/>
                    </a:lnTo>
                    <a:lnTo>
                      <a:pt x="5252" y="5357"/>
                    </a:lnTo>
                    <a:lnTo>
                      <a:pt x="5315" y="5441"/>
                    </a:lnTo>
                    <a:lnTo>
                      <a:pt x="5357" y="5650"/>
                    </a:lnTo>
                    <a:lnTo>
                      <a:pt x="5420" y="5755"/>
                    </a:lnTo>
                    <a:lnTo>
                      <a:pt x="5420" y="5859"/>
                    </a:lnTo>
                    <a:lnTo>
                      <a:pt x="5357" y="5943"/>
                    </a:lnTo>
                    <a:lnTo>
                      <a:pt x="5315" y="5943"/>
                    </a:lnTo>
                    <a:lnTo>
                      <a:pt x="5273" y="5964"/>
                    </a:lnTo>
                    <a:lnTo>
                      <a:pt x="5315" y="6069"/>
                    </a:lnTo>
                    <a:lnTo>
                      <a:pt x="5273" y="6173"/>
                    </a:lnTo>
                    <a:lnTo>
                      <a:pt x="5211" y="6257"/>
                    </a:lnTo>
                    <a:lnTo>
                      <a:pt x="5127" y="6278"/>
                    </a:lnTo>
                    <a:lnTo>
                      <a:pt x="5106" y="6341"/>
                    </a:lnTo>
                    <a:lnTo>
                      <a:pt x="5106" y="6362"/>
                    </a:lnTo>
                    <a:lnTo>
                      <a:pt x="5211" y="6466"/>
                    </a:lnTo>
                    <a:lnTo>
                      <a:pt x="5357" y="6445"/>
                    </a:lnTo>
                    <a:lnTo>
                      <a:pt x="5441" y="6341"/>
                    </a:lnTo>
                    <a:lnTo>
                      <a:pt x="5462" y="6194"/>
                    </a:lnTo>
                    <a:lnTo>
                      <a:pt x="5629" y="6069"/>
                    </a:lnTo>
                    <a:lnTo>
                      <a:pt x="5650" y="5818"/>
                    </a:lnTo>
                    <a:lnTo>
                      <a:pt x="5755" y="5713"/>
                    </a:lnTo>
                    <a:lnTo>
                      <a:pt x="5859" y="5671"/>
                    </a:lnTo>
                    <a:lnTo>
                      <a:pt x="5880" y="5608"/>
                    </a:lnTo>
                    <a:lnTo>
                      <a:pt x="5859" y="5546"/>
                    </a:lnTo>
                    <a:lnTo>
                      <a:pt x="5880" y="5399"/>
                    </a:lnTo>
                    <a:lnTo>
                      <a:pt x="5859" y="5336"/>
                    </a:lnTo>
                    <a:lnTo>
                      <a:pt x="5692" y="5190"/>
                    </a:lnTo>
                    <a:lnTo>
                      <a:pt x="5587" y="5190"/>
                    </a:lnTo>
                    <a:lnTo>
                      <a:pt x="5566" y="5127"/>
                    </a:lnTo>
                    <a:lnTo>
                      <a:pt x="5566" y="5043"/>
                    </a:lnTo>
                    <a:lnTo>
                      <a:pt x="5650" y="5002"/>
                    </a:lnTo>
                    <a:lnTo>
                      <a:pt x="5671" y="4918"/>
                    </a:lnTo>
                    <a:lnTo>
                      <a:pt x="5671" y="4834"/>
                    </a:lnTo>
                    <a:lnTo>
                      <a:pt x="5734" y="4771"/>
                    </a:lnTo>
                    <a:lnTo>
                      <a:pt x="5776" y="4625"/>
                    </a:lnTo>
                    <a:lnTo>
                      <a:pt x="5838" y="4604"/>
                    </a:lnTo>
                    <a:lnTo>
                      <a:pt x="5901" y="4604"/>
                    </a:lnTo>
                    <a:lnTo>
                      <a:pt x="6006" y="4667"/>
                    </a:lnTo>
                    <a:lnTo>
                      <a:pt x="6048" y="4709"/>
                    </a:lnTo>
                    <a:lnTo>
                      <a:pt x="6215" y="4709"/>
                    </a:lnTo>
                    <a:lnTo>
                      <a:pt x="6278" y="4730"/>
                    </a:lnTo>
                    <a:lnTo>
                      <a:pt x="6257" y="4813"/>
                    </a:lnTo>
                    <a:lnTo>
                      <a:pt x="6299" y="4918"/>
                    </a:lnTo>
                    <a:lnTo>
                      <a:pt x="6382" y="5022"/>
                    </a:lnTo>
                    <a:lnTo>
                      <a:pt x="6487" y="5085"/>
                    </a:lnTo>
                    <a:lnTo>
                      <a:pt x="6487" y="5043"/>
                    </a:lnTo>
                    <a:lnTo>
                      <a:pt x="6508" y="5022"/>
                    </a:lnTo>
                    <a:lnTo>
                      <a:pt x="6487" y="5002"/>
                    </a:lnTo>
                    <a:lnTo>
                      <a:pt x="6550" y="4918"/>
                    </a:lnTo>
                    <a:lnTo>
                      <a:pt x="6571" y="4771"/>
                    </a:lnTo>
                    <a:lnTo>
                      <a:pt x="6508" y="4688"/>
                    </a:lnTo>
                    <a:lnTo>
                      <a:pt x="6403" y="4604"/>
                    </a:lnTo>
                    <a:lnTo>
                      <a:pt x="6236" y="4562"/>
                    </a:lnTo>
                    <a:lnTo>
                      <a:pt x="6131" y="4416"/>
                    </a:lnTo>
                    <a:lnTo>
                      <a:pt x="5943" y="4290"/>
                    </a:lnTo>
                    <a:lnTo>
                      <a:pt x="5504" y="4060"/>
                    </a:lnTo>
                    <a:lnTo>
                      <a:pt x="5294" y="4018"/>
                    </a:lnTo>
                    <a:lnTo>
                      <a:pt x="5148" y="4018"/>
                    </a:lnTo>
                    <a:lnTo>
                      <a:pt x="5106" y="3914"/>
                    </a:lnTo>
                    <a:lnTo>
                      <a:pt x="5106" y="3851"/>
                    </a:lnTo>
                    <a:lnTo>
                      <a:pt x="5232" y="3746"/>
                    </a:lnTo>
                    <a:lnTo>
                      <a:pt x="5252" y="3662"/>
                    </a:lnTo>
                    <a:lnTo>
                      <a:pt x="5148" y="3621"/>
                    </a:lnTo>
                    <a:lnTo>
                      <a:pt x="5022" y="3642"/>
                    </a:lnTo>
                    <a:lnTo>
                      <a:pt x="4918" y="3621"/>
                    </a:lnTo>
                    <a:lnTo>
                      <a:pt x="4708" y="3621"/>
                    </a:lnTo>
                    <a:lnTo>
                      <a:pt x="4625" y="3558"/>
                    </a:lnTo>
                    <a:lnTo>
                      <a:pt x="4520" y="3537"/>
                    </a:lnTo>
                    <a:lnTo>
                      <a:pt x="4457" y="3453"/>
                    </a:lnTo>
                    <a:lnTo>
                      <a:pt x="4290" y="3328"/>
                    </a:lnTo>
                    <a:lnTo>
                      <a:pt x="4206" y="3202"/>
                    </a:lnTo>
                    <a:lnTo>
                      <a:pt x="4102" y="3097"/>
                    </a:lnTo>
                    <a:lnTo>
                      <a:pt x="4039" y="2993"/>
                    </a:lnTo>
                    <a:lnTo>
                      <a:pt x="4039" y="2867"/>
                    </a:lnTo>
                    <a:lnTo>
                      <a:pt x="3976" y="2825"/>
                    </a:lnTo>
                    <a:lnTo>
                      <a:pt x="3976" y="2721"/>
                    </a:lnTo>
                    <a:lnTo>
                      <a:pt x="3620" y="2365"/>
                    </a:lnTo>
                    <a:lnTo>
                      <a:pt x="3537" y="2261"/>
                    </a:lnTo>
                    <a:lnTo>
                      <a:pt x="3411" y="2177"/>
                    </a:lnTo>
                    <a:lnTo>
                      <a:pt x="3139" y="2051"/>
                    </a:lnTo>
                    <a:lnTo>
                      <a:pt x="3097" y="1968"/>
                    </a:lnTo>
                    <a:lnTo>
                      <a:pt x="3056" y="1821"/>
                    </a:lnTo>
                    <a:lnTo>
                      <a:pt x="3014" y="1654"/>
                    </a:lnTo>
                    <a:lnTo>
                      <a:pt x="3056" y="1612"/>
                    </a:lnTo>
                    <a:lnTo>
                      <a:pt x="3139" y="1465"/>
                    </a:lnTo>
                    <a:lnTo>
                      <a:pt x="3056" y="1361"/>
                    </a:lnTo>
                    <a:lnTo>
                      <a:pt x="3014" y="1235"/>
                    </a:lnTo>
                    <a:lnTo>
                      <a:pt x="3056" y="1152"/>
                    </a:lnTo>
                    <a:lnTo>
                      <a:pt x="3202" y="1131"/>
                    </a:lnTo>
                    <a:lnTo>
                      <a:pt x="3307" y="1026"/>
                    </a:lnTo>
                    <a:lnTo>
                      <a:pt x="3432" y="1026"/>
                    </a:lnTo>
                    <a:lnTo>
                      <a:pt x="3516" y="942"/>
                    </a:lnTo>
                    <a:lnTo>
                      <a:pt x="3579" y="901"/>
                    </a:lnTo>
                    <a:lnTo>
                      <a:pt x="3725" y="921"/>
                    </a:lnTo>
                    <a:lnTo>
                      <a:pt x="3683" y="712"/>
                    </a:lnTo>
                    <a:lnTo>
                      <a:pt x="3725" y="691"/>
                    </a:lnTo>
                    <a:lnTo>
                      <a:pt x="3662" y="587"/>
                    </a:lnTo>
                    <a:lnTo>
                      <a:pt x="3788" y="398"/>
                    </a:lnTo>
                    <a:lnTo>
                      <a:pt x="3725" y="315"/>
                    </a:lnTo>
                    <a:lnTo>
                      <a:pt x="3537" y="356"/>
                    </a:lnTo>
                    <a:lnTo>
                      <a:pt x="3202" y="273"/>
                    </a:lnTo>
                    <a:lnTo>
                      <a:pt x="2909" y="105"/>
                    </a:lnTo>
                    <a:lnTo>
                      <a:pt x="2930" y="1"/>
                    </a:lnTo>
                    <a:lnTo>
                      <a:pt x="2721" y="43"/>
                    </a:lnTo>
                    <a:lnTo>
                      <a:pt x="2595" y="1"/>
                    </a:lnTo>
                    <a:close/>
                    <a:moveTo>
                      <a:pt x="4960" y="6236"/>
                    </a:moveTo>
                    <a:lnTo>
                      <a:pt x="4813" y="6362"/>
                    </a:lnTo>
                    <a:lnTo>
                      <a:pt x="4750" y="6362"/>
                    </a:lnTo>
                    <a:lnTo>
                      <a:pt x="4625" y="6278"/>
                    </a:lnTo>
                    <a:lnTo>
                      <a:pt x="4499" y="6403"/>
                    </a:lnTo>
                    <a:lnTo>
                      <a:pt x="4227" y="6382"/>
                    </a:lnTo>
                    <a:lnTo>
                      <a:pt x="4018" y="6445"/>
                    </a:lnTo>
                    <a:lnTo>
                      <a:pt x="3872" y="6403"/>
                    </a:lnTo>
                    <a:lnTo>
                      <a:pt x="3767" y="6341"/>
                    </a:lnTo>
                    <a:lnTo>
                      <a:pt x="3641" y="6341"/>
                    </a:lnTo>
                    <a:lnTo>
                      <a:pt x="3558" y="6382"/>
                    </a:lnTo>
                    <a:lnTo>
                      <a:pt x="3495" y="6341"/>
                    </a:lnTo>
                    <a:lnTo>
                      <a:pt x="3369" y="6382"/>
                    </a:lnTo>
                    <a:lnTo>
                      <a:pt x="3348" y="6571"/>
                    </a:lnTo>
                    <a:lnTo>
                      <a:pt x="3474" y="6675"/>
                    </a:lnTo>
                    <a:lnTo>
                      <a:pt x="3600" y="6655"/>
                    </a:lnTo>
                    <a:lnTo>
                      <a:pt x="3809" y="6801"/>
                    </a:lnTo>
                    <a:lnTo>
                      <a:pt x="3955" y="6822"/>
                    </a:lnTo>
                    <a:lnTo>
                      <a:pt x="4060" y="6927"/>
                    </a:lnTo>
                    <a:lnTo>
                      <a:pt x="4311" y="7031"/>
                    </a:lnTo>
                    <a:lnTo>
                      <a:pt x="4374" y="7010"/>
                    </a:lnTo>
                    <a:lnTo>
                      <a:pt x="4478" y="7094"/>
                    </a:lnTo>
                    <a:lnTo>
                      <a:pt x="4499" y="7199"/>
                    </a:lnTo>
                    <a:lnTo>
                      <a:pt x="4750" y="7303"/>
                    </a:lnTo>
                    <a:lnTo>
                      <a:pt x="4855" y="7282"/>
                    </a:lnTo>
                    <a:lnTo>
                      <a:pt x="4855" y="7136"/>
                    </a:lnTo>
                    <a:lnTo>
                      <a:pt x="4918" y="7073"/>
                    </a:lnTo>
                    <a:lnTo>
                      <a:pt x="4918" y="6927"/>
                    </a:lnTo>
                    <a:lnTo>
                      <a:pt x="4813" y="6801"/>
                    </a:lnTo>
                    <a:lnTo>
                      <a:pt x="4918" y="6508"/>
                    </a:lnTo>
                    <a:lnTo>
                      <a:pt x="5022" y="6403"/>
                    </a:lnTo>
                    <a:lnTo>
                      <a:pt x="5022" y="6362"/>
                    </a:lnTo>
                    <a:lnTo>
                      <a:pt x="5043" y="6362"/>
                    </a:lnTo>
                    <a:lnTo>
                      <a:pt x="5043" y="6341"/>
                    </a:lnTo>
                    <a:lnTo>
                      <a:pt x="4960" y="623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4" name="Google Shape;1244;p34"/>
            <p:cNvGrpSpPr/>
            <p:nvPr/>
          </p:nvGrpSpPr>
          <p:grpSpPr>
            <a:xfrm>
              <a:off x="3775674" y="2798496"/>
              <a:ext cx="40545" cy="23564"/>
              <a:chOff x="3750475" y="2481850"/>
              <a:chExt cx="85125" cy="51800"/>
            </a:xfrm>
          </p:grpSpPr>
          <p:sp>
            <p:nvSpPr>
              <p:cNvPr id="1245" name="Google Shape;1245;p34"/>
              <p:cNvSpPr/>
              <p:nvPr/>
            </p:nvSpPr>
            <p:spPr>
              <a:xfrm>
                <a:off x="3762125" y="2492625"/>
                <a:ext cx="64900" cy="36650"/>
              </a:xfrm>
              <a:custGeom>
                <a:rect b="b" l="l" r="r" t="t"/>
                <a:pathLst>
                  <a:path extrusionOk="0" h="1466" w="2596">
                    <a:moveTo>
                      <a:pt x="1507" y="1"/>
                    </a:moveTo>
                    <a:lnTo>
                      <a:pt x="1361" y="64"/>
                    </a:lnTo>
                    <a:lnTo>
                      <a:pt x="1402" y="105"/>
                    </a:lnTo>
                    <a:lnTo>
                      <a:pt x="1340" y="189"/>
                    </a:lnTo>
                    <a:lnTo>
                      <a:pt x="1214" y="126"/>
                    </a:lnTo>
                    <a:lnTo>
                      <a:pt x="1109" y="189"/>
                    </a:lnTo>
                    <a:lnTo>
                      <a:pt x="1005" y="168"/>
                    </a:lnTo>
                    <a:lnTo>
                      <a:pt x="817" y="210"/>
                    </a:lnTo>
                    <a:lnTo>
                      <a:pt x="712" y="210"/>
                    </a:lnTo>
                    <a:lnTo>
                      <a:pt x="691" y="126"/>
                    </a:lnTo>
                    <a:lnTo>
                      <a:pt x="565" y="126"/>
                    </a:lnTo>
                    <a:lnTo>
                      <a:pt x="482" y="231"/>
                    </a:lnTo>
                    <a:lnTo>
                      <a:pt x="607" y="294"/>
                    </a:lnTo>
                    <a:lnTo>
                      <a:pt x="607" y="398"/>
                    </a:lnTo>
                    <a:lnTo>
                      <a:pt x="503" y="440"/>
                    </a:lnTo>
                    <a:lnTo>
                      <a:pt x="398" y="608"/>
                    </a:lnTo>
                    <a:lnTo>
                      <a:pt x="314" y="628"/>
                    </a:lnTo>
                    <a:lnTo>
                      <a:pt x="168" y="859"/>
                    </a:lnTo>
                    <a:lnTo>
                      <a:pt x="147" y="1047"/>
                    </a:lnTo>
                    <a:lnTo>
                      <a:pt x="147" y="1152"/>
                    </a:lnTo>
                    <a:lnTo>
                      <a:pt x="84" y="1152"/>
                    </a:lnTo>
                    <a:lnTo>
                      <a:pt x="0" y="1173"/>
                    </a:lnTo>
                    <a:lnTo>
                      <a:pt x="42" y="1277"/>
                    </a:lnTo>
                    <a:lnTo>
                      <a:pt x="147" y="1277"/>
                    </a:lnTo>
                    <a:lnTo>
                      <a:pt x="293" y="1235"/>
                    </a:lnTo>
                    <a:lnTo>
                      <a:pt x="252" y="1068"/>
                    </a:lnTo>
                    <a:lnTo>
                      <a:pt x="314" y="1026"/>
                    </a:lnTo>
                    <a:lnTo>
                      <a:pt x="482" y="1026"/>
                    </a:lnTo>
                    <a:lnTo>
                      <a:pt x="524" y="1131"/>
                    </a:lnTo>
                    <a:lnTo>
                      <a:pt x="586" y="1277"/>
                    </a:lnTo>
                    <a:lnTo>
                      <a:pt x="670" y="1340"/>
                    </a:lnTo>
                    <a:lnTo>
                      <a:pt x="670" y="1424"/>
                    </a:lnTo>
                    <a:lnTo>
                      <a:pt x="796" y="1465"/>
                    </a:lnTo>
                    <a:lnTo>
                      <a:pt x="1026" y="1319"/>
                    </a:lnTo>
                    <a:lnTo>
                      <a:pt x="1151" y="1361"/>
                    </a:lnTo>
                    <a:lnTo>
                      <a:pt x="1361" y="1026"/>
                    </a:lnTo>
                    <a:lnTo>
                      <a:pt x="1507" y="1110"/>
                    </a:lnTo>
                    <a:lnTo>
                      <a:pt x="1507" y="1235"/>
                    </a:lnTo>
                    <a:lnTo>
                      <a:pt x="1674" y="1319"/>
                    </a:lnTo>
                    <a:lnTo>
                      <a:pt x="1737" y="1445"/>
                    </a:lnTo>
                    <a:lnTo>
                      <a:pt x="1842" y="1235"/>
                    </a:lnTo>
                    <a:lnTo>
                      <a:pt x="1842" y="1068"/>
                    </a:lnTo>
                    <a:lnTo>
                      <a:pt x="2093" y="1131"/>
                    </a:lnTo>
                    <a:lnTo>
                      <a:pt x="2197" y="1131"/>
                    </a:lnTo>
                    <a:lnTo>
                      <a:pt x="2302" y="1214"/>
                    </a:lnTo>
                    <a:lnTo>
                      <a:pt x="2302" y="1005"/>
                    </a:lnTo>
                    <a:lnTo>
                      <a:pt x="2553" y="942"/>
                    </a:lnTo>
                    <a:lnTo>
                      <a:pt x="2490" y="754"/>
                    </a:lnTo>
                    <a:lnTo>
                      <a:pt x="2595" y="628"/>
                    </a:lnTo>
                    <a:lnTo>
                      <a:pt x="2553" y="524"/>
                    </a:lnTo>
                    <a:lnTo>
                      <a:pt x="2469" y="524"/>
                    </a:lnTo>
                    <a:lnTo>
                      <a:pt x="2365" y="628"/>
                    </a:lnTo>
                    <a:lnTo>
                      <a:pt x="2260" y="503"/>
                    </a:lnTo>
                    <a:lnTo>
                      <a:pt x="2177" y="524"/>
                    </a:lnTo>
                    <a:lnTo>
                      <a:pt x="2030" y="524"/>
                    </a:lnTo>
                    <a:lnTo>
                      <a:pt x="1988" y="440"/>
                    </a:lnTo>
                    <a:lnTo>
                      <a:pt x="2030" y="398"/>
                    </a:lnTo>
                    <a:lnTo>
                      <a:pt x="2030" y="294"/>
                    </a:lnTo>
                    <a:lnTo>
                      <a:pt x="1884" y="210"/>
                    </a:lnTo>
                    <a:lnTo>
                      <a:pt x="1737" y="84"/>
                    </a:lnTo>
                    <a:lnTo>
                      <a:pt x="1653" y="84"/>
                    </a:lnTo>
                    <a:lnTo>
                      <a:pt x="1612" y="126"/>
                    </a:lnTo>
                    <a:lnTo>
                      <a:pt x="1528" y="105"/>
                    </a:lnTo>
                    <a:lnTo>
                      <a:pt x="15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34"/>
              <p:cNvSpPr/>
              <p:nvPr/>
            </p:nvSpPr>
            <p:spPr>
              <a:xfrm>
                <a:off x="3750475" y="2481850"/>
                <a:ext cx="85125" cy="51800"/>
              </a:xfrm>
              <a:custGeom>
                <a:rect b="b" l="l" r="r" t="t"/>
                <a:pathLst>
                  <a:path extrusionOk="0" h="2072" w="3405">
                    <a:moveTo>
                      <a:pt x="1095" y="286"/>
                    </a:moveTo>
                    <a:lnTo>
                      <a:pt x="0" y="1667"/>
                    </a:lnTo>
                    <a:lnTo>
                      <a:pt x="547" y="2072"/>
                    </a:lnTo>
                    <a:lnTo>
                      <a:pt x="1214" y="1858"/>
                    </a:lnTo>
                    <a:lnTo>
                      <a:pt x="1881" y="1262"/>
                    </a:lnTo>
                    <a:lnTo>
                      <a:pt x="2976" y="1286"/>
                    </a:lnTo>
                    <a:lnTo>
                      <a:pt x="3405" y="786"/>
                    </a:ln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</p:grpSp>
        <p:grpSp>
          <p:nvGrpSpPr>
            <p:cNvPr id="1247" name="Google Shape;1247;p34"/>
            <p:cNvGrpSpPr/>
            <p:nvPr/>
          </p:nvGrpSpPr>
          <p:grpSpPr>
            <a:xfrm>
              <a:off x="3716946" y="2776024"/>
              <a:ext cx="81971" cy="76912"/>
              <a:chOff x="3627175" y="2432450"/>
              <a:chExt cx="172100" cy="169075"/>
            </a:xfrm>
          </p:grpSpPr>
          <p:sp>
            <p:nvSpPr>
              <p:cNvPr id="1248" name="Google Shape;1248;p34"/>
              <p:cNvSpPr/>
              <p:nvPr/>
            </p:nvSpPr>
            <p:spPr>
              <a:xfrm>
                <a:off x="3627175" y="2433000"/>
                <a:ext cx="164800" cy="156950"/>
              </a:xfrm>
              <a:custGeom>
                <a:rect b="b" l="l" r="r" t="t"/>
                <a:pathLst>
                  <a:path extrusionOk="0" h="6278" w="6592">
                    <a:moveTo>
                      <a:pt x="3829" y="0"/>
                    </a:moveTo>
                    <a:lnTo>
                      <a:pt x="3808" y="42"/>
                    </a:lnTo>
                    <a:lnTo>
                      <a:pt x="3599" y="105"/>
                    </a:lnTo>
                    <a:lnTo>
                      <a:pt x="3578" y="63"/>
                    </a:lnTo>
                    <a:lnTo>
                      <a:pt x="3390" y="168"/>
                    </a:lnTo>
                    <a:lnTo>
                      <a:pt x="3369" y="272"/>
                    </a:lnTo>
                    <a:lnTo>
                      <a:pt x="3390" y="398"/>
                    </a:lnTo>
                    <a:lnTo>
                      <a:pt x="3348" y="607"/>
                    </a:lnTo>
                    <a:lnTo>
                      <a:pt x="3181" y="796"/>
                    </a:lnTo>
                    <a:lnTo>
                      <a:pt x="3181" y="837"/>
                    </a:lnTo>
                    <a:lnTo>
                      <a:pt x="2992" y="900"/>
                    </a:lnTo>
                    <a:lnTo>
                      <a:pt x="2888" y="900"/>
                    </a:lnTo>
                    <a:lnTo>
                      <a:pt x="2783" y="879"/>
                    </a:lnTo>
                    <a:lnTo>
                      <a:pt x="2574" y="1005"/>
                    </a:lnTo>
                    <a:lnTo>
                      <a:pt x="2532" y="1089"/>
                    </a:lnTo>
                    <a:lnTo>
                      <a:pt x="2574" y="1151"/>
                    </a:lnTo>
                    <a:lnTo>
                      <a:pt x="2658" y="1193"/>
                    </a:lnTo>
                    <a:lnTo>
                      <a:pt x="2532" y="1298"/>
                    </a:lnTo>
                    <a:lnTo>
                      <a:pt x="2365" y="1319"/>
                    </a:lnTo>
                    <a:lnTo>
                      <a:pt x="2134" y="1298"/>
                    </a:lnTo>
                    <a:lnTo>
                      <a:pt x="2030" y="1235"/>
                    </a:lnTo>
                    <a:lnTo>
                      <a:pt x="1946" y="1298"/>
                    </a:lnTo>
                    <a:lnTo>
                      <a:pt x="1925" y="1214"/>
                    </a:lnTo>
                    <a:lnTo>
                      <a:pt x="1841" y="1151"/>
                    </a:lnTo>
                    <a:lnTo>
                      <a:pt x="1883" y="1047"/>
                    </a:lnTo>
                    <a:lnTo>
                      <a:pt x="1800" y="1026"/>
                    </a:lnTo>
                    <a:lnTo>
                      <a:pt x="1695" y="1047"/>
                    </a:lnTo>
                    <a:lnTo>
                      <a:pt x="1569" y="1047"/>
                    </a:lnTo>
                    <a:lnTo>
                      <a:pt x="1507" y="1026"/>
                    </a:lnTo>
                    <a:lnTo>
                      <a:pt x="1528" y="1151"/>
                    </a:lnTo>
                    <a:lnTo>
                      <a:pt x="1507" y="1214"/>
                    </a:lnTo>
                    <a:lnTo>
                      <a:pt x="1716" y="1402"/>
                    </a:lnTo>
                    <a:lnTo>
                      <a:pt x="1674" y="1444"/>
                    </a:lnTo>
                    <a:lnTo>
                      <a:pt x="1695" y="1528"/>
                    </a:lnTo>
                    <a:lnTo>
                      <a:pt x="1695" y="1633"/>
                    </a:lnTo>
                    <a:lnTo>
                      <a:pt x="1737" y="1716"/>
                    </a:lnTo>
                    <a:lnTo>
                      <a:pt x="1737" y="1821"/>
                    </a:lnTo>
                    <a:lnTo>
                      <a:pt x="1569" y="1779"/>
                    </a:lnTo>
                    <a:lnTo>
                      <a:pt x="1465" y="1821"/>
                    </a:lnTo>
                    <a:lnTo>
                      <a:pt x="1381" y="1779"/>
                    </a:lnTo>
                    <a:lnTo>
                      <a:pt x="1277" y="1821"/>
                    </a:lnTo>
                    <a:lnTo>
                      <a:pt x="1256" y="1758"/>
                    </a:lnTo>
                    <a:lnTo>
                      <a:pt x="1109" y="1863"/>
                    </a:lnTo>
                    <a:lnTo>
                      <a:pt x="963" y="1653"/>
                    </a:lnTo>
                    <a:lnTo>
                      <a:pt x="858" y="1633"/>
                    </a:lnTo>
                    <a:lnTo>
                      <a:pt x="733" y="1653"/>
                    </a:lnTo>
                    <a:lnTo>
                      <a:pt x="628" y="1758"/>
                    </a:lnTo>
                    <a:lnTo>
                      <a:pt x="565" y="1737"/>
                    </a:lnTo>
                    <a:lnTo>
                      <a:pt x="481" y="1779"/>
                    </a:lnTo>
                    <a:lnTo>
                      <a:pt x="440" y="1758"/>
                    </a:lnTo>
                    <a:lnTo>
                      <a:pt x="335" y="1758"/>
                    </a:lnTo>
                    <a:lnTo>
                      <a:pt x="251" y="1842"/>
                    </a:lnTo>
                    <a:lnTo>
                      <a:pt x="63" y="1863"/>
                    </a:lnTo>
                    <a:lnTo>
                      <a:pt x="0" y="1946"/>
                    </a:lnTo>
                    <a:lnTo>
                      <a:pt x="42" y="2030"/>
                    </a:lnTo>
                    <a:lnTo>
                      <a:pt x="147" y="1988"/>
                    </a:lnTo>
                    <a:lnTo>
                      <a:pt x="251" y="2030"/>
                    </a:lnTo>
                    <a:lnTo>
                      <a:pt x="272" y="2051"/>
                    </a:lnTo>
                    <a:lnTo>
                      <a:pt x="272" y="2051"/>
                    </a:lnTo>
                    <a:lnTo>
                      <a:pt x="147" y="2030"/>
                    </a:lnTo>
                    <a:lnTo>
                      <a:pt x="105" y="2051"/>
                    </a:lnTo>
                    <a:lnTo>
                      <a:pt x="126" y="2156"/>
                    </a:lnTo>
                    <a:lnTo>
                      <a:pt x="168" y="2072"/>
                    </a:lnTo>
                    <a:lnTo>
                      <a:pt x="230" y="2093"/>
                    </a:lnTo>
                    <a:lnTo>
                      <a:pt x="251" y="2177"/>
                    </a:lnTo>
                    <a:lnTo>
                      <a:pt x="209" y="2197"/>
                    </a:lnTo>
                    <a:lnTo>
                      <a:pt x="105" y="2239"/>
                    </a:lnTo>
                    <a:lnTo>
                      <a:pt x="105" y="2260"/>
                    </a:lnTo>
                    <a:lnTo>
                      <a:pt x="209" y="2260"/>
                    </a:lnTo>
                    <a:lnTo>
                      <a:pt x="230" y="2386"/>
                    </a:lnTo>
                    <a:lnTo>
                      <a:pt x="230" y="2469"/>
                    </a:lnTo>
                    <a:lnTo>
                      <a:pt x="335" y="2386"/>
                    </a:lnTo>
                    <a:lnTo>
                      <a:pt x="481" y="2386"/>
                    </a:lnTo>
                    <a:lnTo>
                      <a:pt x="670" y="2469"/>
                    </a:lnTo>
                    <a:lnTo>
                      <a:pt x="733" y="2511"/>
                    </a:lnTo>
                    <a:lnTo>
                      <a:pt x="774" y="2511"/>
                    </a:lnTo>
                    <a:lnTo>
                      <a:pt x="900" y="2595"/>
                    </a:lnTo>
                    <a:lnTo>
                      <a:pt x="1005" y="2511"/>
                    </a:lnTo>
                    <a:lnTo>
                      <a:pt x="1067" y="2553"/>
                    </a:lnTo>
                    <a:lnTo>
                      <a:pt x="1046" y="2595"/>
                    </a:lnTo>
                    <a:lnTo>
                      <a:pt x="1067" y="2658"/>
                    </a:lnTo>
                    <a:lnTo>
                      <a:pt x="1172" y="2595"/>
                    </a:lnTo>
                    <a:lnTo>
                      <a:pt x="1214" y="2658"/>
                    </a:lnTo>
                    <a:lnTo>
                      <a:pt x="1172" y="2762"/>
                    </a:lnTo>
                    <a:lnTo>
                      <a:pt x="1214" y="2825"/>
                    </a:lnTo>
                    <a:lnTo>
                      <a:pt x="1297" y="2825"/>
                    </a:lnTo>
                    <a:lnTo>
                      <a:pt x="1402" y="2783"/>
                    </a:lnTo>
                    <a:lnTo>
                      <a:pt x="1528" y="2783"/>
                    </a:lnTo>
                    <a:lnTo>
                      <a:pt x="1611" y="2888"/>
                    </a:lnTo>
                    <a:lnTo>
                      <a:pt x="1507" y="2825"/>
                    </a:lnTo>
                    <a:lnTo>
                      <a:pt x="1402" y="2825"/>
                    </a:lnTo>
                    <a:lnTo>
                      <a:pt x="1360" y="2930"/>
                    </a:lnTo>
                    <a:lnTo>
                      <a:pt x="1402" y="2972"/>
                    </a:lnTo>
                    <a:lnTo>
                      <a:pt x="1423" y="3076"/>
                    </a:lnTo>
                    <a:lnTo>
                      <a:pt x="1381" y="3181"/>
                    </a:lnTo>
                    <a:lnTo>
                      <a:pt x="1402" y="3244"/>
                    </a:lnTo>
                    <a:lnTo>
                      <a:pt x="1486" y="3244"/>
                    </a:lnTo>
                    <a:lnTo>
                      <a:pt x="1632" y="3432"/>
                    </a:lnTo>
                    <a:lnTo>
                      <a:pt x="1779" y="3453"/>
                    </a:lnTo>
                    <a:lnTo>
                      <a:pt x="1904" y="3537"/>
                    </a:lnTo>
                    <a:lnTo>
                      <a:pt x="1904" y="3641"/>
                    </a:lnTo>
                    <a:lnTo>
                      <a:pt x="1946" y="3725"/>
                    </a:lnTo>
                    <a:lnTo>
                      <a:pt x="1904" y="3830"/>
                    </a:lnTo>
                    <a:lnTo>
                      <a:pt x="1883" y="3850"/>
                    </a:lnTo>
                    <a:lnTo>
                      <a:pt x="1841" y="3934"/>
                    </a:lnTo>
                    <a:lnTo>
                      <a:pt x="1946" y="3955"/>
                    </a:lnTo>
                    <a:lnTo>
                      <a:pt x="2134" y="4081"/>
                    </a:lnTo>
                    <a:lnTo>
                      <a:pt x="2260" y="4436"/>
                    </a:lnTo>
                    <a:lnTo>
                      <a:pt x="2260" y="4436"/>
                    </a:lnTo>
                    <a:lnTo>
                      <a:pt x="2113" y="4269"/>
                    </a:lnTo>
                    <a:lnTo>
                      <a:pt x="2093" y="4143"/>
                    </a:lnTo>
                    <a:lnTo>
                      <a:pt x="1946" y="4081"/>
                    </a:lnTo>
                    <a:lnTo>
                      <a:pt x="1904" y="4122"/>
                    </a:lnTo>
                    <a:lnTo>
                      <a:pt x="1841" y="4394"/>
                    </a:lnTo>
                    <a:lnTo>
                      <a:pt x="1841" y="4604"/>
                    </a:lnTo>
                    <a:lnTo>
                      <a:pt x="1946" y="4687"/>
                    </a:lnTo>
                    <a:lnTo>
                      <a:pt x="1883" y="4750"/>
                    </a:lnTo>
                    <a:lnTo>
                      <a:pt x="1841" y="5127"/>
                    </a:lnTo>
                    <a:lnTo>
                      <a:pt x="1737" y="5482"/>
                    </a:lnTo>
                    <a:lnTo>
                      <a:pt x="1590" y="5545"/>
                    </a:lnTo>
                    <a:lnTo>
                      <a:pt x="1695" y="5608"/>
                    </a:lnTo>
                    <a:lnTo>
                      <a:pt x="1716" y="5629"/>
                    </a:lnTo>
                    <a:lnTo>
                      <a:pt x="1779" y="5629"/>
                    </a:lnTo>
                    <a:lnTo>
                      <a:pt x="1800" y="5754"/>
                    </a:lnTo>
                    <a:lnTo>
                      <a:pt x="1800" y="5859"/>
                    </a:lnTo>
                    <a:lnTo>
                      <a:pt x="1946" y="5838"/>
                    </a:lnTo>
                    <a:lnTo>
                      <a:pt x="2197" y="5922"/>
                    </a:lnTo>
                    <a:lnTo>
                      <a:pt x="2302" y="6047"/>
                    </a:lnTo>
                    <a:lnTo>
                      <a:pt x="2406" y="6006"/>
                    </a:lnTo>
                    <a:lnTo>
                      <a:pt x="2532" y="6131"/>
                    </a:lnTo>
                    <a:lnTo>
                      <a:pt x="2678" y="6131"/>
                    </a:lnTo>
                    <a:lnTo>
                      <a:pt x="2762" y="6152"/>
                    </a:lnTo>
                    <a:lnTo>
                      <a:pt x="2867" y="6047"/>
                    </a:lnTo>
                    <a:lnTo>
                      <a:pt x="3139" y="6047"/>
                    </a:lnTo>
                    <a:lnTo>
                      <a:pt x="3243" y="6110"/>
                    </a:lnTo>
                    <a:lnTo>
                      <a:pt x="3390" y="6068"/>
                    </a:lnTo>
                    <a:lnTo>
                      <a:pt x="3557" y="6173"/>
                    </a:lnTo>
                    <a:lnTo>
                      <a:pt x="3829" y="6152"/>
                    </a:lnTo>
                    <a:lnTo>
                      <a:pt x="4018" y="6257"/>
                    </a:lnTo>
                    <a:lnTo>
                      <a:pt x="4101" y="6278"/>
                    </a:lnTo>
                    <a:lnTo>
                      <a:pt x="4101" y="6236"/>
                    </a:lnTo>
                    <a:lnTo>
                      <a:pt x="4038" y="6068"/>
                    </a:lnTo>
                    <a:lnTo>
                      <a:pt x="4101" y="5859"/>
                    </a:lnTo>
                    <a:lnTo>
                      <a:pt x="4101" y="5796"/>
                    </a:lnTo>
                    <a:lnTo>
                      <a:pt x="4227" y="5650"/>
                    </a:lnTo>
                    <a:lnTo>
                      <a:pt x="4436" y="5441"/>
                    </a:lnTo>
                    <a:lnTo>
                      <a:pt x="4499" y="5441"/>
                    </a:lnTo>
                    <a:lnTo>
                      <a:pt x="4562" y="5503"/>
                    </a:lnTo>
                    <a:lnTo>
                      <a:pt x="4708" y="5503"/>
                    </a:lnTo>
                    <a:lnTo>
                      <a:pt x="4834" y="5587"/>
                    </a:lnTo>
                    <a:lnTo>
                      <a:pt x="4938" y="5587"/>
                    </a:lnTo>
                    <a:lnTo>
                      <a:pt x="5022" y="5524"/>
                    </a:lnTo>
                    <a:lnTo>
                      <a:pt x="5085" y="5503"/>
                    </a:lnTo>
                    <a:lnTo>
                      <a:pt x="5461" y="5734"/>
                    </a:lnTo>
                    <a:lnTo>
                      <a:pt x="5545" y="5817"/>
                    </a:lnTo>
                    <a:lnTo>
                      <a:pt x="5796" y="5817"/>
                    </a:lnTo>
                    <a:lnTo>
                      <a:pt x="5901" y="5734"/>
                    </a:lnTo>
                    <a:lnTo>
                      <a:pt x="5880" y="5692"/>
                    </a:lnTo>
                    <a:lnTo>
                      <a:pt x="5984" y="5545"/>
                    </a:lnTo>
                    <a:lnTo>
                      <a:pt x="6340" y="5294"/>
                    </a:lnTo>
                    <a:lnTo>
                      <a:pt x="6382" y="5273"/>
                    </a:lnTo>
                    <a:lnTo>
                      <a:pt x="6319" y="5169"/>
                    </a:lnTo>
                    <a:lnTo>
                      <a:pt x="6403" y="4980"/>
                    </a:lnTo>
                    <a:lnTo>
                      <a:pt x="6235" y="4980"/>
                    </a:lnTo>
                    <a:lnTo>
                      <a:pt x="6068" y="4855"/>
                    </a:lnTo>
                    <a:lnTo>
                      <a:pt x="6026" y="4562"/>
                    </a:lnTo>
                    <a:lnTo>
                      <a:pt x="5880" y="4394"/>
                    </a:lnTo>
                    <a:lnTo>
                      <a:pt x="5963" y="4332"/>
                    </a:lnTo>
                    <a:lnTo>
                      <a:pt x="6089" y="4290"/>
                    </a:lnTo>
                    <a:lnTo>
                      <a:pt x="6131" y="4122"/>
                    </a:lnTo>
                    <a:lnTo>
                      <a:pt x="6026" y="4018"/>
                    </a:lnTo>
                    <a:lnTo>
                      <a:pt x="6005" y="3850"/>
                    </a:lnTo>
                    <a:lnTo>
                      <a:pt x="6068" y="3809"/>
                    </a:lnTo>
                    <a:lnTo>
                      <a:pt x="6068" y="3725"/>
                    </a:lnTo>
                    <a:lnTo>
                      <a:pt x="5984" y="3662"/>
                    </a:lnTo>
                    <a:lnTo>
                      <a:pt x="5922" y="3516"/>
                    </a:lnTo>
                    <a:lnTo>
                      <a:pt x="5880" y="3411"/>
                    </a:lnTo>
                    <a:lnTo>
                      <a:pt x="5712" y="3411"/>
                    </a:lnTo>
                    <a:lnTo>
                      <a:pt x="5650" y="3453"/>
                    </a:lnTo>
                    <a:lnTo>
                      <a:pt x="5691" y="3620"/>
                    </a:lnTo>
                    <a:lnTo>
                      <a:pt x="5545" y="3662"/>
                    </a:lnTo>
                    <a:lnTo>
                      <a:pt x="5440" y="3662"/>
                    </a:lnTo>
                    <a:lnTo>
                      <a:pt x="5398" y="3558"/>
                    </a:lnTo>
                    <a:lnTo>
                      <a:pt x="5482" y="3537"/>
                    </a:lnTo>
                    <a:lnTo>
                      <a:pt x="5545" y="3537"/>
                    </a:lnTo>
                    <a:lnTo>
                      <a:pt x="5545" y="3432"/>
                    </a:lnTo>
                    <a:lnTo>
                      <a:pt x="5566" y="3244"/>
                    </a:lnTo>
                    <a:lnTo>
                      <a:pt x="5712" y="3013"/>
                    </a:lnTo>
                    <a:lnTo>
                      <a:pt x="5796" y="2993"/>
                    </a:lnTo>
                    <a:lnTo>
                      <a:pt x="5901" y="2825"/>
                    </a:lnTo>
                    <a:lnTo>
                      <a:pt x="6005" y="2783"/>
                    </a:lnTo>
                    <a:lnTo>
                      <a:pt x="6005" y="2679"/>
                    </a:lnTo>
                    <a:lnTo>
                      <a:pt x="5880" y="2616"/>
                    </a:lnTo>
                    <a:lnTo>
                      <a:pt x="5963" y="2511"/>
                    </a:lnTo>
                    <a:lnTo>
                      <a:pt x="6089" y="2511"/>
                    </a:lnTo>
                    <a:lnTo>
                      <a:pt x="6110" y="2595"/>
                    </a:lnTo>
                    <a:lnTo>
                      <a:pt x="6215" y="2595"/>
                    </a:lnTo>
                    <a:lnTo>
                      <a:pt x="6403" y="2553"/>
                    </a:lnTo>
                    <a:lnTo>
                      <a:pt x="6340" y="2449"/>
                    </a:lnTo>
                    <a:lnTo>
                      <a:pt x="6235" y="2365"/>
                    </a:lnTo>
                    <a:lnTo>
                      <a:pt x="6235" y="2197"/>
                    </a:lnTo>
                    <a:lnTo>
                      <a:pt x="6298" y="2030"/>
                    </a:lnTo>
                    <a:lnTo>
                      <a:pt x="6382" y="1946"/>
                    </a:lnTo>
                    <a:lnTo>
                      <a:pt x="6382" y="1842"/>
                    </a:lnTo>
                    <a:lnTo>
                      <a:pt x="6445" y="1674"/>
                    </a:lnTo>
                    <a:lnTo>
                      <a:pt x="6591" y="1549"/>
                    </a:lnTo>
                    <a:lnTo>
                      <a:pt x="6445" y="1465"/>
                    </a:lnTo>
                    <a:lnTo>
                      <a:pt x="6340" y="1465"/>
                    </a:lnTo>
                    <a:lnTo>
                      <a:pt x="6215" y="1402"/>
                    </a:lnTo>
                    <a:lnTo>
                      <a:pt x="6110" y="1444"/>
                    </a:lnTo>
                    <a:lnTo>
                      <a:pt x="6026" y="1402"/>
                    </a:lnTo>
                    <a:lnTo>
                      <a:pt x="5922" y="1402"/>
                    </a:lnTo>
                    <a:lnTo>
                      <a:pt x="5859" y="1444"/>
                    </a:lnTo>
                    <a:lnTo>
                      <a:pt x="5754" y="1361"/>
                    </a:lnTo>
                    <a:lnTo>
                      <a:pt x="5754" y="1298"/>
                    </a:lnTo>
                    <a:lnTo>
                      <a:pt x="5650" y="1214"/>
                    </a:lnTo>
                    <a:lnTo>
                      <a:pt x="5566" y="1235"/>
                    </a:lnTo>
                    <a:lnTo>
                      <a:pt x="5398" y="1193"/>
                    </a:lnTo>
                    <a:lnTo>
                      <a:pt x="5357" y="1089"/>
                    </a:lnTo>
                    <a:lnTo>
                      <a:pt x="5252" y="1089"/>
                    </a:lnTo>
                    <a:lnTo>
                      <a:pt x="5189" y="1130"/>
                    </a:lnTo>
                    <a:lnTo>
                      <a:pt x="5085" y="1047"/>
                    </a:lnTo>
                    <a:lnTo>
                      <a:pt x="4980" y="1026"/>
                    </a:lnTo>
                    <a:lnTo>
                      <a:pt x="4854" y="879"/>
                    </a:lnTo>
                    <a:lnTo>
                      <a:pt x="4771" y="837"/>
                    </a:lnTo>
                    <a:lnTo>
                      <a:pt x="4729" y="796"/>
                    </a:lnTo>
                    <a:lnTo>
                      <a:pt x="4645" y="796"/>
                    </a:lnTo>
                    <a:lnTo>
                      <a:pt x="4603" y="837"/>
                    </a:lnTo>
                    <a:lnTo>
                      <a:pt x="4457" y="775"/>
                    </a:lnTo>
                    <a:lnTo>
                      <a:pt x="4457" y="607"/>
                    </a:lnTo>
                    <a:lnTo>
                      <a:pt x="4394" y="586"/>
                    </a:lnTo>
                    <a:lnTo>
                      <a:pt x="4310" y="524"/>
                    </a:lnTo>
                    <a:lnTo>
                      <a:pt x="4227" y="524"/>
                    </a:lnTo>
                    <a:lnTo>
                      <a:pt x="4080" y="398"/>
                    </a:lnTo>
                    <a:lnTo>
                      <a:pt x="4038" y="293"/>
                    </a:lnTo>
                    <a:lnTo>
                      <a:pt x="3913" y="252"/>
                    </a:lnTo>
                    <a:lnTo>
                      <a:pt x="3892" y="63"/>
                    </a:lnTo>
                    <a:lnTo>
                      <a:pt x="382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34"/>
              <p:cNvSpPr/>
              <p:nvPr/>
            </p:nvSpPr>
            <p:spPr>
              <a:xfrm>
                <a:off x="3658200" y="2557475"/>
                <a:ext cx="70850" cy="44050"/>
              </a:xfrm>
              <a:custGeom>
                <a:rect b="b" l="l" r="r" t="t"/>
                <a:pathLst>
                  <a:path extrusionOk="0" h="1762" w="2834">
                    <a:moveTo>
                      <a:pt x="571" y="595"/>
                    </a:moveTo>
                    <a:lnTo>
                      <a:pt x="0" y="1119"/>
                    </a:lnTo>
                    <a:lnTo>
                      <a:pt x="1833" y="1762"/>
                    </a:lnTo>
                    <a:lnTo>
                      <a:pt x="2714" y="1476"/>
                    </a:lnTo>
                    <a:lnTo>
                      <a:pt x="2834" y="1071"/>
                    </a:lnTo>
                    <a:lnTo>
                      <a:pt x="183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250" name="Google Shape;1250;p34"/>
              <p:cNvSpPr/>
              <p:nvPr/>
            </p:nvSpPr>
            <p:spPr>
              <a:xfrm>
                <a:off x="3719525" y="2432450"/>
                <a:ext cx="79750" cy="89900"/>
              </a:xfrm>
              <a:custGeom>
                <a:rect b="b" l="l" r="r" t="t"/>
                <a:pathLst>
                  <a:path extrusionOk="0" h="3596" w="3190">
                    <a:moveTo>
                      <a:pt x="0" y="167"/>
                    </a:moveTo>
                    <a:lnTo>
                      <a:pt x="261" y="0"/>
                    </a:lnTo>
                    <a:lnTo>
                      <a:pt x="1619" y="1095"/>
                    </a:lnTo>
                    <a:lnTo>
                      <a:pt x="2381" y="1286"/>
                    </a:lnTo>
                    <a:lnTo>
                      <a:pt x="3190" y="1429"/>
                    </a:lnTo>
                    <a:lnTo>
                      <a:pt x="2809" y="2595"/>
                    </a:lnTo>
                    <a:lnTo>
                      <a:pt x="2071" y="2429"/>
                    </a:lnTo>
                    <a:lnTo>
                      <a:pt x="1524" y="359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</p:grpSp>
        <p:grpSp>
          <p:nvGrpSpPr>
            <p:cNvPr id="1251" name="Google Shape;1251;p34"/>
            <p:cNvGrpSpPr/>
            <p:nvPr/>
          </p:nvGrpSpPr>
          <p:grpSpPr>
            <a:xfrm>
              <a:off x="3685682" y="2845624"/>
              <a:ext cx="29311" cy="45055"/>
              <a:chOff x="3561536" y="2585450"/>
              <a:chExt cx="61539" cy="99045"/>
            </a:xfrm>
          </p:grpSpPr>
          <p:sp>
            <p:nvSpPr>
              <p:cNvPr id="1252" name="Google Shape;1252;p34"/>
              <p:cNvSpPr/>
              <p:nvPr/>
            </p:nvSpPr>
            <p:spPr>
              <a:xfrm rot="192277">
                <a:off x="3564002" y="2593849"/>
                <a:ext cx="44498" cy="89472"/>
              </a:xfrm>
              <a:custGeom>
                <a:rect b="b" l="l" r="r" t="t"/>
                <a:pathLst>
                  <a:path extrusionOk="0" h="3579" w="1780">
                    <a:moveTo>
                      <a:pt x="628" y="1"/>
                    </a:moveTo>
                    <a:lnTo>
                      <a:pt x="356" y="22"/>
                    </a:lnTo>
                    <a:lnTo>
                      <a:pt x="377" y="147"/>
                    </a:lnTo>
                    <a:lnTo>
                      <a:pt x="461" y="357"/>
                    </a:lnTo>
                    <a:lnTo>
                      <a:pt x="440" y="712"/>
                    </a:lnTo>
                    <a:lnTo>
                      <a:pt x="440" y="775"/>
                    </a:lnTo>
                    <a:lnTo>
                      <a:pt x="419" y="943"/>
                    </a:lnTo>
                    <a:lnTo>
                      <a:pt x="482" y="1026"/>
                    </a:lnTo>
                    <a:lnTo>
                      <a:pt x="440" y="1131"/>
                    </a:lnTo>
                    <a:lnTo>
                      <a:pt x="356" y="1256"/>
                    </a:lnTo>
                    <a:lnTo>
                      <a:pt x="356" y="1445"/>
                    </a:lnTo>
                    <a:lnTo>
                      <a:pt x="231" y="1654"/>
                    </a:lnTo>
                    <a:lnTo>
                      <a:pt x="231" y="1759"/>
                    </a:lnTo>
                    <a:lnTo>
                      <a:pt x="64" y="1968"/>
                    </a:lnTo>
                    <a:lnTo>
                      <a:pt x="1" y="2303"/>
                    </a:lnTo>
                    <a:lnTo>
                      <a:pt x="1" y="2386"/>
                    </a:lnTo>
                    <a:lnTo>
                      <a:pt x="105" y="2386"/>
                    </a:lnTo>
                    <a:lnTo>
                      <a:pt x="168" y="2303"/>
                    </a:lnTo>
                    <a:lnTo>
                      <a:pt x="273" y="2219"/>
                    </a:lnTo>
                    <a:lnTo>
                      <a:pt x="252" y="2303"/>
                    </a:lnTo>
                    <a:lnTo>
                      <a:pt x="315" y="2344"/>
                    </a:lnTo>
                    <a:lnTo>
                      <a:pt x="126" y="2428"/>
                    </a:lnTo>
                    <a:lnTo>
                      <a:pt x="126" y="2554"/>
                    </a:lnTo>
                    <a:lnTo>
                      <a:pt x="168" y="2616"/>
                    </a:lnTo>
                    <a:lnTo>
                      <a:pt x="252" y="2533"/>
                    </a:lnTo>
                    <a:lnTo>
                      <a:pt x="419" y="2533"/>
                    </a:lnTo>
                    <a:lnTo>
                      <a:pt x="336" y="2616"/>
                    </a:lnTo>
                    <a:lnTo>
                      <a:pt x="377" y="2763"/>
                    </a:lnTo>
                    <a:lnTo>
                      <a:pt x="336" y="2909"/>
                    </a:lnTo>
                    <a:lnTo>
                      <a:pt x="336" y="3223"/>
                    </a:lnTo>
                    <a:lnTo>
                      <a:pt x="273" y="3432"/>
                    </a:lnTo>
                    <a:lnTo>
                      <a:pt x="231" y="3495"/>
                    </a:lnTo>
                    <a:lnTo>
                      <a:pt x="273" y="3537"/>
                    </a:lnTo>
                    <a:lnTo>
                      <a:pt x="440" y="3432"/>
                    </a:lnTo>
                    <a:lnTo>
                      <a:pt x="691" y="3495"/>
                    </a:lnTo>
                    <a:lnTo>
                      <a:pt x="796" y="3579"/>
                    </a:lnTo>
                    <a:lnTo>
                      <a:pt x="963" y="3474"/>
                    </a:lnTo>
                    <a:lnTo>
                      <a:pt x="1110" y="3474"/>
                    </a:lnTo>
                    <a:lnTo>
                      <a:pt x="1152" y="3432"/>
                    </a:lnTo>
                    <a:lnTo>
                      <a:pt x="1152" y="3286"/>
                    </a:lnTo>
                    <a:lnTo>
                      <a:pt x="1068" y="3160"/>
                    </a:lnTo>
                    <a:lnTo>
                      <a:pt x="1193" y="2909"/>
                    </a:lnTo>
                    <a:lnTo>
                      <a:pt x="1319" y="2805"/>
                    </a:lnTo>
                    <a:lnTo>
                      <a:pt x="1361" y="2658"/>
                    </a:lnTo>
                    <a:lnTo>
                      <a:pt x="1214" y="2658"/>
                    </a:lnTo>
                    <a:lnTo>
                      <a:pt x="1152" y="2512"/>
                    </a:lnTo>
                    <a:lnTo>
                      <a:pt x="1319" y="2323"/>
                    </a:lnTo>
                    <a:lnTo>
                      <a:pt x="1319" y="2093"/>
                    </a:lnTo>
                    <a:lnTo>
                      <a:pt x="1193" y="2010"/>
                    </a:lnTo>
                    <a:lnTo>
                      <a:pt x="1047" y="1717"/>
                    </a:lnTo>
                    <a:lnTo>
                      <a:pt x="1172" y="1696"/>
                    </a:lnTo>
                    <a:lnTo>
                      <a:pt x="1277" y="1696"/>
                    </a:lnTo>
                    <a:lnTo>
                      <a:pt x="1424" y="1487"/>
                    </a:lnTo>
                    <a:lnTo>
                      <a:pt x="1319" y="1382"/>
                    </a:lnTo>
                    <a:lnTo>
                      <a:pt x="1465" y="1277"/>
                    </a:lnTo>
                    <a:lnTo>
                      <a:pt x="1465" y="922"/>
                    </a:lnTo>
                    <a:lnTo>
                      <a:pt x="1424" y="754"/>
                    </a:lnTo>
                    <a:lnTo>
                      <a:pt x="1675" y="545"/>
                    </a:lnTo>
                    <a:lnTo>
                      <a:pt x="1737" y="545"/>
                    </a:lnTo>
                    <a:lnTo>
                      <a:pt x="1779" y="440"/>
                    </a:lnTo>
                    <a:lnTo>
                      <a:pt x="1675" y="252"/>
                    </a:lnTo>
                    <a:lnTo>
                      <a:pt x="1633" y="127"/>
                    </a:lnTo>
                    <a:lnTo>
                      <a:pt x="1382" y="85"/>
                    </a:lnTo>
                    <a:lnTo>
                      <a:pt x="1277" y="210"/>
                    </a:lnTo>
                    <a:lnTo>
                      <a:pt x="942" y="127"/>
                    </a:lnTo>
                    <a:lnTo>
                      <a:pt x="754" y="231"/>
                    </a:lnTo>
                    <a:lnTo>
                      <a:pt x="691" y="147"/>
                    </a:lnTo>
                    <a:lnTo>
                      <a:pt x="733" y="22"/>
                    </a:lnTo>
                    <a:lnTo>
                      <a:pt x="62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34"/>
              <p:cNvSpPr/>
              <p:nvPr/>
            </p:nvSpPr>
            <p:spPr>
              <a:xfrm>
                <a:off x="3580800" y="2585450"/>
                <a:ext cx="42275" cy="93450"/>
              </a:xfrm>
              <a:custGeom>
                <a:rect b="b" l="l" r="r" t="t"/>
                <a:pathLst>
                  <a:path extrusionOk="0" h="3738" w="1691">
                    <a:moveTo>
                      <a:pt x="453" y="0"/>
                    </a:moveTo>
                    <a:lnTo>
                      <a:pt x="0" y="547"/>
                    </a:lnTo>
                    <a:lnTo>
                      <a:pt x="0" y="3429"/>
                    </a:lnTo>
                    <a:lnTo>
                      <a:pt x="429" y="3738"/>
                    </a:lnTo>
                    <a:lnTo>
                      <a:pt x="1691" y="2714"/>
                    </a:lnTo>
                    <a:lnTo>
                      <a:pt x="1691" y="5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</p:grpSp>
        <p:grpSp>
          <p:nvGrpSpPr>
            <p:cNvPr id="1254" name="Google Shape;1254;p34"/>
            <p:cNvGrpSpPr/>
            <p:nvPr/>
          </p:nvGrpSpPr>
          <p:grpSpPr>
            <a:xfrm>
              <a:off x="3849905" y="2572252"/>
              <a:ext cx="74339" cy="119559"/>
              <a:chOff x="3906325" y="1984500"/>
              <a:chExt cx="156075" cy="262825"/>
            </a:xfrm>
          </p:grpSpPr>
          <p:sp>
            <p:nvSpPr>
              <p:cNvPr id="1255" name="Google Shape;1255;p34"/>
              <p:cNvSpPr/>
              <p:nvPr/>
            </p:nvSpPr>
            <p:spPr>
              <a:xfrm>
                <a:off x="3906325" y="1984500"/>
                <a:ext cx="100825" cy="124200"/>
              </a:xfrm>
              <a:custGeom>
                <a:rect b="b" l="l" r="r" t="t"/>
                <a:pathLst>
                  <a:path extrusionOk="0" h="4968" w="4033">
                    <a:moveTo>
                      <a:pt x="2901" y="4968"/>
                    </a:moveTo>
                    <a:lnTo>
                      <a:pt x="1524" y="4673"/>
                    </a:lnTo>
                    <a:lnTo>
                      <a:pt x="0" y="1771"/>
                    </a:lnTo>
                    <a:lnTo>
                      <a:pt x="737" y="886"/>
                    </a:lnTo>
                    <a:lnTo>
                      <a:pt x="2508" y="1181"/>
                    </a:lnTo>
                    <a:lnTo>
                      <a:pt x="2655" y="345"/>
                    </a:lnTo>
                    <a:lnTo>
                      <a:pt x="3442" y="0"/>
                    </a:lnTo>
                    <a:lnTo>
                      <a:pt x="4033" y="443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256" name="Google Shape;1256;p34"/>
              <p:cNvSpPr/>
              <p:nvPr/>
            </p:nvSpPr>
            <p:spPr>
              <a:xfrm>
                <a:off x="3919575" y="1989950"/>
                <a:ext cx="142825" cy="257375"/>
              </a:xfrm>
              <a:custGeom>
                <a:rect b="b" l="l" r="r" t="t"/>
                <a:pathLst>
                  <a:path extrusionOk="0" h="10295" w="5713">
                    <a:moveTo>
                      <a:pt x="2867" y="0"/>
                    </a:moveTo>
                    <a:lnTo>
                      <a:pt x="2762" y="105"/>
                    </a:lnTo>
                    <a:lnTo>
                      <a:pt x="2762" y="147"/>
                    </a:lnTo>
                    <a:lnTo>
                      <a:pt x="2679" y="189"/>
                    </a:lnTo>
                    <a:lnTo>
                      <a:pt x="2532" y="147"/>
                    </a:lnTo>
                    <a:lnTo>
                      <a:pt x="2386" y="209"/>
                    </a:lnTo>
                    <a:lnTo>
                      <a:pt x="2386" y="293"/>
                    </a:lnTo>
                    <a:lnTo>
                      <a:pt x="2323" y="419"/>
                    </a:lnTo>
                    <a:lnTo>
                      <a:pt x="2239" y="461"/>
                    </a:lnTo>
                    <a:lnTo>
                      <a:pt x="2281" y="544"/>
                    </a:lnTo>
                    <a:lnTo>
                      <a:pt x="2260" y="628"/>
                    </a:lnTo>
                    <a:lnTo>
                      <a:pt x="2239" y="921"/>
                    </a:lnTo>
                    <a:lnTo>
                      <a:pt x="2281" y="1088"/>
                    </a:lnTo>
                    <a:lnTo>
                      <a:pt x="2344" y="1193"/>
                    </a:lnTo>
                    <a:lnTo>
                      <a:pt x="2281" y="1277"/>
                    </a:lnTo>
                    <a:lnTo>
                      <a:pt x="2177" y="1360"/>
                    </a:lnTo>
                    <a:lnTo>
                      <a:pt x="2072" y="1360"/>
                    </a:lnTo>
                    <a:lnTo>
                      <a:pt x="1967" y="1444"/>
                    </a:lnTo>
                    <a:lnTo>
                      <a:pt x="1905" y="1486"/>
                    </a:lnTo>
                    <a:lnTo>
                      <a:pt x="1821" y="1611"/>
                    </a:lnTo>
                    <a:lnTo>
                      <a:pt x="1674" y="1590"/>
                    </a:lnTo>
                    <a:lnTo>
                      <a:pt x="1507" y="1465"/>
                    </a:lnTo>
                    <a:lnTo>
                      <a:pt x="1381" y="1465"/>
                    </a:lnTo>
                    <a:lnTo>
                      <a:pt x="1298" y="1549"/>
                    </a:lnTo>
                    <a:lnTo>
                      <a:pt x="1151" y="1674"/>
                    </a:lnTo>
                    <a:lnTo>
                      <a:pt x="900" y="1674"/>
                    </a:lnTo>
                    <a:lnTo>
                      <a:pt x="733" y="1590"/>
                    </a:lnTo>
                    <a:lnTo>
                      <a:pt x="670" y="1465"/>
                    </a:lnTo>
                    <a:lnTo>
                      <a:pt x="607" y="1339"/>
                    </a:lnTo>
                    <a:lnTo>
                      <a:pt x="377" y="1130"/>
                    </a:lnTo>
                    <a:lnTo>
                      <a:pt x="293" y="984"/>
                    </a:lnTo>
                    <a:lnTo>
                      <a:pt x="189" y="963"/>
                    </a:lnTo>
                    <a:lnTo>
                      <a:pt x="105" y="1046"/>
                    </a:lnTo>
                    <a:lnTo>
                      <a:pt x="84" y="1151"/>
                    </a:lnTo>
                    <a:lnTo>
                      <a:pt x="105" y="1214"/>
                    </a:lnTo>
                    <a:lnTo>
                      <a:pt x="84" y="1256"/>
                    </a:lnTo>
                    <a:lnTo>
                      <a:pt x="42" y="1214"/>
                    </a:lnTo>
                    <a:lnTo>
                      <a:pt x="1" y="1256"/>
                    </a:lnTo>
                    <a:lnTo>
                      <a:pt x="105" y="1360"/>
                    </a:lnTo>
                    <a:lnTo>
                      <a:pt x="273" y="1423"/>
                    </a:lnTo>
                    <a:lnTo>
                      <a:pt x="482" y="1674"/>
                    </a:lnTo>
                    <a:lnTo>
                      <a:pt x="628" y="1779"/>
                    </a:lnTo>
                    <a:lnTo>
                      <a:pt x="879" y="1800"/>
                    </a:lnTo>
                    <a:lnTo>
                      <a:pt x="942" y="1841"/>
                    </a:lnTo>
                    <a:lnTo>
                      <a:pt x="1026" y="1883"/>
                    </a:lnTo>
                    <a:lnTo>
                      <a:pt x="1130" y="2009"/>
                    </a:lnTo>
                    <a:lnTo>
                      <a:pt x="1193" y="2113"/>
                    </a:lnTo>
                    <a:lnTo>
                      <a:pt x="1298" y="2113"/>
                    </a:lnTo>
                    <a:lnTo>
                      <a:pt x="1402" y="2239"/>
                    </a:lnTo>
                    <a:lnTo>
                      <a:pt x="1465" y="2239"/>
                    </a:lnTo>
                    <a:lnTo>
                      <a:pt x="1528" y="2323"/>
                    </a:lnTo>
                    <a:lnTo>
                      <a:pt x="1465" y="2427"/>
                    </a:lnTo>
                    <a:lnTo>
                      <a:pt x="1507" y="2574"/>
                    </a:lnTo>
                    <a:lnTo>
                      <a:pt x="1444" y="2720"/>
                    </a:lnTo>
                    <a:lnTo>
                      <a:pt x="1444" y="2825"/>
                    </a:lnTo>
                    <a:lnTo>
                      <a:pt x="1612" y="2825"/>
                    </a:lnTo>
                    <a:lnTo>
                      <a:pt x="1633" y="2950"/>
                    </a:lnTo>
                    <a:lnTo>
                      <a:pt x="1591" y="3034"/>
                    </a:lnTo>
                    <a:lnTo>
                      <a:pt x="1612" y="3181"/>
                    </a:lnTo>
                    <a:lnTo>
                      <a:pt x="1653" y="3285"/>
                    </a:lnTo>
                    <a:lnTo>
                      <a:pt x="1695" y="3494"/>
                    </a:lnTo>
                    <a:lnTo>
                      <a:pt x="1653" y="3599"/>
                    </a:lnTo>
                    <a:lnTo>
                      <a:pt x="1695" y="3683"/>
                    </a:lnTo>
                    <a:lnTo>
                      <a:pt x="1695" y="3913"/>
                    </a:lnTo>
                    <a:lnTo>
                      <a:pt x="1653" y="3997"/>
                    </a:lnTo>
                    <a:lnTo>
                      <a:pt x="1716" y="4143"/>
                    </a:lnTo>
                    <a:lnTo>
                      <a:pt x="1821" y="4185"/>
                    </a:lnTo>
                    <a:lnTo>
                      <a:pt x="1925" y="4394"/>
                    </a:lnTo>
                    <a:lnTo>
                      <a:pt x="1967" y="4478"/>
                    </a:lnTo>
                    <a:lnTo>
                      <a:pt x="1967" y="4603"/>
                    </a:lnTo>
                    <a:lnTo>
                      <a:pt x="1988" y="4645"/>
                    </a:lnTo>
                    <a:lnTo>
                      <a:pt x="2093" y="4645"/>
                    </a:lnTo>
                    <a:lnTo>
                      <a:pt x="2197" y="4750"/>
                    </a:lnTo>
                    <a:lnTo>
                      <a:pt x="2407" y="4750"/>
                    </a:lnTo>
                    <a:lnTo>
                      <a:pt x="2574" y="4875"/>
                    </a:lnTo>
                    <a:lnTo>
                      <a:pt x="2490" y="4938"/>
                    </a:lnTo>
                    <a:lnTo>
                      <a:pt x="2553" y="5022"/>
                    </a:lnTo>
                    <a:lnTo>
                      <a:pt x="2553" y="5189"/>
                    </a:lnTo>
                    <a:lnTo>
                      <a:pt x="2490" y="5231"/>
                    </a:lnTo>
                    <a:lnTo>
                      <a:pt x="2679" y="5378"/>
                    </a:lnTo>
                    <a:lnTo>
                      <a:pt x="2553" y="5357"/>
                    </a:lnTo>
                    <a:lnTo>
                      <a:pt x="2490" y="5378"/>
                    </a:lnTo>
                    <a:lnTo>
                      <a:pt x="2658" y="5524"/>
                    </a:lnTo>
                    <a:lnTo>
                      <a:pt x="2658" y="5587"/>
                    </a:lnTo>
                    <a:lnTo>
                      <a:pt x="2469" y="5482"/>
                    </a:lnTo>
                    <a:lnTo>
                      <a:pt x="2302" y="5482"/>
                    </a:lnTo>
                    <a:lnTo>
                      <a:pt x="2156" y="5587"/>
                    </a:lnTo>
                    <a:lnTo>
                      <a:pt x="2156" y="5691"/>
                    </a:lnTo>
                    <a:lnTo>
                      <a:pt x="2051" y="5796"/>
                    </a:lnTo>
                    <a:lnTo>
                      <a:pt x="2051" y="5880"/>
                    </a:lnTo>
                    <a:lnTo>
                      <a:pt x="1988" y="5901"/>
                    </a:lnTo>
                    <a:lnTo>
                      <a:pt x="1821" y="6089"/>
                    </a:lnTo>
                    <a:lnTo>
                      <a:pt x="1779" y="6277"/>
                    </a:lnTo>
                    <a:lnTo>
                      <a:pt x="1737" y="6298"/>
                    </a:lnTo>
                    <a:lnTo>
                      <a:pt x="1716" y="6256"/>
                    </a:lnTo>
                    <a:lnTo>
                      <a:pt x="1653" y="6256"/>
                    </a:lnTo>
                    <a:lnTo>
                      <a:pt x="1716" y="6361"/>
                    </a:lnTo>
                    <a:lnTo>
                      <a:pt x="1674" y="6445"/>
                    </a:lnTo>
                    <a:lnTo>
                      <a:pt x="1549" y="6445"/>
                    </a:lnTo>
                    <a:lnTo>
                      <a:pt x="1465" y="6549"/>
                    </a:lnTo>
                    <a:lnTo>
                      <a:pt x="1507" y="6717"/>
                    </a:lnTo>
                    <a:lnTo>
                      <a:pt x="1570" y="6759"/>
                    </a:lnTo>
                    <a:lnTo>
                      <a:pt x="1444" y="6717"/>
                    </a:lnTo>
                    <a:lnTo>
                      <a:pt x="1402" y="6654"/>
                    </a:lnTo>
                    <a:lnTo>
                      <a:pt x="1319" y="6696"/>
                    </a:lnTo>
                    <a:lnTo>
                      <a:pt x="1256" y="6821"/>
                    </a:lnTo>
                    <a:lnTo>
                      <a:pt x="1298" y="6884"/>
                    </a:lnTo>
                    <a:lnTo>
                      <a:pt x="1214" y="6842"/>
                    </a:lnTo>
                    <a:lnTo>
                      <a:pt x="1193" y="6905"/>
                    </a:lnTo>
                    <a:lnTo>
                      <a:pt x="1256" y="6968"/>
                    </a:lnTo>
                    <a:lnTo>
                      <a:pt x="1256" y="7031"/>
                    </a:lnTo>
                    <a:lnTo>
                      <a:pt x="1193" y="7114"/>
                    </a:lnTo>
                    <a:lnTo>
                      <a:pt x="1151" y="7156"/>
                    </a:lnTo>
                    <a:lnTo>
                      <a:pt x="1047" y="7219"/>
                    </a:lnTo>
                    <a:lnTo>
                      <a:pt x="1005" y="7177"/>
                    </a:lnTo>
                    <a:lnTo>
                      <a:pt x="984" y="7135"/>
                    </a:lnTo>
                    <a:lnTo>
                      <a:pt x="900" y="7114"/>
                    </a:lnTo>
                    <a:lnTo>
                      <a:pt x="817" y="7135"/>
                    </a:lnTo>
                    <a:lnTo>
                      <a:pt x="837" y="7240"/>
                    </a:lnTo>
                    <a:lnTo>
                      <a:pt x="796" y="7282"/>
                    </a:lnTo>
                    <a:lnTo>
                      <a:pt x="837" y="7386"/>
                    </a:lnTo>
                    <a:lnTo>
                      <a:pt x="796" y="7491"/>
                    </a:lnTo>
                    <a:lnTo>
                      <a:pt x="733" y="7533"/>
                    </a:lnTo>
                    <a:lnTo>
                      <a:pt x="691" y="7637"/>
                    </a:lnTo>
                    <a:lnTo>
                      <a:pt x="733" y="7742"/>
                    </a:lnTo>
                    <a:lnTo>
                      <a:pt x="775" y="7763"/>
                    </a:lnTo>
                    <a:lnTo>
                      <a:pt x="733" y="7867"/>
                    </a:lnTo>
                    <a:lnTo>
                      <a:pt x="775" y="7951"/>
                    </a:lnTo>
                    <a:lnTo>
                      <a:pt x="858" y="7909"/>
                    </a:lnTo>
                    <a:lnTo>
                      <a:pt x="900" y="7972"/>
                    </a:lnTo>
                    <a:lnTo>
                      <a:pt x="879" y="8098"/>
                    </a:lnTo>
                    <a:lnTo>
                      <a:pt x="837" y="8160"/>
                    </a:lnTo>
                    <a:lnTo>
                      <a:pt x="879" y="8265"/>
                    </a:lnTo>
                    <a:lnTo>
                      <a:pt x="837" y="8307"/>
                    </a:lnTo>
                    <a:lnTo>
                      <a:pt x="942" y="8495"/>
                    </a:lnTo>
                    <a:lnTo>
                      <a:pt x="1005" y="8537"/>
                    </a:lnTo>
                    <a:lnTo>
                      <a:pt x="942" y="8621"/>
                    </a:lnTo>
                    <a:lnTo>
                      <a:pt x="1026" y="8746"/>
                    </a:lnTo>
                    <a:lnTo>
                      <a:pt x="942" y="8788"/>
                    </a:lnTo>
                    <a:lnTo>
                      <a:pt x="984" y="8955"/>
                    </a:lnTo>
                    <a:lnTo>
                      <a:pt x="942" y="9039"/>
                    </a:lnTo>
                    <a:lnTo>
                      <a:pt x="942" y="9269"/>
                    </a:lnTo>
                    <a:lnTo>
                      <a:pt x="1005" y="9353"/>
                    </a:lnTo>
                    <a:lnTo>
                      <a:pt x="942" y="9479"/>
                    </a:lnTo>
                    <a:lnTo>
                      <a:pt x="942" y="9562"/>
                    </a:lnTo>
                    <a:lnTo>
                      <a:pt x="1005" y="9625"/>
                    </a:lnTo>
                    <a:lnTo>
                      <a:pt x="1151" y="9541"/>
                    </a:lnTo>
                    <a:lnTo>
                      <a:pt x="1214" y="9583"/>
                    </a:lnTo>
                    <a:lnTo>
                      <a:pt x="1235" y="9520"/>
                    </a:lnTo>
                    <a:lnTo>
                      <a:pt x="1361" y="9646"/>
                    </a:lnTo>
                    <a:lnTo>
                      <a:pt x="1444" y="9625"/>
                    </a:lnTo>
                    <a:lnTo>
                      <a:pt x="1528" y="9688"/>
                    </a:lnTo>
                    <a:lnTo>
                      <a:pt x="1674" y="9667"/>
                    </a:lnTo>
                    <a:lnTo>
                      <a:pt x="1737" y="9688"/>
                    </a:lnTo>
                    <a:lnTo>
                      <a:pt x="1674" y="9772"/>
                    </a:lnTo>
                    <a:lnTo>
                      <a:pt x="1737" y="9772"/>
                    </a:lnTo>
                    <a:lnTo>
                      <a:pt x="1863" y="9667"/>
                    </a:lnTo>
                    <a:lnTo>
                      <a:pt x="1863" y="9751"/>
                    </a:lnTo>
                    <a:lnTo>
                      <a:pt x="1779" y="9855"/>
                    </a:lnTo>
                    <a:lnTo>
                      <a:pt x="1946" y="10064"/>
                    </a:lnTo>
                    <a:lnTo>
                      <a:pt x="1967" y="10148"/>
                    </a:lnTo>
                    <a:lnTo>
                      <a:pt x="1946" y="10274"/>
                    </a:lnTo>
                    <a:lnTo>
                      <a:pt x="1967" y="10295"/>
                    </a:lnTo>
                    <a:lnTo>
                      <a:pt x="2030" y="10148"/>
                    </a:lnTo>
                    <a:lnTo>
                      <a:pt x="2114" y="10106"/>
                    </a:lnTo>
                    <a:lnTo>
                      <a:pt x="2135" y="10190"/>
                    </a:lnTo>
                    <a:lnTo>
                      <a:pt x="2239" y="10148"/>
                    </a:lnTo>
                    <a:lnTo>
                      <a:pt x="2323" y="10148"/>
                    </a:lnTo>
                    <a:lnTo>
                      <a:pt x="2490" y="10002"/>
                    </a:lnTo>
                    <a:lnTo>
                      <a:pt x="2595" y="10002"/>
                    </a:lnTo>
                    <a:lnTo>
                      <a:pt x="2825" y="9855"/>
                    </a:lnTo>
                    <a:lnTo>
                      <a:pt x="2867" y="9792"/>
                    </a:lnTo>
                    <a:lnTo>
                      <a:pt x="3014" y="9855"/>
                    </a:lnTo>
                    <a:lnTo>
                      <a:pt x="3118" y="9834"/>
                    </a:lnTo>
                    <a:lnTo>
                      <a:pt x="3223" y="9688"/>
                    </a:lnTo>
                    <a:lnTo>
                      <a:pt x="3244" y="9751"/>
                    </a:lnTo>
                    <a:lnTo>
                      <a:pt x="3202" y="9855"/>
                    </a:lnTo>
                    <a:lnTo>
                      <a:pt x="3244" y="9876"/>
                    </a:lnTo>
                    <a:lnTo>
                      <a:pt x="3306" y="9751"/>
                    </a:lnTo>
                    <a:lnTo>
                      <a:pt x="3348" y="9772"/>
                    </a:lnTo>
                    <a:lnTo>
                      <a:pt x="3306" y="9646"/>
                    </a:lnTo>
                    <a:lnTo>
                      <a:pt x="3348" y="9583"/>
                    </a:lnTo>
                    <a:lnTo>
                      <a:pt x="3411" y="9688"/>
                    </a:lnTo>
                    <a:lnTo>
                      <a:pt x="3453" y="9688"/>
                    </a:lnTo>
                    <a:lnTo>
                      <a:pt x="3495" y="9625"/>
                    </a:lnTo>
                    <a:lnTo>
                      <a:pt x="3537" y="9751"/>
                    </a:lnTo>
                    <a:lnTo>
                      <a:pt x="3620" y="9730"/>
                    </a:lnTo>
                    <a:lnTo>
                      <a:pt x="3620" y="9646"/>
                    </a:lnTo>
                    <a:lnTo>
                      <a:pt x="3662" y="9667"/>
                    </a:lnTo>
                    <a:lnTo>
                      <a:pt x="3704" y="9730"/>
                    </a:lnTo>
                    <a:lnTo>
                      <a:pt x="3767" y="9646"/>
                    </a:lnTo>
                    <a:lnTo>
                      <a:pt x="3934" y="9625"/>
                    </a:lnTo>
                    <a:lnTo>
                      <a:pt x="4018" y="9688"/>
                    </a:lnTo>
                    <a:lnTo>
                      <a:pt x="4206" y="9667"/>
                    </a:lnTo>
                    <a:lnTo>
                      <a:pt x="4206" y="9625"/>
                    </a:lnTo>
                    <a:lnTo>
                      <a:pt x="4143" y="9562"/>
                    </a:lnTo>
                    <a:lnTo>
                      <a:pt x="4206" y="9541"/>
                    </a:lnTo>
                    <a:lnTo>
                      <a:pt x="4269" y="9562"/>
                    </a:lnTo>
                    <a:lnTo>
                      <a:pt x="4311" y="9646"/>
                    </a:lnTo>
                    <a:lnTo>
                      <a:pt x="4415" y="9667"/>
                    </a:lnTo>
                    <a:lnTo>
                      <a:pt x="4457" y="9562"/>
                    </a:lnTo>
                    <a:lnTo>
                      <a:pt x="4436" y="9416"/>
                    </a:lnTo>
                    <a:lnTo>
                      <a:pt x="4687" y="9144"/>
                    </a:lnTo>
                    <a:lnTo>
                      <a:pt x="4876" y="9123"/>
                    </a:lnTo>
                    <a:lnTo>
                      <a:pt x="5043" y="8872"/>
                    </a:lnTo>
                    <a:lnTo>
                      <a:pt x="5190" y="8621"/>
                    </a:lnTo>
                    <a:lnTo>
                      <a:pt x="5315" y="8349"/>
                    </a:lnTo>
                    <a:lnTo>
                      <a:pt x="5566" y="7951"/>
                    </a:lnTo>
                    <a:lnTo>
                      <a:pt x="5713" y="7533"/>
                    </a:lnTo>
                    <a:lnTo>
                      <a:pt x="5692" y="7344"/>
                    </a:lnTo>
                    <a:lnTo>
                      <a:pt x="5420" y="7051"/>
                    </a:lnTo>
                    <a:lnTo>
                      <a:pt x="5273" y="7010"/>
                    </a:lnTo>
                    <a:lnTo>
                      <a:pt x="5001" y="6633"/>
                    </a:lnTo>
                    <a:lnTo>
                      <a:pt x="5064" y="6466"/>
                    </a:lnTo>
                    <a:lnTo>
                      <a:pt x="5169" y="6298"/>
                    </a:lnTo>
                    <a:lnTo>
                      <a:pt x="5169" y="6110"/>
                    </a:lnTo>
                    <a:lnTo>
                      <a:pt x="4980" y="5984"/>
                    </a:lnTo>
                    <a:lnTo>
                      <a:pt x="4938" y="5859"/>
                    </a:lnTo>
                    <a:lnTo>
                      <a:pt x="4938" y="5650"/>
                    </a:lnTo>
                    <a:lnTo>
                      <a:pt x="4980" y="5587"/>
                    </a:lnTo>
                    <a:lnTo>
                      <a:pt x="4938" y="5482"/>
                    </a:lnTo>
                    <a:lnTo>
                      <a:pt x="4792" y="5461"/>
                    </a:lnTo>
                    <a:lnTo>
                      <a:pt x="4729" y="5357"/>
                    </a:lnTo>
                    <a:lnTo>
                      <a:pt x="4729" y="5168"/>
                    </a:lnTo>
                    <a:lnTo>
                      <a:pt x="4792" y="5064"/>
                    </a:lnTo>
                    <a:lnTo>
                      <a:pt x="4687" y="5043"/>
                    </a:lnTo>
                    <a:lnTo>
                      <a:pt x="4687" y="4938"/>
                    </a:lnTo>
                    <a:lnTo>
                      <a:pt x="4729" y="4582"/>
                    </a:lnTo>
                    <a:lnTo>
                      <a:pt x="4834" y="4541"/>
                    </a:lnTo>
                    <a:lnTo>
                      <a:pt x="4562" y="3955"/>
                    </a:lnTo>
                    <a:lnTo>
                      <a:pt x="4332" y="3494"/>
                    </a:lnTo>
                    <a:lnTo>
                      <a:pt x="4269" y="3348"/>
                    </a:lnTo>
                    <a:lnTo>
                      <a:pt x="4143" y="3181"/>
                    </a:lnTo>
                    <a:lnTo>
                      <a:pt x="4248" y="2929"/>
                    </a:lnTo>
                    <a:lnTo>
                      <a:pt x="4353" y="2741"/>
                    </a:lnTo>
                    <a:lnTo>
                      <a:pt x="4415" y="2553"/>
                    </a:lnTo>
                    <a:lnTo>
                      <a:pt x="4332" y="2490"/>
                    </a:lnTo>
                    <a:lnTo>
                      <a:pt x="4060" y="2323"/>
                    </a:lnTo>
                    <a:lnTo>
                      <a:pt x="4018" y="2218"/>
                    </a:lnTo>
                    <a:lnTo>
                      <a:pt x="3934" y="2093"/>
                    </a:lnTo>
                    <a:lnTo>
                      <a:pt x="3767" y="2009"/>
                    </a:lnTo>
                    <a:lnTo>
                      <a:pt x="3704" y="2009"/>
                    </a:lnTo>
                    <a:lnTo>
                      <a:pt x="3599" y="1758"/>
                    </a:lnTo>
                    <a:lnTo>
                      <a:pt x="3516" y="1653"/>
                    </a:lnTo>
                    <a:lnTo>
                      <a:pt x="3558" y="1465"/>
                    </a:lnTo>
                    <a:lnTo>
                      <a:pt x="3599" y="1297"/>
                    </a:lnTo>
                    <a:lnTo>
                      <a:pt x="3495" y="1277"/>
                    </a:lnTo>
                    <a:lnTo>
                      <a:pt x="3599" y="1235"/>
                    </a:lnTo>
                    <a:lnTo>
                      <a:pt x="3746" y="1172"/>
                    </a:lnTo>
                    <a:lnTo>
                      <a:pt x="3725" y="942"/>
                    </a:lnTo>
                    <a:lnTo>
                      <a:pt x="3830" y="774"/>
                    </a:lnTo>
                    <a:lnTo>
                      <a:pt x="3850" y="649"/>
                    </a:lnTo>
                    <a:lnTo>
                      <a:pt x="3746" y="523"/>
                    </a:lnTo>
                    <a:lnTo>
                      <a:pt x="3725" y="419"/>
                    </a:lnTo>
                    <a:lnTo>
                      <a:pt x="3537" y="398"/>
                    </a:lnTo>
                    <a:lnTo>
                      <a:pt x="3411" y="335"/>
                    </a:lnTo>
                    <a:lnTo>
                      <a:pt x="3327" y="251"/>
                    </a:lnTo>
                    <a:lnTo>
                      <a:pt x="3202" y="84"/>
                    </a:lnTo>
                    <a:lnTo>
                      <a:pt x="30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7" name="Google Shape;1257;p34"/>
            <p:cNvGrpSpPr/>
            <p:nvPr/>
          </p:nvGrpSpPr>
          <p:grpSpPr>
            <a:xfrm>
              <a:off x="2654821" y="2414345"/>
              <a:ext cx="667570" cy="558731"/>
              <a:chOff x="1397225" y="1637375"/>
              <a:chExt cx="1401575" cy="1228250"/>
            </a:xfrm>
          </p:grpSpPr>
          <p:sp>
            <p:nvSpPr>
              <p:cNvPr id="1258" name="Google Shape;1258;p34"/>
              <p:cNvSpPr/>
              <p:nvPr/>
            </p:nvSpPr>
            <p:spPr>
              <a:xfrm>
                <a:off x="2050925" y="2362200"/>
                <a:ext cx="747875" cy="497225"/>
              </a:xfrm>
              <a:custGeom>
                <a:rect b="b" l="l" r="r" t="t"/>
                <a:pathLst>
                  <a:path extrusionOk="0" h="19889" w="29915">
                    <a:moveTo>
                      <a:pt x="107" y="1186"/>
                    </a:moveTo>
                    <a:lnTo>
                      <a:pt x="0" y="0"/>
                    </a:lnTo>
                    <a:lnTo>
                      <a:pt x="15577" y="1563"/>
                    </a:lnTo>
                    <a:lnTo>
                      <a:pt x="26519" y="5336"/>
                    </a:lnTo>
                    <a:lnTo>
                      <a:pt x="27435" y="5444"/>
                    </a:lnTo>
                    <a:lnTo>
                      <a:pt x="28783" y="4420"/>
                    </a:lnTo>
                    <a:lnTo>
                      <a:pt x="29753" y="4527"/>
                    </a:lnTo>
                    <a:lnTo>
                      <a:pt x="29915" y="6198"/>
                    </a:lnTo>
                    <a:lnTo>
                      <a:pt x="26465" y="6899"/>
                    </a:lnTo>
                    <a:lnTo>
                      <a:pt x="11157" y="16062"/>
                    </a:lnTo>
                    <a:lnTo>
                      <a:pt x="10295" y="18649"/>
                    </a:lnTo>
                    <a:lnTo>
                      <a:pt x="10295" y="19889"/>
                    </a:lnTo>
                    <a:lnTo>
                      <a:pt x="2803" y="15846"/>
                    </a:lnTo>
                    <a:lnTo>
                      <a:pt x="1347" y="14876"/>
                    </a:lnTo>
                    <a:lnTo>
                      <a:pt x="0" y="14607"/>
                    </a:lnTo>
                    <a:lnTo>
                      <a:pt x="916" y="11642"/>
                    </a:lnTo>
                    <a:lnTo>
                      <a:pt x="1725" y="388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1259" name="Google Shape;1259;p34"/>
              <p:cNvGrpSpPr/>
              <p:nvPr/>
            </p:nvGrpSpPr>
            <p:grpSpPr>
              <a:xfrm>
                <a:off x="1397225" y="1637375"/>
                <a:ext cx="1398775" cy="1228250"/>
                <a:chOff x="1397225" y="1637375"/>
                <a:chExt cx="1398775" cy="1228250"/>
              </a:xfrm>
            </p:grpSpPr>
            <p:sp>
              <p:nvSpPr>
                <p:cNvPr id="1260" name="Google Shape;1260;p34"/>
                <p:cNvSpPr/>
                <p:nvPr/>
              </p:nvSpPr>
              <p:spPr>
                <a:xfrm>
                  <a:off x="1397225" y="1637375"/>
                  <a:ext cx="692600" cy="594250"/>
                </a:xfrm>
                <a:custGeom>
                  <a:rect b="b" l="l" r="r" t="t"/>
                  <a:pathLst>
                    <a:path extrusionOk="0" h="23770" w="27704">
                      <a:moveTo>
                        <a:pt x="14864" y="15547"/>
                      </a:moveTo>
                      <a:lnTo>
                        <a:pt x="14836" y="15589"/>
                      </a:lnTo>
                      <a:lnTo>
                        <a:pt x="14836" y="15568"/>
                      </a:lnTo>
                      <a:lnTo>
                        <a:pt x="14864" y="15547"/>
                      </a:lnTo>
                      <a:close/>
                      <a:moveTo>
                        <a:pt x="19460" y="16760"/>
                      </a:moveTo>
                      <a:lnTo>
                        <a:pt x="19523" y="16823"/>
                      </a:lnTo>
                      <a:lnTo>
                        <a:pt x="19460" y="16844"/>
                      </a:lnTo>
                      <a:lnTo>
                        <a:pt x="19460" y="16760"/>
                      </a:lnTo>
                      <a:close/>
                      <a:moveTo>
                        <a:pt x="23686" y="18497"/>
                      </a:moveTo>
                      <a:lnTo>
                        <a:pt x="23624" y="18644"/>
                      </a:lnTo>
                      <a:lnTo>
                        <a:pt x="23561" y="18853"/>
                      </a:lnTo>
                      <a:lnTo>
                        <a:pt x="23582" y="19020"/>
                      </a:lnTo>
                      <a:lnTo>
                        <a:pt x="23477" y="19229"/>
                      </a:lnTo>
                      <a:lnTo>
                        <a:pt x="23477" y="19355"/>
                      </a:lnTo>
                      <a:lnTo>
                        <a:pt x="23519" y="19439"/>
                      </a:lnTo>
                      <a:lnTo>
                        <a:pt x="23393" y="19355"/>
                      </a:lnTo>
                      <a:lnTo>
                        <a:pt x="23393" y="19543"/>
                      </a:lnTo>
                      <a:lnTo>
                        <a:pt x="23393" y="19564"/>
                      </a:lnTo>
                      <a:cubicBezTo>
                        <a:pt x="23352" y="19648"/>
                        <a:pt x="23310" y="19753"/>
                        <a:pt x="23310" y="19836"/>
                      </a:cubicBezTo>
                      <a:lnTo>
                        <a:pt x="23310" y="19962"/>
                      </a:lnTo>
                      <a:lnTo>
                        <a:pt x="23289" y="19941"/>
                      </a:lnTo>
                      <a:lnTo>
                        <a:pt x="23289" y="19836"/>
                      </a:lnTo>
                      <a:lnTo>
                        <a:pt x="23258" y="19791"/>
                      </a:lnTo>
                      <a:lnTo>
                        <a:pt x="23268" y="19773"/>
                      </a:lnTo>
                      <a:lnTo>
                        <a:pt x="23268" y="19627"/>
                      </a:lnTo>
                      <a:lnTo>
                        <a:pt x="23331" y="19543"/>
                      </a:lnTo>
                      <a:lnTo>
                        <a:pt x="23352" y="19250"/>
                      </a:lnTo>
                      <a:lnTo>
                        <a:pt x="23435" y="19020"/>
                      </a:lnTo>
                      <a:lnTo>
                        <a:pt x="23435" y="18790"/>
                      </a:lnTo>
                      <a:lnTo>
                        <a:pt x="23414" y="18623"/>
                      </a:lnTo>
                      <a:lnTo>
                        <a:pt x="23352" y="18539"/>
                      </a:lnTo>
                      <a:lnTo>
                        <a:pt x="23352" y="18518"/>
                      </a:lnTo>
                      <a:lnTo>
                        <a:pt x="23414" y="18539"/>
                      </a:lnTo>
                      <a:lnTo>
                        <a:pt x="23456" y="18685"/>
                      </a:lnTo>
                      <a:lnTo>
                        <a:pt x="23519" y="18706"/>
                      </a:lnTo>
                      <a:lnTo>
                        <a:pt x="23561" y="18581"/>
                      </a:lnTo>
                      <a:lnTo>
                        <a:pt x="23686" y="18497"/>
                      </a:lnTo>
                      <a:close/>
                      <a:moveTo>
                        <a:pt x="23204" y="19889"/>
                      </a:moveTo>
                      <a:lnTo>
                        <a:pt x="23184" y="19941"/>
                      </a:lnTo>
                      <a:lnTo>
                        <a:pt x="23142" y="20297"/>
                      </a:lnTo>
                      <a:lnTo>
                        <a:pt x="23038" y="20464"/>
                      </a:lnTo>
                      <a:lnTo>
                        <a:pt x="23017" y="20631"/>
                      </a:lnTo>
                      <a:lnTo>
                        <a:pt x="23121" y="20694"/>
                      </a:lnTo>
                      <a:lnTo>
                        <a:pt x="23080" y="20778"/>
                      </a:lnTo>
                      <a:lnTo>
                        <a:pt x="23121" y="20841"/>
                      </a:lnTo>
                      <a:lnTo>
                        <a:pt x="22996" y="20841"/>
                      </a:lnTo>
                      <a:lnTo>
                        <a:pt x="22912" y="20924"/>
                      </a:lnTo>
                      <a:lnTo>
                        <a:pt x="22912" y="21050"/>
                      </a:lnTo>
                      <a:cubicBezTo>
                        <a:pt x="22891" y="21050"/>
                        <a:pt x="22870" y="21092"/>
                        <a:pt x="22870" y="21134"/>
                      </a:cubicBezTo>
                      <a:lnTo>
                        <a:pt x="22870" y="21154"/>
                      </a:lnTo>
                      <a:lnTo>
                        <a:pt x="22847" y="21178"/>
                      </a:lnTo>
                      <a:lnTo>
                        <a:pt x="22847" y="21178"/>
                      </a:lnTo>
                      <a:lnTo>
                        <a:pt x="22849" y="21154"/>
                      </a:lnTo>
                      <a:lnTo>
                        <a:pt x="22849" y="20945"/>
                      </a:lnTo>
                      <a:lnTo>
                        <a:pt x="22828" y="20882"/>
                      </a:lnTo>
                      <a:cubicBezTo>
                        <a:pt x="22828" y="20820"/>
                        <a:pt x="22849" y="20778"/>
                        <a:pt x="22849" y="20736"/>
                      </a:cubicBezTo>
                      <a:lnTo>
                        <a:pt x="22891" y="20778"/>
                      </a:lnTo>
                      <a:lnTo>
                        <a:pt x="22954" y="20778"/>
                      </a:lnTo>
                      <a:lnTo>
                        <a:pt x="22954" y="20610"/>
                      </a:lnTo>
                      <a:lnTo>
                        <a:pt x="23017" y="20569"/>
                      </a:lnTo>
                      <a:lnTo>
                        <a:pt x="22954" y="20485"/>
                      </a:lnTo>
                      <a:lnTo>
                        <a:pt x="22828" y="20464"/>
                      </a:lnTo>
                      <a:lnTo>
                        <a:pt x="22828" y="20380"/>
                      </a:lnTo>
                      <a:lnTo>
                        <a:pt x="22703" y="20150"/>
                      </a:lnTo>
                      <a:lnTo>
                        <a:pt x="22703" y="20108"/>
                      </a:lnTo>
                      <a:lnTo>
                        <a:pt x="22828" y="20255"/>
                      </a:lnTo>
                      <a:lnTo>
                        <a:pt x="22912" y="20380"/>
                      </a:lnTo>
                      <a:lnTo>
                        <a:pt x="22996" y="20401"/>
                      </a:lnTo>
                      <a:lnTo>
                        <a:pt x="23038" y="20359"/>
                      </a:lnTo>
                      <a:lnTo>
                        <a:pt x="23017" y="20276"/>
                      </a:lnTo>
                      <a:lnTo>
                        <a:pt x="23121" y="20255"/>
                      </a:lnTo>
                      <a:lnTo>
                        <a:pt x="23121" y="20171"/>
                      </a:lnTo>
                      <a:lnTo>
                        <a:pt x="23059" y="20108"/>
                      </a:lnTo>
                      <a:cubicBezTo>
                        <a:pt x="23101" y="20066"/>
                        <a:pt x="23121" y="19983"/>
                        <a:pt x="23142" y="19941"/>
                      </a:cubicBezTo>
                      <a:lnTo>
                        <a:pt x="23163" y="19962"/>
                      </a:lnTo>
                      <a:lnTo>
                        <a:pt x="23204" y="19889"/>
                      </a:lnTo>
                      <a:close/>
                      <a:moveTo>
                        <a:pt x="23519" y="19836"/>
                      </a:moveTo>
                      <a:lnTo>
                        <a:pt x="23540" y="19962"/>
                      </a:lnTo>
                      <a:lnTo>
                        <a:pt x="23582" y="19962"/>
                      </a:lnTo>
                      <a:lnTo>
                        <a:pt x="23582" y="20087"/>
                      </a:lnTo>
                      <a:lnTo>
                        <a:pt x="23665" y="20171"/>
                      </a:lnTo>
                      <a:lnTo>
                        <a:pt x="23728" y="20108"/>
                      </a:lnTo>
                      <a:lnTo>
                        <a:pt x="23770" y="20150"/>
                      </a:lnTo>
                      <a:lnTo>
                        <a:pt x="23875" y="20087"/>
                      </a:lnTo>
                      <a:lnTo>
                        <a:pt x="24021" y="20087"/>
                      </a:lnTo>
                      <a:lnTo>
                        <a:pt x="24021" y="20108"/>
                      </a:lnTo>
                      <a:lnTo>
                        <a:pt x="23854" y="20213"/>
                      </a:lnTo>
                      <a:lnTo>
                        <a:pt x="23812" y="20255"/>
                      </a:lnTo>
                      <a:lnTo>
                        <a:pt x="23812" y="20297"/>
                      </a:lnTo>
                      <a:lnTo>
                        <a:pt x="23875" y="20359"/>
                      </a:lnTo>
                      <a:lnTo>
                        <a:pt x="23854" y="20401"/>
                      </a:lnTo>
                      <a:lnTo>
                        <a:pt x="23770" y="20401"/>
                      </a:lnTo>
                      <a:lnTo>
                        <a:pt x="23770" y="20464"/>
                      </a:lnTo>
                      <a:lnTo>
                        <a:pt x="23854" y="20590"/>
                      </a:lnTo>
                      <a:lnTo>
                        <a:pt x="23854" y="20694"/>
                      </a:lnTo>
                      <a:lnTo>
                        <a:pt x="23812" y="20715"/>
                      </a:lnTo>
                      <a:lnTo>
                        <a:pt x="23728" y="20631"/>
                      </a:lnTo>
                      <a:lnTo>
                        <a:pt x="23665" y="20548"/>
                      </a:lnTo>
                      <a:lnTo>
                        <a:pt x="23645" y="20610"/>
                      </a:lnTo>
                      <a:lnTo>
                        <a:pt x="23665" y="20694"/>
                      </a:lnTo>
                      <a:lnTo>
                        <a:pt x="23624" y="20757"/>
                      </a:lnTo>
                      <a:lnTo>
                        <a:pt x="23624" y="20903"/>
                      </a:lnTo>
                      <a:lnTo>
                        <a:pt x="23645" y="20924"/>
                      </a:lnTo>
                      <a:cubicBezTo>
                        <a:pt x="23629" y="20919"/>
                        <a:pt x="23614" y="20916"/>
                        <a:pt x="23601" y="20916"/>
                      </a:cubicBezTo>
                      <a:cubicBezTo>
                        <a:pt x="23562" y="20916"/>
                        <a:pt x="23535" y="20940"/>
                        <a:pt x="23519" y="20987"/>
                      </a:cubicBezTo>
                      <a:cubicBezTo>
                        <a:pt x="23456" y="21071"/>
                        <a:pt x="23414" y="21154"/>
                        <a:pt x="23373" y="21259"/>
                      </a:cubicBezTo>
                      <a:lnTo>
                        <a:pt x="23268" y="21154"/>
                      </a:lnTo>
                      <a:lnTo>
                        <a:pt x="23121" y="21154"/>
                      </a:lnTo>
                      <a:lnTo>
                        <a:pt x="23121" y="21238"/>
                      </a:lnTo>
                      <a:lnTo>
                        <a:pt x="23163" y="21322"/>
                      </a:lnTo>
                      <a:lnTo>
                        <a:pt x="23142" y="21426"/>
                      </a:lnTo>
                      <a:lnTo>
                        <a:pt x="23247" y="21468"/>
                      </a:lnTo>
                      <a:lnTo>
                        <a:pt x="23205" y="21552"/>
                      </a:lnTo>
                      <a:lnTo>
                        <a:pt x="23121" y="21552"/>
                      </a:lnTo>
                      <a:lnTo>
                        <a:pt x="23101" y="21531"/>
                      </a:lnTo>
                      <a:lnTo>
                        <a:pt x="23038" y="21615"/>
                      </a:lnTo>
                      <a:lnTo>
                        <a:pt x="23038" y="21531"/>
                      </a:lnTo>
                      <a:lnTo>
                        <a:pt x="23101" y="21447"/>
                      </a:lnTo>
                      <a:lnTo>
                        <a:pt x="22996" y="21322"/>
                      </a:lnTo>
                      <a:cubicBezTo>
                        <a:pt x="22996" y="21259"/>
                        <a:pt x="22996" y="21196"/>
                        <a:pt x="23017" y="21134"/>
                      </a:cubicBezTo>
                      <a:lnTo>
                        <a:pt x="23163" y="21050"/>
                      </a:lnTo>
                      <a:lnTo>
                        <a:pt x="23205" y="20882"/>
                      </a:lnTo>
                      <a:lnTo>
                        <a:pt x="23268" y="20903"/>
                      </a:lnTo>
                      <a:lnTo>
                        <a:pt x="23331" y="20841"/>
                      </a:lnTo>
                      <a:lnTo>
                        <a:pt x="23331" y="20736"/>
                      </a:lnTo>
                      <a:lnTo>
                        <a:pt x="23352" y="20673"/>
                      </a:lnTo>
                      <a:lnTo>
                        <a:pt x="23352" y="20276"/>
                      </a:lnTo>
                      <a:lnTo>
                        <a:pt x="23373" y="20171"/>
                      </a:lnTo>
                      <a:lnTo>
                        <a:pt x="23435" y="20401"/>
                      </a:lnTo>
                      <a:lnTo>
                        <a:pt x="23414" y="20673"/>
                      </a:lnTo>
                      <a:lnTo>
                        <a:pt x="23456" y="20694"/>
                      </a:lnTo>
                      <a:lnTo>
                        <a:pt x="23540" y="20527"/>
                      </a:lnTo>
                      <a:lnTo>
                        <a:pt x="23519" y="20108"/>
                      </a:lnTo>
                      <a:lnTo>
                        <a:pt x="23435" y="20004"/>
                      </a:lnTo>
                      <a:cubicBezTo>
                        <a:pt x="23456" y="19983"/>
                        <a:pt x="23456" y="19941"/>
                        <a:pt x="23498" y="19899"/>
                      </a:cubicBezTo>
                      <a:cubicBezTo>
                        <a:pt x="23519" y="19878"/>
                        <a:pt x="23519" y="19857"/>
                        <a:pt x="23519" y="19836"/>
                      </a:cubicBezTo>
                      <a:close/>
                      <a:moveTo>
                        <a:pt x="22808" y="1"/>
                      </a:moveTo>
                      <a:lnTo>
                        <a:pt x="22598" y="105"/>
                      </a:lnTo>
                      <a:lnTo>
                        <a:pt x="22556" y="168"/>
                      </a:lnTo>
                      <a:lnTo>
                        <a:pt x="22389" y="168"/>
                      </a:lnTo>
                      <a:lnTo>
                        <a:pt x="22264" y="231"/>
                      </a:lnTo>
                      <a:lnTo>
                        <a:pt x="22033" y="440"/>
                      </a:lnTo>
                      <a:lnTo>
                        <a:pt x="21866" y="503"/>
                      </a:lnTo>
                      <a:lnTo>
                        <a:pt x="21615" y="503"/>
                      </a:lnTo>
                      <a:lnTo>
                        <a:pt x="21448" y="398"/>
                      </a:lnTo>
                      <a:lnTo>
                        <a:pt x="21406" y="335"/>
                      </a:lnTo>
                      <a:lnTo>
                        <a:pt x="21406" y="398"/>
                      </a:lnTo>
                      <a:lnTo>
                        <a:pt x="21322" y="398"/>
                      </a:lnTo>
                      <a:lnTo>
                        <a:pt x="21217" y="294"/>
                      </a:lnTo>
                      <a:lnTo>
                        <a:pt x="21113" y="335"/>
                      </a:lnTo>
                      <a:lnTo>
                        <a:pt x="21092" y="419"/>
                      </a:lnTo>
                      <a:lnTo>
                        <a:pt x="21029" y="419"/>
                      </a:lnTo>
                      <a:lnTo>
                        <a:pt x="21008" y="335"/>
                      </a:lnTo>
                      <a:lnTo>
                        <a:pt x="21029" y="273"/>
                      </a:lnTo>
                      <a:lnTo>
                        <a:pt x="21134" y="210"/>
                      </a:lnTo>
                      <a:lnTo>
                        <a:pt x="21092" y="168"/>
                      </a:lnTo>
                      <a:lnTo>
                        <a:pt x="20945" y="210"/>
                      </a:lnTo>
                      <a:lnTo>
                        <a:pt x="20736" y="315"/>
                      </a:lnTo>
                      <a:lnTo>
                        <a:pt x="20590" y="398"/>
                      </a:lnTo>
                      <a:lnTo>
                        <a:pt x="20527" y="524"/>
                      </a:lnTo>
                      <a:lnTo>
                        <a:pt x="20569" y="628"/>
                      </a:lnTo>
                      <a:lnTo>
                        <a:pt x="20694" y="649"/>
                      </a:lnTo>
                      <a:lnTo>
                        <a:pt x="20611" y="733"/>
                      </a:lnTo>
                      <a:lnTo>
                        <a:pt x="20255" y="733"/>
                      </a:lnTo>
                      <a:lnTo>
                        <a:pt x="20088" y="859"/>
                      </a:lnTo>
                      <a:lnTo>
                        <a:pt x="19983" y="1131"/>
                      </a:lnTo>
                      <a:lnTo>
                        <a:pt x="19941" y="1319"/>
                      </a:lnTo>
                      <a:lnTo>
                        <a:pt x="19878" y="1319"/>
                      </a:lnTo>
                      <a:lnTo>
                        <a:pt x="19857" y="1256"/>
                      </a:lnTo>
                      <a:lnTo>
                        <a:pt x="19878" y="1068"/>
                      </a:lnTo>
                      <a:lnTo>
                        <a:pt x="20025" y="817"/>
                      </a:lnTo>
                      <a:lnTo>
                        <a:pt x="20025" y="733"/>
                      </a:lnTo>
                      <a:lnTo>
                        <a:pt x="19983" y="733"/>
                      </a:lnTo>
                      <a:lnTo>
                        <a:pt x="19732" y="1047"/>
                      </a:lnTo>
                      <a:lnTo>
                        <a:pt x="19585" y="1047"/>
                      </a:lnTo>
                      <a:lnTo>
                        <a:pt x="19523" y="1026"/>
                      </a:lnTo>
                      <a:lnTo>
                        <a:pt x="19439" y="921"/>
                      </a:lnTo>
                      <a:lnTo>
                        <a:pt x="19313" y="900"/>
                      </a:lnTo>
                      <a:lnTo>
                        <a:pt x="19230" y="900"/>
                      </a:lnTo>
                      <a:lnTo>
                        <a:pt x="19230" y="942"/>
                      </a:lnTo>
                      <a:lnTo>
                        <a:pt x="19418" y="1026"/>
                      </a:lnTo>
                      <a:lnTo>
                        <a:pt x="19460" y="1110"/>
                      </a:lnTo>
                      <a:lnTo>
                        <a:pt x="19418" y="1131"/>
                      </a:lnTo>
                      <a:lnTo>
                        <a:pt x="19251" y="1068"/>
                      </a:lnTo>
                      <a:lnTo>
                        <a:pt x="19062" y="1047"/>
                      </a:lnTo>
                      <a:lnTo>
                        <a:pt x="18832" y="1151"/>
                      </a:lnTo>
                      <a:lnTo>
                        <a:pt x="18539" y="1423"/>
                      </a:lnTo>
                      <a:lnTo>
                        <a:pt x="18204" y="1570"/>
                      </a:lnTo>
                      <a:lnTo>
                        <a:pt x="17974" y="1758"/>
                      </a:lnTo>
                      <a:lnTo>
                        <a:pt x="17744" y="1967"/>
                      </a:lnTo>
                      <a:lnTo>
                        <a:pt x="17451" y="2219"/>
                      </a:lnTo>
                      <a:lnTo>
                        <a:pt x="17263" y="2302"/>
                      </a:lnTo>
                      <a:lnTo>
                        <a:pt x="17158" y="2323"/>
                      </a:lnTo>
                      <a:lnTo>
                        <a:pt x="17012" y="2428"/>
                      </a:lnTo>
                      <a:lnTo>
                        <a:pt x="16865" y="2428"/>
                      </a:lnTo>
                      <a:lnTo>
                        <a:pt x="16698" y="2574"/>
                      </a:lnTo>
                      <a:lnTo>
                        <a:pt x="16510" y="2574"/>
                      </a:lnTo>
                      <a:lnTo>
                        <a:pt x="16426" y="2491"/>
                      </a:lnTo>
                      <a:lnTo>
                        <a:pt x="16238" y="2470"/>
                      </a:lnTo>
                      <a:lnTo>
                        <a:pt x="16091" y="2365"/>
                      </a:lnTo>
                      <a:lnTo>
                        <a:pt x="15986" y="2302"/>
                      </a:lnTo>
                      <a:lnTo>
                        <a:pt x="15798" y="2219"/>
                      </a:lnTo>
                      <a:lnTo>
                        <a:pt x="15714" y="2260"/>
                      </a:lnTo>
                      <a:lnTo>
                        <a:pt x="15589" y="2386"/>
                      </a:lnTo>
                      <a:lnTo>
                        <a:pt x="15380" y="2595"/>
                      </a:lnTo>
                      <a:lnTo>
                        <a:pt x="15338" y="2721"/>
                      </a:lnTo>
                      <a:lnTo>
                        <a:pt x="15233" y="2825"/>
                      </a:lnTo>
                      <a:lnTo>
                        <a:pt x="15170" y="2951"/>
                      </a:lnTo>
                      <a:lnTo>
                        <a:pt x="15087" y="2951"/>
                      </a:lnTo>
                      <a:lnTo>
                        <a:pt x="15024" y="2909"/>
                      </a:lnTo>
                      <a:lnTo>
                        <a:pt x="14940" y="2951"/>
                      </a:lnTo>
                      <a:lnTo>
                        <a:pt x="15045" y="3202"/>
                      </a:lnTo>
                      <a:lnTo>
                        <a:pt x="15170" y="3683"/>
                      </a:lnTo>
                      <a:lnTo>
                        <a:pt x="15296" y="4081"/>
                      </a:lnTo>
                      <a:lnTo>
                        <a:pt x="15359" y="4416"/>
                      </a:lnTo>
                      <a:lnTo>
                        <a:pt x="15338" y="4729"/>
                      </a:lnTo>
                      <a:lnTo>
                        <a:pt x="15191" y="4980"/>
                      </a:lnTo>
                      <a:lnTo>
                        <a:pt x="15087" y="5127"/>
                      </a:lnTo>
                      <a:lnTo>
                        <a:pt x="15087" y="5190"/>
                      </a:lnTo>
                      <a:lnTo>
                        <a:pt x="15296" y="5441"/>
                      </a:lnTo>
                      <a:lnTo>
                        <a:pt x="15442" y="5504"/>
                      </a:lnTo>
                      <a:lnTo>
                        <a:pt x="15442" y="5357"/>
                      </a:lnTo>
                      <a:lnTo>
                        <a:pt x="15484" y="5420"/>
                      </a:lnTo>
                      <a:lnTo>
                        <a:pt x="15589" y="5357"/>
                      </a:lnTo>
                      <a:lnTo>
                        <a:pt x="15673" y="5357"/>
                      </a:lnTo>
                      <a:lnTo>
                        <a:pt x="15589" y="5441"/>
                      </a:lnTo>
                      <a:lnTo>
                        <a:pt x="15589" y="5525"/>
                      </a:lnTo>
                      <a:lnTo>
                        <a:pt x="15882" y="5755"/>
                      </a:lnTo>
                      <a:lnTo>
                        <a:pt x="15798" y="5817"/>
                      </a:lnTo>
                      <a:lnTo>
                        <a:pt x="15673" y="5776"/>
                      </a:lnTo>
                      <a:lnTo>
                        <a:pt x="15652" y="5859"/>
                      </a:lnTo>
                      <a:lnTo>
                        <a:pt x="15610" y="6152"/>
                      </a:lnTo>
                      <a:lnTo>
                        <a:pt x="15610" y="6278"/>
                      </a:lnTo>
                      <a:lnTo>
                        <a:pt x="15673" y="6341"/>
                      </a:lnTo>
                      <a:lnTo>
                        <a:pt x="15756" y="6257"/>
                      </a:lnTo>
                      <a:lnTo>
                        <a:pt x="15882" y="6236"/>
                      </a:lnTo>
                      <a:lnTo>
                        <a:pt x="15986" y="6278"/>
                      </a:lnTo>
                      <a:lnTo>
                        <a:pt x="16028" y="6361"/>
                      </a:lnTo>
                      <a:lnTo>
                        <a:pt x="16196" y="6299"/>
                      </a:lnTo>
                      <a:lnTo>
                        <a:pt x="16384" y="6361"/>
                      </a:lnTo>
                      <a:lnTo>
                        <a:pt x="16530" y="6445"/>
                      </a:lnTo>
                      <a:lnTo>
                        <a:pt x="16384" y="6508"/>
                      </a:lnTo>
                      <a:lnTo>
                        <a:pt x="16405" y="6654"/>
                      </a:lnTo>
                      <a:lnTo>
                        <a:pt x="16384" y="6759"/>
                      </a:lnTo>
                      <a:lnTo>
                        <a:pt x="16196" y="6780"/>
                      </a:lnTo>
                      <a:lnTo>
                        <a:pt x="16217" y="6696"/>
                      </a:lnTo>
                      <a:lnTo>
                        <a:pt x="16112" y="6613"/>
                      </a:lnTo>
                      <a:lnTo>
                        <a:pt x="16028" y="6675"/>
                      </a:lnTo>
                      <a:lnTo>
                        <a:pt x="15882" y="6654"/>
                      </a:lnTo>
                      <a:lnTo>
                        <a:pt x="15819" y="6592"/>
                      </a:lnTo>
                      <a:lnTo>
                        <a:pt x="15777" y="6445"/>
                      </a:lnTo>
                      <a:lnTo>
                        <a:pt x="15673" y="6403"/>
                      </a:lnTo>
                      <a:lnTo>
                        <a:pt x="15610" y="6403"/>
                      </a:lnTo>
                      <a:lnTo>
                        <a:pt x="15484" y="6299"/>
                      </a:lnTo>
                      <a:lnTo>
                        <a:pt x="15505" y="6131"/>
                      </a:lnTo>
                      <a:lnTo>
                        <a:pt x="15652" y="5776"/>
                      </a:lnTo>
                      <a:lnTo>
                        <a:pt x="15610" y="5671"/>
                      </a:lnTo>
                      <a:lnTo>
                        <a:pt x="15568" y="5671"/>
                      </a:lnTo>
                      <a:lnTo>
                        <a:pt x="15463" y="5776"/>
                      </a:lnTo>
                      <a:lnTo>
                        <a:pt x="15463" y="6131"/>
                      </a:lnTo>
                      <a:lnTo>
                        <a:pt x="15401" y="6341"/>
                      </a:lnTo>
                      <a:lnTo>
                        <a:pt x="15296" y="6445"/>
                      </a:lnTo>
                      <a:lnTo>
                        <a:pt x="15296" y="6508"/>
                      </a:lnTo>
                      <a:lnTo>
                        <a:pt x="15380" y="6382"/>
                      </a:lnTo>
                      <a:lnTo>
                        <a:pt x="15463" y="6382"/>
                      </a:lnTo>
                      <a:lnTo>
                        <a:pt x="15505" y="6445"/>
                      </a:lnTo>
                      <a:lnTo>
                        <a:pt x="15652" y="6445"/>
                      </a:lnTo>
                      <a:lnTo>
                        <a:pt x="15694" y="6571"/>
                      </a:lnTo>
                      <a:lnTo>
                        <a:pt x="15694" y="6780"/>
                      </a:lnTo>
                      <a:lnTo>
                        <a:pt x="15589" y="6905"/>
                      </a:lnTo>
                      <a:lnTo>
                        <a:pt x="15442" y="6968"/>
                      </a:lnTo>
                      <a:lnTo>
                        <a:pt x="15442" y="6968"/>
                      </a:lnTo>
                      <a:lnTo>
                        <a:pt x="15589" y="6780"/>
                      </a:lnTo>
                      <a:lnTo>
                        <a:pt x="15589" y="6696"/>
                      </a:lnTo>
                      <a:lnTo>
                        <a:pt x="15505" y="6675"/>
                      </a:lnTo>
                      <a:lnTo>
                        <a:pt x="15463" y="6613"/>
                      </a:lnTo>
                      <a:lnTo>
                        <a:pt x="15380" y="6675"/>
                      </a:lnTo>
                      <a:lnTo>
                        <a:pt x="15191" y="6801"/>
                      </a:lnTo>
                      <a:lnTo>
                        <a:pt x="15191" y="6905"/>
                      </a:lnTo>
                      <a:lnTo>
                        <a:pt x="15087" y="6926"/>
                      </a:lnTo>
                      <a:lnTo>
                        <a:pt x="14982" y="6989"/>
                      </a:lnTo>
                      <a:lnTo>
                        <a:pt x="14961" y="6885"/>
                      </a:lnTo>
                      <a:lnTo>
                        <a:pt x="14898" y="6864"/>
                      </a:lnTo>
                      <a:lnTo>
                        <a:pt x="14752" y="6864"/>
                      </a:lnTo>
                      <a:lnTo>
                        <a:pt x="14668" y="6822"/>
                      </a:lnTo>
                      <a:lnTo>
                        <a:pt x="14647" y="6696"/>
                      </a:lnTo>
                      <a:lnTo>
                        <a:pt x="14564" y="6675"/>
                      </a:lnTo>
                      <a:lnTo>
                        <a:pt x="14522" y="6696"/>
                      </a:lnTo>
                      <a:lnTo>
                        <a:pt x="14417" y="6696"/>
                      </a:lnTo>
                      <a:lnTo>
                        <a:pt x="14417" y="6613"/>
                      </a:lnTo>
                      <a:lnTo>
                        <a:pt x="14334" y="6571"/>
                      </a:lnTo>
                      <a:lnTo>
                        <a:pt x="14250" y="6613"/>
                      </a:lnTo>
                      <a:lnTo>
                        <a:pt x="14208" y="6613"/>
                      </a:lnTo>
                      <a:lnTo>
                        <a:pt x="14208" y="6487"/>
                      </a:lnTo>
                      <a:lnTo>
                        <a:pt x="14145" y="6403"/>
                      </a:lnTo>
                      <a:lnTo>
                        <a:pt x="14145" y="6341"/>
                      </a:lnTo>
                      <a:lnTo>
                        <a:pt x="14250" y="6299"/>
                      </a:lnTo>
                      <a:lnTo>
                        <a:pt x="14396" y="6131"/>
                      </a:lnTo>
                      <a:lnTo>
                        <a:pt x="14459" y="6131"/>
                      </a:lnTo>
                      <a:lnTo>
                        <a:pt x="14543" y="6048"/>
                      </a:lnTo>
                      <a:lnTo>
                        <a:pt x="14543" y="5964"/>
                      </a:lnTo>
                      <a:lnTo>
                        <a:pt x="14396" y="5817"/>
                      </a:lnTo>
                      <a:lnTo>
                        <a:pt x="14313" y="5755"/>
                      </a:lnTo>
                      <a:lnTo>
                        <a:pt x="14208" y="5755"/>
                      </a:lnTo>
                      <a:lnTo>
                        <a:pt x="14020" y="5859"/>
                      </a:lnTo>
                      <a:lnTo>
                        <a:pt x="13915" y="5859"/>
                      </a:lnTo>
                      <a:lnTo>
                        <a:pt x="13810" y="5776"/>
                      </a:lnTo>
                      <a:lnTo>
                        <a:pt x="13706" y="5776"/>
                      </a:lnTo>
                      <a:lnTo>
                        <a:pt x="13371" y="5922"/>
                      </a:lnTo>
                      <a:lnTo>
                        <a:pt x="13329" y="5964"/>
                      </a:lnTo>
                      <a:lnTo>
                        <a:pt x="13392" y="6027"/>
                      </a:lnTo>
                      <a:lnTo>
                        <a:pt x="13517" y="6131"/>
                      </a:lnTo>
                      <a:lnTo>
                        <a:pt x="13497" y="6152"/>
                      </a:lnTo>
                      <a:lnTo>
                        <a:pt x="13392" y="6131"/>
                      </a:lnTo>
                      <a:lnTo>
                        <a:pt x="13287" y="6131"/>
                      </a:lnTo>
                      <a:lnTo>
                        <a:pt x="13225" y="6069"/>
                      </a:lnTo>
                      <a:lnTo>
                        <a:pt x="13120" y="6048"/>
                      </a:lnTo>
                      <a:lnTo>
                        <a:pt x="12911" y="6027"/>
                      </a:lnTo>
                      <a:lnTo>
                        <a:pt x="12701" y="6048"/>
                      </a:lnTo>
                      <a:lnTo>
                        <a:pt x="12639" y="6089"/>
                      </a:lnTo>
                      <a:lnTo>
                        <a:pt x="12639" y="6152"/>
                      </a:lnTo>
                      <a:lnTo>
                        <a:pt x="12534" y="6152"/>
                      </a:lnTo>
                      <a:lnTo>
                        <a:pt x="12492" y="6131"/>
                      </a:lnTo>
                      <a:lnTo>
                        <a:pt x="12429" y="6131"/>
                      </a:lnTo>
                      <a:lnTo>
                        <a:pt x="12262" y="6236"/>
                      </a:lnTo>
                      <a:lnTo>
                        <a:pt x="12262" y="6278"/>
                      </a:lnTo>
                      <a:lnTo>
                        <a:pt x="12178" y="6299"/>
                      </a:lnTo>
                      <a:lnTo>
                        <a:pt x="12011" y="6382"/>
                      </a:lnTo>
                      <a:lnTo>
                        <a:pt x="11865" y="6466"/>
                      </a:lnTo>
                      <a:lnTo>
                        <a:pt x="11802" y="6466"/>
                      </a:lnTo>
                      <a:lnTo>
                        <a:pt x="11823" y="6403"/>
                      </a:lnTo>
                      <a:lnTo>
                        <a:pt x="11844" y="6341"/>
                      </a:lnTo>
                      <a:lnTo>
                        <a:pt x="11739" y="6382"/>
                      </a:lnTo>
                      <a:lnTo>
                        <a:pt x="11634" y="6508"/>
                      </a:lnTo>
                      <a:lnTo>
                        <a:pt x="11634" y="6571"/>
                      </a:lnTo>
                      <a:lnTo>
                        <a:pt x="11802" y="6759"/>
                      </a:lnTo>
                      <a:lnTo>
                        <a:pt x="11948" y="6989"/>
                      </a:lnTo>
                      <a:lnTo>
                        <a:pt x="12116" y="7031"/>
                      </a:lnTo>
                      <a:lnTo>
                        <a:pt x="12241" y="7198"/>
                      </a:lnTo>
                      <a:lnTo>
                        <a:pt x="12367" y="7282"/>
                      </a:lnTo>
                      <a:lnTo>
                        <a:pt x="12429" y="7408"/>
                      </a:lnTo>
                      <a:lnTo>
                        <a:pt x="12534" y="7429"/>
                      </a:lnTo>
                      <a:lnTo>
                        <a:pt x="12660" y="7512"/>
                      </a:lnTo>
                      <a:lnTo>
                        <a:pt x="12597" y="7533"/>
                      </a:lnTo>
                      <a:lnTo>
                        <a:pt x="12429" y="7533"/>
                      </a:lnTo>
                      <a:lnTo>
                        <a:pt x="12388" y="7429"/>
                      </a:lnTo>
                      <a:lnTo>
                        <a:pt x="12262" y="7324"/>
                      </a:lnTo>
                      <a:lnTo>
                        <a:pt x="12178" y="7282"/>
                      </a:lnTo>
                      <a:lnTo>
                        <a:pt x="12137" y="7282"/>
                      </a:lnTo>
                      <a:lnTo>
                        <a:pt x="12011" y="7408"/>
                      </a:lnTo>
                      <a:lnTo>
                        <a:pt x="11885" y="7408"/>
                      </a:lnTo>
                      <a:lnTo>
                        <a:pt x="11802" y="7303"/>
                      </a:lnTo>
                      <a:lnTo>
                        <a:pt x="11906" y="7198"/>
                      </a:lnTo>
                      <a:lnTo>
                        <a:pt x="11906" y="7136"/>
                      </a:lnTo>
                      <a:lnTo>
                        <a:pt x="11823" y="7136"/>
                      </a:lnTo>
                      <a:lnTo>
                        <a:pt x="11739" y="7282"/>
                      </a:lnTo>
                      <a:lnTo>
                        <a:pt x="11781" y="7512"/>
                      </a:lnTo>
                      <a:lnTo>
                        <a:pt x="11802" y="7554"/>
                      </a:lnTo>
                      <a:lnTo>
                        <a:pt x="11802" y="7638"/>
                      </a:lnTo>
                      <a:lnTo>
                        <a:pt x="11676" y="7742"/>
                      </a:lnTo>
                      <a:lnTo>
                        <a:pt x="11593" y="7910"/>
                      </a:lnTo>
                      <a:lnTo>
                        <a:pt x="11572" y="8056"/>
                      </a:lnTo>
                      <a:lnTo>
                        <a:pt x="11593" y="8224"/>
                      </a:lnTo>
                      <a:lnTo>
                        <a:pt x="11802" y="8454"/>
                      </a:lnTo>
                      <a:lnTo>
                        <a:pt x="11990" y="8538"/>
                      </a:lnTo>
                      <a:lnTo>
                        <a:pt x="12116" y="8663"/>
                      </a:lnTo>
                      <a:lnTo>
                        <a:pt x="12199" y="8663"/>
                      </a:lnTo>
                      <a:lnTo>
                        <a:pt x="12346" y="8558"/>
                      </a:lnTo>
                      <a:lnTo>
                        <a:pt x="12492" y="8496"/>
                      </a:lnTo>
                      <a:lnTo>
                        <a:pt x="12639" y="8579"/>
                      </a:lnTo>
                      <a:lnTo>
                        <a:pt x="12890" y="8600"/>
                      </a:lnTo>
                      <a:lnTo>
                        <a:pt x="12994" y="8684"/>
                      </a:lnTo>
                      <a:lnTo>
                        <a:pt x="13015" y="8810"/>
                      </a:lnTo>
                      <a:lnTo>
                        <a:pt x="13078" y="8851"/>
                      </a:lnTo>
                      <a:lnTo>
                        <a:pt x="13141" y="8789"/>
                      </a:lnTo>
                      <a:lnTo>
                        <a:pt x="13141" y="8642"/>
                      </a:lnTo>
                      <a:lnTo>
                        <a:pt x="13162" y="8579"/>
                      </a:lnTo>
                      <a:lnTo>
                        <a:pt x="13266" y="8642"/>
                      </a:lnTo>
                      <a:lnTo>
                        <a:pt x="13266" y="8705"/>
                      </a:lnTo>
                      <a:lnTo>
                        <a:pt x="13162" y="8851"/>
                      </a:lnTo>
                      <a:lnTo>
                        <a:pt x="13162" y="8956"/>
                      </a:lnTo>
                      <a:lnTo>
                        <a:pt x="13204" y="8956"/>
                      </a:lnTo>
                      <a:lnTo>
                        <a:pt x="13371" y="8810"/>
                      </a:lnTo>
                      <a:lnTo>
                        <a:pt x="13413" y="8747"/>
                      </a:lnTo>
                      <a:lnTo>
                        <a:pt x="13601" y="8684"/>
                      </a:lnTo>
                      <a:lnTo>
                        <a:pt x="13831" y="8538"/>
                      </a:lnTo>
                      <a:lnTo>
                        <a:pt x="13999" y="8496"/>
                      </a:lnTo>
                      <a:lnTo>
                        <a:pt x="14082" y="8391"/>
                      </a:lnTo>
                      <a:lnTo>
                        <a:pt x="14124" y="8391"/>
                      </a:lnTo>
                      <a:lnTo>
                        <a:pt x="14145" y="8475"/>
                      </a:lnTo>
                      <a:lnTo>
                        <a:pt x="14208" y="8496"/>
                      </a:lnTo>
                      <a:lnTo>
                        <a:pt x="14396" y="8370"/>
                      </a:lnTo>
                      <a:lnTo>
                        <a:pt x="14543" y="8370"/>
                      </a:lnTo>
                      <a:lnTo>
                        <a:pt x="14606" y="8328"/>
                      </a:lnTo>
                      <a:lnTo>
                        <a:pt x="14543" y="8391"/>
                      </a:lnTo>
                      <a:lnTo>
                        <a:pt x="14417" y="8475"/>
                      </a:lnTo>
                      <a:lnTo>
                        <a:pt x="14417" y="8538"/>
                      </a:lnTo>
                      <a:lnTo>
                        <a:pt x="14459" y="8558"/>
                      </a:lnTo>
                      <a:lnTo>
                        <a:pt x="14354" y="8747"/>
                      </a:lnTo>
                      <a:lnTo>
                        <a:pt x="14208" y="8768"/>
                      </a:lnTo>
                      <a:lnTo>
                        <a:pt x="14145" y="8705"/>
                      </a:lnTo>
                      <a:lnTo>
                        <a:pt x="14082" y="8705"/>
                      </a:lnTo>
                      <a:lnTo>
                        <a:pt x="13915" y="8851"/>
                      </a:lnTo>
                      <a:lnTo>
                        <a:pt x="13915" y="8872"/>
                      </a:lnTo>
                      <a:lnTo>
                        <a:pt x="14041" y="8893"/>
                      </a:lnTo>
                      <a:lnTo>
                        <a:pt x="14124" y="8977"/>
                      </a:lnTo>
                      <a:lnTo>
                        <a:pt x="14124" y="9123"/>
                      </a:lnTo>
                      <a:lnTo>
                        <a:pt x="13936" y="9333"/>
                      </a:lnTo>
                      <a:lnTo>
                        <a:pt x="13915" y="9479"/>
                      </a:lnTo>
                      <a:lnTo>
                        <a:pt x="13873" y="9542"/>
                      </a:lnTo>
                      <a:lnTo>
                        <a:pt x="13831" y="9626"/>
                      </a:lnTo>
                      <a:lnTo>
                        <a:pt x="13873" y="9688"/>
                      </a:lnTo>
                      <a:lnTo>
                        <a:pt x="13894" y="9751"/>
                      </a:lnTo>
                      <a:lnTo>
                        <a:pt x="13873" y="9856"/>
                      </a:lnTo>
                      <a:lnTo>
                        <a:pt x="13748" y="10002"/>
                      </a:lnTo>
                      <a:lnTo>
                        <a:pt x="13643" y="10065"/>
                      </a:lnTo>
                      <a:lnTo>
                        <a:pt x="13538" y="10065"/>
                      </a:lnTo>
                      <a:lnTo>
                        <a:pt x="13476" y="10128"/>
                      </a:lnTo>
                      <a:lnTo>
                        <a:pt x="13371" y="10232"/>
                      </a:lnTo>
                      <a:lnTo>
                        <a:pt x="13287" y="10253"/>
                      </a:lnTo>
                      <a:lnTo>
                        <a:pt x="13162" y="10232"/>
                      </a:lnTo>
                      <a:lnTo>
                        <a:pt x="12994" y="10128"/>
                      </a:lnTo>
                      <a:lnTo>
                        <a:pt x="12953" y="10149"/>
                      </a:lnTo>
                      <a:lnTo>
                        <a:pt x="12890" y="10107"/>
                      </a:lnTo>
                      <a:lnTo>
                        <a:pt x="12806" y="10002"/>
                      </a:lnTo>
                      <a:lnTo>
                        <a:pt x="12785" y="10023"/>
                      </a:lnTo>
                      <a:lnTo>
                        <a:pt x="12681" y="10170"/>
                      </a:lnTo>
                      <a:lnTo>
                        <a:pt x="12555" y="10253"/>
                      </a:lnTo>
                      <a:lnTo>
                        <a:pt x="12471" y="10358"/>
                      </a:lnTo>
                      <a:lnTo>
                        <a:pt x="12241" y="10442"/>
                      </a:lnTo>
                      <a:lnTo>
                        <a:pt x="12157" y="10483"/>
                      </a:lnTo>
                      <a:lnTo>
                        <a:pt x="12053" y="10483"/>
                      </a:lnTo>
                      <a:lnTo>
                        <a:pt x="11948" y="10462"/>
                      </a:lnTo>
                      <a:lnTo>
                        <a:pt x="11760" y="10462"/>
                      </a:lnTo>
                      <a:lnTo>
                        <a:pt x="11634" y="10567"/>
                      </a:lnTo>
                      <a:lnTo>
                        <a:pt x="11509" y="10567"/>
                      </a:lnTo>
                      <a:lnTo>
                        <a:pt x="11425" y="10630"/>
                      </a:lnTo>
                      <a:lnTo>
                        <a:pt x="11425" y="10755"/>
                      </a:lnTo>
                      <a:lnTo>
                        <a:pt x="11341" y="10965"/>
                      </a:lnTo>
                      <a:lnTo>
                        <a:pt x="11279" y="11048"/>
                      </a:lnTo>
                      <a:lnTo>
                        <a:pt x="11279" y="10965"/>
                      </a:lnTo>
                      <a:lnTo>
                        <a:pt x="11132" y="10839"/>
                      </a:lnTo>
                      <a:lnTo>
                        <a:pt x="10986" y="10839"/>
                      </a:lnTo>
                      <a:lnTo>
                        <a:pt x="10902" y="10860"/>
                      </a:lnTo>
                      <a:lnTo>
                        <a:pt x="10923" y="10944"/>
                      </a:lnTo>
                      <a:lnTo>
                        <a:pt x="11007" y="10986"/>
                      </a:lnTo>
                      <a:lnTo>
                        <a:pt x="10965" y="11090"/>
                      </a:lnTo>
                      <a:lnTo>
                        <a:pt x="10902" y="11090"/>
                      </a:lnTo>
                      <a:lnTo>
                        <a:pt x="10860" y="10986"/>
                      </a:lnTo>
                      <a:lnTo>
                        <a:pt x="10756" y="10881"/>
                      </a:lnTo>
                      <a:lnTo>
                        <a:pt x="10693" y="10881"/>
                      </a:lnTo>
                      <a:lnTo>
                        <a:pt x="10546" y="11048"/>
                      </a:lnTo>
                      <a:lnTo>
                        <a:pt x="10484" y="11174"/>
                      </a:lnTo>
                      <a:lnTo>
                        <a:pt x="10400" y="11195"/>
                      </a:lnTo>
                      <a:lnTo>
                        <a:pt x="10337" y="11195"/>
                      </a:lnTo>
                      <a:lnTo>
                        <a:pt x="10065" y="11425"/>
                      </a:lnTo>
                      <a:lnTo>
                        <a:pt x="10023" y="11613"/>
                      </a:lnTo>
                      <a:lnTo>
                        <a:pt x="9960" y="11634"/>
                      </a:lnTo>
                      <a:lnTo>
                        <a:pt x="9835" y="11676"/>
                      </a:lnTo>
                      <a:lnTo>
                        <a:pt x="9730" y="11613"/>
                      </a:lnTo>
                      <a:lnTo>
                        <a:pt x="9709" y="11634"/>
                      </a:lnTo>
                      <a:lnTo>
                        <a:pt x="9814" y="11781"/>
                      </a:lnTo>
                      <a:lnTo>
                        <a:pt x="9772" y="11843"/>
                      </a:lnTo>
                      <a:lnTo>
                        <a:pt x="9709" y="11843"/>
                      </a:lnTo>
                      <a:lnTo>
                        <a:pt x="9647" y="11739"/>
                      </a:lnTo>
                      <a:lnTo>
                        <a:pt x="9605" y="11739"/>
                      </a:lnTo>
                      <a:lnTo>
                        <a:pt x="9542" y="11843"/>
                      </a:lnTo>
                      <a:lnTo>
                        <a:pt x="9416" y="12011"/>
                      </a:lnTo>
                      <a:lnTo>
                        <a:pt x="9416" y="12095"/>
                      </a:lnTo>
                      <a:lnTo>
                        <a:pt x="9521" y="12241"/>
                      </a:lnTo>
                      <a:lnTo>
                        <a:pt x="9542" y="12367"/>
                      </a:lnTo>
                      <a:lnTo>
                        <a:pt x="9521" y="12471"/>
                      </a:lnTo>
                      <a:lnTo>
                        <a:pt x="9458" y="12576"/>
                      </a:lnTo>
                      <a:lnTo>
                        <a:pt x="9500" y="12680"/>
                      </a:lnTo>
                      <a:lnTo>
                        <a:pt x="9563" y="12659"/>
                      </a:lnTo>
                      <a:lnTo>
                        <a:pt x="9647" y="12576"/>
                      </a:lnTo>
                      <a:lnTo>
                        <a:pt x="9668" y="12639"/>
                      </a:lnTo>
                      <a:lnTo>
                        <a:pt x="9709" y="12785"/>
                      </a:lnTo>
                      <a:lnTo>
                        <a:pt x="9647" y="12827"/>
                      </a:lnTo>
                      <a:lnTo>
                        <a:pt x="9605" y="12869"/>
                      </a:lnTo>
                      <a:lnTo>
                        <a:pt x="9626" y="12931"/>
                      </a:lnTo>
                      <a:lnTo>
                        <a:pt x="9709" y="12931"/>
                      </a:lnTo>
                      <a:lnTo>
                        <a:pt x="9751" y="12869"/>
                      </a:lnTo>
                      <a:lnTo>
                        <a:pt x="9835" y="12869"/>
                      </a:lnTo>
                      <a:lnTo>
                        <a:pt x="9856" y="12931"/>
                      </a:lnTo>
                      <a:lnTo>
                        <a:pt x="9856" y="12973"/>
                      </a:lnTo>
                      <a:lnTo>
                        <a:pt x="9981" y="12994"/>
                      </a:lnTo>
                      <a:lnTo>
                        <a:pt x="10086" y="13057"/>
                      </a:lnTo>
                      <a:lnTo>
                        <a:pt x="10232" y="13057"/>
                      </a:lnTo>
                      <a:lnTo>
                        <a:pt x="10337" y="12973"/>
                      </a:lnTo>
                      <a:lnTo>
                        <a:pt x="10379" y="12764"/>
                      </a:lnTo>
                      <a:lnTo>
                        <a:pt x="10463" y="12680"/>
                      </a:lnTo>
                      <a:lnTo>
                        <a:pt x="10672" y="12680"/>
                      </a:lnTo>
                      <a:lnTo>
                        <a:pt x="10756" y="12639"/>
                      </a:lnTo>
                      <a:lnTo>
                        <a:pt x="10651" y="12764"/>
                      </a:lnTo>
                      <a:lnTo>
                        <a:pt x="10546" y="12764"/>
                      </a:lnTo>
                      <a:lnTo>
                        <a:pt x="10358" y="12952"/>
                      </a:lnTo>
                      <a:lnTo>
                        <a:pt x="10337" y="13057"/>
                      </a:lnTo>
                      <a:lnTo>
                        <a:pt x="10253" y="13141"/>
                      </a:lnTo>
                      <a:lnTo>
                        <a:pt x="10358" y="13266"/>
                      </a:lnTo>
                      <a:lnTo>
                        <a:pt x="10358" y="13350"/>
                      </a:lnTo>
                      <a:lnTo>
                        <a:pt x="10191" y="13392"/>
                      </a:lnTo>
                      <a:lnTo>
                        <a:pt x="10149" y="13350"/>
                      </a:lnTo>
                      <a:lnTo>
                        <a:pt x="10149" y="13266"/>
                      </a:lnTo>
                      <a:lnTo>
                        <a:pt x="10086" y="13203"/>
                      </a:lnTo>
                      <a:lnTo>
                        <a:pt x="9981" y="13203"/>
                      </a:lnTo>
                      <a:lnTo>
                        <a:pt x="9940" y="13099"/>
                      </a:lnTo>
                      <a:lnTo>
                        <a:pt x="9772" y="13078"/>
                      </a:lnTo>
                      <a:lnTo>
                        <a:pt x="9730" y="12994"/>
                      </a:lnTo>
                      <a:lnTo>
                        <a:pt x="9647" y="13078"/>
                      </a:lnTo>
                      <a:lnTo>
                        <a:pt x="9542" y="13099"/>
                      </a:lnTo>
                      <a:lnTo>
                        <a:pt x="9521" y="13203"/>
                      </a:lnTo>
                      <a:lnTo>
                        <a:pt x="9437" y="13266"/>
                      </a:lnTo>
                      <a:lnTo>
                        <a:pt x="9312" y="13245"/>
                      </a:lnTo>
                      <a:lnTo>
                        <a:pt x="9291" y="13308"/>
                      </a:lnTo>
                      <a:lnTo>
                        <a:pt x="9333" y="13413"/>
                      </a:lnTo>
                      <a:lnTo>
                        <a:pt x="9396" y="13413"/>
                      </a:lnTo>
                      <a:lnTo>
                        <a:pt x="9312" y="13496"/>
                      </a:lnTo>
                      <a:lnTo>
                        <a:pt x="9291" y="13664"/>
                      </a:lnTo>
                      <a:lnTo>
                        <a:pt x="9312" y="13768"/>
                      </a:lnTo>
                      <a:lnTo>
                        <a:pt x="9396" y="13768"/>
                      </a:lnTo>
                      <a:lnTo>
                        <a:pt x="9396" y="13936"/>
                      </a:lnTo>
                      <a:lnTo>
                        <a:pt x="9416" y="13999"/>
                      </a:lnTo>
                      <a:lnTo>
                        <a:pt x="9416" y="14082"/>
                      </a:lnTo>
                      <a:lnTo>
                        <a:pt x="9521" y="14187"/>
                      </a:lnTo>
                      <a:lnTo>
                        <a:pt x="9521" y="14229"/>
                      </a:lnTo>
                      <a:lnTo>
                        <a:pt x="9396" y="14250"/>
                      </a:lnTo>
                      <a:lnTo>
                        <a:pt x="9354" y="14312"/>
                      </a:lnTo>
                      <a:lnTo>
                        <a:pt x="9730" y="14501"/>
                      </a:lnTo>
                      <a:lnTo>
                        <a:pt x="9877" y="14501"/>
                      </a:lnTo>
                      <a:lnTo>
                        <a:pt x="10065" y="14417"/>
                      </a:lnTo>
                      <a:lnTo>
                        <a:pt x="10170" y="14396"/>
                      </a:lnTo>
                      <a:lnTo>
                        <a:pt x="10232" y="14438"/>
                      </a:lnTo>
                      <a:lnTo>
                        <a:pt x="10295" y="14438"/>
                      </a:lnTo>
                      <a:lnTo>
                        <a:pt x="10463" y="14229"/>
                      </a:lnTo>
                      <a:lnTo>
                        <a:pt x="10463" y="14124"/>
                      </a:lnTo>
                      <a:lnTo>
                        <a:pt x="10400" y="14040"/>
                      </a:lnTo>
                      <a:lnTo>
                        <a:pt x="10400" y="13999"/>
                      </a:lnTo>
                      <a:lnTo>
                        <a:pt x="10567" y="13915"/>
                      </a:lnTo>
                      <a:lnTo>
                        <a:pt x="10714" y="13789"/>
                      </a:lnTo>
                      <a:lnTo>
                        <a:pt x="10986" y="13622"/>
                      </a:lnTo>
                      <a:lnTo>
                        <a:pt x="11090" y="13664"/>
                      </a:lnTo>
                      <a:lnTo>
                        <a:pt x="10986" y="13664"/>
                      </a:lnTo>
                      <a:lnTo>
                        <a:pt x="10756" y="13894"/>
                      </a:lnTo>
                      <a:lnTo>
                        <a:pt x="10588" y="13978"/>
                      </a:lnTo>
                      <a:lnTo>
                        <a:pt x="10588" y="14019"/>
                      </a:lnTo>
                      <a:lnTo>
                        <a:pt x="10693" y="14103"/>
                      </a:lnTo>
                      <a:lnTo>
                        <a:pt x="10693" y="14187"/>
                      </a:lnTo>
                      <a:lnTo>
                        <a:pt x="10588" y="14333"/>
                      </a:lnTo>
                      <a:lnTo>
                        <a:pt x="10463" y="14417"/>
                      </a:lnTo>
                      <a:lnTo>
                        <a:pt x="10442" y="14543"/>
                      </a:lnTo>
                      <a:lnTo>
                        <a:pt x="10463" y="14710"/>
                      </a:lnTo>
                      <a:lnTo>
                        <a:pt x="10442" y="14815"/>
                      </a:lnTo>
                      <a:lnTo>
                        <a:pt x="10442" y="14856"/>
                      </a:lnTo>
                      <a:lnTo>
                        <a:pt x="10442" y="14961"/>
                      </a:lnTo>
                      <a:lnTo>
                        <a:pt x="10463" y="15087"/>
                      </a:lnTo>
                      <a:lnTo>
                        <a:pt x="10295" y="15149"/>
                      </a:lnTo>
                      <a:lnTo>
                        <a:pt x="10232" y="15191"/>
                      </a:lnTo>
                      <a:lnTo>
                        <a:pt x="10191" y="15275"/>
                      </a:lnTo>
                      <a:lnTo>
                        <a:pt x="10044" y="15442"/>
                      </a:lnTo>
                      <a:lnTo>
                        <a:pt x="10002" y="15463"/>
                      </a:lnTo>
                      <a:lnTo>
                        <a:pt x="10044" y="15568"/>
                      </a:lnTo>
                      <a:lnTo>
                        <a:pt x="10044" y="15672"/>
                      </a:lnTo>
                      <a:lnTo>
                        <a:pt x="10107" y="15693"/>
                      </a:lnTo>
                      <a:lnTo>
                        <a:pt x="10212" y="15672"/>
                      </a:lnTo>
                      <a:lnTo>
                        <a:pt x="10274" y="15672"/>
                      </a:lnTo>
                      <a:lnTo>
                        <a:pt x="10316" y="15714"/>
                      </a:lnTo>
                      <a:lnTo>
                        <a:pt x="10253" y="15798"/>
                      </a:lnTo>
                      <a:lnTo>
                        <a:pt x="10128" y="15798"/>
                      </a:lnTo>
                      <a:lnTo>
                        <a:pt x="10065" y="15840"/>
                      </a:lnTo>
                      <a:lnTo>
                        <a:pt x="10086" y="15903"/>
                      </a:lnTo>
                      <a:lnTo>
                        <a:pt x="10065" y="15944"/>
                      </a:lnTo>
                      <a:lnTo>
                        <a:pt x="10086" y="16028"/>
                      </a:lnTo>
                      <a:lnTo>
                        <a:pt x="10023" y="16091"/>
                      </a:lnTo>
                      <a:lnTo>
                        <a:pt x="9940" y="16112"/>
                      </a:lnTo>
                      <a:lnTo>
                        <a:pt x="9835" y="16154"/>
                      </a:lnTo>
                      <a:lnTo>
                        <a:pt x="9751" y="16133"/>
                      </a:lnTo>
                      <a:lnTo>
                        <a:pt x="9709" y="16154"/>
                      </a:lnTo>
                      <a:lnTo>
                        <a:pt x="9772" y="16216"/>
                      </a:lnTo>
                      <a:lnTo>
                        <a:pt x="9877" y="16237"/>
                      </a:lnTo>
                      <a:lnTo>
                        <a:pt x="9960" y="16300"/>
                      </a:lnTo>
                      <a:lnTo>
                        <a:pt x="10086" y="16154"/>
                      </a:lnTo>
                      <a:lnTo>
                        <a:pt x="10337" y="16007"/>
                      </a:lnTo>
                      <a:lnTo>
                        <a:pt x="10379" y="16007"/>
                      </a:lnTo>
                      <a:lnTo>
                        <a:pt x="10463" y="16028"/>
                      </a:lnTo>
                      <a:lnTo>
                        <a:pt x="10546" y="15944"/>
                      </a:lnTo>
                      <a:lnTo>
                        <a:pt x="10714" y="15882"/>
                      </a:lnTo>
                      <a:lnTo>
                        <a:pt x="10693" y="15944"/>
                      </a:lnTo>
                      <a:lnTo>
                        <a:pt x="10630" y="16007"/>
                      </a:lnTo>
                      <a:lnTo>
                        <a:pt x="10630" y="16049"/>
                      </a:lnTo>
                      <a:lnTo>
                        <a:pt x="10693" y="16091"/>
                      </a:lnTo>
                      <a:lnTo>
                        <a:pt x="10714" y="16196"/>
                      </a:lnTo>
                      <a:lnTo>
                        <a:pt x="10693" y="16237"/>
                      </a:lnTo>
                      <a:lnTo>
                        <a:pt x="10776" y="16300"/>
                      </a:lnTo>
                      <a:lnTo>
                        <a:pt x="10881" y="16216"/>
                      </a:lnTo>
                      <a:lnTo>
                        <a:pt x="10944" y="16133"/>
                      </a:lnTo>
                      <a:lnTo>
                        <a:pt x="10986" y="16196"/>
                      </a:lnTo>
                      <a:lnTo>
                        <a:pt x="10965" y="16237"/>
                      </a:lnTo>
                      <a:lnTo>
                        <a:pt x="11049" y="16363"/>
                      </a:lnTo>
                      <a:lnTo>
                        <a:pt x="11069" y="16551"/>
                      </a:lnTo>
                      <a:lnTo>
                        <a:pt x="11049" y="16656"/>
                      </a:lnTo>
                      <a:lnTo>
                        <a:pt x="11090" y="16823"/>
                      </a:lnTo>
                      <a:lnTo>
                        <a:pt x="11153" y="16823"/>
                      </a:lnTo>
                      <a:lnTo>
                        <a:pt x="11195" y="16677"/>
                      </a:lnTo>
                      <a:lnTo>
                        <a:pt x="11195" y="16572"/>
                      </a:lnTo>
                      <a:lnTo>
                        <a:pt x="11300" y="16426"/>
                      </a:lnTo>
                      <a:lnTo>
                        <a:pt x="11321" y="16321"/>
                      </a:lnTo>
                      <a:lnTo>
                        <a:pt x="11467" y="16216"/>
                      </a:lnTo>
                      <a:lnTo>
                        <a:pt x="11488" y="16216"/>
                      </a:lnTo>
                      <a:lnTo>
                        <a:pt x="11593" y="16133"/>
                      </a:lnTo>
                      <a:lnTo>
                        <a:pt x="11739" y="16133"/>
                      </a:lnTo>
                      <a:lnTo>
                        <a:pt x="11593" y="16216"/>
                      </a:lnTo>
                      <a:lnTo>
                        <a:pt x="11425" y="16405"/>
                      </a:lnTo>
                      <a:lnTo>
                        <a:pt x="11425" y="16447"/>
                      </a:lnTo>
                      <a:lnTo>
                        <a:pt x="11572" y="16614"/>
                      </a:lnTo>
                      <a:lnTo>
                        <a:pt x="11634" y="16635"/>
                      </a:lnTo>
                      <a:lnTo>
                        <a:pt x="11802" y="16551"/>
                      </a:lnTo>
                      <a:lnTo>
                        <a:pt x="12032" y="16530"/>
                      </a:lnTo>
                      <a:lnTo>
                        <a:pt x="12137" y="16447"/>
                      </a:lnTo>
                      <a:lnTo>
                        <a:pt x="12220" y="16447"/>
                      </a:lnTo>
                      <a:lnTo>
                        <a:pt x="12429" y="16342"/>
                      </a:lnTo>
                      <a:lnTo>
                        <a:pt x="12513" y="16342"/>
                      </a:lnTo>
                      <a:lnTo>
                        <a:pt x="12429" y="16363"/>
                      </a:lnTo>
                      <a:lnTo>
                        <a:pt x="12304" y="16530"/>
                      </a:lnTo>
                      <a:lnTo>
                        <a:pt x="12304" y="16572"/>
                      </a:lnTo>
                      <a:lnTo>
                        <a:pt x="12220" y="16656"/>
                      </a:lnTo>
                      <a:lnTo>
                        <a:pt x="11906" y="16844"/>
                      </a:lnTo>
                      <a:lnTo>
                        <a:pt x="11781" y="16970"/>
                      </a:lnTo>
                      <a:lnTo>
                        <a:pt x="11676" y="17158"/>
                      </a:lnTo>
                      <a:lnTo>
                        <a:pt x="11634" y="17263"/>
                      </a:lnTo>
                      <a:lnTo>
                        <a:pt x="11697" y="17367"/>
                      </a:lnTo>
                      <a:lnTo>
                        <a:pt x="11802" y="17451"/>
                      </a:lnTo>
                      <a:lnTo>
                        <a:pt x="11613" y="17409"/>
                      </a:lnTo>
                      <a:lnTo>
                        <a:pt x="11530" y="17451"/>
                      </a:lnTo>
                      <a:lnTo>
                        <a:pt x="11425" y="17577"/>
                      </a:lnTo>
                      <a:lnTo>
                        <a:pt x="11383" y="17702"/>
                      </a:lnTo>
                      <a:lnTo>
                        <a:pt x="11216" y="17869"/>
                      </a:lnTo>
                      <a:lnTo>
                        <a:pt x="11153" y="17974"/>
                      </a:lnTo>
                      <a:lnTo>
                        <a:pt x="11174" y="18016"/>
                      </a:lnTo>
                      <a:lnTo>
                        <a:pt x="11216" y="18079"/>
                      </a:lnTo>
                      <a:lnTo>
                        <a:pt x="11195" y="18141"/>
                      </a:lnTo>
                      <a:lnTo>
                        <a:pt x="11111" y="18121"/>
                      </a:lnTo>
                      <a:lnTo>
                        <a:pt x="11090" y="18037"/>
                      </a:lnTo>
                      <a:lnTo>
                        <a:pt x="11007" y="18016"/>
                      </a:lnTo>
                      <a:lnTo>
                        <a:pt x="10944" y="18121"/>
                      </a:lnTo>
                      <a:lnTo>
                        <a:pt x="10776" y="18204"/>
                      </a:lnTo>
                      <a:lnTo>
                        <a:pt x="10839" y="18288"/>
                      </a:lnTo>
                      <a:lnTo>
                        <a:pt x="10776" y="18351"/>
                      </a:lnTo>
                      <a:lnTo>
                        <a:pt x="10693" y="18330"/>
                      </a:lnTo>
                      <a:lnTo>
                        <a:pt x="10672" y="18288"/>
                      </a:lnTo>
                      <a:lnTo>
                        <a:pt x="10630" y="18330"/>
                      </a:lnTo>
                      <a:lnTo>
                        <a:pt x="10358" y="18539"/>
                      </a:lnTo>
                      <a:lnTo>
                        <a:pt x="10274" y="18644"/>
                      </a:lnTo>
                      <a:lnTo>
                        <a:pt x="10316" y="18727"/>
                      </a:lnTo>
                      <a:lnTo>
                        <a:pt x="10253" y="18769"/>
                      </a:lnTo>
                      <a:lnTo>
                        <a:pt x="10170" y="18748"/>
                      </a:lnTo>
                      <a:lnTo>
                        <a:pt x="10170" y="18644"/>
                      </a:lnTo>
                      <a:lnTo>
                        <a:pt x="10023" y="18727"/>
                      </a:lnTo>
                      <a:lnTo>
                        <a:pt x="9898" y="18811"/>
                      </a:lnTo>
                      <a:lnTo>
                        <a:pt x="9793" y="18853"/>
                      </a:lnTo>
                      <a:lnTo>
                        <a:pt x="9751" y="18937"/>
                      </a:lnTo>
                      <a:lnTo>
                        <a:pt x="9647" y="18978"/>
                      </a:lnTo>
                      <a:lnTo>
                        <a:pt x="9500" y="18978"/>
                      </a:lnTo>
                      <a:lnTo>
                        <a:pt x="9333" y="19146"/>
                      </a:lnTo>
                      <a:lnTo>
                        <a:pt x="9082" y="19250"/>
                      </a:lnTo>
                      <a:lnTo>
                        <a:pt x="8893" y="19397"/>
                      </a:lnTo>
                      <a:lnTo>
                        <a:pt x="8810" y="19564"/>
                      </a:lnTo>
                      <a:lnTo>
                        <a:pt x="8810" y="19606"/>
                      </a:lnTo>
                      <a:lnTo>
                        <a:pt x="8872" y="19711"/>
                      </a:lnTo>
                      <a:lnTo>
                        <a:pt x="8872" y="19794"/>
                      </a:lnTo>
                      <a:lnTo>
                        <a:pt x="8852" y="19815"/>
                      </a:lnTo>
                      <a:lnTo>
                        <a:pt x="8768" y="19711"/>
                      </a:lnTo>
                      <a:lnTo>
                        <a:pt x="8747" y="19711"/>
                      </a:lnTo>
                      <a:lnTo>
                        <a:pt x="8705" y="19773"/>
                      </a:lnTo>
                      <a:lnTo>
                        <a:pt x="8747" y="19857"/>
                      </a:lnTo>
                      <a:lnTo>
                        <a:pt x="8684" y="19878"/>
                      </a:lnTo>
                      <a:lnTo>
                        <a:pt x="8621" y="19794"/>
                      </a:lnTo>
                      <a:lnTo>
                        <a:pt x="8705" y="19711"/>
                      </a:lnTo>
                      <a:cubicBezTo>
                        <a:pt x="8761" y="19673"/>
                        <a:pt x="8717" y="19603"/>
                        <a:pt x="8677" y="19603"/>
                      </a:cubicBezTo>
                      <a:cubicBezTo>
                        <a:pt x="8673" y="19603"/>
                        <a:pt x="8668" y="19604"/>
                        <a:pt x="8663" y="19606"/>
                      </a:cubicBezTo>
                      <a:lnTo>
                        <a:pt x="8600" y="19585"/>
                      </a:lnTo>
                      <a:lnTo>
                        <a:pt x="8496" y="19585"/>
                      </a:lnTo>
                      <a:lnTo>
                        <a:pt x="8454" y="19564"/>
                      </a:lnTo>
                      <a:lnTo>
                        <a:pt x="8349" y="19585"/>
                      </a:lnTo>
                      <a:lnTo>
                        <a:pt x="8161" y="19606"/>
                      </a:lnTo>
                      <a:lnTo>
                        <a:pt x="8056" y="19669"/>
                      </a:lnTo>
                      <a:lnTo>
                        <a:pt x="7973" y="19773"/>
                      </a:lnTo>
                      <a:lnTo>
                        <a:pt x="7826" y="19815"/>
                      </a:lnTo>
                      <a:lnTo>
                        <a:pt x="7680" y="19899"/>
                      </a:lnTo>
                      <a:lnTo>
                        <a:pt x="7554" y="20066"/>
                      </a:lnTo>
                      <a:lnTo>
                        <a:pt x="7575" y="20108"/>
                      </a:lnTo>
                      <a:lnTo>
                        <a:pt x="7533" y="20171"/>
                      </a:lnTo>
                      <a:lnTo>
                        <a:pt x="7471" y="20171"/>
                      </a:lnTo>
                      <a:lnTo>
                        <a:pt x="7345" y="20213"/>
                      </a:lnTo>
                      <a:lnTo>
                        <a:pt x="7261" y="20276"/>
                      </a:lnTo>
                      <a:lnTo>
                        <a:pt x="7261" y="20338"/>
                      </a:lnTo>
                      <a:lnTo>
                        <a:pt x="7219" y="20338"/>
                      </a:lnTo>
                      <a:lnTo>
                        <a:pt x="7115" y="20318"/>
                      </a:lnTo>
                      <a:lnTo>
                        <a:pt x="7010" y="20338"/>
                      </a:lnTo>
                      <a:lnTo>
                        <a:pt x="6989" y="20422"/>
                      </a:lnTo>
                      <a:lnTo>
                        <a:pt x="6947" y="20548"/>
                      </a:lnTo>
                      <a:lnTo>
                        <a:pt x="6947" y="20590"/>
                      </a:lnTo>
                      <a:cubicBezTo>
                        <a:pt x="6927" y="20590"/>
                        <a:pt x="6906" y="20610"/>
                        <a:pt x="6885" y="20610"/>
                      </a:cubicBezTo>
                      <a:lnTo>
                        <a:pt x="6843" y="20590"/>
                      </a:lnTo>
                      <a:lnTo>
                        <a:pt x="6906" y="20485"/>
                      </a:lnTo>
                      <a:lnTo>
                        <a:pt x="6822" y="20380"/>
                      </a:lnTo>
                      <a:lnTo>
                        <a:pt x="6675" y="20380"/>
                      </a:lnTo>
                      <a:lnTo>
                        <a:pt x="6634" y="20422"/>
                      </a:lnTo>
                      <a:lnTo>
                        <a:pt x="6571" y="20485"/>
                      </a:lnTo>
                      <a:lnTo>
                        <a:pt x="6466" y="20485"/>
                      </a:lnTo>
                      <a:lnTo>
                        <a:pt x="6403" y="20527"/>
                      </a:lnTo>
                      <a:lnTo>
                        <a:pt x="6299" y="20422"/>
                      </a:lnTo>
                      <a:lnTo>
                        <a:pt x="6257" y="20422"/>
                      </a:lnTo>
                      <a:lnTo>
                        <a:pt x="6152" y="20610"/>
                      </a:lnTo>
                      <a:lnTo>
                        <a:pt x="6090" y="20631"/>
                      </a:lnTo>
                      <a:lnTo>
                        <a:pt x="5985" y="20715"/>
                      </a:lnTo>
                      <a:lnTo>
                        <a:pt x="5943" y="20694"/>
                      </a:lnTo>
                      <a:lnTo>
                        <a:pt x="5880" y="20736"/>
                      </a:lnTo>
                      <a:lnTo>
                        <a:pt x="5859" y="20841"/>
                      </a:lnTo>
                      <a:lnTo>
                        <a:pt x="5880" y="20945"/>
                      </a:lnTo>
                      <a:lnTo>
                        <a:pt x="5943" y="20966"/>
                      </a:lnTo>
                      <a:cubicBezTo>
                        <a:pt x="5776" y="21029"/>
                        <a:pt x="5629" y="21071"/>
                        <a:pt x="5462" y="21154"/>
                      </a:cubicBezTo>
                      <a:lnTo>
                        <a:pt x="5441" y="21071"/>
                      </a:lnTo>
                      <a:lnTo>
                        <a:pt x="5378" y="21050"/>
                      </a:lnTo>
                      <a:lnTo>
                        <a:pt x="5378" y="21154"/>
                      </a:lnTo>
                      <a:lnTo>
                        <a:pt x="5378" y="21217"/>
                      </a:lnTo>
                      <a:cubicBezTo>
                        <a:pt x="5357" y="21217"/>
                        <a:pt x="5336" y="21238"/>
                        <a:pt x="5274" y="21238"/>
                      </a:cubicBezTo>
                      <a:lnTo>
                        <a:pt x="5232" y="21217"/>
                      </a:lnTo>
                      <a:lnTo>
                        <a:pt x="5169" y="21134"/>
                      </a:lnTo>
                      <a:lnTo>
                        <a:pt x="5064" y="21154"/>
                      </a:lnTo>
                      <a:lnTo>
                        <a:pt x="5064" y="21238"/>
                      </a:lnTo>
                      <a:lnTo>
                        <a:pt x="5127" y="21280"/>
                      </a:lnTo>
                      <a:cubicBezTo>
                        <a:pt x="5106" y="21322"/>
                        <a:pt x="5043" y="21322"/>
                        <a:pt x="5022" y="21343"/>
                      </a:cubicBezTo>
                      <a:lnTo>
                        <a:pt x="4960" y="21280"/>
                      </a:lnTo>
                      <a:lnTo>
                        <a:pt x="4960" y="21364"/>
                      </a:lnTo>
                      <a:cubicBezTo>
                        <a:pt x="4939" y="21385"/>
                        <a:pt x="4918" y="21385"/>
                        <a:pt x="4897" y="21385"/>
                      </a:cubicBezTo>
                      <a:lnTo>
                        <a:pt x="4855" y="21343"/>
                      </a:lnTo>
                      <a:lnTo>
                        <a:pt x="4730" y="21322"/>
                      </a:lnTo>
                      <a:lnTo>
                        <a:pt x="4688" y="21238"/>
                      </a:lnTo>
                      <a:lnTo>
                        <a:pt x="4583" y="21238"/>
                      </a:lnTo>
                      <a:lnTo>
                        <a:pt x="4478" y="21343"/>
                      </a:lnTo>
                      <a:lnTo>
                        <a:pt x="4478" y="21426"/>
                      </a:lnTo>
                      <a:lnTo>
                        <a:pt x="4541" y="21489"/>
                      </a:lnTo>
                      <a:cubicBezTo>
                        <a:pt x="4520" y="21489"/>
                        <a:pt x="4499" y="21531"/>
                        <a:pt x="4499" y="21531"/>
                      </a:cubicBezTo>
                      <a:lnTo>
                        <a:pt x="4395" y="21468"/>
                      </a:lnTo>
                      <a:lnTo>
                        <a:pt x="4290" y="21552"/>
                      </a:lnTo>
                      <a:lnTo>
                        <a:pt x="4290" y="21594"/>
                      </a:lnTo>
                      <a:cubicBezTo>
                        <a:pt x="4081" y="21678"/>
                        <a:pt x="3893" y="21761"/>
                        <a:pt x="3683" y="21845"/>
                      </a:cubicBezTo>
                      <a:lnTo>
                        <a:pt x="3704" y="21782"/>
                      </a:lnTo>
                      <a:lnTo>
                        <a:pt x="3809" y="21740"/>
                      </a:lnTo>
                      <a:lnTo>
                        <a:pt x="3746" y="21698"/>
                      </a:lnTo>
                      <a:lnTo>
                        <a:pt x="3704" y="21573"/>
                      </a:lnTo>
                      <a:lnTo>
                        <a:pt x="3600" y="21636"/>
                      </a:lnTo>
                      <a:lnTo>
                        <a:pt x="3432" y="21636"/>
                      </a:lnTo>
                      <a:lnTo>
                        <a:pt x="3453" y="21698"/>
                      </a:lnTo>
                      <a:lnTo>
                        <a:pt x="3390" y="21803"/>
                      </a:lnTo>
                      <a:lnTo>
                        <a:pt x="3286" y="21845"/>
                      </a:lnTo>
                      <a:lnTo>
                        <a:pt x="3160" y="21970"/>
                      </a:lnTo>
                      <a:lnTo>
                        <a:pt x="3160" y="22012"/>
                      </a:lnTo>
                      <a:cubicBezTo>
                        <a:pt x="2951" y="22096"/>
                        <a:pt x="2742" y="22159"/>
                        <a:pt x="2533" y="22201"/>
                      </a:cubicBezTo>
                      <a:lnTo>
                        <a:pt x="2512" y="22180"/>
                      </a:lnTo>
                      <a:lnTo>
                        <a:pt x="2386" y="22222"/>
                      </a:lnTo>
                      <a:lnTo>
                        <a:pt x="2407" y="22263"/>
                      </a:lnTo>
                      <a:cubicBezTo>
                        <a:pt x="2344" y="22263"/>
                        <a:pt x="2302" y="22284"/>
                        <a:pt x="2240" y="22284"/>
                      </a:cubicBezTo>
                      <a:cubicBezTo>
                        <a:pt x="2177" y="22305"/>
                        <a:pt x="2093" y="22305"/>
                        <a:pt x="2009" y="22326"/>
                      </a:cubicBezTo>
                      <a:lnTo>
                        <a:pt x="1926" y="22263"/>
                      </a:lnTo>
                      <a:lnTo>
                        <a:pt x="1821" y="22368"/>
                      </a:lnTo>
                      <a:lnTo>
                        <a:pt x="1821" y="22389"/>
                      </a:lnTo>
                      <a:cubicBezTo>
                        <a:pt x="1758" y="22410"/>
                        <a:pt x="1654" y="22410"/>
                        <a:pt x="1570" y="22431"/>
                      </a:cubicBezTo>
                      <a:cubicBezTo>
                        <a:pt x="1264" y="22480"/>
                        <a:pt x="957" y="22500"/>
                        <a:pt x="651" y="22500"/>
                      </a:cubicBezTo>
                      <a:cubicBezTo>
                        <a:pt x="434" y="22500"/>
                        <a:pt x="218" y="22490"/>
                        <a:pt x="1" y="22473"/>
                      </a:cubicBezTo>
                      <a:lnTo>
                        <a:pt x="1" y="22473"/>
                      </a:lnTo>
                      <a:cubicBezTo>
                        <a:pt x="332" y="22512"/>
                        <a:pt x="664" y="22527"/>
                        <a:pt x="990" y="22527"/>
                      </a:cubicBezTo>
                      <a:cubicBezTo>
                        <a:pt x="1179" y="22527"/>
                        <a:pt x="1365" y="22522"/>
                        <a:pt x="1549" y="22514"/>
                      </a:cubicBezTo>
                      <a:lnTo>
                        <a:pt x="1549" y="22535"/>
                      </a:lnTo>
                      <a:lnTo>
                        <a:pt x="1654" y="22577"/>
                      </a:lnTo>
                      <a:lnTo>
                        <a:pt x="1612" y="22514"/>
                      </a:lnTo>
                      <a:cubicBezTo>
                        <a:pt x="2093" y="22473"/>
                        <a:pt x="2533" y="22389"/>
                        <a:pt x="2972" y="22263"/>
                      </a:cubicBezTo>
                      <a:lnTo>
                        <a:pt x="2972" y="22263"/>
                      </a:lnTo>
                      <a:lnTo>
                        <a:pt x="2867" y="22368"/>
                      </a:lnTo>
                      <a:lnTo>
                        <a:pt x="3077" y="22368"/>
                      </a:lnTo>
                      <a:lnTo>
                        <a:pt x="3223" y="22222"/>
                      </a:lnTo>
                      <a:lnTo>
                        <a:pt x="3370" y="22222"/>
                      </a:lnTo>
                      <a:lnTo>
                        <a:pt x="3453" y="22159"/>
                      </a:lnTo>
                      <a:cubicBezTo>
                        <a:pt x="3579" y="22096"/>
                        <a:pt x="3746" y="22075"/>
                        <a:pt x="3872" y="22012"/>
                      </a:cubicBezTo>
                      <a:lnTo>
                        <a:pt x="3893" y="22054"/>
                      </a:lnTo>
                      <a:lnTo>
                        <a:pt x="4081" y="22054"/>
                      </a:lnTo>
                      <a:lnTo>
                        <a:pt x="4227" y="21991"/>
                      </a:lnTo>
                      <a:lnTo>
                        <a:pt x="4290" y="21719"/>
                      </a:lnTo>
                      <a:lnTo>
                        <a:pt x="4311" y="21803"/>
                      </a:lnTo>
                      <a:lnTo>
                        <a:pt x="4374" y="21845"/>
                      </a:lnTo>
                      <a:lnTo>
                        <a:pt x="4416" y="21740"/>
                      </a:lnTo>
                      <a:lnTo>
                        <a:pt x="4458" y="21657"/>
                      </a:lnTo>
                      <a:lnTo>
                        <a:pt x="4520" y="21678"/>
                      </a:lnTo>
                      <a:lnTo>
                        <a:pt x="4562" y="21740"/>
                      </a:lnTo>
                      <a:lnTo>
                        <a:pt x="4604" y="21719"/>
                      </a:lnTo>
                      <a:lnTo>
                        <a:pt x="4688" y="21615"/>
                      </a:lnTo>
                      <a:lnTo>
                        <a:pt x="4834" y="21531"/>
                      </a:lnTo>
                      <a:lnTo>
                        <a:pt x="4834" y="21468"/>
                      </a:lnTo>
                      <a:cubicBezTo>
                        <a:pt x="5043" y="21406"/>
                        <a:pt x="5253" y="21301"/>
                        <a:pt x="5462" y="21217"/>
                      </a:cubicBezTo>
                      <a:lnTo>
                        <a:pt x="5462" y="21217"/>
                      </a:lnTo>
                      <a:lnTo>
                        <a:pt x="5420" y="21238"/>
                      </a:lnTo>
                      <a:lnTo>
                        <a:pt x="5546" y="21238"/>
                      </a:lnTo>
                      <a:lnTo>
                        <a:pt x="5504" y="21196"/>
                      </a:lnTo>
                      <a:cubicBezTo>
                        <a:pt x="5839" y="21050"/>
                        <a:pt x="6173" y="20903"/>
                        <a:pt x="6508" y="20778"/>
                      </a:cubicBezTo>
                      <a:lnTo>
                        <a:pt x="6571" y="20799"/>
                      </a:lnTo>
                      <a:lnTo>
                        <a:pt x="6759" y="20778"/>
                      </a:lnTo>
                      <a:lnTo>
                        <a:pt x="6822" y="20694"/>
                      </a:lnTo>
                      <a:lnTo>
                        <a:pt x="6989" y="20715"/>
                      </a:lnTo>
                      <a:lnTo>
                        <a:pt x="6989" y="20673"/>
                      </a:lnTo>
                      <a:lnTo>
                        <a:pt x="6927" y="20610"/>
                      </a:lnTo>
                      <a:cubicBezTo>
                        <a:pt x="7031" y="20569"/>
                        <a:pt x="7136" y="20527"/>
                        <a:pt x="7240" y="20485"/>
                      </a:cubicBezTo>
                      <a:lnTo>
                        <a:pt x="7282" y="20485"/>
                      </a:lnTo>
                      <a:cubicBezTo>
                        <a:pt x="7324" y="20464"/>
                        <a:pt x="7387" y="20422"/>
                        <a:pt x="7429" y="20422"/>
                      </a:cubicBezTo>
                      <a:lnTo>
                        <a:pt x="7450" y="20485"/>
                      </a:lnTo>
                      <a:lnTo>
                        <a:pt x="7554" y="20485"/>
                      </a:lnTo>
                      <a:lnTo>
                        <a:pt x="7617" y="20380"/>
                      </a:lnTo>
                      <a:lnTo>
                        <a:pt x="7638" y="20464"/>
                      </a:lnTo>
                      <a:lnTo>
                        <a:pt x="7659" y="20464"/>
                      </a:lnTo>
                      <a:lnTo>
                        <a:pt x="7701" y="20380"/>
                      </a:lnTo>
                      <a:lnTo>
                        <a:pt x="7763" y="20318"/>
                      </a:lnTo>
                      <a:lnTo>
                        <a:pt x="7868" y="20318"/>
                      </a:lnTo>
                      <a:lnTo>
                        <a:pt x="7973" y="20255"/>
                      </a:lnTo>
                      <a:lnTo>
                        <a:pt x="8015" y="20171"/>
                      </a:lnTo>
                      <a:cubicBezTo>
                        <a:pt x="8077" y="20150"/>
                        <a:pt x="8161" y="20087"/>
                        <a:pt x="8224" y="20066"/>
                      </a:cubicBezTo>
                      <a:lnTo>
                        <a:pt x="8224" y="20066"/>
                      </a:lnTo>
                      <a:lnTo>
                        <a:pt x="8182" y="20108"/>
                      </a:lnTo>
                      <a:lnTo>
                        <a:pt x="8182" y="20213"/>
                      </a:lnTo>
                      <a:lnTo>
                        <a:pt x="8224" y="20255"/>
                      </a:lnTo>
                      <a:lnTo>
                        <a:pt x="8370" y="20150"/>
                      </a:lnTo>
                      <a:lnTo>
                        <a:pt x="8391" y="20066"/>
                      </a:lnTo>
                      <a:lnTo>
                        <a:pt x="8475" y="20045"/>
                      </a:lnTo>
                      <a:lnTo>
                        <a:pt x="8496" y="20087"/>
                      </a:lnTo>
                      <a:lnTo>
                        <a:pt x="8538" y="20045"/>
                      </a:lnTo>
                      <a:lnTo>
                        <a:pt x="8580" y="20045"/>
                      </a:lnTo>
                      <a:lnTo>
                        <a:pt x="8600" y="20108"/>
                      </a:lnTo>
                      <a:lnTo>
                        <a:pt x="8580" y="20192"/>
                      </a:lnTo>
                      <a:lnTo>
                        <a:pt x="8642" y="20192"/>
                      </a:lnTo>
                      <a:lnTo>
                        <a:pt x="8705" y="20087"/>
                      </a:lnTo>
                      <a:lnTo>
                        <a:pt x="8789" y="20087"/>
                      </a:lnTo>
                      <a:lnTo>
                        <a:pt x="8872" y="20004"/>
                      </a:lnTo>
                      <a:lnTo>
                        <a:pt x="8977" y="20004"/>
                      </a:lnTo>
                      <a:lnTo>
                        <a:pt x="9082" y="19857"/>
                      </a:lnTo>
                      <a:lnTo>
                        <a:pt x="9186" y="19794"/>
                      </a:lnTo>
                      <a:lnTo>
                        <a:pt x="9270" y="19836"/>
                      </a:lnTo>
                      <a:lnTo>
                        <a:pt x="9270" y="19899"/>
                      </a:lnTo>
                      <a:lnTo>
                        <a:pt x="9186" y="20004"/>
                      </a:lnTo>
                      <a:lnTo>
                        <a:pt x="9103" y="20150"/>
                      </a:lnTo>
                      <a:lnTo>
                        <a:pt x="9103" y="20192"/>
                      </a:lnTo>
                      <a:lnTo>
                        <a:pt x="9165" y="20192"/>
                      </a:lnTo>
                      <a:lnTo>
                        <a:pt x="9312" y="20045"/>
                      </a:lnTo>
                      <a:lnTo>
                        <a:pt x="9312" y="19857"/>
                      </a:lnTo>
                      <a:lnTo>
                        <a:pt x="9333" y="19836"/>
                      </a:lnTo>
                      <a:lnTo>
                        <a:pt x="9396" y="19899"/>
                      </a:lnTo>
                      <a:lnTo>
                        <a:pt x="9479" y="19857"/>
                      </a:lnTo>
                      <a:lnTo>
                        <a:pt x="9542" y="19878"/>
                      </a:lnTo>
                      <a:lnTo>
                        <a:pt x="9647" y="19878"/>
                      </a:lnTo>
                      <a:lnTo>
                        <a:pt x="9751" y="19753"/>
                      </a:lnTo>
                      <a:lnTo>
                        <a:pt x="9793" y="19753"/>
                      </a:lnTo>
                      <a:lnTo>
                        <a:pt x="9814" y="19773"/>
                      </a:lnTo>
                      <a:lnTo>
                        <a:pt x="9856" y="19648"/>
                      </a:lnTo>
                      <a:lnTo>
                        <a:pt x="9919" y="19585"/>
                      </a:lnTo>
                      <a:lnTo>
                        <a:pt x="9940" y="19627"/>
                      </a:lnTo>
                      <a:lnTo>
                        <a:pt x="9919" y="19690"/>
                      </a:lnTo>
                      <a:lnTo>
                        <a:pt x="9919" y="19794"/>
                      </a:lnTo>
                      <a:lnTo>
                        <a:pt x="9960" y="19773"/>
                      </a:lnTo>
                      <a:lnTo>
                        <a:pt x="10044" y="19669"/>
                      </a:lnTo>
                      <a:lnTo>
                        <a:pt x="10002" y="19648"/>
                      </a:lnTo>
                      <a:lnTo>
                        <a:pt x="10065" y="19564"/>
                      </a:lnTo>
                      <a:lnTo>
                        <a:pt x="10065" y="19522"/>
                      </a:lnTo>
                      <a:lnTo>
                        <a:pt x="9898" y="19522"/>
                      </a:lnTo>
                      <a:lnTo>
                        <a:pt x="9856" y="19481"/>
                      </a:lnTo>
                      <a:lnTo>
                        <a:pt x="10023" y="19439"/>
                      </a:lnTo>
                      <a:lnTo>
                        <a:pt x="10212" y="19334"/>
                      </a:lnTo>
                      <a:lnTo>
                        <a:pt x="10442" y="19334"/>
                      </a:lnTo>
                      <a:lnTo>
                        <a:pt x="10484" y="19271"/>
                      </a:lnTo>
                      <a:lnTo>
                        <a:pt x="10484" y="19209"/>
                      </a:lnTo>
                      <a:lnTo>
                        <a:pt x="10442" y="19209"/>
                      </a:lnTo>
                      <a:lnTo>
                        <a:pt x="10484" y="19167"/>
                      </a:lnTo>
                      <a:lnTo>
                        <a:pt x="10567" y="19146"/>
                      </a:lnTo>
                      <a:lnTo>
                        <a:pt x="10651" y="19104"/>
                      </a:lnTo>
                      <a:lnTo>
                        <a:pt x="10693" y="19104"/>
                      </a:lnTo>
                      <a:lnTo>
                        <a:pt x="10735" y="19209"/>
                      </a:lnTo>
                      <a:lnTo>
                        <a:pt x="10839" y="19209"/>
                      </a:lnTo>
                      <a:lnTo>
                        <a:pt x="10881" y="19125"/>
                      </a:lnTo>
                      <a:lnTo>
                        <a:pt x="10860" y="19104"/>
                      </a:lnTo>
                      <a:lnTo>
                        <a:pt x="10944" y="19020"/>
                      </a:lnTo>
                      <a:lnTo>
                        <a:pt x="10944" y="18916"/>
                      </a:lnTo>
                      <a:lnTo>
                        <a:pt x="10986" y="18853"/>
                      </a:lnTo>
                      <a:lnTo>
                        <a:pt x="11049" y="18916"/>
                      </a:lnTo>
                      <a:lnTo>
                        <a:pt x="11049" y="18999"/>
                      </a:lnTo>
                      <a:lnTo>
                        <a:pt x="11090" y="19041"/>
                      </a:lnTo>
                      <a:lnTo>
                        <a:pt x="11216" y="18957"/>
                      </a:lnTo>
                      <a:lnTo>
                        <a:pt x="11279" y="18895"/>
                      </a:lnTo>
                      <a:lnTo>
                        <a:pt x="11362" y="18895"/>
                      </a:lnTo>
                      <a:lnTo>
                        <a:pt x="11404" y="18790"/>
                      </a:lnTo>
                      <a:lnTo>
                        <a:pt x="11425" y="18748"/>
                      </a:lnTo>
                      <a:lnTo>
                        <a:pt x="11488" y="18811"/>
                      </a:lnTo>
                      <a:lnTo>
                        <a:pt x="11593" y="18790"/>
                      </a:lnTo>
                      <a:lnTo>
                        <a:pt x="11718" y="18623"/>
                      </a:lnTo>
                      <a:lnTo>
                        <a:pt x="11718" y="18539"/>
                      </a:lnTo>
                      <a:lnTo>
                        <a:pt x="11613" y="18539"/>
                      </a:lnTo>
                      <a:lnTo>
                        <a:pt x="11593" y="18518"/>
                      </a:lnTo>
                      <a:lnTo>
                        <a:pt x="11739" y="18413"/>
                      </a:lnTo>
                      <a:lnTo>
                        <a:pt x="11844" y="18393"/>
                      </a:lnTo>
                      <a:lnTo>
                        <a:pt x="11927" y="18288"/>
                      </a:lnTo>
                      <a:lnTo>
                        <a:pt x="11990" y="18288"/>
                      </a:lnTo>
                      <a:lnTo>
                        <a:pt x="12011" y="18330"/>
                      </a:lnTo>
                      <a:lnTo>
                        <a:pt x="12137" y="18204"/>
                      </a:lnTo>
                      <a:lnTo>
                        <a:pt x="12241" y="18141"/>
                      </a:lnTo>
                      <a:lnTo>
                        <a:pt x="12262" y="18079"/>
                      </a:lnTo>
                      <a:lnTo>
                        <a:pt x="12346" y="18037"/>
                      </a:lnTo>
                      <a:lnTo>
                        <a:pt x="12367" y="17995"/>
                      </a:lnTo>
                      <a:lnTo>
                        <a:pt x="12450" y="17995"/>
                      </a:lnTo>
                      <a:lnTo>
                        <a:pt x="12471" y="18079"/>
                      </a:lnTo>
                      <a:lnTo>
                        <a:pt x="12534" y="18100"/>
                      </a:lnTo>
                      <a:lnTo>
                        <a:pt x="12555" y="18016"/>
                      </a:lnTo>
                      <a:lnTo>
                        <a:pt x="12660" y="18016"/>
                      </a:lnTo>
                      <a:lnTo>
                        <a:pt x="12722" y="17995"/>
                      </a:lnTo>
                      <a:lnTo>
                        <a:pt x="12722" y="17911"/>
                      </a:lnTo>
                      <a:lnTo>
                        <a:pt x="12827" y="17890"/>
                      </a:lnTo>
                      <a:lnTo>
                        <a:pt x="12848" y="17828"/>
                      </a:lnTo>
                      <a:lnTo>
                        <a:pt x="12869" y="17869"/>
                      </a:lnTo>
                      <a:lnTo>
                        <a:pt x="13036" y="17890"/>
                      </a:lnTo>
                      <a:lnTo>
                        <a:pt x="13057" y="17786"/>
                      </a:lnTo>
                      <a:lnTo>
                        <a:pt x="13099" y="17786"/>
                      </a:lnTo>
                      <a:lnTo>
                        <a:pt x="13099" y="17849"/>
                      </a:lnTo>
                      <a:lnTo>
                        <a:pt x="13162" y="17849"/>
                      </a:lnTo>
                      <a:lnTo>
                        <a:pt x="13204" y="17786"/>
                      </a:lnTo>
                      <a:lnTo>
                        <a:pt x="13266" y="17849"/>
                      </a:lnTo>
                      <a:lnTo>
                        <a:pt x="13308" y="17807"/>
                      </a:lnTo>
                      <a:lnTo>
                        <a:pt x="13371" y="17660"/>
                      </a:lnTo>
                      <a:lnTo>
                        <a:pt x="13308" y="17660"/>
                      </a:lnTo>
                      <a:lnTo>
                        <a:pt x="13266" y="17681"/>
                      </a:lnTo>
                      <a:lnTo>
                        <a:pt x="13287" y="17597"/>
                      </a:lnTo>
                      <a:lnTo>
                        <a:pt x="13350" y="17556"/>
                      </a:lnTo>
                      <a:cubicBezTo>
                        <a:pt x="13371" y="17618"/>
                        <a:pt x="13392" y="17702"/>
                        <a:pt x="13455" y="17765"/>
                      </a:cubicBezTo>
                      <a:cubicBezTo>
                        <a:pt x="13517" y="17849"/>
                        <a:pt x="13392" y="17995"/>
                        <a:pt x="13308" y="18079"/>
                      </a:cubicBezTo>
                      <a:lnTo>
                        <a:pt x="13245" y="18183"/>
                      </a:lnTo>
                      <a:lnTo>
                        <a:pt x="13266" y="18225"/>
                      </a:lnTo>
                      <a:lnTo>
                        <a:pt x="13371" y="18309"/>
                      </a:lnTo>
                      <a:lnTo>
                        <a:pt x="13350" y="18413"/>
                      </a:lnTo>
                      <a:lnTo>
                        <a:pt x="13266" y="18351"/>
                      </a:lnTo>
                      <a:lnTo>
                        <a:pt x="13245" y="18393"/>
                      </a:lnTo>
                      <a:lnTo>
                        <a:pt x="13266" y="18497"/>
                      </a:lnTo>
                      <a:lnTo>
                        <a:pt x="13162" y="18623"/>
                      </a:lnTo>
                      <a:lnTo>
                        <a:pt x="13099" y="18602"/>
                      </a:lnTo>
                      <a:lnTo>
                        <a:pt x="13099" y="18351"/>
                      </a:lnTo>
                      <a:lnTo>
                        <a:pt x="13057" y="18330"/>
                      </a:lnTo>
                      <a:lnTo>
                        <a:pt x="12890" y="18351"/>
                      </a:lnTo>
                      <a:lnTo>
                        <a:pt x="12639" y="18497"/>
                      </a:lnTo>
                      <a:lnTo>
                        <a:pt x="12471" y="18602"/>
                      </a:lnTo>
                      <a:lnTo>
                        <a:pt x="12450" y="18665"/>
                      </a:lnTo>
                      <a:lnTo>
                        <a:pt x="12471" y="18727"/>
                      </a:lnTo>
                      <a:lnTo>
                        <a:pt x="12471" y="18853"/>
                      </a:lnTo>
                      <a:lnTo>
                        <a:pt x="12450" y="18957"/>
                      </a:lnTo>
                      <a:lnTo>
                        <a:pt x="12409" y="19041"/>
                      </a:lnTo>
                      <a:lnTo>
                        <a:pt x="12409" y="19146"/>
                      </a:lnTo>
                      <a:lnTo>
                        <a:pt x="12471" y="19188"/>
                      </a:lnTo>
                      <a:lnTo>
                        <a:pt x="12555" y="19167"/>
                      </a:lnTo>
                      <a:lnTo>
                        <a:pt x="12576" y="19125"/>
                      </a:lnTo>
                      <a:lnTo>
                        <a:pt x="12555" y="19083"/>
                      </a:lnTo>
                      <a:lnTo>
                        <a:pt x="12513" y="19062"/>
                      </a:lnTo>
                      <a:lnTo>
                        <a:pt x="12555" y="19020"/>
                      </a:lnTo>
                      <a:lnTo>
                        <a:pt x="12681" y="19020"/>
                      </a:lnTo>
                      <a:lnTo>
                        <a:pt x="12660" y="19062"/>
                      </a:lnTo>
                      <a:lnTo>
                        <a:pt x="12722" y="19125"/>
                      </a:lnTo>
                      <a:lnTo>
                        <a:pt x="12785" y="19041"/>
                      </a:lnTo>
                      <a:lnTo>
                        <a:pt x="12848" y="19041"/>
                      </a:lnTo>
                      <a:lnTo>
                        <a:pt x="12764" y="19146"/>
                      </a:lnTo>
                      <a:lnTo>
                        <a:pt x="12764" y="19188"/>
                      </a:lnTo>
                      <a:lnTo>
                        <a:pt x="12555" y="19355"/>
                      </a:lnTo>
                      <a:lnTo>
                        <a:pt x="12534" y="19397"/>
                      </a:lnTo>
                      <a:lnTo>
                        <a:pt x="12639" y="19439"/>
                      </a:lnTo>
                      <a:lnTo>
                        <a:pt x="12681" y="19355"/>
                      </a:lnTo>
                      <a:lnTo>
                        <a:pt x="12764" y="19292"/>
                      </a:lnTo>
                      <a:lnTo>
                        <a:pt x="12764" y="19229"/>
                      </a:lnTo>
                      <a:lnTo>
                        <a:pt x="12890" y="19146"/>
                      </a:lnTo>
                      <a:lnTo>
                        <a:pt x="12869" y="19083"/>
                      </a:lnTo>
                      <a:lnTo>
                        <a:pt x="12932" y="19041"/>
                      </a:lnTo>
                      <a:lnTo>
                        <a:pt x="12973" y="19041"/>
                      </a:lnTo>
                      <a:lnTo>
                        <a:pt x="13036" y="18916"/>
                      </a:lnTo>
                      <a:lnTo>
                        <a:pt x="13078" y="18937"/>
                      </a:lnTo>
                      <a:lnTo>
                        <a:pt x="13183" y="18916"/>
                      </a:lnTo>
                      <a:lnTo>
                        <a:pt x="13287" y="18937"/>
                      </a:lnTo>
                      <a:lnTo>
                        <a:pt x="13455" y="18832"/>
                      </a:lnTo>
                      <a:lnTo>
                        <a:pt x="13413" y="18748"/>
                      </a:lnTo>
                      <a:lnTo>
                        <a:pt x="13287" y="18706"/>
                      </a:lnTo>
                      <a:lnTo>
                        <a:pt x="13371" y="18665"/>
                      </a:lnTo>
                      <a:lnTo>
                        <a:pt x="13497" y="18665"/>
                      </a:lnTo>
                      <a:lnTo>
                        <a:pt x="13580" y="18769"/>
                      </a:lnTo>
                      <a:lnTo>
                        <a:pt x="13664" y="18769"/>
                      </a:lnTo>
                      <a:lnTo>
                        <a:pt x="13727" y="18665"/>
                      </a:lnTo>
                      <a:lnTo>
                        <a:pt x="13685" y="18539"/>
                      </a:lnTo>
                      <a:lnTo>
                        <a:pt x="13580" y="18518"/>
                      </a:lnTo>
                      <a:lnTo>
                        <a:pt x="13622" y="18455"/>
                      </a:lnTo>
                      <a:lnTo>
                        <a:pt x="13706" y="18455"/>
                      </a:lnTo>
                      <a:lnTo>
                        <a:pt x="13789" y="18497"/>
                      </a:lnTo>
                      <a:lnTo>
                        <a:pt x="13852" y="18455"/>
                      </a:lnTo>
                      <a:lnTo>
                        <a:pt x="13894" y="18518"/>
                      </a:lnTo>
                      <a:lnTo>
                        <a:pt x="13957" y="18539"/>
                      </a:lnTo>
                      <a:lnTo>
                        <a:pt x="14041" y="18413"/>
                      </a:lnTo>
                      <a:lnTo>
                        <a:pt x="14020" y="18330"/>
                      </a:lnTo>
                      <a:lnTo>
                        <a:pt x="13957" y="18309"/>
                      </a:lnTo>
                      <a:lnTo>
                        <a:pt x="13957" y="18225"/>
                      </a:lnTo>
                      <a:lnTo>
                        <a:pt x="14062" y="18225"/>
                      </a:lnTo>
                      <a:lnTo>
                        <a:pt x="14166" y="18204"/>
                      </a:lnTo>
                      <a:lnTo>
                        <a:pt x="14124" y="18079"/>
                      </a:lnTo>
                      <a:lnTo>
                        <a:pt x="14041" y="18037"/>
                      </a:lnTo>
                      <a:lnTo>
                        <a:pt x="13957" y="18079"/>
                      </a:lnTo>
                      <a:lnTo>
                        <a:pt x="14041" y="17995"/>
                      </a:lnTo>
                      <a:cubicBezTo>
                        <a:pt x="14062" y="17974"/>
                        <a:pt x="14041" y="17932"/>
                        <a:pt x="14041" y="17932"/>
                      </a:cubicBezTo>
                      <a:lnTo>
                        <a:pt x="14145" y="17828"/>
                      </a:lnTo>
                      <a:lnTo>
                        <a:pt x="14166" y="17911"/>
                      </a:lnTo>
                      <a:lnTo>
                        <a:pt x="14229" y="17911"/>
                      </a:lnTo>
                      <a:lnTo>
                        <a:pt x="14313" y="17807"/>
                      </a:lnTo>
                      <a:lnTo>
                        <a:pt x="14354" y="17869"/>
                      </a:lnTo>
                      <a:lnTo>
                        <a:pt x="14438" y="17828"/>
                      </a:lnTo>
                      <a:lnTo>
                        <a:pt x="14417" y="17765"/>
                      </a:lnTo>
                      <a:lnTo>
                        <a:pt x="14334" y="17723"/>
                      </a:lnTo>
                      <a:lnTo>
                        <a:pt x="14396" y="17660"/>
                      </a:lnTo>
                      <a:lnTo>
                        <a:pt x="14438" y="17597"/>
                      </a:lnTo>
                      <a:lnTo>
                        <a:pt x="14396" y="17514"/>
                      </a:lnTo>
                      <a:lnTo>
                        <a:pt x="14313" y="17556"/>
                      </a:lnTo>
                      <a:lnTo>
                        <a:pt x="14292" y="17597"/>
                      </a:lnTo>
                      <a:lnTo>
                        <a:pt x="14229" y="17597"/>
                      </a:lnTo>
                      <a:lnTo>
                        <a:pt x="14250" y="17493"/>
                      </a:lnTo>
                      <a:lnTo>
                        <a:pt x="14208" y="17472"/>
                      </a:lnTo>
                      <a:lnTo>
                        <a:pt x="14103" y="17493"/>
                      </a:lnTo>
                      <a:lnTo>
                        <a:pt x="14041" y="17577"/>
                      </a:lnTo>
                      <a:lnTo>
                        <a:pt x="14103" y="17618"/>
                      </a:lnTo>
                      <a:lnTo>
                        <a:pt x="14041" y="17723"/>
                      </a:lnTo>
                      <a:lnTo>
                        <a:pt x="13999" y="17702"/>
                      </a:lnTo>
                      <a:lnTo>
                        <a:pt x="13978" y="17786"/>
                      </a:lnTo>
                      <a:lnTo>
                        <a:pt x="13894" y="17765"/>
                      </a:lnTo>
                      <a:lnTo>
                        <a:pt x="13831" y="17807"/>
                      </a:lnTo>
                      <a:lnTo>
                        <a:pt x="13873" y="17869"/>
                      </a:lnTo>
                      <a:lnTo>
                        <a:pt x="13999" y="17995"/>
                      </a:lnTo>
                      <a:lnTo>
                        <a:pt x="13831" y="18141"/>
                      </a:lnTo>
                      <a:lnTo>
                        <a:pt x="13831" y="18079"/>
                      </a:lnTo>
                      <a:lnTo>
                        <a:pt x="13727" y="17995"/>
                      </a:lnTo>
                      <a:lnTo>
                        <a:pt x="13685" y="18037"/>
                      </a:lnTo>
                      <a:lnTo>
                        <a:pt x="13706" y="18121"/>
                      </a:lnTo>
                      <a:lnTo>
                        <a:pt x="13685" y="18225"/>
                      </a:lnTo>
                      <a:lnTo>
                        <a:pt x="13622" y="18204"/>
                      </a:lnTo>
                      <a:lnTo>
                        <a:pt x="13580" y="18225"/>
                      </a:lnTo>
                      <a:lnTo>
                        <a:pt x="13517" y="18330"/>
                      </a:lnTo>
                      <a:lnTo>
                        <a:pt x="13434" y="18351"/>
                      </a:lnTo>
                      <a:lnTo>
                        <a:pt x="13434" y="18288"/>
                      </a:lnTo>
                      <a:lnTo>
                        <a:pt x="13497" y="18225"/>
                      </a:lnTo>
                      <a:lnTo>
                        <a:pt x="13497" y="18121"/>
                      </a:lnTo>
                      <a:lnTo>
                        <a:pt x="13413" y="18079"/>
                      </a:lnTo>
                      <a:lnTo>
                        <a:pt x="13371" y="18079"/>
                      </a:lnTo>
                      <a:cubicBezTo>
                        <a:pt x="13413" y="17995"/>
                        <a:pt x="13476" y="17911"/>
                        <a:pt x="13559" y="17849"/>
                      </a:cubicBezTo>
                      <a:lnTo>
                        <a:pt x="13559" y="17807"/>
                      </a:lnTo>
                      <a:cubicBezTo>
                        <a:pt x="13497" y="17702"/>
                        <a:pt x="13476" y="17597"/>
                        <a:pt x="13434" y="17493"/>
                      </a:cubicBezTo>
                      <a:lnTo>
                        <a:pt x="13476" y="17493"/>
                      </a:lnTo>
                      <a:lnTo>
                        <a:pt x="13517" y="17535"/>
                      </a:lnTo>
                      <a:lnTo>
                        <a:pt x="13538" y="17493"/>
                      </a:lnTo>
                      <a:lnTo>
                        <a:pt x="13497" y="17409"/>
                      </a:lnTo>
                      <a:lnTo>
                        <a:pt x="13413" y="17388"/>
                      </a:lnTo>
                      <a:lnTo>
                        <a:pt x="13476" y="17367"/>
                      </a:lnTo>
                      <a:lnTo>
                        <a:pt x="13580" y="17388"/>
                      </a:lnTo>
                      <a:lnTo>
                        <a:pt x="13706" y="17263"/>
                      </a:lnTo>
                      <a:lnTo>
                        <a:pt x="13831" y="17263"/>
                      </a:lnTo>
                      <a:lnTo>
                        <a:pt x="13936" y="17158"/>
                      </a:lnTo>
                      <a:lnTo>
                        <a:pt x="14020" y="17137"/>
                      </a:lnTo>
                      <a:lnTo>
                        <a:pt x="14145" y="16991"/>
                      </a:lnTo>
                      <a:lnTo>
                        <a:pt x="14145" y="16844"/>
                      </a:lnTo>
                      <a:lnTo>
                        <a:pt x="14103" y="16781"/>
                      </a:lnTo>
                      <a:lnTo>
                        <a:pt x="14082" y="16781"/>
                      </a:lnTo>
                      <a:lnTo>
                        <a:pt x="14020" y="16656"/>
                      </a:lnTo>
                      <a:lnTo>
                        <a:pt x="13957" y="16635"/>
                      </a:lnTo>
                      <a:lnTo>
                        <a:pt x="13810" y="16635"/>
                      </a:lnTo>
                      <a:lnTo>
                        <a:pt x="13831" y="16530"/>
                      </a:lnTo>
                      <a:lnTo>
                        <a:pt x="13831" y="16426"/>
                      </a:lnTo>
                      <a:lnTo>
                        <a:pt x="13999" y="16363"/>
                      </a:lnTo>
                      <a:lnTo>
                        <a:pt x="14020" y="16321"/>
                      </a:lnTo>
                      <a:lnTo>
                        <a:pt x="14103" y="16300"/>
                      </a:lnTo>
                      <a:lnTo>
                        <a:pt x="14124" y="16216"/>
                      </a:lnTo>
                      <a:lnTo>
                        <a:pt x="14103" y="16216"/>
                      </a:lnTo>
                      <a:lnTo>
                        <a:pt x="14145" y="16154"/>
                      </a:lnTo>
                      <a:lnTo>
                        <a:pt x="14250" y="16196"/>
                      </a:lnTo>
                      <a:lnTo>
                        <a:pt x="14417" y="16091"/>
                      </a:lnTo>
                      <a:lnTo>
                        <a:pt x="14522" y="16175"/>
                      </a:lnTo>
                      <a:lnTo>
                        <a:pt x="14647" y="16091"/>
                      </a:lnTo>
                      <a:lnTo>
                        <a:pt x="14626" y="16175"/>
                      </a:lnTo>
                      <a:lnTo>
                        <a:pt x="14647" y="16216"/>
                      </a:lnTo>
                      <a:lnTo>
                        <a:pt x="14731" y="16216"/>
                      </a:lnTo>
                      <a:lnTo>
                        <a:pt x="14857" y="16091"/>
                      </a:lnTo>
                      <a:lnTo>
                        <a:pt x="14836" y="16028"/>
                      </a:lnTo>
                      <a:lnTo>
                        <a:pt x="14773" y="16007"/>
                      </a:lnTo>
                      <a:lnTo>
                        <a:pt x="14752" y="15965"/>
                      </a:lnTo>
                      <a:lnTo>
                        <a:pt x="14794" y="15924"/>
                      </a:lnTo>
                      <a:lnTo>
                        <a:pt x="14919" y="15986"/>
                      </a:lnTo>
                      <a:lnTo>
                        <a:pt x="15129" y="15924"/>
                      </a:lnTo>
                      <a:lnTo>
                        <a:pt x="15170" y="15777"/>
                      </a:lnTo>
                      <a:lnTo>
                        <a:pt x="15129" y="15631"/>
                      </a:lnTo>
                      <a:lnTo>
                        <a:pt x="14961" y="15526"/>
                      </a:lnTo>
                      <a:lnTo>
                        <a:pt x="14891" y="15526"/>
                      </a:lnTo>
                      <a:lnTo>
                        <a:pt x="14919" y="15505"/>
                      </a:lnTo>
                      <a:lnTo>
                        <a:pt x="15066" y="15505"/>
                      </a:lnTo>
                      <a:lnTo>
                        <a:pt x="15150" y="15589"/>
                      </a:lnTo>
                      <a:lnTo>
                        <a:pt x="15296" y="15589"/>
                      </a:lnTo>
                      <a:lnTo>
                        <a:pt x="15401" y="15484"/>
                      </a:lnTo>
                      <a:lnTo>
                        <a:pt x="15401" y="15400"/>
                      </a:lnTo>
                      <a:lnTo>
                        <a:pt x="15673" y="15275"/>
                      </a:lnTo>
                      <a:lnTo>
                        <a:pt x="15798" y="15149"/>
                      </a:lnTo>
                      <a:lnTo>
                        <a:pt x="15924" y="15149"/>
                      </a:lnTo>
                      <a:lnTo>
                        <a:pt x="15986" y="15087"/>
                      </a:lnTo>
                      <a:lnTo>
                        <a:pt x="15986" y="15003"/>
                      </a:lnTo>
                      <a:lnTo>
                        <a:pt x="16217" y="14836"/>
                      </a:lnTo>
                      <a:lnTo>
                        <a:pt x="16426" y="14794"/>
                      </a:lnTo>
                      <a:lnTo>
                        <a:pt x="16656" y="14584"/>
                      </a:lnTo>
                      <a:lnTo>
                        <a:pt x="16844" y="14564"/>
                      </a:lnTo>
                      <a:lnTo>
                        <a:pt x="17033" y="14333"/>
                      </a:lnTo>
                      <a:lnTo>
                        <a:pt x="16949" y="14480"/>
                      </a:lnTo>
                      <a:lnTo>
                        <a:pt x="16949" y="14626"/>
                      </a:lnTo>
                      <a:lnTo>
                        <a:pt x="17012" y="14647"/>
                      </a:lnTo>
                      <a:lnTo>
                        <a:pt x="17075" y="14668"/>
                      </a:lnTo>
                      <a:lnTo>
                        <a:pt x="17116" y="14731"/>
                      </a:lnTo>
                      <a:lnTo>
                        <a:pt x="17263" y="14564"/>
                      </a:lnTo>
                      <a:lnTo>
                        <a:pt x="17367" y="14522"/>
                      </a:lnTo>
                      <a:lnTo>
                        <a:pt x="17598" y="14438"/>
                      </a:lnTo>
                      <a:lnTo>
                        <a:pt x="17681" y="14354"/>
                      </a:lnTo>
                      <a:lnTo>
                        <a:pt x="17681" y="14354"/>
                      </a:lnTo>
                      <a:lnTo>
                        <a:pt x="17639" y="14480"/>
                      </a:lnTo>
                      <a:lnTo>
                        <a:pt x="17451" y="14584"/>
                      </a:lnTo>
                      <a:lnTo>
                        <a:pt x="17326" y="14584"/>
                      </a:lnTo>
                      <a:lnTo>
                        <a:pt x="17054" y="14856"/>
                      </a:lnTo>
                      <a:lnTo>
                        <a:pt x="17033" y="14961"/>
                      </a:lnTo>
                      <a:lnTo>
                        <a:pt x="17158" y="15149"/>
                      </a:lnTo>
                      <a:lnTo>
                        <a:pt x="17179" y="15275"/>
                      </a:lnTo>
                      <a:lnTo>
                        <a:pt x="17054" y="15191"/>
                      </a:lnTo>
                      <a:lnTo>
                        <a:pt x="16949" y="15191"/>
                      </a:lnTo>
                      <a:lnTo>
                        <a:pt x="16886" y="15212"/>
                      </a:lnTo>
                      <a:lnTo>
                        <a:pt x="16823" y="15212"/>
                      </a:lnTo>
                      <a:lnTo>
                        <a:pt x="16719" y="15149"/>
                      </a:lnTo>
                      <a:lnTo>
                        <a:pt x="16698" y="14982"/>
                      </a:lnTo>
                      <a:lnTo>
                        <a:pt x="16510" y="15066"/>
                      </a:lnTo>
                      <a:lnTo>
                        <a:pt x="16405" y="15066"/>
                      </a:lnTo>
                      <a:lnTo>
                        <a:pt x="16238" y="15170"/>
                      </a:lnTo>
                      <a:lnTo>
                        <a:pt x="16091" y="15170"/>
                      </a:lnTo>
                      <a:lnTo>
                        <a:pt x="15986" y="15275"/>
                      </a:lnTo>
                      <a:lnTo>
                        <a:pt x="15986" y="15380"/>
                      </a:lnTo>
                      <a:lnTo>
                        <a:pt x="16007" y="15421"/>
                      </a:lnTo>
                      <a:lnTo>
                        <a:pt x="15903" y="15610"/>
                      </a:lnTo>
                      <a:lnTo>
                        <a:pt x="15777" y="15693"/>
                      </a:lnTo>
                      <a:lnTo>
                        <a:pt x="15714" y="15840"/>
                      </a:lnTo>
                      <a:lnTo>
                        <a:pt x="15380" y="16133"/>
                      </a:lnTo>
                      <a:lnTo>
                        <a:pt x="15296" y="16237"/>
                      </a:lnTo>
                      <a:lnTo>
                        <a:pt x="15296" y="16321"/>
                      </a:lnTo>
                      <a:lnTo>
                        <a:pt x="15401" y="16468"/>
                      </a:lnTo>
                      <a:lnTo>
                        <a:pt x="15463" y="16405"/>
                      </a:lnTo>
                      <a:lnTo>
                        <a:pt x="15505" y="16405"/>
                      </a:lnTo>
                      <a:lnTo>
                        <a:pt x="15610" y="16321"/>
                      </a:lnTo>
                      <a:lnTo>
                        <a:pt x="15694" y="16342"/>
                      </a:lnTo>
                      <a:lnTo>
                        <a:pt x="15694" y="16405"/>
                      </a:lnTo>
                      <a:lnTo>
                        <a:pt x="15484" y="16551"/>
                      </a:lnTo>
                      <a:lnTo>
                        <a:pt x="15401" y="16551"/>
                      </a:lnTo>
                      <a:lnTo>
                        <a:pt x="15359" y="16656"/>
                      </a:lnTo>
                      <a:lnTo>
                        <a:pt x="15254" y="16614"/>
                      </a:lnTo>
                      <a:lnTo>
                        <a:pt x="15170" y="16614"/>
                      </a:lnTo>
                      <a:lnTo>
                        <a:pt x="15087" y="16635"/>
                      </a:lnTo>
                      <a:lnTo>
                        <a:pt x="15087" y="16740"/>
                      </a:lnTo>
                      <a:lnTo>
                        <a:pt x="15024" y="16719"/>
                      </a:lnTo>
                      <a:lnTo>
                        <a:pt x="14919" y="16740"/>
                      </a:lnTo>
                      <a:lnTo>
                        <a:pt x="14919" y="16865"/>
                      </a:lnTo>
                      <a:lnTo>
                        <a:pt x="15066" y="17053"/>
                      </a:lnTo>
                      <a:lnTo>
                        <a:pt x="15129" y="17032"/>
                      </a:lnTo>
                      <a:lnTo>
                        <a:pt x="15170" y="16949"/>
                      </a:lnTo>
                      <a:lnTo>
                        <a:pt x="15233" y="17032"/>
                      </a:lnTo>
                      <a:lnTo>
                        <a:pt x="15275" y="16886"/>
                      </a:lnTo>
                      <a:lnTo>
                        <a:pt x="15359" y="16886"/>
                      </a:lnTo>
                      <a:lnTo>
                        <a:pt x="15359" y="16991"/>
                      </a:lnTo>
                      <a:lnTo>
                        <a:pt x="15442" y="16949"/>
                      </a:lnTo>
                      <a:lnTo>
                        <a:pt x="15463" y="16865"/>
                      </a:lnTo>
                      <a:lnTo>
                        <a:pt x="15526" y="16823"/>
                      </a:lnTo>
                      <a:lnTo>
                        <a:pt x="15652" y="16740"/>
                      </a:lnTo>
                      <a:lnTo>
                        <a:pt x="15652" y="16614"/>
                      </a:lnTo>
                      <a:lnTo>
                        <a:pt x="15714" y="16530"/>
                      </a:lnTo>
                      <a:lnTo>
                        <a:pt x="15714" y="16572"/>
                      </a:lnTo>
                      <a:lnTo>
                        <a:pt x="15673" y="16635"/>
                      </a:lnTo>
                      <a:lnTo>
                        <a:pt x="15714" y="16719"/>
                      </a:lnTo>
                      <a:lnTo>
                        <a:pt x="15840" y="16719"/>
                      </a:lnTo>
                      <a:lnTo>
                        <a:pt x="16028" y="16572"/>
                      </a:lnTo>
                      <a:lnTo>
                        <a:pt x="16175" y="16572"/>
                      </a:lnTo>
                      <a:lnTo>
                        <a:pt x="16196" y="16656"/>
                      </a:lnTo>
                      <a:lnTo>
                        <a:pt x="16258" y="16614"/>
                      </a:lnTo>
                      <a:lnTo>
                        <a:pt x="16321" y="16405"/>
                      </a:lnTo>
                      <a:lnTo>
                        <a:pt x="16447" y="16321"/>
                      </a:lnTo>
                      <a:lnTo>
                        <a:pt x="16510" y="16321"/>
                      </a:lnTo>
                      <a:lnTo>
                        <a:pt x="16363" y="16468"/>
                      </a:lnTo>
                      <a:lnTo>
                        <a:pt x="16363" y="16551"/>
                      </a:lnTo>
                      <a:lnTo>
                        <a:pt x="16447" y="16509"/>
                      </a:lnTo>
                      <a:lnTo>
                        <a:pt x="16572" y="16342"/>
                      </a:lnTo>
                      <a:lnTo>
                        <a:pt x="16656" y="16154"/>
                      </a:lnTo>
                      <a:lnTo>
                        <a:pt x="16740" y="16112"/>
                      </a:lnTo>
                      <a:lnTo>
                        <a:pt x="16740" y="16196"/>
                      </a:lnTo>
                      <a:lnTo>
                        <a:pt x="16656" y="16321"/>
                      </a:lnTo>
                      <a:lnTo>
                        <a:pt x="16656" y="16363"/>
                      </a:lnTo>
                      <a:lnTo>
                        <a:pt x="16782" y="16237"/>
                      </a:lnTo>
                      <a:lnTo>
                        <a:pt x="16844" y="16321"/>
                      </a:lnTo>
                      <a:lnTo>
                        <a:pt x="16844" y="16405"/>
                      </a:lnTo>
                      <a:lnTo>
                        <a:pt x="16970" y="16426"/>
                      </a:lnTo>
                      <a:lnTo>
                        <a:pt x="17033" y="16468"/>
                      </a:lnTo>
                      <a:lnTo>
                        <a:pt x="17095" y="16405"/>
                      </a:lnTo>
                      <a:lnTo>
                        <a:pt x="17158" y="16258"/>
                      </a:lnTo>
                      <a:lnTo>
                        <a:pt x="17305" y="16237"/>
                      </a:lnTo>
                      <a:lnTo>
                        <a:pt x="17409" y="16154"/>
                      </a:lnTo>
                      <a:lnTo>
                        <a:pt x="17347" y="16133"/>
                      </a:lnTo>
                      <a:lnTo>
                        <a:pt x="17367" y="16007"/>
                      </a:lnTo>
                      <a:lnTo>
                        <a:pt x="17577" y="15924"/>
                      </a:lnTo>
                      <a:lnTo>
                        <a:pt x="17598" y="15840"/>
                      </a:lnTo>
                      <a:lnTo>
                        <a:pt x="17598" y="15735"/>
                      </a:lnTo>
                      <a:lnTo>
                        <a:pt x="17493" y="15777"/>
                      </a:lnTo>
                      <a:lnTo>
                        <a:pt x="17409" y="15714"/>
                      </a:lnTo>
                      <a:lnTo>
                        <a:pt x="17284" y="15693"/>
                      </a:lnTo>
                      <a:lnTo>
                        <a:pt x="17347" y="15610"/>
                      </a:lnTo>
                      <a:lnTo>
                        <a:pt x="17451" y="15610"/>
                      </a:lnTo>
                      <a:lnTo>
                        <a:pt x="17514" y="15631"/>
                      </a:lnTo>
                      <a:lnTo>
                        <a:pt x="17577" y="15568"/>
                      </a:lnTo>
                      <a:lnTo>
                        <a:pt x="17577" y="15463"/>
                      </a:lnTo>
                      <a:lnTo>
                        <a:pt x="17472" y="15505"/>
                      </a:lnTo>
                      <a:lnTo>
                        <a:pt x="17367" y="15400"/>
                      </a:lnTo>
                      <a:lnTo>
                        <a:pt x="17367" y="15317"/>
                      </a:lnTo>
                      <a:lnTo>
                        <a:pt x="17514" y="15296"/>
                      </a:lnTo>
                      <a:lnTo>
                        <a:pt x="17598" y="15275"/>
                      </a:lnTo>
                      <a:lnTo>
                        <a:pt x="17660" y="15296"/>
                      </a:lnTo>
                      <a:lnTo>
                        <a:pt x="17681" y="15254"/>
                      </a:lnTo>
                      <a:lnTo>
                        <a:pt x="17619" y="15108"/>
                      </a:lnTo>
                      <a:lnTo>
                        <a:pt x="17807" y="15045"/>
                      </a:lnTo>
                      <a:lnTo>
                        <a:pt x="17911" y="15108"/>
                      </a:lnTo>
                      <a:lnTo>
                        <a:pt x="17995" y="15087"/>
                      </a:lnTo>
                      <a:lnTo>
                        <a:pt x="18121" y="15087"/>
                      </a:lnTo>
                      <a:lnTo>
                        <a:pt x="17911" y="15254"/>
                      </a:lnTo>
                      <a:lnTo>
                        <a:pt x="17911" y="15359"/>
                      </a:lnTo>
                      <a:lnTo>
                        <a:pt x="17932" y="15526"/>
                      </a:lnTo>
                      <a:lnTo>
                        <a:pt x="17995" y="15526"/>
                      </a:lnTo>
                      <a:lnTo>
                        <a:pt x="18079" y="15317"/>
                      </a:lnTo>
                      <a:lnTo>
                        <a:pt x="18142" y="15275"/>
                      </a:lnTo>
                      <a:lnTo>
                        <a:pt x="18204" y="15275"/>
                      </a:lnTo>
                      <a:lnTo>
                        <a:pt x="18183" y="15359"/>
                      </a:lnTo>
                      <a:lnTo>
                        <a:pt x="18121" y="15421"/>
                      </a:lnTo>
                      <a:lnTo>
                        <a:pt x="18142" y="15505"/>
                      </a:lnTo>
                      <a:lnTo>
                        <a:pt x="18288" y="15400"/>
                      </a:lnTo>
                      <a:lnTo>
                        <a:pt x="18309" y="15317"/>
                      </a:lnTo>
                      <a:lnTo>
                        <a:pt x="18393" y="15400"/>
                      </a:lnTo>
                      <a:lnTo>
                        <a:pt x="18497" y="15317"/>
                      </a:lnTo>
                      <a:lnTo>
                        <a:pt x="18539" y="15317"/>
                      </a:lnTo>
                      <a:lnTo>
                        <a:pt x="18644" y="15254"/>
                      </a:lnTo>
                      <a:lnTo>
                        <a:pt x="18769" y="15212"/>
                      </a:lnTo>
                      <a:lnTo>
                        <a:pt x="18874" y="15254"/>
                      </a:lnTo>
                      <a:lnTo>
                        <a:pt x="18853" y="15296"/>
                      </a:lnTo>
                      <a:lnTo>
                        <a:pt x="18727" y="15296"/>
                      </a:lnTo>
                      <a:lnTo>
                        <a:pt x="18602" y="15421"/>
                      </a:lnTo>
                      <a:lnTo>
                        <a:pt x="18686" y="15421"/>
                      </a:lnTo>
                      <a:lnTo>
                        <a:pt x="18623" y="15505"/>
                      </a:lnTo>
                      <a:lnTo>
                        <a:pt x="18686" y="15568"/>
                      </a:lnTo>
                      <a:lnTo>
                        <a:pt x="18895" y="15610"/>
                      </a:lnTo>
                      <a:lnTo>
                        <a:pt x="18958" y="15693"/>
                      </a:lnTo>
                      <a:lnTo>
                        <a:pt x="18958" y="15735"/>
                      </a:lnTo>
                      <a:lnTo>
                        <a:pt x="18832" y="15631"/>
                      </a:lnTo>
                      <a:lnTo>
                        <a:pt x="18686" y="15610"/>
                      </a:lnTo>
                      <a:lnTo>
                        <a:pt x="18581" y="15672"/>
                      </a:lnTo>
                      <a:lnTo>
                        <a:pt x="18581" y="15777"/>
                      </a:lnTo>
                      <a:lnTo>
                        <a:pt x="18644" y="15798"/>
                      </a:lnTo>
                      <a:lnTo>
                        <a:pt x="18748" y="15735"/>
                      </a:lnTo>
                      <a:lnTo>
                        <a:pt x="18832" y="15819"/>
                      </a:lnTo>
                      <a:lnTo>
                        <a:pt x="18790" y="15840"/>
                      </a:lnTo>
                      <a:lnTo>
                        <a:pt x="18644" y="15840"/>
                      </a:lnTo>
                      <a:lnTo>
                        <a:pt x="18644" y="15924"/>
                      </a:lnTo>
                      <a:lnTo>
                        <a:pt x="18811" y="15986"/>
                      </a:lnTo>
                      <a:lnTo>
                        <a:pt x="18853" y="16049"/>
                      </a:lnTo>
                      <a:lnTo>
                        <a:pt x="18790" y="16091"/>
                      </a:lnTo>
                      <a:lnTo>
                        <a:pt x="18707" y="16112"/>
                      </a:lnTo>
                      <a:lnTo>
                        <a:pt x="18707" y="16154"/>
                      </a:lnTo>
                      <a:lnTo>
                        <a:pt x="18811" y="16154"/>
                      </a:lnTo>
                      <a:lnTo>
                        <a:pt x="18916" y="16112"/>
                      </a:lnTo>
                      <a:lnTo>
                        <a:pt x="19020" y="16196"/>
                      </a:lnTo>
                      <a:lnTo>
                        <a:pt x="19125" y="16237"/>
                      </a:lnTo>
                      <a:lnTo>
                        <a:pt x="19271" y="16196"/>
                      </a:lnTo>
                      <a:lnTo>
                        <a:pt x="19334" y="16258"/>
                      </a:lnTo>
                      <a:lnTo>
                        <a:pt x="19334" y="16321"/>
                      </a:lnTo>
                      <a:lnTo>
                        <a:pt x="19251" y="16363"/>
                      </a:lnTo>
                      <a:lnTo>
                        <a:pt x="19271" y="16447"/>
                      </a:lnTo>
                      <a:lnTo>
                        <a:pt x="19334" y="16468"/>
                      </a:lnTo>
                      <a:lnTo>
                        <a:pt x="19355" y="16551"/>
                      </a:lnTo>
                      <a:lnTo>
                        <a:pt x="19439" y="16572"/>
                      </a:lnTo>
                      <a:lnTo>
                        <a:pt x="19523" y="16488"/>
                      </a:lnTo>
                      <a:lnTo>
                        <a:pt x="19481" y="16426"/>
                      </a:lnTo>
                      <a:lnTo>
                        <a:pt x="19523" y="16384"/>
                      </a:lnTo>
                      <a:lnTo>
                        <a:pt x="19648" y="16384"/>
                      </a:lnTo>
                      <a:lnTo>
                        <a:pt x="19564" y="16488"/>
                      </a:lnTo>
                      <a:lnTo>
                        <a:pt x="19564" y="16551"/>
                      </a:lnTo>
                      <a:lnTo>
                        <a:pt x="19418" y="16719"/>
                      </a:lnTo>
                      <a:lnTo>
                        <a:pt x="19443" y="16744"/>
                      </a:lnTo>
                      <a:lnTo>
                        <a:pt x="19376" y="16760"/>
                      </a:lnTo>
                      <a:lnTo>
                        <a:pt x="19418" y="16844"/>
                      </a:lnTo>
                      <a:lnTo>
                        <a:pt x="19690" y="16907"/>
                      </a:lnTo>
                      <a:lnTo>
                        <a:pt x="19774" y="16865"/>
                      </a:lnTo>
                      <a:lnTo>
                        <a:pt x="19857" y="16907"/>
                      </a:lnTo>
                      <a:lnTo>
                        <a:pt x="20108" y="16907"/>
                      </a:lnTo>
                      <a:lnTo>
                        <a:pt x="20234" y="16865"/>
                      </a:lnTo>
                      <a:lnTo>
                        <a:pt x="20297" y="16907"/>
                      </a:lnTo>
                      <a:lnTo>
                        <a:pt x="20297" y="16970"/>
                      </a:lnTo>
                      <a:lnTo>
                        <a:pt x="20380" y="16970"/>
                      </a:lnTo>
                      <a:lnTo>
                        <a:pt x="20443" y="17053"/>
                      </a:lnTo>
                      <a:lnTo>
                        <a:pt x="20527" y="17116"/>
                      </a:lnTo>
                      <a:lnTo>
                        <a:pt x="20548" y="17179"/>
                      </a:lnTo>
                      <a:lnTo>
                        <a:pt x="20652" y="17179"/>
                      </a:lnTo>
                      <a:lnTo>
                        <a:pt x="20820" y="17116"/>
                      </a:lnTo>
                      <a:lnTo>
                        <a:pt x="20841" y="17074"/>
                      </a:lnTo>
                      <a:lnTo>
                        <a:pt x="20904" y="17116"/>
                      </a:lnTo>
                      <a:lnTo>
                        <a:pt x="20904" y="17179"/>
                      </a:lnTo>
                      <a:lnTo>
                        <a:pt x="20820" y="17263"/>
                      </a:lnTo>
                      <a:lnTo>
                        <a:pt x="20715" y="17284"/>
                      </a:lnTo>
                      <a:lnTo>
                        <a:pt x="20736" y="17346"/>
                      </a:lnTo>
                      <a:lnTo>
                        <a:pt x="20904" y="17388"/>
                      </a:lnTo>
                      <a:lnTo>
                        <a:pt x="20924" y="17493"/>
                      </a:lnTo>
                      <a:lnTo>
                        <a:pt x="21008" y="17577"/>
                      </a:lnTo>
                      <a:lnTo>
                        <a:pt x="21176" y="17639"/>
                      </a:lnTo>
                      <a:lnTo>
                        <a:pt x="21385" y="17577"/>
                      </a:lnTo>
                      <a:lnTo>
                        <a:pt x="21468" y="17556"/>
                      </a:lnTo>
                      <a:lnTo>
                        <a:pt x="21489" y="17597"/>
                      </a:lnTo>
                      <a:lnTo>
                        <a:pt x="21573" y="17535"/>
                      </a:lnTo>
                      <a:lnTo>
                        <a:pt x="21740" y="17430"/>
                      </a:lnTo>
                      <a:lnTo>
                        <a:pt x="21782" y="17430"/>
                      </a:lnTo>
                      <a:lnTo>
                        <a:pt x="21740" y="17493"/>
                      </a:lnTo>
                      <a:lnTo>
                        <a:pt x="21636" y="17577"/>
                      </a:lnTo>
                      <a:lnTo>
                        <a:pt x="21594" y="17786"/>
                      </a:lnTo>
                      <a:lnTo>
                        <a:pt x="21552" y="17911"/>
                      </a:lnTo>
                      <a:lnTo>
                        <a:pt x="21468" y="17911"/>
                      </a:lnTo>
                      <a:lnTo>
                        <a:pt x="21343" y="17849"/>
                      </a:lnTo>
                      <a:lnTo>
                        <a:pt x="21280" y="17869"/>
                      </a:lnTo>
                      <a:lnTo>
                        <a:pt x="21364" y="17995"/>
                      </a:lnTo>
                      <a:lnTo>
                        <a:pt x="21385" y="18100"/>
                      </a:lnTo>
                      <a:lnTo>
                        <a:pt x="21468" y="18162"/>
                      </a:lnTo>
                      <a:lnTo>
                        <a:pt x="21573" y="18121"/>
                      </a:lnTo>
                      <a:lnTo>
                        <a:pt x="21657" y="18162"/>
                      </a:lnTo>
                      <a:lnTo>
                        <a:pt x="21636" y="18225"/>
                      </a:lnTo>
                      <a:lnTo>
                        <a:pt x="21552" y="18225"/>
                      </a:lnTo>
                      <a:lnTo>
                        <a:pt x="21552" y="18288"/>
                      </a:lnTo>
                      <a:lnTo>
                        <a:pt x="21720" y="18434"/>
                      </a:lnTo>
                      <a:lnTo>
                        <a:pt x="21761" y="18413"/>
                      </a:lnTo>
                      <a:lnTo>
                        <a:pt x="21887" y="18434"/>
                      </a:lnTo>
                      <a:lnTo>
                        <a:pt x="21950" y="18330"/>
                      </a:lnTo>
                      <a:lnTo>
                        <a:pt x="22075" y="18100"/>
                      </a:lnTo>
                      <a:lnTo>
                        <a:pt x="22033" y="18288"/>
                      </a:lnTo>
                      <a:lnTo>
                        <a:pt x="22033" y="18413"/>
                      </a:lnTo>
                      <a:lnTo>
                        <a:pt x="21992" y="18497"/>
                      </a:lnTo>
                      <a:lnTo>
                        <a:pt x="21950" y="18518"/>
                      </a:lnTo>
                      <a:lnTo>
                        <a:pt x="21866" y="18623"/>
                      </a:lnTo>
                      <a:lnTo>
                        <a:pt x="21887" y="18706"/>
                      </a:lnTo>
                      <a:lnTo>
                        <a:pt x="21971" y="18748"/>
                      </a:lnTo>
                      <a:lnTo>
                        <a:pt x="21929" y="18811"/>
                      </a:lnTo>
                      <a:lnTo>
                        <a:pt x="21929" y="19062"/>
                      </a:lnTo>
                      <a:lnTo>
                        <a:pt x="21971" y="19125"/>
                      </a:lnTo>
                      <a:lnTo>
                        <a:pt x="22054" y="19125"/>
                      </a:lnTo>
                      <a:lnTo>
                        <a:pt x="22033" y="19229"/>
                      </a:lnTo>
                      <a:lnTo>
                        <a:pt x="22054" y="19334"/>
                      </a:lnTo>
                      <a:lnTo>
                        <a:pt x="22243" y="19522"/>
                      </a:lnTo>
                      <a:lnTo>
                        <a:pt x="22284" y="19543"/>
                      </a:lnTo>
                      <a:lnTo>
                        <a:pt x="22284" y="19585"/>
                      </a:lnTo>
                      <a:lnTo>
                        <a:pt x="22347" y="19543"/>
                      </a:lnTo>
                      <a:lnTo>
                        <a:pt x="22389" y="19627"/>
                      </a:lnTo>
                      <a:lnTo>
                        <a:pt x="22473" y="19585"/>
                      </a:lnTo>
                      <a:lnTo>
                        <a:pt x="22452" y="19543"/>
                      </a:lnTo>
                      <a:lnTo>
                        <a:pt x="22473" y="19481"/>
                      </a:lnTo>
                      <a:lnTo>
                        <a:pt x="22515" y="19543"/>
                      </a:lnTo>
                      <a:lnTo>
                        <a:pt x="22598" y="19564"/>
                      </a:lnTo>
                      <a:lnTo>
                        <a:pt x="22661" y="19481"/>
                      </a:lnTo>
                      <a:lnTo>
                        <a:pt x="22577" y="19334"/>
                      </a:lnTo>
                      <a:lnTo>
                        <a:pt x="22515" y="19334"/>
                      </a:lnTo>
                      <a:lnTo>
                        <a:pt x="22473" y="19355"/>
                      </a:lnTo>
                      <a:lnTo>
                        <a:pt x="22452" y="19334"/>
                      </a:lnTo>
                      <a:lnTo>
                        <a:pt x="22515" y="19229"/>
                      </a:lnTo>
                      <a:lnTo>
                        <a:pt x="22515" y="19146"/>
                      </a:lnTo>
                      <a:lnTo>
                        <a:pt x="22494" y="19062"/>
                      </a:lnTo>
                      <a:lnTo>
                        <a:pt x="22410" y="19041"/>
                      </a:lnTo>
                      <a:lnTo>
                        <a:pt x="22410" y="18999"/>
                      </a:lnTo>
                      <a:lnTo>
                        <a:pt x="22473" y="18937"/>
                      </a:lnTo>
                      <a:lnTo>
                        <a:pt x="22494" y="18811"/>
                      </a:lnTo>
                      <a:lnTo>
                        <a:pt x="22577" y="18811"/>
                      </a:lnTo>
                      <a:lnTo>
                        <a:pt x="22577" y="18916"/>
                      </a:lnTo>
                      <a:lnTo>
                        <a:pt x="22598" y="18999"/>
                      </a:lnTo>
                      <a:lnTo>
                        <a:pt x="22682" y="18895"/>
                      </a:lnTo>
                      <a:lnTo>
                        <a:pt x="22703" y="18957"/>
                      </a:lnTo>
                      <a:lnTo>
                        <a:pt x="22766" y="19041"/>
                      </a:lnTo>
                      <a:lnTo>
                        <a:pt x="22703" y="19146"/>
                      </a:lnTo>
                      <a:lnTo>
                        <a:pt x="22724" y="19229"/>
                      </a:lnTo>
                      <a:lnTo>
                        <a:pt x="22787" y="19250"/>
                      </a:lnTo>
                      <a:lnTo>
                        <a:pt x="22891" y="19146"/>
                      </a:lnTo>
                      <a:lnTo>
                        <a:pt x="22933" y="19146"/>
                      </a:lnTo>
                      <a:lnTo>
                        <a:pt x="22912" y="19229"/>
                      </a:lnTo>
                      <a:lnTo>
                        <a:pt x="22828" y="19313"/>
                      </a:lnTo>
                      <a:lnTo>
                        <a:pt x="22828" y="19376"/>
                      </a:lnTo>
                      <a:lnTo>
                        <a:pt x="22870" y="19481"/>
                      </a:lnTo>
                      <a:lnTo>
                        <a:pt x="22808" y="19627"/>
                      </a:lnTo>
                      <a:lnTo>
                        <a:pt x="22828" y="19669"/>
                      </a:lnTo>
                      <a:lnTo>
                        <a:pt x="22891" y="19669"/>
                      </a:lnTo>
                      <a:lnTo>
                        <a:pt x="22891" y="19857"/>
                      </a:lnTo>
                      <a:cubicBezTo>
                        <a:pt x="22891" y="19899"/>
                        <a:pt x="22870" y="19983"/>
                        <a:pt x="22870" y="20045"/>
                      </a:cubicBezTo>
                      <a:lnTo>
                        <a:pt x="22828" y="20087"/>
                      </a:lnTo>
                      <a:lnTo>
                        <a:pt x="22808" y="20004"/>
                      </a:lnTo>
                      <a:lnTo>
                        <a:pt x="22870" y="19941"/>
                      </a:lnTo>
                      <a:lnTo>
                        <a:pt x="22870" y="19857"/>
                      </a:lnTo>
                      <a:lnTo>
                        <a:pt x="22766" y="19794"/>
                      </a:lnTo>
                      <a:lnTo>
                        <a:pt x="22598" y="19836"/>
                      </a:lnTo>
                      <a:lnTo>
                        <a:pt x="22577" y="19878"/>
                      </a:lnTo>
                      <a:lnTo>
                        <a:pt x="22515" y="19899"/>
                      </a:lnTo>
                      <a:lnTo>
                        <a:pt x="22473" y="19794"/>
                      </a:lnTo>
                      <a:lnTo>
                        <a:pt x="22410" y="19941"/>
                      </a:lnTo>
                      <a:lnTo>
                        <a:pt x="22452" y="20066"/>
                      </a:lnTo>
                      <a:lnTo>
                        <a:pt x="22515" y="20108"/>
                      </a:lnTo>
                      <a:lnTo>
                        <a:pt x="22473" y="20192"/>
                      </a:lnTo>
                      <a:lnTo>
                        <a:pt x="22410" y="20150"/>
                      </a:lnTo>
                      <a:lnTo>
                        <a:pt x="22368" y="20255"/>
                      </a:lnTo>
                      <a:lnTo>
                        <a:pt x="22452" y="20401"/>
                      </a:lnTo>
                      <a:lnTo>
                        <a:pt x="22410" y="20506"/>
                      </a:lnTo>
                      <a:lnTo>
                        <a:pt x="22494" y="20569"/>
                      </a:lnTo>
                      <a:lnTo>
                        <a:pt x="22410" y="20631"/>
                      </a:lnTo>
                      <a:lnTo>
                        <a:pt x="22515" y="20778"/>
                      </a:lnTo>
                      <a:lnTo>
                        <a:pt x="22619" y="20778"/>
                      </a:lnTo>
                      <a:lnTo>
                        <a:pt x="22703" y="20694"/>
                      </a:lnTo>
                      <a:lnTo>
                        <a:pt x="22703" y="20569"/>
                      </a:lnTo>
                      <a:lnTo>
                        <a:pt x="22619" y="20401"/>
                      </a:lnTo>
                      <a:lnTo>
                        <a:pt x="22661" y="20297"/>
                      </a:lnTo>
                      <a:lnTo>
                        <a:pt x="22787" y="20527"/>
                      </a:lnTo>
                      <a:lnTo>
                        <a:pt x="22787" y="20631"/>
                      </a:lnTo>
                      <a:lnTo>
                        <a:pt x="22787" y="20694"/>
                      </a:lnTo>
                      <a:cubicBezTo>
                        <a:pt x="22766" y="20694"/>
                        <a:pt x="22724" y="20694"/>
                        <a:pt x="22724" y="20715"/>
                      </a:cubicBezTo>
                      <a:lnTo>
                        <a:pt x="22724" y="20736"/>
                      </a:lnTo>
                      <a:lnTo>
                        <a:pt x="22682" y="20799"/>
                      </a:lnTo>
                      <a:lnTo>
                        <a:pt x="22577" y="20841"/>
                      </a:lnTo>
                      <a:lnTo>
                        <a:pt x="22598" y="20924"/>
                      </a:lnTo>
                      <a:lnTo>
                        <a:pt x="22682" y="21008"/>
                      </a:lnTo>
                      <a:lnTo>
                        <a:pt x="22598" y="21092"/>
                      </a:lnTo>
                      <a:lnTo>
                        <a:pt x="22598" y="21196"/>
                      </a:lnTo>
                      <a:lnTo>
                        <a:pt x="22536" y="21259"/>
                      </a:lnTo>
                      <a:lnTo>
                        <a:pt x="22431" y="21301"/>
                      </a:lnTo>
                      <a:lnTo>
                        <a:pt x="22431" y="21343"/>
                      </a:lnTo>
                      <a:lnTo>
                        <a:pt x="22577" y="21364"/>
                      </a:lnTo>
                      <a:lnTo>
                        <a:pt x="22536" y="21426"/>
                      </a:lnTo>
                      <a:lnTo>
                        <a:pt x="22494" y="21447"/>
                      </a:lnTo>
                      <a:lnTo>
                        <a:pt x="22494" y="21531"/>
                      </a:lnTo>
                      <a:lnTo>
                        <a:pt x="22536" y="21531"/>
                      </a:lnTo>
                      <a:lnTo>
                        <a:pt x="22619" y="21510"/>
                      </a:lnTo>
                      <a:lnTo>
                        <a:pt x="22640" y="21552"/>
                      </a:lnTo>
                      <a:lnTo>
                        <a:pt x="22598" y="21615"/>
                      </a:lnTo>
                      <a:lnTo>
                        <a:pt x="22515" y="21636"/>
                      </a:lnTo>
                      <a:lnTo>
                        <a:pt x="22473" y="21719"/>
                      </a:lnTo>
                      <a:lnTo>
                        <a:pt x="22494" y="21866"/>
                      </a:lnTo>
                      <a:lnTo>
                        <a:pt x="22536" y="21929"/>
                      </a:lnTo>
                      <a:lnTo>
                        <a:pt x="22515" y="21991"/>
                      </a:lnTo>
                      <a:lnTo>
                        <a:pt x="22536" y="22075"/>
                      </a:lnTo>
                      <a:lnTo>
                        <a:pt x="22598" y="22054"/>
                      </a:lnTo>
                      <a:lnTo>
                        <a:pt x="22619" y="21970"/>
                      </a:lnTo>
                      <a:lnTo>
                        <a:pt x="22640" y="21845"/>
                      </a:lnTo>
                      <a:lnTo>
                        <a:pt x="22703" y="21678"/>
                      </a:lnTo>
                      <a:lnTo>
                        <a:pt x="22745" y="21615"/>
                      </a:lnTo>
                      <a:lnTo>
                        <a:pt x="22787" y="21406"/>
                      </a:lnTo>
                      <a:lnTo>
                        <a:pt x="22828" y="21343"/>
                      </a:lnTo>
                      <a:lnTo>
                        <a:pt x="22844" y="21204"/>
                      </a:lnTo>
                      <a:lnTo>
                        <a:pt x="22870" y="21217"/>
                      </a:lnTo>
                      <a:cubicBezTo>
                        <a:pt x="22870" y="21301"/>
                        <a:pt x="22870" y="21364"/>
                        <a:pt x="22891" y="21447"/>
                      </a:cubicBezTo>
                      <a:lnTo>
                        <a:pt x="22870" y="21426"/>
                      </a:lnTo>
                      <a:lnTo>
                        <a:pt x="22808" y="21510"/>
                      </a:lnTo>
                      <a:lnTo>
                        <a:pt x="22808" y="21636"/>
                      </a:lnTo>
                      <a:lnTo>
                        <a:pt x="22870" y="21678"/>
                      </a:lnTo>
                      <a:lnTo>
                        <a:pt x="22787" y="21782"/>
                      </a:lnTo>
                      <a:lnTo>
                        <a:pt x="22891" y="21845"/>
                      </a:lnTo>
                      <a:lnTo>
                        <a:pt x="22891" y="21929"/>
                      </a:lnTo>
                      <a:lnTo>
                        <a:pt x="22828" y="21970"/>
                      </a:lnTo>
                      <a:lnTo>
                        <a:pt x="22766" y="21929"/>
                      </a:lnTo>
                      <a:lnTo>
                        <a:pt x="22703" y="21991"/>
                      </a:lnTo>
                      <a:lnTo>
                        <a:pt x="22703" y="22054"/>
                      </a:lnTo>
                      <a:lnTo>
                        <a:pt x="22661" y="22138"/>
                      </a:lnTo>
                      <a:lnTo>
                        <a:pt x="22619" y="22201"/>
                      </a:lnTo>
                      <a:lnTo>
                        <a:pt x="22682" y="22263"/>
                      </a:lnTo>
                      <a:lnTo>
                        <a:pt x="22766" y="22054"/>
                      </a:lnTo>
                      <a:lnTo>
                        <a:pt x="22787" y="22096"/>
                      </a:lnTo>
                      <a:lnTo>
                        <a:pt x="22724" y="22201"/>
                      </a:lnTo>
                      <a:lnTo>
                        <a:pt x="22828" y="22180"/>
                      </a:lnTo>
                      <a:lnTo>
                        <a:pt x="22891" y="22096"/>
                      </a:lnTo>
                      <a:lnTo>
                        <a:pt x="22891" y="21991"/>
                      </a:lnTo>
                      <a:lnTo>
                        <a:pt x="23017" y="21845"/>
                      </a:lnTo>
                      <a:cubicBezTo>
                        <a:pt x="23017" y="21929"/>
                        <a:pt x="23017" y="21991"/>
                        <a:pt x="23038" y="22075"/>
                      </a:cubicBezTo>
                      <a:lnTo>
                        <a:pt x="23017" y="22096"/>
                      </a:lnTo>
                      <a:lnTo>
                        <a:pt x="23080" y="22159"/>
                      </a:lnTo>
                      <a:cubicBezTo>
                        <a:pt x="23101" y="22201"/>
                        <a:pt x="23101" y="22284"/>
                        <a:pt x="23121" y="22326"/>
                      </a:cubicBezTo>
                      <a:lnTo>
                        <a:pt x="23080" y="22473"/>
                      </a:lnTo>
                      <a:lnTo>
                        <a:pt x="23080" y="22556"/>
                      </a:lnTo>
                      <a:lnTo>
                        <a:pt x="23038" y="22640"/>
                      </a:lnTo>
                      <a:lnTo>
                        <a:pt x="22933" y="22682"/>
                      </a:lnTo>
                      <a:lnTo>
                        <a:pt x="22912" y="22724"/>
                      </a:lnTo>
                      <a:lnTo>
                        <a:pt x="22933" y="22786"/>
                      </a:lnTo>
                      <a:lnTo>
                        <a:pt x="23017" y="22745"/>
                      </a:lnTo>
                      <a:lnTo>
                        <a:pt x="23101" y="22786"/>
                      </a:lnTo>
                      <a:lnTo>
                        <a:pt x="23101" y="22828"/>
                      </a:lnTo>
                      <a:lnTo>
                        <a:pt x="22996" y="22912"/>
                      </a:lnTo>
                      <a:lnTo>
                        <a:pt x="22996" y="22954"/>
                      </a:lnTo>
                      <a:lnTo>
                        <a:pt x="22975" y="23038"/>
                      </a:lnTo>
                      <a:lnTo>
                        <a:pt x="22912" y="23038"/>
                      </a:lnTo>
                      <a:lnTo>
                        <a:pt x="22870" y="23100"/>
                      </a:lnTo>
                      <a:lnTo>
                        <a:pt x="22891" y="23142"/>
                      </a:lnTo>
                      <a:lnTo>
                        <a:pt x="22975" y="23142"/>
                      </a:lnTo>
                      <a:lnTo>
                        <a:pt x="23017" y="23205"/>
                      </a:lnTo>
                      <a:lnTo>
                        <a:pt x="23038" y="23142"/>
                      </a:lnTo>
                      <a:lnTo>
                        <a:pt x="23121" y="23121"/>
                      </a:lnTo>
                      <a:lnTo>
                        <a:pt x="23184" y="23163"/>
                      </a:lnTo>
                      <a:lnTo>
                        <a:pt x="23101" y="23226"/>
                      </a:lnTo>
                      <a:lnTo>
                        <a:pt x="23080" y="23268"/>
                      </a:lnTo>
                      <a:lnTo>
                        <a:pt x="23121" y="23351"/>
                      </a:lnTo>
                      <a:lnTo>
                        <a:pt x="23038" y="23435"/>
                      </a:lnTo>
                      <a:lnTo>
                        <a:pt x="23017" y="23519"/>
                      </a:lnTo>
                      <a:lnTo>
                        <a:pt x="23121" y="23582"/>
                      </a:lnTo>
                      <a:lnTo>
                        <a:pt x="23101" y="23686"/>
                      </a:lnTo>
                      <a:lnTo>
                        <a:pt x="23142" y="23749"/>
                      </a:lnTo>
                      <a:lnTo>
                        <a:pt x="23247" y="23749"/>
                      </a:lnTo>
                      <a:lnTo>
                        <a:pt x="23310" y="23686"/>
                      </a:lnTo>
                      <a:lnTo>
                        <a:pt x="23247" y="23623"/>
                      </a:lnTo>
                      <a:lnTo>
                        <a:pt x="23310" y="23561"/>
                      </a:lnTo>
                      <a:lnTo>
                        <a:pt x="23247" y="23519"/>
                      </a:lnTo>
                      <a:lnTo>
                        <a:pt x="23205" y="23519"/>
                      </a:lnTo>
                      <a:lnTo>
                        <a:pt x="23247" y="23435"/>
                      </a:lnTo>
                      <a:lnTo>
                        <a:pt x="23331" y="23414"/>
                      </a:lnTo>
                      <a:lnTo>
                        <a:pt x="23435" y="23331"/>
                      </a:lnTo>
                      <a:lnTo>
                        <a:pt x="23435" y="23247"/>
                      </a:lnTo>
                      <a:lnTo>
                        <a:pt x="23393" y="23226"/>
                      </a:lnTo>
                      <a:lnTo>
                        <a:pt x="23310" y="23226"/>
                      </a:lnTo>
                      <a:lnTo>
                        <a:pt x="23310" y="23205"/>
                      </a:lnTo>
                      <a:lnTo>
                        <a:pt x="23414" y="23121"/>
                      </a:lnTo>
                      <a:lnTo>
                        <a:pt x="23393" y="23017"/>
                      </a:lnTo>
                      <a:lnTo>
                        <a:pt x="23247" y="22912"/>
                      </a:lnTo>
                      <a:lnTo>
                        <a:pt x="23310" y="22807"/>
                      </a:lnTo>
                      <a:lnTo>
                        <a:pt x="23331" y="22828"/>
                      </a:lnTo>
                      <a:lnTo>
                        <a:pt x="23414" y="22828"/>
                      </a:lnTo>
                      <a:lnTo>
                        <a:pt x="23414" y="22766"/>
                      </a:lnTo>
                      <a:lnTo>
                        <a:pt x="23310" y="22661"/>
                      </a:lnTo>
                      <a:lnTo>
                        <a:pt x="23373" y="22661"/>
                      </a:lnTo>
                      <a:lnTo>
                        <a:pt x="23373" y="22473"/>
                      </a:lnTo>
                      <a:lnTo>
                        <a:pt x="23247" y="22389"/>
                      </a:lnTo>
                      <a:lnTo>
                        <a:pt x="23226" y="22410"/>
                      </a:lnTo>
                      <a:lnTo>
                        <a:pt x="23142" y="22347"/>
                      </a:lnTo>
                      <a:lnTo>
                        <a:pt x="23163" y="22305"/>
                      </a:lnTo>
                      <a:lnTo>
                        <a:pt x="23163" y="22284"/>
                      </a:lnTo>
                      <a:lnTo>
                        <a:pt x="23247" y="22180"/>
                      </a:lnTo>
                      <a:lnTo>
                        <a:pt x="23205" y="22096"/>
                      </a:lnTo>
                      <a:cubicBezTo>
                        <a:pt x="23205" y="22054"/>
                        <a:pt x="23226" y="21991"/>
                        <a:pt x="23226" y="21950"/>
                      </a:cubicBezTo>
                      <a:lnTo>
                        <a:pt x="23226" y="21887"/>
                      </a:lnTo>
                      <a:lnTo>
                        <a:pt x="23268" y="21929"/>
                      </a:lnTo>
                      <a:lnTo>
                        <a:pt x="23352" y="21866"/>
                      </a:lnTo>
                      <a:lnTo>
                        <a:pt x="23310" y="21761"/>
                      </a:lnTo>
                      <a:lnTo>
                        <a:pt x="23352" y="21719"/>
                      </a:lnTo>
                      <a:lnTo>
                        <a:pt x="23352" y="21573"/>
                      </a:lnTo>
                      <a:lnTo>
                        <a:pt x="23414" y="21552"/>
                      </a:lnTo>
                      <a:lnTo>
                        <a:pt x="23435" y="21719"/>
                      </a:lnTo>
                      <a:lnTo>
                        <a:pt x="23477" y="21678"/>
                      </a:lnTo>
                      <a:lnTo>
                        <a:pt x="23519" y="21657"/>
                      </a:lnTo>
                      <a:lnTo>
                        <a:pt x="23519" y="21678"/>
                      </a:lnTo>
                      <a:lnTo>
                        <a:pt x="23519" y="21719"/>
                      </a:lnTo>
                      <a:lnTo>
                        <a:pt x="23477" y="21761"/>
                      </a:lnTo>
                      <a:lnTo>
                        <a:pt x="23477" y="21845"/>
                      </a:lnTo>
                      <a:lnTo>
                        <a:pt x="23540" y="21887"/>
                      </a:lnTo>
                      <a:lnTo>
                        <a:pt x="23665" y="21866"/>
                      </a:lnTo>
                      <a:lnTo>
                        <a:pt x="23749" y="21761"/>
                      </a:lnTo>
                      <a:lnTo>
                        <a:pt x="23728" y="21719"/>
                      </a:lnTo>
                      <a:cubicBezTo>
                        <a:pt x="23749" y="21657"/>
                        <a:pt x="23770" y="21573"/>
                        <a:pt x="23791" y="21510"/>
                      </a:cubicBezTo>
                      <a:lnTo>
                        <a:pt x="23833" y="21531"/>
                      </a:lnTo>
                      <a:lnTo>
                        <a:pt x="23854" y="21636"/>
                      </a:lnTo>
                      <a:lnTo>
                        <a:pt x="23958" y="21719"/>
                      </a:lnTo>
                      <a:lnTo>
                        <a:pt x="24000" y="21719"/>
                      </a:lnTo>
                      <a:lnTo>
                        <a:pt x="23937" y="21740"/>
                      </a:lnTo>
                      <a:lnTo>
                        <a:pt x="23854" y="21740"/>
                      </a:lnTo>
                      <a:lnTo>
                        <a:pt x="23833" y="21782"/>
                      </a:lnTo>
                      <a:cubicBezTo>
                        <a:pt x="23749" y="21824"/>
                        <a:pt x="23665" y="21866"/>
                        <a:pt x="23665" y="21970"/>
                      </a:cubicBezTo>
                      <a:cubicBezTo>
                        <a:pt x="23665" y="22054"/>
                        <a:pt x="23665" y="22096"/>
                        <a:pt x="23686" y="22180"/>
                      </a:cubicBezTo>
                      <a:lnTo>
                        <a:pt x="23665" y="22159"/>
                      </a:lnTo>
                      <a:lnTo>
                        <a:pt x="23665" y="22138"/>
                      </a:lnTo>
                      <a:lnTo>
                        <a:pt x="23645" y="22159"/>
                      </a:lnTo>
                      <a:cubicBezTo>
                        <a:pt x="23624" y="22159"/>
                        <a:pt x="23603" y="22138"/>
                        <a:pt x="23561" y="22138"/>
                      </a:cubicBezTo>
                      <a:lnTo>
                        <a:pt x="23624" y="22075"/>
                      </a:lnTo>
                      <a:lnTo>
                        <a:pt x="23645" y="21991"/>
                      </a:lnTo>
                      <a:lnTo>
                        <a:pt x="23456" y="21970"/>
                      </a:lnTo>
                      <a:lnTo>
                        <a:pt x="23352" y="22075"/>
                      </a:lnTo>
                      <a:lnTo>
                        <a:pt x="23414" y="22180"/>
                      </a:lnTo>
                      <a:lnTo>
                        <a:pt x="23435" y="22180"/>
                      </a:lnTo>
                      <a:cubicBezTo>
                        <a:pt x="23414" y="22201"/>
                        <a:pt x="23414" y="22222"/>
                        <a:pt x="23414" y="22263"/>
                      </a:cubicBezTo>
                      <a:cubicBezTo>
                        <a:pt x="23435" y="22284"/>
                        <a:pt x="23435" y="22326"/>
                        <a:pt x="23456" y="22368"/>
                      </a:cubicBezTo>
                      <a:cubicBezTo>
                        <a:pt x="23498" y="22389"/>
                        <a:pt x="23519" y="22431"/>
                        <a:pt x="23540" y="22494"/>
                      </a:cubicBezTo>
                      <a:lnTo>
                        <a:pt x="23561" y="22494"/>
                      </a:lnTo>
                      <a:cubicBezTo>
                        <a:pt x="23561" y="22494"/>
                        <a:pt x="23561" y="22514"/>
                        <a:pt x="23582" y="22514"/>
                      </a:cubicBezTo>
                      <a:cubicBezTo>
                        <a:pt x="23624" y="22577"/>
                        <a:pt x="23665" y="22577"/>
                        <a:pt x="23686" y="22598"/>
                      </a:cubicBezTo>
                      <a:lnTo>
                        <a:pt x="23665" y="22619"/>
                      </a:lnTo>
                      <a:lnTo>
                        <a:pt x="23540" y="22724"/>
                      </a:lnTo>
                      <a:lnTo>
                        <a:pt x="23540" y="22828"/>
                      </a:lnTo>
                      <a:lnTo>
                        <a:pt x="23603" y="22933"/>
                      </a:lnTo>
                      <a:lnTo>
                        <a:pt x="23728" y="22828"/>
                      </a:lnTo>
                      <a:lnTo>
                        <a:pt x="23812" y="22682"/>
                      </a:lnTo>
                      <a:lnTo>
                        <a:pt x="23812" y="22619"/>
                      </a:lnTo>
                      <a:lnTo>
                        <a:pt x="23875" y="22598"/>
                      </a:lnTo>
                      <a:lnTo>
                        <a:pt x="24021" y="22473"/>
                      </a:lnTo>
                      <a:lnTo>
                        <a:pt x="24042" y="22514"/>
                      </a:lnTo>
                      <a:lnTo>
                        <a:pt x="24251" y="22514"/>
                      </a:lnTo>
                      <a:lnTo>
                        <a:pt x="24168" y="22619"/>
                      </a:lnTo>
                      <a:lnTo>
                        <a:pt x="24189" y="22640"/>
                      </a:lnTo>
                      <a:lnTo>
                        <a:pt x="24314" y="22640"/>
                      </a:lnTo>
                      <a:lnTo>
                        <a:pt x="24314" y="22703"/>
                      </a:lnTo>
                      <a:lnTo>
                        <a:pt x="24209" y="22807"/>
                      </a:lnTo>
                      <a:cubicBezTo>
                        <a:pt x="24189" y="22807"/>
                        <a:pt x="24168" y="22828"/>
                        <a:pt x="24147" y="22828"/>
                      </a:cubicBezTo>
                      <a:lnTo>
                        <a:pt x="24168" y="22724"/>
                      </a:lnTo>
                      <a:lnTo>
                        <a:pt x="24105" y="22598"/>
                      </a:lnTo>
                      <a:lnTo>
                        <a:pt x="23979" y="22598"/>
                      </a:lnTo>
                      <a:lnTo>
                        <a:pt x="23979" y="22640"/>
                      </a:lnTo>
                      <a:lnTo>
                        <a:pt x="23875" y="22703"/>
                      </a:lnTo>
                      <a:lnTo>
                        <a:pt x="23833" y="22849"/>
                      </a:lnTo>
                      <a:lnTo>
                        <a:pt x="23833" y="22912"/>
                      </a:lnTo>
                      <a:lnTo>
                        <a:pt x="23728" y="23017"/>
                      </a:lnTo>
                      <a:lnTo>
                        <a:pt x="23749" y="23100"/>
                      </a:lnTo>
                      <a:lnTo>
                        <a:pt x="23937" y="23017"/>
                      </a:lnTo>
                      <a:cubicBezTo>
                        <a:pt x="23937" y="23038"/>
                        <a:pt x="23958" y="23038"/>
                        <a:pt x="23958" y="23038"/>
                      </a:cubicBezTo>
                      <a:lnTo>
                        <a:pt x="23854" y="23121"/>
                      </a:lnTo>
                      <a:lnTo>
                        <a:pt x="23770" y="23247"/>
                      </a:lnTo>
                      <a:lnTo>
                        <a:pt x="23833" y="23310"/>
                      </a:lnTo>
                      <a:lnTo>
                        <a:pt x="24000" y="23163"/>
                      </a:lnTo>
                      <a:lnTo>
                        <a:pt x="24063" y="23100"/>
                      </a:lnTo>
                      <a:cubicBezTo>
                        <a:pt x="24084" y="23121"/>
                        <a:pt x="24105" y="23121"/>
                        <a:pt x="24147" y="23142"/>
                      </a:cubicBezTo>
                      <a:lnTo>
                        <a:pt x="24147" y="23163"/>
                      </a:lnTo>
                      <a:lnTo>
                        <a:pt x="24168" y="23226"/>
                      </a:lnTo>
                      <a:lnTo>
                        <a:pt x="24189" y="23268"/>
                      </a:lnTo>
                      <a:lnTo>
                        <a:pt x="24000" y="23268"/>
                      </a:lnTo>
                      <a:lnTo>
                        <a:pt x="23937" y="23351"/>
                      </a:lnTo>
                      <a:lnTo>
                        <a:pt x="23937" y="23414"/>
                      </a:lnTo>
                      <a:lnTo>
                        <a:pt x="24000" y="23414"/>
                      </a:lnTo>
                      <a:lnTo>
                        <a:pt x="24063" y="23372"/>
                      </a:lnTo>
                      <a:lnTo>
                        <a:pt x="24168" y="23372"/>
                      </a:lnTo>
                      <a:lnTo>
                        <a:pt x="24168" y="23414"/>
                      </a:lnTo>
                      <a:lnTo>
                        <a:pt x="24063" y="23477"/>
                      </a:lnTo>
                      <a:lnTo>
                        <a:pt x="23937" y="23477"/>
                      </a:lnTo>
                      <a:lnTo>
                        <a:pt x="23875" y="23540"/>
                      </a:lnTo>
                      <a:lnTo>
                        <a:pt x="23854" y="23665"/>
                      </a:lnTo>
                      <a:lnTo>
                        <a:pt x="23896" y="23770"/>
                      </a:lnTo>
                      <a:lnTo>
                        <a:pt x="23979" y="23728"/>
                      </a:lnTo>
                      <a:lnTo>
                        <a:pt x="24000" y="23644"/>
                      </a:lnTo>
                      <a:lnTo>
                        <a:pt x="24084" y="23644"/>
                      </a:lnTo>
                      <a:lnTo>
                        <a:pt x="24189" y="23582"/>
                      </a:lnTo>
                      <a:lnTo>
                        <a:pt x="24314" y="23435"/>
                      </a:lnTo>
                      <a:lnTo>
                        <a:pt x="24461" y="23247"/>
                      </a:lnTo>
                      <a:lnTo>
                        <a:pt x="24502" y="23017"/>
                      </a:lnTo>
                      <a:lnTo>
                        <a:pt x="24628" y="22745"/>
                      </a:lnTo>
                      <a:lnTo>
                        <a:pt x="24691" y="22724"/>
                      </a:lnTo>
                      <a:lnTo>
                        <a:pt x="24691" y="22703"/>
                      </a:lnTo>
                      <a:lnTo>
                        <a:pt x="24691" y="22661"/>
                      </a:lnTo>
                      <a:lnTo>
                        <a:pt x="24670" y="22661"/>
                      </a:lnTo>
                      <a:lnTo>
                        <a:pt x="24712" y="22619"/>
                      </a:lnTo>
                      <a:lnTo>
                        <a:pt x="24712" y="22577"/>
                      </a:lnTo>
                      <a:lnTo>
                        <a:pt x="24753" y="22514"/>
                      </a:lnTo>
                      <a:lnTo>
                        <a:pt x="24712" y="22473"/>
                      </a:lnTo>
                      <a:lnTo>
                        <a:pt x="24670" y="22452"/>
                      </a:lnTo>
                      <a:lnTo>
                        <a:pt x="24670" y="22347"/>
                      </a:lnTo>
                      <a:lnTo>
                        <a:pt x="24607" y="22242"/>
                      </a:lnTo>
                      <a:lnTo>
                        <a:pt x="24481" y="22159"/>
                      </a:lnTo>
                      <a:lnTo>
                        <a:pt x="24398" y="22096"/>
                      </a:lnTo>
                      <a:lnTo>
                        <a:pt x="24377" y="22033"/>
                      </a:lnTo>
                      <a:lnTo>
                        <a:pt x="24272" y="21866"/>
                      </a:lnTo>
                      <a:lnTo>
                        <a:pt x="24189" y="21845"/>
                      </a:lnTo>
                      <a:lnTo>
                        <a:pt x="24084" y="21845"/>
                      </a:lnTo>
                      <a:lnTo>
                        <a:pt x="24084" y="21782"/>
                      </a:lnTo>
                      <a:lnTo>
                        <a:pt x="24126" y="21740"/>
                      </a:lnTo>
                      <a:lnTo>
                        <a:pt x="24084" y="21657"/>
                      </a:lnTo>
                      <a:lnTo>
                        <a:pt x="24042" y="21615"/>
                      </a:lnTo>
                      <a:lnTo>
                        <a:pt x="24021" y="21531"/>
                      </a:lnTo>
                      <a:lnTo>
                        <a:pt x="24063" y="21468"/>
                      </a:lnTo>
                      <a:lnTo>
                        <a:pt x="24126" y="21447"/>
                      </a:lnTo>
                      <a:lnTo>
                        <a:pt x="24084" y="21406"/>
                      </a:lnTo>
                      <a:lnTo>
                        <a:pt x="24021" y="21343"/>
                      </a:lnTo>
                      <a:lnTo>
                        <a:pt x="23958" y="21343"/>
                      </a:lnTo>
                      <a:lnTo>
                        <a:pt x="23958" y="21259"/>
                      </a:lnTo>
                      <a:lnTo>
                        <a:pt x="24063" y="21217"/>
                      </a:lnTo>
                      <a:lnTo>
                        <a:pt x="24042" y="20799"/>
                      </a:lnTo>
                      <a:lnTo>
                        <a:pt x="24042" y="20380"/>
                      </a:lnTo>
                      <a:lnTo>
                        <a:pt x="24084" y="20025"/>
                      </a:lnTo>
                      <a:lnTo>
                        <a:pt x="24063" y="19941"/>
                      </a:lnTo>
                      <a:lnTo>
                        <a:pt x="24063" y="19836"/>
                      </a:lnTo>
                      <a:lnTo>
                        <a:pt x="24126" y="19732"/>
                      </a:lnTo>
                      <a:lnTo>
                        <a:pt x="24084" y="19627"/>
                      </a:lnTo>
                      <a:lnTo>
                        <a:pt x="24042" y="19543"/>
                      </a:lnTo>
                      <a:lnTo>
                        <a:pt x="24021" y="19334"/>
                      </a:lnTo>
                      <a:lnTo>
                        <a:pt x="23875" y="19167"/>
                      </a:lnTo>
                      <a:lnTo>
                        <a:pt x="23833" y="18957"/>
                      </a:lnTo>
                      <a:lnTo>
                        <a:pt x="23854" y="18853"/>
                      </a:lnTo>
                      <a:lnTo>
                        <a:pt x="23728" y="18518"/>
                      </a:lnTo>
                      <a:lnTo>
                        <a:pt x="23749" y="18434"/>
                      </a:lnTo>
                      <a:lnTo>
                        <a:pt x="23833" y="18288"/>
                      </a:lnTo>
                      <a:lnTo>
                        <a:pt x="23812" y="18204"/>
                      </a:lnTo>
                      <a:lnTo>
                        <a:pt x="23812" y="18100"/>
                      </a:lnTo>
                      <a:lnTo>
                        <a:pt x="23665" y="17995"/>
                      </a:lnTo>
                      <a:lnTo>
                        <a:pt x="23498" y="17995"/>
                      </a:lnTo>
                      <a:lnTo>
                        <a:pt x="23289" y="18058"/>
                      </a:lnTo>
                      <a:lnTo>
                        <a:pt x="23226" y="18079"/>
                      </a:lnTo>
                      <a:lnTo>
                        <a:pt x="23017" y="18162"/>
                      </a:lnTo>
                      <a:lnTo>
                        <a:pt x="22891" y="18288"/>
                      </a:lnTo>
                      <a:lnTo>
                        <a:pt x="22724" y="18518"/>
                      </a:lnTo>
                      <a:lnTo>
                        <a:pt x="22598" y="18602"/>
                      </a:lnTo>
                      <a:lnTo>
                        <a:pt x="22410" y="18623"/>
                      </a:lnTo>
                      <a:lnTo>
                        <a:pt x="22201" y="18644"/>
                      </a:lnTo>
                      <a:lnTo>
                        <a:pt x="22159" y="18644"/>
                      </a:lnTo>
                      <a:lnTo>
                        <a:pt x="22159" y="18581"/>
                      </a:lnTo>
                      <a:lnTo>
                        <a:pt x="22264" y="18413"/>
                      </a:lnTo>
                      <a:lnTo>
                        <a:pt x="22201" y="18267"/>
                      </a:lnTo>
                      <a:lnTo>
                        <a:pt x="22054" y="17597"/>
                      </a:lnTo>
                      <a:lnTo>
                        <a:pt x="21950" y="17325"/>
                      </a:lnTo>
                      <a:lnTo>
                        <a:pt x="21887" y="17179"/>
                      </a:lnTo>
                      <a:lnTo>
                        <a:pt x="22033" y="16928"/>
                      </a:lnTo>
                      <a:lnTo>
                        <a:pt x="21740" y="16886"/>
                      </a:lnTo>
                      <a:lnTo>
                        <a:pt x="21531" y="17032"/>
                      </a:lnTo>
                      <a:lnTo>
                        <a:pt x="21406" y="16970"/>
                      </a:lnTo>
                      <a:lnTo>
                        <a:pt x="21029" y="16970"/>
                      </a:lnTo>
                      <a:lnTo>
                        <a:pt x="27704" y="4792"/>
                      </a:lnTo>
                      <a:lnTo>
                        <a:pt x="27683" y="4729"/>
                      </a:lnTo>
                      <a:lnTo>
                        <a:pt x="27536" y="4708"/>
                      </a:lnTo>
                      <a:lnTo>
                        <a:pt x="27474" y="4729"/>
                      </a:lnTo>
                      <a:lnTo>
                        <a:pt x="27411" y="4667"/>
                      </a:lnTo>
                      <a:lnTo>
                        <a:pt x="27369" y="4416"/>
                      </a:lnTo>
                      <a:lnTo>
                        <a:pt x="27306" y="4290"/>
                      </a:lnTo>
                      <a:lnTo>
                        <a:pt x="27222" y="4248"/>
                      </a:lnTo>
                      <a:lnTo>
                        <a:pt x="27202" y="4102"/>
                      </a:lnTo>
                      <a:lnTo>
                        <a:pt x="27118" y="3955"/>
                      </a:lnTo>
                      <a:lnTo>
                        <a:pt x="27076" y="3892"/>
                      </a:lnTo>
                      <a:lnTo>
                        <a:pt x="26867" y="3892"/>
                      </a:lnTo>
                      <a:lnTo>
                        <a:pt x="26846" y="3934"/>
                      </a:lnTo>
                      <a:lnTo>
                        <a:pt x="26678" y="3892"/>
                      </a:lnTo>
                      <a:lnTo>
                        <a:pt x="26532" y="3934"/>
                      </a:lnTo>
                      <a:lnTo>
                        <a:pt x="26448" y="3872"/>
                      </a:lnTo>
                      <a:lnTo>
                        <a:pt x="26386" y="3892"/>
                      </a:lnTo>
                      <a:lnTo>
                        <a:pt x="26344" y="3872"/>
                      </a:lnTo>
                      <a:lnTo>
                        <a:pt x="26323" y="3892"/>
                      </a:lnTo>
                      <a:lnTo>
                        <a:pt x="26239" y="3892"/>
                      </a:lnTo>
                      <a:lnTo>
                        <a:pt x="26239" y="3872"/>
                      </a:lnTo>
                      <a:lnTo>
                        <a:pt x="26281" y="3872"/>
                      </a:lnTo>
                      <a:lnTo>
                        <a:pt x="26281" y="3830"/>
                      </a:lnTo>
                      <a:lnTo>
                        <a:pt x="26176" y="3746"/>
                      </a:lnTo>
                      <a:lnTo>
                        <a:pt x="26114" y="3767"/>
                      </a:lnTo>
                      <a:lnTo>
                        <a:pt x="26030" y="3746"/>
                      </a:lnTo>
                      <a:lnTo>
                        <a:pt x="26051" y="3725"/>
                      </a:lnTo>
                      <a:lnTo>
                        <a:pt x="26114" y="3683"/>
                      </a:lnTo>
                      <a:lnTo>
                        <a:pt x="26051" y="3641"/>
                      </a:lnTo>
                      <a:lnTo>
                        <a:pt x="25967" y="3641"/>
                      </a:lnTo>
                      <a:lnTo>
                        <a:pt x="25904" y="3620"/>
                      </a:lnTo>
                      <a:lnTo>
                        <a:pt x="25904" y="3558"/>
                      </a:lnTo>
                      <a:lnTo>
                        <a:pt x="25821" y="3474"/>
                      </a:lnTo>
                      <a:lnTo>
                        <a:pt x="25737" y="3411"/>
                      </a:lnTo>
                      <a:lnTo>
                        <a:pt x="25716" y="3411"/>
                      </a:lnTo>
                      <a:lnTo>
                        <a:pt x="25653" y="3369"/>
                      </a:lnTo>
                      <a:lnTo>
                        <a:pt x="25611" y="3369"/>
                      </a:lnTo>
                      <a:lnTo>
                        <a:pt x="25549" y="3432"/>
                      </a:lnTo>
                      <a:lnTo>
                        <a:pt x="25549" y="3369"/>
                      </a:lnTo>
                      <a:lnTo>
                        <a:pt x="25528" y="3328"/>
                      </a:lnTo>
                      <a:lnTo>
                        <a:pt x="25444" y="3265"/>
                      </a:lnTo>
                      <a:lnTo>
                        <a:pt x="25381" y="3369"/>
                      </a:lnTo>
                      <a:lnTo>
                        <a:pt x="25318" y="3328"/>
                      </a:lnTo>
                      <a:lnTo>
                        <a:pt x="25318" y="3244"/>
                      </a:lnTo>
                      <a:lnTo>
                        <a:pt x="25381" y="3223"/>
                      </a:lnTo>
                      <a:lnTo>
                        <a:pt x="25339" y="3160"/>
                      </a:lnTo>
                      <a:lnTo>
                        <a:pt x="25277" y="3139"/>
                      </a:lnTo>
                      <a:lnTo>
                        <a:pt x="25193" y="3160"/>
                      </a:lnTo>
                      <a:lnTo>
                        <a:pt x="25193" y="3160"/>
                      </a:lnTo>
                      <a:lnTo>
                        <a:pt x="25214" y="3118"/>
                      </a:lnTo>
                      <a:lnTo>
                        <a:pt x="25214" y="3056"/>
                      </a:lnTo>
                      <a:lnTo>
                        <a:pt x="25109" y="3014"/>
                      </a:lnTo>
                      <a:lnTo>
                        <a:pt x="25025" y="2909"/>
                      </a:lnTo>
                      <a:lnTo>
                        <a:pt x="25067" y="2888"/>
                      </a:lnTo>
                      <a:lnTo>
                        <a:pt x="25025" y="2825"/>
                      </a:lnTo>
                      <a:lnTo>
                        <a:pt x="24963" y="2804"/>
                      </a:lnTo>
                      <a:lnTo>
                        <a:pt x="24900" y="2846"/>
                      </a:lnTo>
                      <a:lnTo>
                        <a:pt x="24691" y="3056"/>
                      </a:lnTo>
                      <a:lnTo>
                        <a:pt x="24461" y="3202"/>
                      </a:lnTo>
                      <a:lnTo>
                        <a:pt x="24670" y="3035"/>
                      </a:lnTo>
                      <a:lnTo>
                        <a:pt x="24795" y="2846"/>
                      </a:lnTo>
                      <a:lnTo>
                        <a:pt x="24921" y="2721"/>
                      </a:lnTo>
                      <a:lnTo>
                        <a:pt x="24963" y="2595"/>
                      </a:lnTo>
                      <a:lnTo>
                        <a:pt x="24879" y="2532"/>
                      </a:lnTo>
                      <a:lnTo>
                        <a:pt x="24712" y="2428"/>
                      </a:lnTo>
                      <a:lnTo>
                        <a:pt x="24586" y="2428"/>
                      </a:lnTo>
                      <a:lnTo>
                        <a:pt x="24440" y="2491"/>
                      </a:lnTo>
                      <a:lnTo>
                        <a:pt x="24356" y="2491"/>
                      </a:lnTo>
                      <a:lnTo>
                        <a:pt x="24293" y="2512"/>
                      </a:lnTo>
                      <a:lnTo>
                        <a:pt x="24147" y="2532"/>
                      </a:lnTo>
                      <a:lnTo>
                        <a:pt x="23979" y="2721"/>
                      </a:lnTo>
                      <a:lnTo>
                        <a:pt x="23854" y="2825"/>
                      </a:lnTo>
                      <a:lnTo>
                        <a:pt x="23854" y="2825"/>
                      </a:lnTo>
                      <a:lnTo>
                        <a:pt x="23958" y="2700"/>
                      </a:lnTo>
                      <a:lnTo>
                        <a:pt x="23937" y="2532"/>
                      </a:lnTo>
                      <a:lnTo>
                        <a:pt x="23958" y="2407"/>
                      </a:lnTo>
                      <a:lnTo>
                        <a:pt x="23958" y="2302"/>
                      </a:lnTo>
                      <a:lnTo>
                        <a:pt x="23770" y="2198"/>
                      </a:lnTo>
                      <a:lnTo>
                        <a:pt x="23770" y="2156"/>
                      </a:lnTo>
                      <a:lnTo>
                        <a:pt x="23875" y="2093"/>
                      </a:lnTo>
                      <a:lnTo>
                        <a:pt x="23979" y="2093"/>
                      </a:lnTo>
                      <a:lnTo>
                        <a:pt x="23979" y="2051"/>
                      </a:lnTo>
                      <a:lnTo>
                        <a:pt x="23707" y="1884"/>
                      </a:lnTo>
                      <a:lnTo>
                        <a:pt x="23665" y="1800"/>
                      </a:lnTo>
                      <a:lnTo>
                        <a:pt x="23728" y="1737"/>
                      </a:lnTo>
                      <a:lnTo>
                        <a:pt x="23875" y="1654"/>
                      </a:lnTo>
                      <a:lnTo>
                        <a:pt x="23958" y="1570"/>
                      </a:lnTo>
                      <a:lnTo>
                        <a:pt x="23917" y="1486"/>
                      </a:lnTo>
                      <a:lnTo>
                        <a:pt x="23854" y="1361"/>
                      </a:lnTo>
                      <a:lnTo>
                        <a:pt x="23812" y="1361"/>
                      </a:lnTo>
                      <a:lnTo>
                        <a:pt x="23749" y="1382"/>
                      </a:lnTo>
                      <a:lnTo>
                        <a:pt x="23707" y="1319"/>
                      </a:lnTo>
                      <a:lnTo>
                        <a:pt x="23624" y="1256"/>
                      </a:lnTo>
                      <a:lnTo>
                        <a:pt x="23519" y="1256"/>
                      </a:lnTo>
                      <a:lnTo>
                        <a:pt x="23393" y="1214"/>
                      </a:lnTo>
                      <a:lnTo>
                        <a:pt x="23331" y="1172"/>
                      </a:lnTo>
                      <a:lnTo>
                        <a:pt x="23247" y="1214"/>
                      </a:lnTo>
                      <a:lnTo>
                        <a:pt x="23121" y="1214"/>
                      </a:lnTo>
                      <a:lnTo>
                        <a:pt x="23080" y="1319"/>
                      </a:lnTo>
                      <a:lnTo>
                        <a:pt x="23080" y="1361"/>
                      </a:lnTo>
                      <a:lnTo>
                        <a:pt x="22996" y="1256"/>
                      </a:lnTo>
                      <a:lnTo>
                        <a:pt x="23038" y="1151"/>
                      </a:lnTo>
                      <a:lnTo>
                        <a:pt x="23101" y="1131"/>
                      </a:lnTo>
                      <a:lnTo>
                        <a:pt x="23101" y="1026"/>
                      </a:lnTo>
                      <a:lnTo>
                        <a:pt x="23142" y="942"/>
                      </a:lnTo>
                      <a:lnTo>
                        <a:pt x="23205" y="921"/>
                      </a:lnTo>
                      <a:lnTo>
                        <a:pt x="23205" y="817"/>
                      </a:lnTo>
                      <a:lnTo>
                        <a:pt x="23226" y="712"/>
                      </a:lnTo>
                      <a:lnTo>
                        <a:pt x="23205" y="649"/>
                      </a:lnTo>
                      <a:lnTo>
                        <a:pt x="23184" y="649"/>
                      </a:lnTo>
                      <a:lnTo>
                        <a:pt x="23038" y="796"/>
                      </a:lnTo>
                      <a:lnTo>
                        <a:pt x="23017" y="900"/>
                      </a:lnTo>
                      <a:lnTo>
                        <a:pt x="22996" y="900"/>
                      </a:lnTo>
                      <a:lnTo>
                        <a:pt x="22912" y="838"/>
                      </a:lnTo>
                      <a:lnTo>
                        <a:pt x="22808" y="900"/>
                      </a:lnTo>
                      <a:lnTo>
                        <a:pt x="22787" y="942"/>
                      </a:lnTo>
                      <a:lnTo>
                        <a:pt x="22808" y="1047"/>
                      </a:lnTo>
                      <a:lnTo>
                        <a:pt x="22724" y="1131"/>
                      </a:lnTo>
                      <a:lnTo>
                        <a:pt x="22682" y="1131"/>
                      </a:lnTo>
                      <a:lnTo>
                        <a:pt x="22661" y="1068"/>
                      </a:lnTo>
                      <a:lnTo>
                        <a:pt x="22598" y="1214"/>
                      </a:lnTo>
                      <a:lnTo>
                        <a:pt x="22598" y="1319"/>
                      </a:lnTo>
                      <a:lnTo>
                        <a:pt x="22556" y="1172"/>
                      </a:lnTo>
                      <a:lnTo>
                        <a:pt x="22556" y="1047"/>
                      </a:lnTo>
                      <a:lnTo>
                        <a:pt x="22598" y="942"/>
                      </a:lnTo>
                      <a:lnTo>
                        <a:pt x="22556" y="921"/>
                      </a:lnTo>
                      <a:lnTo>
                        <a:pt x="22473" y="1005"/>
                      </a:lnTo>
                      <a:lnTo>
                        <a:pt x="22452" y="1068"/>
                      </a:lnTo>
                      <a:lnTo>
                        <a:pt x="22368" y="1110"/>
                      </a:lnTo>
                      <a:lnTo>
                        <a:pt x="22410" y="921"/>
                      </a:lnTo>
                      <a:lnTo>
                        <a:pt x="22368" y="817"/>
                      </a:lnTo>
                      <a:lnTo>
                        <a:pt x="22264" y="817"/>
                      </a:lnTo>
                      <a:lnTo>
                        <a:pt x="22284" y="733"/>
                      </a:lnTo>
                      <a:lnTo>
                        <a:pt x="22410" y="628"/>
                      </a:lnTo>
                      <a:lnTo>
                        <a:pt x="22515" y="607"/>
                      </a:lnTo>
                      <a:lnTo>
                        <a:pt x="22661" y="712"/>
                      </a:lnTo>
                      <a:lnTo>
                        <a:pt x="22808" y="628"/>
                      </a:lnTo>
                      <a:lnTo>
                        <a:pt x="22912" y="607"/>
                      </a:lnTo>
                      <a:lnTo>
                        <a:pt x="23017" y="503"/>
                      </a:lnTo>
                      <a:lnTo>
                        <a:pt x="23017" y="440"/>
                      </a:lnTo>
                      <a:lnTo>
                        <a:pt x="23038" y="398"/>
                      </a:lnTo>
                      <a:lnTo>
                        <a:pt x="23017" y="335"/>
                      </a:lnTo>
                      <a:lnTo>
                        <a:pt x="22891" y="294"/>
                      </a:lnTo>
                      <a:lnTo>
                        <a:pt x="22828" y="294"/>
                      </a:lnTo>
                      <a:lnTo>
                        <a:pt x="22828" y="189"/>
                      </a:lnTo>
                      <a:lnTo>
                        <a:pt x="22787" y="126"/>
                      </a:lnTo>
                      <a:lnTo>
                        <a:pt x="22766" y="105"/>
                      </a:lnTo>
                      <a:lnTo>
                        <a:pt x="22787" y="84"/>
                      </a:lnTo>
                      <a:lnTo>
                        <a:pt x="22828" y="63"/>
                      </a:lnTo>
                      <a:lnTo>
                        <a:pt x="22870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1" name="Google Shape;1261;p34"/>
                <p:cNvSpPr/>
                <p:nvPr/>
              </p:nvSpPr>
              <p:spPr>
                <a:xfrm>
                  <a:off x="1979950" y="2384350"/>
                  <a:ext cx="816050" cy="481275"/>
                </a:xfrm>
                <a:custGeom>
                  <a:rect b="b" l="l" r="r" t="t"/>
                  <a:pathLst>
                    <a:path extrusionOk="0" h="19251" w="32642">
                      <a:moveTo>
                        <a:pt x="2846" y="1"/>
                      </a:moveTo>
                      <a:lnTo>
                        <a:pt x="2909" y="210"/>
                      </a:lnTo>
                      <a:lnTo>
                        <a:pt x="3035" y="273"/>
                      </a:lnTo>
                      <a:lnTo>
                        <a:pt x="2993" y="356"/>
                      </a:lnTo>
                      <a:lnTo>
                        <a:pt x="2909" y="440"/>
                      </a:lnTo>
                      <a:lnTo>
                        <a:pt x="2930" y="545"/>
                      </a:lnTo>
                      <a:lnTo>
                        <a:pt x="2993" y="586"/>
                      </a:lnTo>
                      <a:lnTo>
                        <a:pt x="2972" y="649"/>
                      </a:lnTo>
                      <a:lnTo>
                        <a:pt x="2909" y="733"/>
                      </a:lnTo>
                      <a:lnTo>
                        <a:pt x="2951" y="775"/>
                      </a:lnTo>
                      <a:lnTo>
                        <a:pt x="2951" y="858"/>
                      </a:lnTo>
                      <a:lnTo>
                        <a:pt x="2993" y="900"/>
                      </a:lnTo>
                      <a:lnTo>
                        <a:pt x="2909" y="1047"/>
                      </a:lnTo>
                      <a:lnTo>
                        <a:pt x="2825" y="1089"/>
                      </a:lnTo>
                      <a:lnTo>
                        <a:pt x="2763" y="1256"/>
                      </a:lnTo>
                      <a:lnTo>
                        <a:pt x="2721" y="1298"/>
                      </a:lnTo>
                      <a:lnTo>
                        <a:pt x="2721" y="1423"/>
                      </a:lnTo>
                      <a:lnTo>
                        <a:pt x="2637" y="1486"/>
                      </a:lnTo>
                      <a:lnTo>
                        <a:pt x="2616" y="1591"/>
                      </a:lnTo>
                      <a:lnTo>
                        <a:pt x="2470" y="1674"/>
                      </a:lnTo>
                      <a:lnTo>
                        <a:pt x="2386" y="1633"/>
                      </a:lnTo>
                      <a:lnTo>
                        <a:pt x="2344" y="1570"/>
                      </a:lnTo>
                      <a:lnTo>
                        <a:pt x="2428" y="1465"/>
                      </a:lnTo>
                      <a:lnTo>
                        <a:pt x="2449" y="1507"/>
                      </a:lnTo>
                      <a:lnTo>
                        <a:pt x="2532" y="1465"/>
                      </a:lnTo>
                      <a:lnTo>
                        <a:pt x="2553" y="1528"/>
                      </a:lnTo>
                      <a:lnTo>
                        <a:pt x="2595" y="1486"/>
                      </a:lnTo>
                      <a:lnTo>
                        <a:pt x="2595" y="1361"/>
                      </a:lnTo>
                      <a:lnTo>
                        <a:pt x="2658" y="1214"/>
                      </a:lnTo>
                      <a:lnTo>
                        <a:pt x="2742" y="1151"/>
                      </a:lnTo>
                      <a:lnTo>
                        <a:pt x="2742" y="1047"/>
                      </a:lnTo>
                      <a:lnTo>
                        <a:pt x="2700" y="1068"/>
                      </a:lnTo>
                      <a:lnTo>
                        <a:pt x="2553" y="1172"/>
                      </a:lnTo>
                      <a:lnTo>
                        <a:pt x="2512" y="1214"/>
                      </a:lnTo>
                      <a:lnTo>
                        <a:pt x="2428" y="1214"/>
                      </a:lnTo>
                      <a:lnTo>
                        <a:pt x="2428" y="1172"/>
                      </a:lnTo>
                      <a:lnTo>
                        <a:pt x="2532" y="1068"/>
                      </a:lnTo>
                      <a:lnTo>
                        <a:pt x="2658" y="1005"/>
                      </a:lnTo>
                      <a:lnTo>
                        <a:pt x="2700" y="963"/>
                      </a:lnTo>
                      <a:lnTo>
                        <a:pt x="2658" y="879"/>
                      </a:lnTo>
                      <a:lnTo>
                        <a:pt x="2616" y="879"/>
                      </a:lnTo>
                      <a:lnTo>
                        <a:pt x="2532" y="900"/>
                      </a:lnTo>
                      <a:lnTo>
                        <a:pt x="2470" y="796"/>
                      </a:lnTo>
                      <a:lnTo>
                        <a:pt x="2407" y="754"/>
                      </a:lnTo>
                      <a:lnTo>
                        <a:pt x="2135" y="754"/>
                      </a:lnTo>
                      <a:lnTo>
                        <a:pt x="2009" y="649"/>
                      </a:lnTo>
                      <a:lnTo>
                        <a:pt x="1716" y="419"/>
                      </a:lnTo>
                      <a:lnTo>
                        <a:pt x="1696" y="440"/>
                      </a:lnTo>
                      <a:lnTo>
                        <a:pt x="1675" y="545"/>
                      </a:lnTo>
                      <a:lnTo>
                        <a:pt x="1591" y="754"/>
                      </a:lnTo>
                      <a:lnTo>
                        <a:pt x="1591" y="858"/>
                      </a:lnTo>
                      <a:lnTo>
                        <a:pt x="1654" y="1068"/>
                      </a:lnTo>
                      <a:lnTo>
                        <a:pt x="1591" y="1382"/>
                      </a:lnTo>
                      <a:lnTo>
                        <a:pt x="1612" y="1507"/>
                      </a:lnTo>
                      <a:lnTo>
                        <a:pt x="1591" y="1674"/>
                      </a:lnTo>
                      <a:lnTo>
                        <a:pt x="1612" y="1737"/>
                      </a:lnTo>
                      <a:lnTo>
                        <a:pt x="1675" y="1737"/>
                      </a:lnTo>
                      <a:lnTo>
                        <a:pt x="1696" y="1800"/>
                      </a:lnTo>
                      <a:lnTo>
                        <a:pt x="1654" y="1884"/>
                      </a:lnTo>
                      <a:lnTo>
                        <a:pt x="1591" y="1884"/>
                      </a:lnTo>
                      <a:lnTo>
                        <a:pt x="1570" y="1946"/>
                      </a:lnTo>
                      <a:lnTo>
                        <a:pt x="1591" y="2009"/>
                      </a:lnTo>
                      <a:lnTo>
                        <a:pt x="1696" y="2030"/>
                      </a:lnTo>
                      <a:lnTo>
                        <a:pt x="1654" y="2135"/>
                      </a:lnTo>
                      <a:lnTo>
                        <a:pt x="1654" y="2239"/>
                      </a:lnTo>
                      <a:lnTo>
                        <a:pt x="1591" y="2323"/>
                      </a:lnTo>
                      <a:lnTo>
                        <a:pt x="1549" y="2302"/>
                      </a:lnTo>
                      <a:lnTo>
                        <a:pt x="1507" y="2344"/>
                      </a:lnTo>
                      <a:lnTo>
                        <a:pt x="1507" y="2428"/>
                      </a:lnTo>
                      <a:lnTo>
                        <a:pt x="1675" y="2449"/>
                      </a:lnTo>
                      <a:lnTo>
                        <a:pt x="1821" y="2470"/>
                      </a:lnTo>
                      <a:lnTo>
                        <a:pt x="1926" y="2553"/>
                      </a:lnTo>
                      <a:lnTo>
                        <a:pt x="2072" y="2553"/>
                      </a:lnTo>
                      <a:lnTo>
                        <a:pt x="2114" y="2637"/>
                      </a:lnTo>
                      <a:lnTo>
                        <a:pt x="2135" y="2783"/>
                      </a:lnTo>
                      <a:lnTo>
                        <a:pt x="2093" y="2658"/>
                      </a:lnTo>
                      <a:lnTo>
                        <a:pt x="1988" y="2574"/>
                      </a:lnTo>
                      <a:lnTo>
                        <a:pt x="1905" y="2616"/>
                      </a:lnTo>
                      <a:lnTo>
                        <a:pt x="1821" y="2553"/>
                      </a:lnTo>
                      <a:lnTo>
                        <a:pt x="1612" y="2532"/>
                      </a:lnTo>
                      <a:lnTo>
                        <a:pt x="1570" y="2470"/>
                      </a:lnTo>
                      <a:lnTo>
                        <a:pt x="1507" y="2511"/>
                      </a:lnTo>
                      <a:lnTo>
                        <a:pt x="1507" y="2616"/>
                      </a:lnTo>
                      <a:lnTo>
                        <a:pt x="1403" y="2763"/>
                      </a:lnTo>
                      <a:lnTo>
                        <a:pt x="1403" y="2846"/>
                      </a:lnTo>
                      <a:lnTo>
                        <a:pt x="1403" y="2930"/>
                      </a:lnTo>
                      <a:lnTo>
                        <a:pt x="1340" y="3076"/>
                      </a:lnTo>
                      <a:lnTo>
                        <a:pt x="1277" y="3202"/>
                      </a:lnTo>
                      <a:lnTo>
                        <a:pt x="1131" y="3558"/>
                      </a:lnTo>
                      <a:lnTo>
                        <a:pt x="1089" y="3809"/>
                      </a:lnTo>
                      <a:lnTo>
                        <a:pt x="942" y="4102"/>
                      </a:lnTo>
                      <a:lnTo>
                        <a:pt x="921" y="4415"/>
                      </a:lnTo>
                      <a:lnTo>
                        <a:pt x="838" y="4541"/>
                      </a:lnTo>
                      <a:lnTo>
                        <a:pt x="733" y="4667"/>
                      </a:lnTo>
                      <a:lnTo>
                        <a:pt x="649" y="4855"/>
                      </a:lnTo>
                      <a:lnTo>
                        <a:pt x="608" y="4939"/>
                      </a:lnTo>
                      <a:lnTo>
                        <a:pt x="566" y="5043"/>
                      </a:lnTo>
                      <a:lnTo>
                        <a:pt x="419" y="5231"/>
                      </a:lnTo>
                      <a:lnTo>
                        <a:pt x="356" y="5336"/>
                      </a:lnTo>
                      <a:lnTo>
                        <a:pt x="398" y="5566"/>
                      </a:lnTo>
                      <a:lnTo>
                        <a:pt x="336" y="5776"/>
                      </a:lnTo>
                      <a:lnTo>
                        <a:pt x="336" y="5922"/>
                      </a:lnTo>
                      <a:lnTo>
                        <a:pt x="419" y="6027"/>
                      </a:lnTo>
                      <a:lnTo>
                        <a:pt x="356" y="6110"/>
                      </a:lnTo>
                      <a:lnTo>
                        <a:pt x="336" y="6194"/>
                      </a:lnTo>
                      <a:lnTo>
                        <a:pt x="398" y="6340"/>
                      </a:lnTo>
                      <a:lnTo>
                        <a:pt x="356" y="6592"/>
                      </a:lnTo>
                      <a:lnTo>
                        <a:pt x="315" y="6717"/>
                      </a:lnTo>
                      <a:lnTo>
                        <a:pt x="231" y="6759"/>
                      </a:lnTo>
                      <a:lnTo>
                        <a:pt x="252" y="6843"/>
                      </a:lnTo>
                      <a:lnTo>
                        <a:pt x="294" y="6864"/>
                      </a:lnTo>
                      <a:lnTo>
                        <a:pt x="231" y="7031"/>
                      </a:lnTo>
                      <a:lnTo>
                        <a:pt x="84" y="7136"/>
                      </a:lnTo>
                      <a:lnTo>
                        <a:pt x="1" y="7261"/>
                      </a:lnTo>
                      <a:lnTo>
                        <a:pt x="1" y="7387"/>
                      </a:lnTo>
                      <a:lnTo>
                        <a:pt x="105" y="7554"/>
                      </a:lnTo>
                      <a:lnTo>
                        <a:pt x="210" y="7763"/>
                      </a:lnTo>
                      <a:lnTo>
                        <a:pt x="210" y="7993"/>
                      </a:lnTo>
                      <a:lnTo>
                        <a:pt x="189" y="8119"/>
                      </a:lnTo>
                      <a:lnTo>
                        <a:pt x="126" y="8203"/>
                      </a:lnTo>
                      <a:lnTo>
                        <a:pt x="126" y="8286"/>
                      </a:lnTo>
                      <a:lnTo>
                        <a:pt x="147" y="8370"/>
                      </a:lnTo>
                      <a:lnTo>
                        <a:pt x="189" y="8496"/>
                      </a:lnTo>
                      <a:lnTo>
                        <a:pt x="126" y="8579"/>
                      </a:lnTo>
                      <a:lnTo>
                        <a:pt x="105" y="8642"/>
                      </a:lnTo>
                      <a:lnTo>
                        <a:pt x="126" y="8726"/>
                      </a:lnTo>
                      <a:lnTo>
                        <a:pt x="356" y="9102"/>
                      </a:lnTo>
                      <a:lnTo>
                        <a:pt x="398" y="9207"/>
                      </a:lnTo>
                      <a:lnTo>
                        <a:pt x="356" y="9270"/>
                      </a:lnTo>
                      <a:lnTo>
                        <a:pt x="398" y="9353"/>
                      </a:lnTo>
                      <a:lnTo>
                        <a:pt x="524" y="9479"/>
                      </a:lnTo>
                      <a:lnTo>
                        <a:pt x="545" y="9542"/>
                      </a:lnTo>
                      <a:lnTo>
                        <a:pt x="628" y="9542"/>
                      </a:lnTo>
                      <a:lnTo>
                        <a:pt x="628" y="9437"/>
                      </a:lnTo>
                      <a:lnTo>
                        <a:pt x="628" y="9312"/>
                      </a:lnTo>
                      <a:lnTo>
                        <a:pt x="712" y="9333"/>
                      </a:lnTo>
                      <a:lnTo>
                        <a:pt x="733" y="9312"/>
                      </a:lnTo>
                      <a:lnTo>
                        <a:pt x="733" y="9353"/>
                      </a:lnTo>
                      <a:lnTo>
                        <a:pt x="838" y="9353"/>
                      </a:lnTo>
                      <a:lnTo>
                        <a:pt x="859" y="9416"/>
                      </a:lnTo>
                      <a:lnTo>
                        <a:pt x="984" y="9437"/>
                      </a:lnTo>
                      <a:lnTo>
                        <a:pt x="880" y="9437"/>
                      </a:lnTo>
                      <a:lnTo>
                        <a:pt x="817" y="9479"/>
                      </a:lnTo>
                      <a:lnTo>
                        <a:pt x="754" y="9437"/>
                      </a:lnTo>
                      <a:lnTo>
                        <a:pt x="712" y="9437"/>
                      </a:lnTo>
                      <a:lnTo>
                        <a:pt x="712" y="9521"/>
                      </a:lnTo>
                      <a:lnTo>
                        <a:pt x="754" y="9542"/>
                      </a:lnTo>
                      <a:lnTo>
                        <a:pt x="754" y="9688"/>
                      </a:lnTo>
                      <a:lnTo>
                        <a:pt x="817" y="9793"/>
                      </a:lnTo>
                      <a:lnTo>
                        <a:pt x="838" y="9835"/>
                      </a:lnTo>
                      <a:lnTo>
                        <a:pt x="733" y="9793"/>
                      </a:lnTo>
                      <a:lnTo>
                        <a:pt x="670" y="9688"/>
                      </a:lnTo>
                      <a:lnTo>
                        <a:pt x="649" y="9646"/>
                      </a:lnTo>
                      <a:lnTo>
                        <a:pt x="608" y="9688"/>
                      </a:lnTo>
                      <a:lnTo>
                        <a:pt x="608" y="9772"/>
                      </a:lnTo>
                      <a:lnTo>
                        <a:pt x="545" y="9835"/>
                      </a:lnTo>
                      <a:lnTo>
                        <a:pt x="566" y="9877"/>
                      </a:lnTo>
                      <a:lnTo>
                        <a:pt x="545" y="9981"/>
                      </a:lnTo>
                      <a:lnTo>
                        <a:pt x="545" y="10086"/>
                      </a:lnTo>
                      <a:lnTo>
                        <a:pt x="608" y="10107"/>
                      </a:lnTo>
                      <a:lnTo>
                        <a:pt x="628" y="10211"/>
                      </a:lnTo>
                      <a:lnTo>
                        <a:pt x="733" y="10274"/>
                      </a:lnTo>
                      <a:lnTo>
                        <a:pt x="775" y="10358"/>
                      </a:lnTo>
                      <a:lnTo>
                        <a:pt x="775" y="10421"/>
                      </a:lnTo>
                      <a:lnTo>
                        <a:pt x="712" y="10504"/>
                      </a:lnTo>
                      <a:lnTo>
                        <a:pt x="649" y="10504"/>
                      </a:lnTo>
                      <a:lnTo>
                        <a:pt x="649" y="10567"/>
                      </a:lnTo>
                      <a:lnTo>
                        <a:pt x="670" y="10672"/>
                      </a:lnTo>
                      <a:lnTo>
                        <a:pt x="670" y="10797"/>
                      </a:lnTo>
                      <a:lnTo>
                        <a:pt x="712" y="10839"/>
                      </a:lnTo>
                      <a:lnTo>
                        <a:pt x="775" y="10923"/>
                      </a:lnTo>
                      <a:lnTo>
                        <a:pt x="817" y="11111"/>
                      </a:lnTo>
                      <a:lnTo>
                        <a:pt x="942" y="11362"/>
                      </a:lnTo>
                      <a:lnTo>
                        <a:pt x="1026" y="11509"/>
                      </a:lnTo>
                      <a:lnTo>
                        <a:pt x="1068" y="11530"/>
                      </a:lnTo>
                      <a:lnTo>
                        <a:pt x="1047" y="11571"/>
                      </a:lnTo>
                      <a:lnTo>
                        <a:pt x="1047" y="11613"/>
                      </a:lnTo>
                      <a:lnTo>
                        <a:pt x="1152" y="11718"/>
                      </a:lnTo>
                      <a:lnTo>
                        <a:pt x="1172" y="11843"/>
                      </a:lnTo>
                      <a:lnTo>
                        <a:pt x="1152" y="11990"/>
                      </a:lnTo>
                      <a:lnTo>
                        <a:pt x="1131" y="12094"/>
                      </a:lnTo>
                      <a:lnTo>
                        <a:pt x="1089" y="12136"/>
                      </a:lnTo>
                      <a:lnTo>
                        <a:pt x="1131" y="12199"/>
                      </a:lnTo>
                      <a:lnTo>
                        <a:pt x="1172" y="12262"/>
                      </a:lnTo>
                      <a:lnTo>
                        <a:pt x="1382" y="12262"/>
                      </a:lnTo>
                      <a:lnTo>
                        <a:pt x="1486" y="12283"/>
                      </a:lnTo>
                      <a:lnTo>
                        <a:pt x="1591" y="12346"/>
                      </a:lnTo>
                      <a:lnTo>
                        <a:pt x="1675" y="12366"/>
                      </a:lnTo>
                      <a:lnTo>
                        <a:pt x="1821" y="12366"/>
                      </a:lnTo>
                      <a:lnTo>
                        <a:pt x="1884" y="12450"/>
                      </a:lnTo>
                      <a:lnTo>
                        <a:pt x="1884" y="12555"/>
                      </a:lnTo>
                      <a:lnTo>
                        <a:pt x="2030" y="12618"/>
                      </a:lnTo>
                      <a:lnTo>
                        <a:pt x="2135" y="12618"/>
                      </a:lnTo>
                      <a:lnTo>
                        <a:pt x="2281" y="12680"/>
                      </a:lnTo>
                      <a:lnTo>
                        <a:pt x="2302" y="12722"/>
                      </a:lnTo>
                      <a:lnTo>
                        <a:pt x="2302" y="12827"/>
                      </a:lnTo>
                      <a:lnTo>
                        <a:pt x="2344" y="12869"/>
                      </a:lnTo>
                      <a:lnTo>
                        <a:pt x="2407" y="12827"/>
                      </a:lnTo>
                      <a:lnTo>
                        <a:pt x="2470" y="12827"/>
                      </a:lnTo>
                      <a:lnTo>
                        <a:pt x="2616" y="12973"/>
                      </a:lnTo>
                      <a:lnTo>
                        <a:pt x="2805" y="13245"/>
                      </a:lnTo>
                      <a:lnTo>
                        <a:pt x="2825" y="13434"/>
                      </a:lnTo>
                      <a:lnTo>
                        <a:pt x="2805" y="13559"/>
                      </a:lnTo>
                      <a:lnTo>
                        <a:pt x="2805" y="13664"/>
                      </a:lnTo>
                      <a:lnTo>
                        <a:pt x="4185" y="13643"/>
                      </a:lnTo>
                      <a:lnTo>
                        <a:pt x="4206" y="13706"/>
                      </a:lnTo>
                      <a:lnTo>
                        <a:pt x="4206" y="13747"/>
                      </a:lnTo>
                      <a:lnTo>
                        <a:pt x="6131" y="14647"/>
                      </a:lnTo>
                      <a:lnTo>
                        <a:pt x="7784" y="14689"/>
                      </a:lnTo>
                      <a:lnTo>
                        <a:pt x="7826" y="14480"/>
                      </a:lnTo>
                      <a:lnTo>
                        <a:pt x="8747" y="14501"/>
                      </a:lnTo>
                      <a:lnTo>
                        <a:pt x="8872" y="14584"/>
                      </a:lnTo>
                      <a:lnTo>
                        <a:pt x="8935" y="14710"/>
                      </a:lnTo>
                      <a:lnTo>
                        <a:pt x="8998" y="14773"/>
                      </a:lnTo>
                      <a:lnTo>
                        <a:pt x="9019" y="14815"/>
                      </a:lnTo>
                      <a:lnTo>
                        <a:pt x="9082" y="14815"/>
                      </a:lnTo>
                      <a:lnTo>
                        <a:pt x="9123" y="14898"/>
                      </a:lnTo>
                      <a:lnTo>
                        <a:pt x="9103" y="14961"/>
                      </a:lnTo>
                      <a:lnTo>
                        <a:pt x="9207" y="14982"/>
                      </a:lnTo>
                      <a:lnTo>
                        <a:pt x="9270" y="15066"/>
                      </a:lnTo>
                      <a:lnTo>
                        <a:pt x="9270" y="15107"/>
                      </a:lnTo>
                      <a:lnTo>
                        <a:pt x="9228" y="15170"/>
                      </a:lnTo>
                      <a:lnTo>
                        <a:pt x="9312" y="15191"/>
                      </a:lnTo>
                      <a:lnTo>
                        <a:pt x="9395" y="15233"/>
                      </a:lnTo>
                      <a:lnTo>
                        <a:pt x="9437" y="15317"/>
                      </a:lnTo>
                      <a:lnTo>
                        <a:pt x="9458" y="15442"/>
                      </a:lnTo>
                      <a:lnTo>
                        <a:pt x="9500" y="15484"/>
                      </a:lnTo>
                      <a:lnTo>
                        <a:pt x="9521" y="15505"/>
                      </a:lnTo>
                      <a:lnTo>
                        <a:pt x="9542" y="15526"/>
                      </a:lnTo>
                      <a:lnTo>
                        <a:pt x="9626" y="15610"/>
                      </a:lnTo>
                      <a:lnTo>
                        <a:pt x="9626" y="15693"/>
                      </a:lnTo>
                      <a:lnTo>
                        <a:pt x="9605" y="15714"/>
                      </a:lnTo>
                      <a:lnTo>
                        <a:pt x="9521" y="15735"/>
                      </a:lnTo>
                      <a:lnTo>
                        <a:pt x="9521" y="15756"/>
                      </a:lnTo>
                      <a:lnTo>
                        <a:pt x="9626" y="15903"/>
                      </a:lnTo>
                      <a:lnTo>
                        <a:pt x="9709" y="15965"/>
                      </a:lnTo>
                      <a:lnTo>
                        <a:pt x="9730" y="16070"/>
                      </a:lnTo>
                      <a:lnTo>
                        <a:pt x="9730" y="16112"/>
                      </a:lnTo>
                      <a:lnTo>
                        <a:pt x="9751" y="16112"/>
                      </a:lnTo>
                      <a:lnTo>
                        <a:pt x="9793" y="16133"/>
                      </a:lnTo>
                      <a:lnTo>
                        <a:pt x="9835" y="16133"/>
                      </a:lnTo>
                      <a:lnTo>
                        <a:pt x="9877" y="16154"/>
                      </a:lnTo>
                      <a:lnTo>
                        <a:pt x="9919" y="16216"/>
                      </a:lnTo>
                      <a:lnTo>
                        <a:pt x="9919" y="16237"/>
                      </a:lnTo>
                      <a:lnTo>
                        <a:pt x="9960" y="16279"/>
                      </a:lnTo>
                      <a:lnTo>
                        <a:pt x="10023" y="16279"/>
                      </a:lnTo>
                      <a:lnTo>
                        <a:pt x="10149" y="16342"/>
                      </a:lnTo>
                      <a:lnTo>
                        <a:pt x="10170" y="16384"/>
                      </a:lnTo>
                      <a:lnTo>
                        <a:pt x="10253" y="16426"/>
                      </a:lnTo>
                      <a:lnTo>
                        <a:pt x="10379" y="16467"/>
                      </a:lnTo>
                      <a:lnTo>
                        <a:pt x="10400" y="16530"/>
                      </a:lnTo>
                      <a:lnTo>
                        <a:pt x="10463" y="16530"/>
                      </a:lnTo>
                      <a:lnTo>
                        <a:pt x="10504" y="16488"/>
                      </a:lnTo>
                      <a:lnTo>
                        <a:pt x="10504" y="16467"/>
                      </a:lnTo>
                      <a:lnTo>
                        <a:pt x="10609" y="16384"/>
                      </a:lnTo>
                      <a:lnTo>
                        <a:pt x="10672" y="16384"/>
                      </a:lnTo>
                      <a:lnTo>
                        <a:pt x="10672" y="16342"/>
                      </a:lnTo>
                      <a:lnTo>
                        <a:pt x="10672" y="16321"/>
                      </a:lnTo>
                      <a:lnTo>
                        <a:pt x="10714" y="16237"/>
                      </a:lnTo>
                      <a:lnTo>
                        <a:pt x="10797" y="16070"/>
                      </a:lnTo>
                      <a:lnTo>
                        <a:pt x="10839" y="16028"/>
                      </a:lnTo>
                      <a:lnTo>
                        <a:pt x="10923" y="16007"/>
                      </a:lnTo>
                      <a:lnTo>
                        <a:pt x="10965" y="16007"/>
                      </a:lnTo>
                      <a:lnTo>
                        <a:pt x="10986" y="16028"/>
                      </a:lnTo>
                      <a:lnTo>
                        <a:pt x="11027" y="16028"/>
                      </a:lnTo>
                      <a:lnTo>
                        <a:pt x="11069" y="15944"/>
                      </a:lnTo>
                      <a:lnTo>
                        <a:pt x="11174" y="15944"/>
                      </a:lnTo>
                      <a:lnTo>
                        <a:pt x="11279" y="15965"/>
                      </a:lnTo>
                      <a:lnTo>
                        <a:pt x="11383" y="15944"/>
                      </a:lnTo>
                      <a:lnTo>
                        <a:pt x="11404" y="15965"/>
                      </a:lnTo>
                      <a:lnTo>
                        <a:pt x="11425" y="16007"/>
                      </a:lnTo>
                      <a:lnTo>
                        <a:pt x="11509" y="16007"/>
                      </a:lnTo>
                      <a:lnTo>
                        <a:pt x="11592" y="16028"/>
                      </a:lnTo>
                      <a:lnTo>
                        <a:pt x="11634" y="16133"/>
                      </a:lnTo>
                      <a:lnTo>
                        <a:pt x="11739" y="16216"/>
                      </a:lnTo>
                      <a:lnTo>
                        <a:pt x="11844" y="16363"/>
                      </a:lnTo>
                      <a:lnTo>
                        <a:pt x="11864" y="16467"/>
                      </a:lnTo>
                      <a:lnTo>
                        <a:pt x="11927" y="16530"/>
                      </a:lnTo>
                      <a:lnTo>
                        <a:pt x="11927" y="16593"/>
                      </a:lnTo>
                      <a:lnTo>
                        <a:pt x="11927" y="16760"/>
                      </a:lnTo>
                      <a:lnTo>
                        <a:pt x="12011" y="16781"/>
                      </a:lnTo>
                      <a:lnTo>
                        <a:pt x="12032" y="16865"/>
                      </a:lnTo>
                      <a:lnTo>
                        <a:pt x="12116" y="17074"/>
                      </a:lnTo>
                      <a:lnTo>
                        <a:pt x="12157" y="17095"/>
                      </a:lnTo>
                      <a:lnTo>
                        <a:pt x="12178" y="17179"/>
                      </a:lnTo>
                      <a:lnTo>
                        <a:pt x="12262" y="17221"/>
                      </a:lnTo>
                      <a:lnTo>
                        <a:pt x="12283" y="17325"/>
                      </a:lnTo>
                      <a:lnTo>
                        <a:pt x="12346" y="17430"/>
                      </a:lnTo>
                      <a:lnTo>
                        <a:pt x="12450" y="17514"/>
                      </a:lnTo>
                      <a:lnTo>
                        <a:pt x="12429" y="17618"/>
                      </a:lnTo>
                      <a:lnTo>
                        <a:pt x="12429" y="17723"/>
                      </a:lnTo>
                      <a:lnTo>
                        <a:pt x="12429" y="17786"/>
                      </a:lnTo>
                      <a:lnTo>
                        <a:pt x="12429" y="17807"/>
                      </a:lnTo>
                      <a:lnTo>
                        <a:pt x="12555" y="18141"/>
                      </a:lnTo>
                      <a:lnTo>
                        <a:pt x="12534" y="18309"/>
                      </a:lnTo>
                      <a:lnTo>
                        <a:pt x="12576" y="18351"/>
                      </a:lnTo>
                      <a:lnTo>
                        <a:pt x="12597" y="18351"/>
                      </a:lnTo>
                      <a:lnTo>
                        <a:pt x="12660" y="18372"/>
                      </a:lnTo>
                      <a:lnTo>
                        <a:pt x="12743" y="18372"/>
                      </a:lnTo>
                      <a:lnTo>
                        <a:pt x="12806" y="18413"/>
                      </a:lnTo>
                      <a:lnTo>
                        <a:pt x="12911" y="18518"/>
                      </a:lnTo>
                      <a:lnTo>
                        <a:pt x="13099" y="18560"/>
                      </a:lnTo>
                      <a:lnTo>
                        <a:pt x="13204" y="18644"/>
                      </a:lnTo>
                      <a:lnTo>
                        <a:pt x="13308" y="18644"/>
                      </a:lnTo>
                      <a:lnTo>
                        <a:pt x="13329" y="18727"/>
                      </a:lnTo>
                      <a:lnTo>
                        <a:pt x="13392" y="18748"/>
                      </a:lnTo>
                      <a:lnTo>
                        <a:pt x="13476" y="18581"/>
                      </a:lnTo>
                      <a:lnTo>
                        <a:pt x="13496" y="18455"/>
                      </a:lnTo>
                      <a:lnTo>
                        <a:pt x="13476" y="18372"/>
                      </a:lnTo>
                      <a:lnTo>
                        <a:pt x="13476" y="18120"/>
                      </a:lnTo>
                      <a:lnTo>
                        <a:pt x="13413" y="18037"/>
                      </a:lnTo>
                      <a:lnTo>
                        <a:pt x="13496" y="17911"/>
                      </a:lnTo>
                      <a:lnTo>
                        <a:pt x="13538" y="17723"/>
                      </a:lnTo>
                      <a:lnTo>
                        <a:pt x="13622" y="17618"/>
                      </a:lnTo>
                      <a:lnTo>
                        <a:pt x="13580" y="17409"/>
                      </a:lnTo>
                      <a:lnTo>
                        <a:pt x="13685" y="17367"/>
                      </a:lnTo>
                      <a:lnTo>
                        <a:pt x="13789" y="17284"/>
                      </a:lnTo>
                      <a:lnTo>
                        <a:pt x="13727" y="17200"/>
                      </a:lnTo>
                      <a:lnTo>
                        <a:pt x="13831" y="17074"/>
                      </a:lnTo>
                      <a:lnTo>
                        <a:pt x="13894" y="17095"/>
                      </a:lnTo>
                      <a:lnTo>
                        <a:pt x="13999" y="17053"/>
                      </a:lnTo>
                      <a:lnTo>
                        <a:pt x="13957" y="16907"/>
                      </a:lnTo>
                      <a:lnTo>
                        <a:pt x="13957" y="16907"/>
                      </a:lnTo>
                      <a:lnTo>
                        <a:pt x="14040" y="16970"/>
                      </a:lnTo>
                      <a:lnTo>
                        <a:pt x="14145" y="16907"/>
                      </a:lnTo>
                      <a:lnTo>
                        <a:pt x="14103" y="16865"/>
                      </a:lnTo>
                      <a:lnTo>
                        <a:pt x="14208" y="16781"/>
                      </a:lnTo>
                      <a:lnTo>
                        <a:pt x="14250" y="16802"/>
                      </a:lnTo>
                      <a:lnTo>
                        <a:pt x="14312" y="16781"/>
                      </a:lnTo>
                      <a:lnTo>
                        <a:pt x="14375" y="16865"/>
                      </a:lnTo>
                      <a:lnTo>
                        <a:pt x="14271" y="16949"/>
                      </a:lnTo>
                      <a:lnTo>
                        <a:pt x="14354" y="16949"/>
                      </a:lnTo>
                      <a:lnTo>
                        <a:pt x="14459" y="16844"/>
                      </a:lnTo>
                      <a:lnTo>
                        <a:pt x="14543" y="16844"/>
                      </a:lnTo>
                      <a:lnTo>
                        <a:pt x="14794" y="16739"/>
                      </a:lnTo>
                      <a:lnTo>
                        <a:pt x="14982" y="16551"/>
                      </a:lnTo>
                      <a:lnTo>
                        <a:pt x="15066" y="16551"/>
                      </a:lnTo>
                      <a:lnTo>
                        <a:pt x="15108" y="16488"/>
                      </a:lnTo>
                      <a:lnTo>
                        <a:pt x="15087" y="16384"/>
                      </a:lnTo>
                      <a:lnTo>
                        <a:pt x="15108" y="16258"/>
                      </a:lnTo>
                      <a:lnTo>
                        <a:pt x="15045" y="16112"/>
                      </a:lnTo>
                      <a:lnTo>
                        <a:pt x="15087" y="16175"/>
                      </a:lnTo>
                      <a:lnTo>
                        <a:pt x="15170" y="16175"/>
                      </a:lnTo>
                      <a:lnTo>
                        <a:pt x="15275" y="16070"/>
                      </a:lnTo>
                      <a:lnTo>
                        <a:pt x="15275" y="16028"/>
                      </a:lnTo>
                      <a:lnTo>
                        <a:pt x="15317" y="16133"/>
                      </a:lnTo>
                      <a:lnTo>
                        <a:pt x="15254" y="16237"/>
                      </a:lnTo>
                      <a:lnTo>
                        <a:pt x="15275" y="16321"/>
                      </a:lnTo>
                      <a:lnTo>
                        <a:pt x="15275" y="16426"/>
                      </a:lnTo>
                      <a:lnTo>
                        <a:pt x="15401" y="16384"/>
                      </a:lnTo>
                      <a:lnTo>
                        <a:pt x="15484" y="16258"/>
                      </a:lnTo>
                      <a:lnTo>
                        <a:pt x="15568" y="16258"/>
                      </a:lnTo>
                      <a:lnTo>
                        <a:pt x="15631" y="16216"/>
                      </a:lnTo>
                      <a:lnTo>
                        <a:pt x="15840" y="16154"/>
                      </a:lnTo>
                      <a:lnTo>
                        <a:pt x="16007" y="16154"/>
                      </a:lnTo>
                      <a:lnTo>
                        <a:pt x="16258" y="16237"/>
                      </a:lnTo>
                      <a:lnTo>
                        <a:pt x="16321" y="16279"/>
                      </a:lnTo>
                      <a:lnTo>
                        <a:pt x="16635" y="16321"/>
                      </a:lnTo>
                      <a:lnTo>
                        <a:pt x="16740" y="16279"/>
                      </a:lnTo>
                      <a:lnTo>
                        <a:pt x="16740" y="16237"/>
                      </a:lnTo>
                      <a:lnTo>
                        <a:pt x="16740" y="16154"/>
                      </a:lnTo>
                      <a:lnTo>
                        <a:pt x="16844" y="16133"/>
                      </a:lnTo>
                      <a:lnTo>
                        <a:pt x="16928" y="16154"/>
                      </a:lnTo>
                      <a:lnTo>
                        <a:pt x="16865" y="16216"/>
                      </a:lnTo>
                      <a:lnTo>
                        <a:pt x="16928" y="16237"/>
                      </a:lnTo>
                      <a:lnTo>
                        <a:pt x="16991" y="16216"/>
                      </a:lnTo>
                      <a:lnTo>
                        <a:pt x="17053" y="16258"/>
                      </a:lnTo>
                      <a:lnTo>
                        <a:pt x="17053" y="16342"/>
                      </a:lnTo>
                      <a:lnTo>
                        <a:pt x="17074" y="16384"/>
                      </a:lnTo>
                      <a:lnTo>
                        <a:pt x="17200" y="16363"/>
                      </a:lnTo>
                      <a:lnTo>
                        <a:pt x="17242" y="16426"/>
                      </a:lnTo>
                      <a:lnTo>
                        <a:pt x="17158" y="16488"/>
                      </a:lnTo>
                      <a:lnTo>
                        <a:pt x="17095" y="16551"/>
                      </a:lnTo>
                      <a:lnTo>
                        <a:pt x="17179" y="16572"/>
                      </a:lnTo>
                      <a:lnTo>
                        <a:pt x="17263" y="16551"/>
                      </a:lnTo>
                      <a:lnTo>
                        <a:pt x="17346" y="16593"/>
                      </a:lnTo>
                      <a:lnTo>
                        <a:pt x="17493" y="16656"/>
                      </a:lnTo>
                      <a:lnTo>
                        <a:pt x="17556" y="16572"/>
                      </a:lnTo>
                      <a:lnTo>
                        <a:pt x="17618" y="16530"/>
                      </a:lnTo>
                      <a:lnTo>
                        <a:pt x="17723" y="16593"/>
                      </a:lnTo>
                      <a:lnTo>
                        <a:pt x="17786" y="16656"/>
                      </a:lnTo>
                      <a:lnTo>
                        <a:pt x="17870" y="16635"/>
                      </a:lnTo>
                      <a:lnTo>
                        <a:pt x="17870" y="16467"/>
                      </a:lnTo>
                      <a:lnTo>
                        <a:pt x="17807" y="16363"/>
                      </a:lnTo>
                      <a:lnTo>
                        <a:pt x="17911" y="16363"/>
                      </a:lnTo>
                      <a:lnTo>
                        <a:pt x="18016" y="16488"/>
                      </a:lnTo>
                      <a:lnTo>
                        <a:pt x="18100" y="16530"/>
                      </a:lnTo>
                      <a:lnTo>
                        <a:pt x="18142" y="16593"/>
                      </a:lnTo>
                      <a:lnTo>
                        <a:pt x="18204" y="16593"/>
                      </a:lnTo>
                      <a:lnTo>
                        <a:pt x="18288" y="16635"/>
                      </a:lnTo>
                      <a:lnTo>
                        <a:pt x="18288" y="16760"/>
                      </a:lnTo>
                      <a:lnTo>
                        <a:pt x="18309" y="16677"/>
                      </a:lnTo>
                      <a:lnTo>
                        <a:pt x="18414" y="16656"/>
                      </a:lnTo>
                      <a:lnTo>
                        <a:pt x="18414" y="16635"/>
                      </a:lnTo>
                      <a:lnTo>
                        <a:pt x="18288" y="16530"/>
                      </a:lnTo>
                      <a:lnTo>
                        <a:pt x="18100" y="16447"/>
                      </a:lnTo>
                      <a:lnTo>
                        <a:pt x="18037" y="16363"/>
                      </a:lnTo>
                      <a:lnTo>
                        <a:pt x="18037" y="16258"/>
                      </a:lnTo>
                      <a:lnTo>
                        <a:pt x="18225" y="16175"/>
                      </a:lnTo>
                      <a:lnTo>
                        <a:pt x="18288" y="16154"/>
                      </a:lnTo>
                      <a:lnTo>
                        <a:pt x="18183" y="16112"/>
                      </a:lnTo>
                      <a:lnTo>
                        <a:pt x="18121" y="16049"/>
                      </a:lnTo>
                      <a:lnTo>
                        <a:pt x="18100" y="16049"/>
                      </a:lnTo>
                      <a:lnTo>
                        <a:pt x="18016" y="16112"/>
                      </a:lnTo>
                      <a:lnTo>
                        <a:pt x="17932" y="16154"/>
                      </a:lnTo>
                      <a:lnTo>
                        <a:pt x="17932" y="16070"/>
                      </a:lnTo>
                      <a:lnTo>
                        <a:pt x="18037" y="15944"/>
                      </a:lnTo>
                      <a:lnTo>
                        <a:pt x="18246" y="15861"/>
                      </a:lnTo>
                      <a:lnTo>
                        <a:pt x="18330" y="15798"/>
                      </a:lnTo>
                      <a:lnTo>
                        <a:pt x="18665" y="15735"/>
                      </a:lnTo>
                      <a:lnTo>
                        <a:pt x="18811" y="15756"/>
                      </a:lnTo>
                      <a:lnTo>
                        <a:pt x="18874" y="15735"/>
                      </a:lnTo>
                      <a:lnTo>
                        <a:pt x="18958" y="15735"/>
                      </a:lnTo>
                      <a:lnTo>
                        <a:pt x="19020" y="15651"/>
                      </a:lnTo>
                      <a:lnTo>
                        <a:pt x="19062" y="15547"/>
                      </a:lnTo>
                      <a:lnTo>
                        <a:pt x="19146" y="15547"/>
                      </a:lnTo>
                      <a:lnTo>
                        <a:pt x="19125" y="15631"/>
                      </a:lnTo>
                      <a:lnTo>
                        <a:pt x="19125" y="15714"/>
                      </a:lnTo>
                      <a:lnTo>
                        <a:pt x="19250" y="15819"/>
                      </a:lnTo>
                      <a:lnTo>
                        <a:pt x="19334" y="15756"/>
                      </a:lnTo>
                      <a:lnTo>
                        <a:pt x="19481" y="15756"/>
                      </a:lnTo>
                      <a:lnTo>
                        <a:pt x="19585" y="15735"/>
                      </a:lnTo>
                      <a:lnTo>
                        <a:pt x="19648" y="15798"/>
                      </a:lnTo>
                      <a:lnTo>
                        <a:pt x="19815" y="15756"/>
                      </a:lnTo>
                      <a:lnTo>
                        <a:pt x="19878" y="15798"/>
                      </a:lnTo>
                      <a:lnTo>
                        <a:pt x="20004" y="15714"/>
                      </a:lnTo>
                      <a:lnTo>
                        <a:pt x="20108" y="15714"/>
                      </a:lnTo>
                      <a:lnTo>
                        <a:pt x="20129" y="15735"/>
                      </a:lnTo>
                      <a:lnTo>
                        <a:pt x="20087" y="15756"/>
                      </a:lnTo>
                      <a:lnTo>
                        <a:pt x="19962" y="15756"/>
                      </a:lnTo>
                      <a:lnTo>
                        <a:pt x="19920" y="15798"/>
                      </a:lnTo>
                      <a:lnTo>
                        <a:pt x="20087" y="15819"/>
                      </a:lnTo>
                      <a:lnTo>
                        <a:pt x="20213" y="15819"/>
                      </a:lnTo>
                      <a:lnTo>
                        <a:pt x="20318" y="15903"/>
                      </a:lnTo>
                      <a:lnTo>
                        <a:pt x="20401" y="15944"/>
                      </a:lnTo>
                      <a:lnTo>
                        <a:pt x="20338" y="15861"/>
                      </a:lnTo>
                      <a:lnTo>
                        <a:pt x="20338" y="15819"/>
                      </a:lnTo>
                      <a:lnTo>
                        <a:pt x="20401" y="15819"/>
                      </a:lnTo>
                      <a:lnTo>
                        <a:pt x="20422" y="15861"/>
                      </a:lnTo>
                      <a:lnTo>
                        <a:pt x="20527" y="15944"/>
                      </a:lnTo>
                      <a:lnTo>
                        <a:pt x="20506" y="16007"/>
                      </a:lnTo>
                      <a:lnTo>
                        <a:pt x="20443" y="15944"/>
                      </a:lnTo>
                      <a:lnTo>
                        <a:pt x="20422" y="15965"/>
                      </a:lnTo>
                      <a:lnTo>
                        <a:pt x="20548" y="16049"/>
                      </a:lnTo>
                      <a:lnTo>
                        <a:pt x="20610" y="16133"/>
                      </a:lnTo>
                      <a:lnTo>
                        <a:pt x="20652" y="16175"/>
                      </a:lnTo>
                      <a:lnTo>
                        <a:pt x="20631" y="16216"/>
                      </a:lnTo>
                      <a:lnTo>
                        <a:pt x="20610" y="16154"/>
                      </a:lnTo>
                      <a:lnTo>
                        <a:pt x="20590" y="16216"/>
                      </a:lnTo>
                      <a:lnTo>
                        <a:pt x="20610" y="16258"/>
                      </a:lnTo>
                      <a:lnTo>
                        <a:pt x="20799" y="16237"/>
                      </a:lnTo>
                      <a:lnTo>
                        <a:pt x="20903" y="16216"/>
                      </a:lnTo>
                      <a:lnTo>
                        <a:pt x="21029" y="16070"/>
                      </a:lnTo>
                      <a:lnTo>
                        <a:pt x="21113" y="16070"/>
                      </a:lnTo>
                      <a:lnTo>
                        <a:pt x="21113" y="16049"/>
                      </a:lnTo>
                      <a:lnTo>
                        <a:pt x="21175" y="15965"/>
                      </a:lnTo>
                      <a:lnTo>
                        <a:pt x="21280" y="15965"/>
                      </a:lnTo>
                      <a:lnTo>
                        <a:pt x="21364" y="16007"/>
                      </a:lnTo>
                      <a:lnTo>
                        <a:pt x="21489" y="16049"/>
                      </a:lnTo>
                      <a:lnTo>
                        <a:pt x="21552" y="16258"/>
                      </a:lnTo>
                      <a:lnTo>
                        <a:pt x="21636" y="16321"/>
                      </a:lnTo>
                      <a:lnTo>
                        <a:pt x="21657" y="16321"/>
                      </a:lnTo>
                      <a:lnTo>
                        <a:pt x="21678" y="16447"/>
                      </a:lnTo>
                      <a:lnTo>
                        <a:pt x="21761" y="16488"/>
                      </a:lnTo>
                      <a:lnTo>
                        <a:pt x="21803" y="16488"/>
                      </a:lnTo>
                      <a:lnTo>
                        <a:pt x="21803" y="16551"/>
                      </a:lnTo>
                      <a:lnTo>
                        <a:pt x="21866" y="16635"/>
                      </a:lnTo>
                      <a:lnTo>
                        <a:pt x="21950" y="16656"/>
                      </a:lnTo>
                      <a:lnTo>
                        <a:pt x="22012" y="16781"/>
                      </a:lnTo>
                      <a:lnTo>
                        <a:pt x="21991" y="16907"/>
                      </a:lnTo>
                      <a:lnTo>
                        <a:pt x="21908" y="17179"/>
                      </a:lnTo>
                      <a:lnTo>
                        <a:pt x="21803" y="17409"/>
                      </a:lnTo>
                      <a:lnTo>
                        <a:pt x="21803" y="17493"/>
                      </a:lnTo>
                      <a:lnTo>
                        <a:pt x="21887" y="17597"/>
                      </a:lnTo>
                      <a:lnTo>
                        <a:pt x="21908" y="17576"/>
                      </a:lnTo>
                      <a:lnTo>
                        <a:pt x="21971" y="17493"/>
                      </a:lnTo>
                      <a:lnTo>
                        <a:pt x="21971" y="17430"/>
                      </a:lnTo>
                      <a:lnTo>
                        <a:pt x="21991" y="17388"/>
                      </a:lnTo>
                      <a:lnTo>
                        <a:pt x="22075" y="17430"/>
                      </a:lnTo>
                      <a:lnTo>
                        <a:pt x="22096" y="17535"/>
                      </a:lnTo>
                      <a:lnTo>
                        <a:pt x="21950" y="17744"/>
                      </a:lnTo>
                      <a:lnTo>
                        <a:pt x="21971" y="17807"/>
                      </a:lnTo>
                      <a:lnTo>
                        <a:pt x="21991" y="17911"/>
                      </a:lnTo>
                      <a:lnTo>
                        <a:pt x="22054" y="18016"/>
                      </a:lnTo>
                      <a:lnTo>
                        <a:pt x="22075" y="18058"/>
                      </a:lnTo>
                      <a:lnTo>
                        <a:pt x="22117" y="18037"/>
                      </a:lnTo>
                      <a:lnTo>
                        <a:pt x="22159" y="18141"/>
                      </a:lnTo>
                      <a:lnTo>
                        <a:pt x="22201" y="18100"/>
                      </a:lnTo>
                      <a:lnTo>
                        <a:pt x="22201" y="18058"/>
                      </a:lnTo>
                      <a:lnTo>
                        <a:pt x="22222" y="18100"/>
                      </a:lnTo>
                      <a:lnTo>
                        <a:pt x="22368" y="18058"/>
                      </a:lnTo>
                      <a:lnTo>
                        <a:pt x="22368" y="18058"/>
                      </a:lnTo>
                      <a:lnTo>
                        <a:pt x="22263" y="18141"/>
                      </a:lnTo>
                      <a:lnTo>
                        <a:pt x="22222" y="18246"/>
                      </a:lnTo>
                      <a:lnTo>
                        <a:pt x="22201" y="18309"/>
                      </a:lnTo>
                      <a:lnTo>
                        <a:pt x="22201" y="18351"/>
                      </a:lnTo>
                      <a:lnTo>
                        <a:pt x="22368" y="18455"/>
                      </a:lnTo>
                      <a:lnTo>
                        <a:pt x="22368" y="18581"/>
                      </a:lnTo>
                      <a:lnTo>
                        <a:pt x="22368" y="18748"/>
                      </a:lnTo>
                      <a:lnTo>
                        <a:pt x="22410" y="18769"/>
                      </a:lnTo>
                      <a:lnTo>
                        <a:pt x="22494" y="18769"/>
                      </a:lnTo>
                      <a:lnTo>
                        <a:pt x="22535" y="18853"/>
                      </a:lnTo>
                      <a:lnTo>
                        <a:pt x="22515" y="18957"/>
                      </a:lnTo>
                      <a:lnTo>
                        <a:pt x="22682" y="19062"/>
                      </a:lnTo>
                      <a:lnTo>
                        <a:pt x="22598" y="19083"/>
                      </a:lnTo>
                      <a:lnTo>
                        <a:pt x="22724" y="19146"/>
                      </a:lnTo>
                      <a:lnTo>
                        <a:pt x="22787" y="19188"/>
                      </a:lnTo>
                      <a:lnTo>
                        <a:pt x="22891" y="19250"/>
                      </a:lnTo>
                      <a:lnTo>
                        <a:pt x="22996" y="19188"/>
                      </a:lnTo>
                      <a:lnTo>
                        <a:pt x="23100" y="19167"/>
                      </a:lnTo>
                      <a:lnTo>
                        <a:pt x="23100" y="18999"/>
                      </a:lnTo>
                      <a:lnTo>
                        <a:pt x="23163" y="18895"/>
                      </a:lnTo>
                      <a:lnTo>
                        <a:pt x="23226" y="18769"/>
                      </a:lnTo>
                      <a:lnTo>
                        <a:pt x="23331" y="18560"/>
                      </a:lnTo>
                      <a:lnTo>
                        <a:pt x="23310" y="18455"/>
                      </a:lnTo>
                      <a:lnTo>
                        <a:pt x="23351" y="18413"/>
                      </a:lnTo>
                      <a:lnTo>
                        <a:pt x="23351" y="18225"/>
                      </a:lnTo>
                      <a:lnTo>
                        <a:pt x="23331" y="18162"/>
                      </a:lnTo>
                      <a:lnTo>
                        <a:pt x="23414" y="18120"/>
                      </a:lnTo>
                      <a:lnTo>
                        <a:pt x="23351" y="17932"/>
                      </a:lnTo>
                      <a:lnTo>
                        <a:pt x="23247" y="17848"/>
                      </a:lnTo>
                      <a:lnTo>
                        <a:pt x="23205" y="17493"/>
                      </a:lnTo>
                      <a:lnTo>
                        <a:pt x="23142" y="17430"/>
                      </a:lnTo>
                      <a:lnTo>
                        <a:pt x="23163" y="17263"/>
                      </a:lnTo>
                      <a:lnTo>
                        <a:pt x="23205" y="17116"/>
                      </a:lnTo>
                      <a:lnTo>
                        <a:pt x="23163" y="17011"/>
                      </a:lnTo>
                      <a:lnTo>
                        <a:pt x="23100" y="16907"/>
                      </a:lnTo>
                      <a:lnTo>
                        <a:pt x="23038" y="16656"/>
                      </a:lnTo>
                      <a:lnTo>
                        <a:pt x="22996" y="16551"/>
                      </a:lnTo>
                      <a:lnTo>
                        <a:pt x="22954" y="16279"/>
                      </a:lnTo>
                      <a:lnTo>
                        <a:pt x="22912" y="16133"/>
                      </a:lnTo>
                      <a:lnTo>
                        <a:pt x="22933" y="15903"/>
                      </a:lnTo>
                      <a:lnTo>
                        <a:pt x="22912" y="15714"/>
                      </a:lnTo>
                      <a:lnTo>
                        <a:pt x="22933" y="15379"/>
                      </a:lnTo>
                      <a:lnTo>
                        <a:pt x="22933" y="15170"/>
                      </a:lnTo>
                      <a:lnTo>
                        <a:pt x="23038" y="15003"/>
                      </a:lnTo>
                      <a:lnTo>
                        <a:pt x="23121" y="14856"/>
                      </a:lnTo>
                      <a:lnTo>
                        <a:pt x="23226" y="14815"/>
                      </a:lnTo>
                      <a:lnTo>
                        <a:pt x="23268" y="14752"/>
                      </a:lnTo>
                      <a:lnTo>
                        <a:pt x="23331" y="14752"/>
                      </a:lnTo>
                      <a:lnTo>
                        <a:pt x="23414" y="14605"/>
                      </a:lnTo>
                      <a:lnTo>
                        <a:pt x="23414" y="14543"/>
                      </a:lnTo>
                      <a:lnTo>
                        <a:pt x="23372" y="14501"/>
                      </a:lnTo>
                      <a:lnTo>
                        <a:pt x="23414" y="14480"/>
                      </a:lnTo>
                      <a:lnTo>
                        <a:pt x="23540" y="14480"/>
                      </a:lnTo>
                      <a:lnTo>
                        <a:pt x="23561" y="14396"/>
                      </a:lnTo>
                      <a:lnTo>
                        <a:pt x="23665" y="14396"/>
                      </a:lnTo>
                      <a:lnTo>
                        <a:pt x="23686" y="14354"/>
                      </a:lnTo>
                      <a:lnTo>
                        <a:pt x="23875" y="14333"/>
                      </a:lnTo>
                      <a:lnTo>
                        <a:pt x="23937" y="14250"/>
                      </a:lnTo>
                      <a:lnTo>
                        <a:pt x="24063" y="14250"/>
                      </a:lnTo>
                      <a:lnTo>
                        <a:pt x="24084" y="14187"/>
                      </a:lnTo>
                      <a:lnTo>
                        <a:pt x="24168" y="14187"/>
                      </a:lnTo>
                      <a:lnTo>
                        <a:pt x="24209" y="14229"/>
                      </a:lnTo>
                      <a:lnTo>
                        <a:pt x="24314" y="14082"/>
                      </a:lnTo>
                      <a:lnTo>
                        <a:pt x="24314" y="14040"/>
                      </a:lnTo>
                      <a:lnTo>
                        <a:pt x="24377" y="14040"/>
                      </a:lnTo>
                      <a:lnTo>
                        <a:pt x="24481" y="13957"/>
                      </a:lnTo>
                      <a:lnTo>
                        <a:pt x="24481" y="13873"/>
                      </a:lnTo>
                      <a:lnTo>
                        <a:pt x="24691" y="13601"/>
                      </a:lnTo>
                      <a:lnTo>
                        <a:pt x="24795" y="13496"/>
                      </a:lnTo>
                      <a:lnTo>
                        <a:pt x="24984" y="13496"/>
                      </a:lnTo>
                      <a:lnTo>
                        <a:pt x="25025" y="13517"/>
                      </a:lnTo>
                      <a:lnTo>
                        <a:pt x="25088" y="13517"/>
                      </a:lnTo>
                      <a:lnTo>
                        <a:pt x="25193" y="13329"/>
                      </a:lnTo>
                      <a:lnTo>
                        <a:pt x="25465" y="13099"/>
                      </a:lnTo>
                      <a:lnTo>
                        <a:pt x="25737" y="12931"/>
                      </a:lnTo>
                      <a:lnTo>
                        <a:pt x="25862" y="12910"/>
                      </a:lnTo>
                      <a:lnTo>
                        <a:pt x="25925" y="12890"/>
                      </a:lnTo>
                      <a:lnTo>
                        <a:pt x="25988" y="12890"/>
                      </a:lnTo>
                      <a:lnTo>
                        <a:pt x="25988" y="12910"/>
                      </a:lnTo>
                      <a:lnTo>
                        <a:pt x="26092" y="12910"/>
                      </a:lnTo>
                      <a:lnTo>
                        <a:pt x="26197" y="12785"/>
                      </a:lnTo>
                      <a:lnTo>
                        <a:pt x="26155" y="12785"/>
                      </a:lnTo>
                      <a:lnTo>
                        <a:pt x="26134" y="12722"/>
                      </a:lnTo>
                      <a:lnTo>
                        <a:pt x="26030" y="12827"/>
                      </a:lnTo>
                      <a:lnTo>
                        <a:pt x="25883" y="12806"/>
                      </a:lnTo>
                      <a:lnTo>
                        <a:pt x="25820" y="12722"/>
                      </a:lnTo>
                      <a:lnTo>
                        <a:pt x="25925" y="12785"/>
                      </a:lnTo>
                      <a:lnTo>
                        <a:pt x="26051" y="12701"/>
                      </a:lnTo>
                      <a:lnTo>
                        <a:pt x="26030" y="12680"/>
                      </a:lnTo>
                      <a:lnTo>
                        <a:pt x="26092" y="12618"/>
                      </a:lnTo>
                      <a:lnTo>
                        <a:pt x="26051" y="12555"/>
                      </a:lnTo>
                      <a:lnTo>
                        <a:pt x="25925" y="12513"/>
                      </a:lnTo>
                      <a:lnTo>
                        <a:pt x="25862" y="12471"/>
                      </a:lnTo>
                      <a:lnTo>
                        <a:pt x="25946" y="12471"/>
                      </a:lnTo>
                      <a:lnTo>
                        <a:pt x="26030" y="12492"/>
                      </a:lnTo>
                      <a:lnTo>
                        <a:pt x="26092" y="12471"/>
                      </a:lnTo>
                      <a:lnTo>
                        <a:pt x="26092" y="12387"/>
                      </a:lnTo>
                      <a:lnTo>
                        <a:pt x="26155" y="12513"/>
                      </a:lnTo>
                      <a:lnTo>
                        <a:pt x="26239" y="12492"/>
                      </a:lnTo>
                      <a:lnTo>
                        <a:pt x="26302" y="12555"/>
                      </a:lnTo>
                      <a:lnTo>
                        <a:pt x="26364" y="12513"/>
                      </a:lnTo>
                      <a:lnTo>
                        <a:pt x="26385" y="12408"/>
                      </a:lnTo>
                      <a:lnTo>
                        <a:pt x="26511" y="12304"/>
                      </a:lnTo>
                      <a:lnTo>
                        <a:pt x="26553" y="12304"/>
                      </a:lnTo>
                      <a:lnTo>
                        <a:pt x="26574" y="12199"/>
                      </a:lnTo>
                      <a:lnTo>
                        <a:pt x="26553" y="12094"/>
                      </a:lnTo>
                      <a:lnTo>
                        <a:pt x="26511" y="12094"/>
                      </a:lnTo>
                      <a:lnTo>
                        <a:pt x="26448" y="12241"/>
                      </a:lnTo>
                      <a:lnTo>
                        <a:pt x="26448" y="12283"/>
                      </a:lnTo>
                      <a:lnTo>
                        <a:pt x="26385" y="12262"/>
                      </a:lnTo>
                      <a:lnTo>
                        <a:pt x="26364" y="12094"/>
                      </a:lnTo>
                      <a:lnTo>
                        <a:pt x="26344" y="12074"/>
                      </a:lnTo>
                      <a:lnTo>
                        <a:pt x="26092" y="12094"/>
                      </a:lnTo>
                      <a:lnTo>
                        <a:pt x="25967" y="12157"/>
                      </a:lnTo>
                      <a:lnTo>
                        <a:pt x="25988" y="12074"/>
                      </a:lnTo>
                      <a:lnTo>
                        <a:pt x="25988" y="11927"/>
                      </a:lnTo>
                      <a:lnTo>
                        <a:pt x="26051" y="11885"/>
                      </a:lnTo>
                      <a:lnTo>
                        <a:pt x="26092" y="11990"/>
                      </a:lnTo>
                      <a:lnTo>
                        <a:pt x="26176" y="12032"/>
                      </a:lnTo>
                      <a:lnTo>
                        <a:pt x="26239" y="11969"/>
                      </a:lnTo>
                      <a:lnTo>
                        <a:pt x="26385" y="11948"/>
                      </a:lnTo>
                      <a:lnTo>
                        <a:pt x="26406" y="11885"/>
                      </a:lnTo>
                      <a:lnTo>
                        <a:pt x="26490" y="11885"/>
                      </a:lnTo>
                      <a:lnTo>
                        <a:pt x="26511" y="11843"/>
                      </a:lnTo>
                      <a:lnTo>
                        <a:pt x="26490" y="11718"/>
                      </a:lnTo>
                      <a:lnTo>
                        <a:pt x="26448" y="11655"/>
                      </a:lnTo>
                      <a:lnTo>
                        <a:pt x="26469" y="11613"/>
                      </a:lnTo>
                      <a:lnTo>
                        <a:pt x="26511" y="11634"/>
                      </a:lnTo>
                      <a:lnTo>
                        <a:pt x="26574" y="11530"/>
                      </a:lnTo>
                      <a:lnTo>
                        <a:pt x="26511" y="11425"/>
                      </a:lnTo>
                      <a:lnTo>
                        <a:pt x="26469" y="11362"/>
                      </a:lnTo>
                      <a:lnTo>
                        <a:pt x="26385" y="11404"/>
                      </a:lnTo>
                      <a:lnTo>
                        <a:pt x="26302" y="11362"/>
                      </a:lnTo>
                      <a:lnTo>
                        <a:pt x="26260" y="11237"/>
                      </a:lnTo>
                      <a:lnTo>
                        <a:pt x="26176" y="11237"/>
                      </a:lnTo>
                      <a:lnTo>
                        <a:pt x="26092" y="11195"/>
                      </a:lnTo>
                      <a:lnTo>
                        <a:pt x="26030" y="11111"/>
                      </a:lnTo>
                      <a:lnTo>
                        <a:pt x="26030" y="11111"/>
                      </a:lnTo>
                      <a:lnTo>
                        <a:pt x="26092" y="11153"/>
                      </a:lnTo>
                      <a:lnTo>
                        <a:pt x="26260" y="11153"/>
                      </a:lnTo>
                      <a:lnTo>
                        <a:pt x="26302" y="11257"/>
                      </a:lnTo>
                      <a:lnTo>
                        <a:pt x="26385" y="11299"/>
                      </a:lnTo>
                      <a:lnTo>
                        <a:pt x="26406" y="11216"/>
                      </a:lnTo>
                      <a:lnTo>
                        <a:pt x="26281" y="11090"/>
                      </a:lnTo>
                      <a:lnTo>
                        <a:pt x="26385" y="11111"/>
                      </a:lnTo>
                      <a:lnTo>
                        <a:pt x="26406" y="11048"/>
                      </a:lnTo>
                      <a:lnTo>
                        <a:pt x="26448" y="11027"/>
                      </a:lnTo>
                      <a:lnTo>
                        <a:pt x="26406" y="10944"/>
                      </a:lnTo>
                      <a:lnTo>
                        <a:pt x="26281" y="10881"/>
                      </a:lnTo>
                      <a:lnTo>
                        <a:pt x="26239" y="10713"/>
                      </a:lnTo>
                      <a:lnTo>
                        <a:pt x="26281" y="10734"/>
                      </a:lnTo>
                      <a:lnTo>
                        <a:pt x="26344" y="10839"/>
                      </a:lnTo>
                      <a:lnTo>
                        <a:pt x="26406" y="10839"/>
                      </a:lnTo>
                      <a:lnTo>
                        <a:pt x="26448" y="10734"/>
                      </a:lnTo>
                      <a:lnTo>
                        <a:pt x="26448" y="10630"/>
                      </a:lnTo>
                      <a:lnTo>
                        <a:pt x="26344" y="10588"/>
                      </a:lnTo>
                      <a:lnTo>
                        <a:pt x="26197" y="10421"/>
                      </a:lnTo>
                      <a:lnTo>
                        <a:pt x="26092" y="10379"/>
                      </a:lnTo>
                      <a:lnTo>
                        <a:pt x="26030" y="10274"/>
                      </a:lnTo>
                      <a:lnTo>
                        <a:pt x="25946" y="10253"/>
                      </a:lnTo>
                      <a:lnTo>
                        <a:pt x="25946" y="10149"/>
                      </a:lnTo>
                      <a:lnTo>
                        <a:pt x="26030" y="10044"/>
                      </a:lnTo>
                      <a:lnTo>
                        <a:pt x="25967" y="10149"/>
                      </a:lnTo>
                      <a:lnTo>
                        <a:pt x="25988" y="10190"/>
                      </a:lnTo>
                      <a:lnTo>
                        <a:pt x="26051" y="10211"/>
                      </a:lnTo>
                      <a:lnTo>
                        <a:pt x="26134" y="10316"/>
                      </a:lnTo>
                      <a:lnTo>
                        <a:pt x="26239" y="10358"/>
                      </a:lnTo>
                      <a:lnTo>
                        <a:pt x="26364" y="10504"/>
                      </a:lnTo>
                      <a:lnTo>
                        <a:pt x="26385" y="10504"/>
                      </a:lnTo>
                      <a:lnTo>
                        <a:pt x="26406" y="10274"/>
                      </a:lnTo>
                      <a:lnTo>
                        <a:pt x="26406" y="10169"/>
                      </a:lnTo>
                      <a:lnTo>
                        <a:pt x="26406" y="10086"/>
                      </a:lnTo>
                      <a:lnTo>
                        <a:pt x="26385" y="10044"/>
                      </a:lnTo>
                      <a:lnTo>
                        <a:pt x="26406" y="9856"/>
                      </a:lnTo>
                      <a:lnTo>
                        <a:pt x="26448" y="9793"/>
                      </a:lnTo>
                      <a:lnTo>
                        <a:pt x="26409" y="9728"/>
                      </a:lnTo>
                      <a:lnTo>
                        <a:pt x="26409" y="9728"/>
                      </a:lnTo>
                      <a:lnTo>
                        <a:pt x="26490" y="9667"/>
                      </a:lnTo>
                      <a:lnTo>
                        <a:pt x="26616" y="9563"/>
                      </a:lnTo>
                      <a:lnTo>
                        <a:pt x="26657" y="9458"/>
                      </a:lnTo>
                      <a:lnTo>
                        <a:pt x="26657" y="9437"/>
                      </a:lnTo>
                      <a:lnTo>
                        <a:pt x="26678" y="9458"/>
                      </a:lnTo>
                      <a:lnTo>
                        <a:pt x="26657" y="9584"/>
                      </a:lnTo>
                      <a:lnTo>
                        <a:pt x="26678" y="9625"/>
                      </a:lnTo>
                      <a:lnTo>
                        <a:pt x="26574" y="9667"/>
                      </a:lnTo>
                      <a:lnTo>
                        <a:pt x="26511" y="9793"/>
                      </a:lnTo>
                      <a:lnTo>
                        <a:pt x="26595" y="9960"/>
                      </a:lnTo>
                      <a:lnTo>
                        <a:pt x="26574" y="10107"/>
                      </a:lnTo>
                      <a:lnTo>
                        <a:pt x="26490" y="10253"/>
                      </a:lnTo>
                      <a:lnTo>
                        <a:pt x="26490" y="10358"/>
                      </a:lnTo>
                      <a:lnTo>
                        <a:pt x="26595" y="10462"/>
                      </a:lnTo>
                      <a:lnTo>
                        <a:pt x="26616" y="10400"/>
                      </a:lnTo>
                      <a:lnTo>
                        <a:pt x="26657" y="10462"/>
                      </a:lnTo>
                      <a:lnTo>
                        <a:pt x="26699" y="10462"/>
                      </a:lnTo>
                      <a:lnTo>
                        <a:pt x="26699" y="10483"/>
                      </a:lnTo>
                      <a:lnTo>
                        <a:pt x="26678" y="10525"/>
                      </a:lnTo>
                      <a:lnTo>
                        <a:pt x="26699" y="10609"/>
                      </a:lnTo>
                      <a:lnTo>
                        <a:pt x="26825" y="10609"/>
                      </a:lnTo>
                      <a:lnTo>
                        <a:pt x="26762" y="10672"/>
                      </a:lnTo>
                      <a:lnTo>
                        <a:pt x="26762" y="10693"/>
                      </a:lnTo>
                      <a:lnTo>
                        <a:pt x="26699" y="10797"/>
                      </a:lnTo>
                      <a:lnTo>
                        <a:pt x="26699" y="10881"/>
                      </a:lnTo>
                      <a:lnTo>
                        <a:pt x="26657" y="10985"/>
                      </a:lnTo>
                      <a:lnTo>
                        <a:pt x="26616" y="11111"/>
                      </a:lnTo>
                      <a:lnTo>
                        <a:pt x="26616" y="11216"/>
                      </a:lnTo>
                      <a:lnTo>
                        <a:pt x="26657" y="11153"/>
                      </a:lnTo>
                      <a:lnTo>
                        <a:pt x="26678" y="11111"/>
                      </a:lnTo>
                      <a:lnTo>
                        <a:pt x="26783" y="10902"/>
                      </a:lnTo>
                      <a:lnTo>
                        <a:pt x="26804" y="10944"/>
                      </a:lnTo>
                      <a:lnTo>
                        <a:pt x="26804" y="11006"/>
                      </a:lnTo>
                      <a:lnTo>
                        <a:pt x="26825" y="10944"/>
                      </a:lnTo>
                      <a:lnTo>
                        <a:pt x="26825" y="10881"/>
                      </a:lnTo>
                      <a:lnTo>
                        <a:pt x="26909" y="10776"/>
                      </a:lnTo>
                      <a:lnTo>
                        <a:pt x="26992" y="10525"/>
                      </a:lnTo>
                      <a:lnTo>
                        <a:pt x="27118" y="10462"/>
                      </a:lnTo>
                      <a:lnTo>
                        <a:pt x="27222" y="10253"/>
                      </a:lnTo>
                      <a:lnTo>
                        <a:pt x="27222" y="10086"/>
                      </a:lnTo>
                      <a:lnTo>
                        <a:pt x="27139" y="9897"/>
                      </a:lnTo>
                      <a:lnTo>
                        <a:pt x="27097" y="9856"/>
                      </a:lnTo>
                      <a:lnTo>
                        <a:pt x="27076" y="9688"/>
                      </a:lnTo>
                      <a:lnTo>
                        <a:pt x="27013" y="9625"/>
                      </a:lnTo>
                      <a:lnTo>
                        <a:pt x="27013" y="9521"/>
                      </a:lnTo>
                      <a:lnTo>
                        <a:pt x="27076" y="9416"/>
                      </a:lnTo>
                      <a:lnTo>
                        <a:pt x="27181" y="9312"/>
                      </a:lnTo>
                      <a:lnTo>
                        <a:pt x="27306" y="9249"/>
                      </a:lnTo>
                      <a:lnTo>
                        <a:pt x="27118" y="9458"/>
                      </a:lnTo>
                      <a:lnTo>
                        <a:pt x="27076" y="9542"/>
                      </a:lnTo>
                      <a:lnTo>
                        <a:pt x="27118" y="9625"/>
                      </a:lnTo>
                      <a:lnTo>
                        <a:pt x="27243" y="9751"/>
                      </a:lnTo>
                      <a:lnTo>
                        <a:pt x="27327" y="9730"/>
                      </a:lnTo>
                      <a:lnTo>
                        <a:pt x="27390" y="9772"/>
                      </a:lnTo>
                      <a:lnTo>
                        <a:pt x="27327" y="9939"/>
                      </a:lnTo>
                      <a:lnTo>
                        <a:pt x="27327" y="9939"/>
                      </a:lnTo>
                      <a:lnTo>
                        <a:pt x="27411" y="9877"/>
                      </a:lnTo>
                      <a:lnTo>
                        <a:pt x="27432" y="9897"/>
                      </a:lnTo>
                      <a:lnTo>
                        <a:pt x="27515" y="9793"/>
                      </a:lnTo>
                      <a:lnTo>
                        <a:pt x="27515" y="9730"/>
                      </a:lnTo>
                      <a:lnTo>
                        <a:pt x="27557" y="9730"/>
                      </a:lnTo>
                      <a:lnTo>
                        <a:pt x="27620" y="9646"/>
                      </a:lnTo>
                      <a:lnTo>
                        <a:pt x="27704" y="9625"/>
                      </a:lnTo>
                      <a:lnTo>
                        <a:pt x="27745" y="9458"/>
                      </a:lnTo>
                      <a:lnTo>
                        <a:pt x="27808" y="9374"/>
                      </a:lnTo>
                      <a:lnTo>
                        <a:pt x="27850" y="9374"/>
                      </a:lnTo>
                      <a:lnTo>
                        <a:pt x="27913" y="9270"/>
                      </a:lnTo>
                      <a:lnTo>
                        <a:pt x="27934" y="9207"/>
                      </a:lnTo>
                      <a:lnTo>
                        <a:pt x="27934" y="9144"/>
                      </a:lnTo>
                      <a:lnTo>
                        <a:pt x="27976" y="9040"/>
                      </a:lnTo>
                      <a:lnTo>
                        <a:pt x="27976" y="8998"/>
                      </a:lnTo>
                      <a:lnTo>
                        <a:pt x="28038" y="8914"/>
                      </a:lnTo>
                      <a:lnTo>
                        <a:pt x="28017" y="8830"/>
                      </a:lnTo>
                      <a:lnTo>
                        <a:pt x="27955" y="8789"/>
                      </a:lnTo>
                      <a:lnTo>
                        <a:pt x="27913" y="8705"/>
                      </a:lnTo>
                      <a:lnTo>
                        <a:pt x="28059" y="8621"/>
                      </a:lnTo>
                      <a:lnTo>
                        <a:pt x="28059" y="8537"/>
                      </a:lnTo>
                      <a:lnTo>
                        <a:pt x="28164" y="8475"/>
                      </a:lnTo>
                      <a:lnTo>
                        <a:pt x="28248" y="8433"/>
                      </a:lnTo>
                      <a:lnTo>
                        <a:pt x="28436" y="8328"/>
                      </a:lnTo>
                      <a:lnTo>
                        <a:pt x="28561" y="8328"/>
                      </a:lnTo>
                      <a:lnTo>
                        <a:pt x="28750" y="8203"/>
                      </a:lnTo>
                      <a:lnTo>
                        <a:pt x="28813" y="8203"/>
                      </a:lnTo>
                      <a:lnTo>
                        <a:pt x="28854" y="8224"/>
                      </a:lnTo>
                      <a:lnTo>
                        <a:pt x="29085" y="8203"/>
                      </a:lnTo>
                      <a:lnTo>
                        <a:pt x="29189" y="8265"/>
                      </a:lnTo>
                      <a:lnTo>
                        <a:pt x="29336" y="8203"/>
                      </a:lnTo>
                      <a:lnTo>
                        <a:pt x="29587" y="8203"/>
                      </a:lnTo>
                      <a:lnTo>
                        <a:pt x="29629" y="8182"/>
                      </a:lnTo>
                      <a:lnTo>
                        <a:pt x="29608" y="8119"/>
                      </a:lnTo>
                      <a:lnTo>
                        <a:pt x="29608" y="7972"/>
                      </a:lnTo>
                      <a:lnTo>
                        <a:pt x="29608" y="7847"/>
                      </a:lnTo>
                      <a:lnTo>
                        <a:pt x="29733" y="7952"/>
                      </a:lnTo>
                      <a:lnTo>
                        <a:pt x="29733" y="8077"/>
                      </a:lnTo>
                      <a:lnTo>
                        <a:pt x="29712" y="8161"/>
                      </a:lnTo>
                      <a:lnTo>
                        <a:pt x="29796" y="8161"/>
                      </a:lnTo>
                      <a:lnTo>
                        <a:pt x="29901" y="8056"/>
                      </a:lnTo>
                      <a:lnTo>
                        <a:pt x="30005" y="7868"/>
                      </a:lnTo>
                      <a:lnTo>
                        <a:pt x="30047" y="7972"/>
                      </a:lnTo>
                      <a:lnTo>
                        <a:pt x="30047" y="8056"/>
                      </a:lnTo>
                      <a:lnTo>
                        <a:pt x="30131" y="8077"/>
                      </a:lnTo>
                      <a:lnTo>
                        <a:pt x="30382" y="7952"/>
                      </a:lnTo>
                      <a:lnTo>
                        <a:pt x="30466" y="7805"/>
                      </a:lnTo>
                      <a:lnTo>
                        <a:pt x="30424" y="7596"/>
                      </a:lnTo>
                      <a:lnTo>
                        <a:pt x="30361" y="7638"/>
                      </a:lnTo>
                      <a:lnTo>
                        <a:pt x="30361" y="7742"/>
                      </a:lnTo>
                      <a:lnTo>
                        <a:pt x="30319" y="7868"/>
                      </a:lnTo>
                      <a:lnTo>
                        <a:pt x="30152" y="7868"/>
                      </a:lnTo>
                      <a:lnTo>
                        <a:pt x="30131" y="7763"/>
                      </a:lnTo>
                      <a:lnTo>
                        <a:pt x="30068" y="7575"/>
                      </a:lnTo>
                      <a:lnTo>
                        <a:pt x="29922" y="7491"/>
                      </a:lnTo>
                      <a:lnTo>
                        <a:pt x="29922" y="7449"/>
                      </a:lnTo>
                      <a:lnTo>
                        <a:pt x="30131" y="7261"/>
                      </a:lnTo>
                      <a:lnTo>
                        <a:pt x="30131" y="7177"/>
                      </a:lnTo>
                      <a:lnTo>
                        <a:pt x="30047" y="7177"/>
                      </a:lnTo>
                      <a:lnTo>
                        <a:pt x="30047" y="7115"/>
                      </a:lnTo>
                      <a:lnTo>
                        <a:pt x="30131" y="7052"/>
                      </a:lnTo>
                      <a:lnTo>
                        <a:pt x="30152" y="6968"/>
                      </a:lnTo>
                      <a:lnTo>
                        <a:pt x="30214" y="6905"/>
                      </a:lnTo>
                      <a:lnTo>
                        <a:pt x="30277" y="6696"/>
                      </a:lnTo>
                      <a:lnTo>
                        <a:pt x="30486" y="6529"/>
                      </a:lnTo>
                      <a:lnTo>
                        <a:pt x="30570" y="6382"/>
                      </a:lnTo>
                      <a:lnTo>
                        <a:pt x="30633" y="6382"/>
                      </a:lnTo>
                      <a:lnTo>
                        <a:pt x="30696" y="6278"/>
                      </a:lnTo>
                      <a:lnTo>
                        <a:pt x="30696" y="6340"/>
                      </a:lnTo>
                      <a:lnTo>
                        <a:pt x="30779" y="6382"/>
                      </a:lnTo>
                      <a:lnTo>
                        <a:pt x="30842" y="6299"/>
                      </a:lnTo>
                      <a:lnTo>
                        <a:pt x="30905" y="6173"/>
                      </a:lnTo>
                      <a:lnTo>
                        <a:pt x="30905" y="6299"/>
                      </a:lnTo>
                      <a:lnTo>
                        <a:pt x="30989" y="6299"/>
                      </a:lnTo>
                      <a:lnTo>
                        <a:pt x="31051" y="6173"/>
                      </a:lnTo>
                      <a:lnTo>
                        <a:pt x="31093" y="6215"/>
                      </a:lnTo>
                      <a:lnTo>
                        <a:pt x="31156" y="6173"/>
                      </a:lnTo>
                      <a:lnTo>
                        <a:pt x="31261" y="6006"/>
                      </a:lnTo>
                      <a:lnTo>
                        <a:pt x="31407" y="5796"/>
                      </a:lnTo>
                      <a:lnTo>
                        <a:pt x="31386" y="5922"/>
                      </a:lnTo>
                      <a:lnTo>
                        <a:pt x="31407" y="6006"/>
                      </a:lnTo>
                      <a:lnTo>
                        <a:pt x="31512" y="6006"/>
                      </a:lnTo>
                      <a:lnTo>
                        <a:pt x="31616" y="5880"/>
                      </a:lnTo>
                      <a:lnTo>
                        <a:pt x="31742" y="5880"/>
                      </a:lnTo>
                      <a:lnTo>
                        <a:pt x="31784" y="6006"/>
                      </a:lnTo>
                      <a:lnTo>
                        <a:pt x="31846" y="6006"/>
                      </a:lnTo>
                      <a:lnTo>
                        <a:pt x="31951" y="5880"/>
                      </a:lnTo>
                      <a:lnTo>
                        <a:pt x="32035" y="5922"/>
                      </a:lnTo>
                      <a:lnTo>
                        <a:pt x="32098" y="5901"/>
                      </a:lnTo>
                      <a:lnTo>
                        <a:pt x="32202" y="5817"/>
                      </a:lnTo>
                      <a:lnTo>
                        <a:pt x="32307" y="5817"/>
                      </a:lnTo>
                      <a:lnTo>
                        <a:pt x="32432" y="5755"/>
                      </a:lnTo>
                      <a:lnTo>
                        <a:pt x="32474" y="5817"/>
                      </a:lnTo>
                      <a:lnTo>
                        <a:pt x="32558" y="5796"/>
                      </a:lnTo>
                      <a:lnTo>
                        <a:pt x="32642" y="5713"/>
                      </a:lnTo>
                      <a:lnTo>
                        <a:pt x="32537" y="5650"/>
                      </a:lnTo>
                      <a:lnTo>
                        <a:pt x="32474" y="5713"/>
                      </a:lnTo>
                      <a:lnTo>
                        <a:pt x="32411" y="5650"/>
                      </a:lnTo>
                      <a:lnTo>
                        <a:pt x="32453" y="5504"/>
                      </a:lnTo>
                      <a:lnTo>
                        <a:pt x="32223" y="5378"/>
                      </a:lnTo>
                      <a:lnTo>
                        <a:pt x="32202" y="5357"/>
                      </a:lnTo>
                      <a:lnTo>
                        <a:pt x="32223" y="5294"/>
                      </a:lnTo>
                      <a:lnTo>
                        <a:pt x="32223" y="5252"/>
                      </a:lnTo>
                      <a:lnTo>
                        <a:pt x="32223" y="5169"/>
                      </a:lnTo>
                      <a:lnTo>
                        <a:pt x="32244" y="5085"/>
                      </a:lnTo>
                      <a:lnTo>
                        <a:pt x="32202" y="5022"/>
                      </a:lnTo>
                      <a:lnTo>
                        <a:pt x="32139" y="4959"/>
                      </a:lnTo>
                      <a:lnTo>
                        <a:pt x="32098" y="4939"/>
                      </a:lnTo>
                      <a:lnTo>
                        <a:pt x="32118" y="4855"/>
                      </a:lnTo>
                      <a:lnTo>
                        <a:pt x="32244" y="4123"/>
                      </a:lnTo>
                      <a:lnTo>
                        <a:pt x="32244" y="3934"/>
                      </a:lnTo>
                      <a:lnTo>
                        <a:pt x="32014" y="3725"/>
                      </a:lnTo>
                      <a:lnTo>
                        <a:pt x="31951" y="3788"/>
                      </a:lnTo>
                      <a:lnTo>
                        <a:pt x="31805" y="3725"/>
                      </a:lnTo>
                      <a:lnTo>
                        <a:pt x="31700" y="3767"/>
                      </a:lnTo>
                      <a:lnTo>
                        <a:pt x="31616" y="3683"/>
                      </a:lnTo>
                      <a:lnTo>
                        <a:pt x="31533" y="3662"/>
                      </a:lnTo>
                      <a:lnTo>
                        <a:pt x="31512" y="3662"/>
                      </a:lnTo>
                      <a:lnTo>
                        <a:pt x="31407" y="3767"/>
                      </a:lnTo>
                      <a:lnTo>
                        <a:pt x="31365" y="3830"/>
                      </a:lnTo>
                      <a:lnTo>
                        <a:pt x="31156" y="4081"/>
                      </a:lnTo>
                      <a:lnTo>
                        <a:pt x="31072" y="4206"/>
                      </a:lnTo>
                      <a:lnTo>
                        <a:pt x="31072" y="4311"/>
                      </a:lnTo>
                      <a:lnTo>
                        <a:pt x="30905" y="4395"/>
                      </a:lnTo>
                      <a:lnTo>
                        <a:pt x="30905" y="4520"/>
                      </a:lnTo>
                      <a:lnTo>
                        <a:pt x="30863" y="4625"/>
                      </a:lnTo>
                      <a:lnTo>
                        <a:pt x="30696" y="4813"/>
                      </a:lnTo>
                      <a:lnTo>
                        <a:pt x="30633" y="4834"/>
                      </a:lnTo>
                      <a:lnTo>
                        <a:pt x="30445" y="5043"/>
                      </a:lnTo>
                      <a:lnTo>
                        <a:pt x="30424" y="5127"/>
                      </a:lnTo>
                      <a:lnTo>
                        <a:pt x="30340" y="5169"/>
                      </a:lnTo>
                      <a:lnTo>
                        <a:pt x="30235" y="5148"/>
                      </a:lnTo>
                      <a:lnTo>
                        <a:pt x="30173" y="5148"/>
                      </a:lnTo>
                      <a:lnTo>
                        <a:pt x="30131" y="5190"/>
                      </a:lnTo>
                      <a:lnTo>
                        <a:pt x="30068" y="5190"/>
                      </a:lnTo>
                      <a:lnTo>
                        <a:pt x="29942" y="5336"/>
                      </a:lnTo>
                      <a:lnTo>
                        <a:pt x="28269" y="5294"/>
                      </a:lnTo>
                      <a:lnTo>
                        <a:pt x="28059" y="5336"/>
                      </a:lnTo>
                      <a:lnTo>
                        <a:pt x="27955" y="5441"/>
                      </a:lnTo>
                      <a:lnTo>
                        <a:pt x="27829" y="5483"/>
                      </a:lnTo>
                      <a:lnTo>
                        <a:pt x="27704" y="5566"/>
                      </a:lnTo>
                      <a:lnTo>
                        <a:pt x="27453" y="5817"/>
                      </a:lnTo>
                      <a:lnTo>
                        <a:pt x="27285" y="5859"/>
                      </a:lnTo>
                      <a:lnTo>
                        <a:pt x="27181" y="5922"/>
                      </a:lnTo>
                      <a:lnTo>
                        <a:pt x="26699" y="6299"/>
                      </a:lnTo>
                      <a:lnTo>
                        <a:pt x="25611" y="6612"/>
                      </a:lnTo>
                      <a:lnTo>
                        <a:pt x="25569" y="6864"/>
                      </a:lnTo>
                      <a:lnTo>
                        <a:pt x="25318" y="6968"/>
                      </a:lnTo>
                      <a:lnTo>
                        <a:pt x="23331" y="7491"/>
                      </a:lnTo>
                      <a:lnTo>
                        <a:pt x="23247" y="7324"/>
                      </a:lnTo>
                      <a:lnTo>
                        <a:pt x="23351" y="7177"/>
                      </a:lnTo>
                      <a:lnTo>
                        <a:pt x="23561" y="7073"/>
                      </a:lnTo>
                      <a:lnTo>
                        <a:pt x="23665" y="6947"/>
                      </a:lnTo>
                      <a:lnTo>
                        <a:pt x="23728" y="6822"/>
                      </a:lnTo>
                      <a:lnTo>
                        <a:pt x="23770" y="6696"/>
                      </a:lnTo>
                      <a:lnTo>
                        <a:pt x="23833" y="5922"/>
                      </a:lnTo>
                      <a:lnTo>
                        <a:pt x="23456" y="4143"/>
                      </a:lnTo>
                      <a:lnTo>
                        <a:pt x="23100" y="3871"/>
                      </a:lnTo>
                      <a:lnTo>
                        <a:pt x="22954" y="3683"/>
                      </a:lnTo>
                      <a:lnTo>
                        <a:pt x="20652" y="2616"/>
                      </a:lnTo>
                      <a:lnTo>
                        <a:pt x="20548" y="2553"/>
                      </a:lnTo>
                      <a:lnTo>
                        <a:pt x="20422" y="2511"/>
                      </a:lnTo>
                      <a:lnTo>
                        <a:pt x="20380" y="2449"/>
                      </a:lnTo>
                      <a:lnTo>
                        <a:pt x="20087" y="2449"/>
                      </a:lnTo>
                      <a:lnTo>
                        <a:pt x="20066" y="2344"/>
                      </a:lnTo>
                      <a:lnTo>
                        <a:pt x="19983" y="2302"/>
                      </a:lnTo>
                      <a:lnTo>
                        <a:pt x="19899" y="2344"/>
                      </a:lnTo>
                      <a:lnTo>
                        <a:pt x="19711" y="2344"/>
                      </a:lnTo>
                      <a:lnTo>
                        <a:pt x="19606" y="2323"/>
                      </a:lnTo>
                      <a:lnTo>
                        <a:pt x="19543" y="2239"/>
                      </a:lnTo>
                      <a:lnTo>
                        <a:pt x="19439" y="2198"/>
                      </a:lnTo>
                      <a:lnTo>
                        <a:pt x="19230" y="2135"/>
                      </a:lnTo>
                      <a:lnTo>
                        <a:pt x="19167" y="2009"/>
                      </a:lnTo>
                      <a:lnTo>
                        <a:pt x="19083" y="2009"/>
                      </a:lnTo>
                      <a:lnTo>
                        <a:pt x="18958" y="1905"/>
                      </a:lnTo>
                      <a:lnTo>
                        <a:pt x="18853" y="1905"/>
                      </a:lnTo>
                      <a:lnTo>
                        <a:pt x="18769" y="1884"/>
                      </a:lnTo>
                      <a:lnTo>
                        <a:pt x="18644" y="1905"/>
                      </a:lnTo>
                      <a:lnTo>
                        <a:pt x="18623" y="1926"/>
                      </a:lnTo>
                      <a:lnTo>
                        <a:pt x="18560" y="1842"/>
                      </a:lnTo>
                      <a:lnTo>
                        <a:pt x="18434" y="1821"/>
                      </a:lnTo>
                      <a:lnTo>
                        <a:pt x="18414" y="1800"/>
                      </a:lnTo>
                      <a:lnTo>
                        <a:pt x="18309" y="1737"/>
                      </a:lnTo>
                      <a:lnTo>
                        <a:pt x="18288" y="1716"/>
                      </a:lnTo>
                      <a:lnTo>
                        <a:pt x="18204" y="1633"/>
                      </a:lnTo>
                      <a:lnTo>
                        <a:pt x="18204" y="1612"/>
                      </a:lnTo>
                      <a:lnTo>
                        <a:pt x="18079" y="1507"/>
                      </a:lnTo>
                      <a:lnTo>
                        <a:pt x="17932" y="1507"/>
                      </a:lnTo>
                      <a:lnTo>
                        <a:pt x="17807" y="1486"/>
                      </a:lnTo>
                      <a:lnTo>
                        <a:pt x="2846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2" name="Google Shape;1262;p34"/>
            <p:cNvGrpSpPr/>
            <p:nvPr/>
          </p:nvGrpSpPr>
          <p:grpSpPr>
            <a:xfrm>
              <a:off x="3230417" y="3103734"/>
              <a:ext cx="282982" cy="280332"/>
              <a:chOff x="2605700" y="3152850"/>
              <a:chExt cx="594125" cy="616250"/>
            </a:xfrm>
          </p:grpSpPr>
          <p:sp>
            <p:nvSpPr>
              <p:cNvPr id="1263" name="Google Shape;1263;p34"/>
              <p:cNvSpPr/>
              <p:nvPr/>
            </p:nvSpPr>
            <p:spPr>
              <a:xfrm>
                <a:off x="2605700" y="3152850"/>
                <a:ext cx="379825" cy="616250"/>
              </a:xfrm>
              <a:custGeom>
                <a:rect b="b" l="l" r="r" t="t"/>
                <a:pathLst>
                  <a:path extrusionOk="0" h="24650" w="15193">
                    <a:moveTo>
                      <a:pt x="14024" y="2338"/>
                    </a:moveTo>
                    <a:lnTo>
                      <a:pt x="8818" y="0"/>
                    </a:lnTo>
                    <a:lnTo>
                      <a:pt x="4037" y="1594"/>
                    </a:lnTo>
                    <a:lnTo>
                      <a:pt x="0" y="7225"/>
                    </a:lnTo>
                    <a:lnTo>
                      <a:pt x="2018" y="11156"/>
                    </a:lnTo>
                    <a:lnTo>
                      <a:pt x="7331" y="12325"/>
                    </a:lnTo>
                    <a:lnTo>
                      <a:pt x="10518" y="17531"/>
                    </a:lnTo>
                    <a:lnTo>
                      <a:pt x="11049" y="22843"/>
                    </a:lnTo>
                    <a:lnTo>
                      <a:pt x="13705" y="24650"/>
                    </a:lnTo>
                    <a:lnTo>
                      <a:pt x="15193" y="18700"/>
                    </a:lnTo>
                    <a:lnTo>
                      <a:pt x="12218" y="58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264" name="Google Shape;1264;p34"/>
              <p:cNvSpPr/>
              <p:nvPr/>
            </p:nvSpPr>
            <p:spPr>
              <a:xfrm>
                <a:off x="2632775" y="3168475"/>
                <a:ext cx="567050" cy="590050"/>
              </a:xfrm>
              <a:custGeom>
                <a:rect b="b" l="l" r="r" t="t"/>
                <a:pathLst>
                  <a:path extrusionOk="0" h="23602" w="22682">
                    <a:moveTo>
                      <a:pt x="13852" y="21070"/>
                    </a:moveTo>
                    <a:lnTo>
                      <a:pt x="13894" y="21091"/>
                    </a:lnTo>
                    <a:lnTo>
                      <a:pt x="13977" y="21217"/>
                    </a:lnTo>
                    <a:lnTo>
                      <a:pt x="14103" y="21384"/>
                    </a:lnTo>
                    <a:lnTo>
                      <a:pt x="14166" y="21384"/>
                    </a:lnTo>
                    <a:lnTo>
                      <a:pt x="14208" y="21342"/>
                    </a:lnTo>
                    <a:lnTo>
                      <a:pt x="14228" y="21384"/>
                    </a:lnTo>
                    <a:lnTo>
                      <a:pt x="14228" y="21489"/>
                    </a:lnTo>
                    <a:lnTo>
                      <a:pt x="14187" y="21489"/>
                    </a:lnTo>
                    <a:lnTo>
                      <a:pt x="14124" y="21698"/>
                    </a:lnTo>
                    <a:lnTo>
                      <a:pt x="13998" y="21928"/>
                    </a:lnTo>
                    <a:lnTo>
                      <a:pt x="13873" y="21928"/>
                    </a:lnTo>
                    <a:lnTo>
                      <a:pt x="13852" y="22075"/>
                    </a:lnTo>
                    <a:lnTo>
                      <a:pt x="13789" y="22158"/>
                    </a:lnTo>
                    <a:lnTo>
                      <a:pt x="13768" y="22158"/>
                    </a:lnTo>
                    <a:lnTo>
                      <a:pt x="13643" y="22242"/>
                    </a:lnTo>
                    <a:lnTo>
                      <a:pt x="13559" y="22326"/>
                    </a:lnTo>
                    <a:lnTo>
                      <a:pt x="13559" y="22367"/>
                    </a:lnTo>
                    <a:lnTo>
                      <a:pt x="13454" y="22388"/>
                    </a:lnTo>
                    <a:lnTo>
                      <a:pt x="13392" y="22451"/>
                    </a:lnTo>
                    <a:lnTo>
                      <a:pt x="13392" y="22472"/>
                    </a:lnTo>
                    <a:lnTo>
                      <a:pt x="13329" y="22347"/>
                    </a:lnTo>
                    <a:lnTo>
                      <a:pt x="13371" y="22242"/>
                    </a:lnTo>
                    <a:lnTo>
                      <a:pt x="13454" y="22179"/>
                    </a:lnTo>
                    <a:lnTo>
                      <a:pt x="13454" y="22116"/>
                    </a:lnTo>
                    <a:lnTo>
                      <a:pt x="13559" y="22012"/>
                    </a:lnTo>
                    <a:lnTo>
                      <a:pt x="13559" y="21928"/>
                    </a:lnTo>
                    <a:lnTo>
                      <a:pt x="13601" y="21970"/>
                    </a:lnTo>
                    <a:lnTo>
                      <a:pt x="13684" y="21970"/>
                    </a:lnTo>
                    <a:lnTo>
                      <a:pt x="13789" y="21865"/>
                    </a:lnTo>
                    <a:lnTo>
                      <a:pt x="13789" y="21761"/>
                    </a:lnTo>
                    <a:lnTo>
                      <a:pt x="13810" y="21740"/>
                    </a:lnTo>
                    <a:lnTo>
                      <a:pt x="13810" y="21614"/>
                    </a:lnTo>
                    <a:lnTo>
                      <a:pt x="13873" y="21551"/>
                    </a:lnTo>
                    <a:lnTo>
                      <a:pt x="13915" y="21551"/>
                    </a:lnTo>
                    <a:lnTo>
                      <a:pt x="13977" y="21447"/>
                    </a:lnTo>
                    <a:lnTo>
                      <a:pt x="13956" y="21384"/>
                    </a:lnTo>
                    <a:lnTo>
                      <a:pt x="13894" y="21300"/>
                    </a:lnTo>
                    <a:lnTo>
                      <a:pt x="13894" y="21112"/>
                    </a:lnTo>
                    <a:lnTo>
                      <a:pt x="13852" y="21070"/>
                    </a:lnTo>
                    <a:close/>
                    <a:moveTo>
                      <a:pt x="7617" y="0"/>
                    </a:moveTo>
                    <a:lnTo>
                      <a:pt x="7617" y="147"/>
                    </a:lnTo>
                    <a:lnTo>
                      <a:pt x="7575" y="272"/>
                    </a:lnTo>
                    <a:lnTo>
                      <a:pt x="7282" y="481"/>
                    </a:lnTo>
                    <a:lnTo>
                      <a:pt x="7094" y="502"/>
                    </a:lnTo>
                    <a:lnTo>
                      <a:pt x="6842" y="607"/>
                    </a:lnTo>
                    <a:lnTo>
                      <a:pt x="6738" y="565"/>
                    </a:lnTo>
                    <a:lnTo>
                      <a:pt x="6570" y="586"/>
                    </a:lnTo>
                    <a:lnTo>
                      <a:pt x="6382" y="732"/>
                    </a:lnTo>
                    <a:lnTo>
                      <a:pt x="6215" y="795"/>
                    </a:lnTo>
                    <a:lnTo>
                      <a:pt x="6152" y="732"/>
                    </a:lnTo>
                    <a:lnTo>
                      <a:pt x="5901" y="774"/>
                    </a:lnTo>
                    <a:lnTo>
                      <a:pt x="5692" y="774"/>
                    </a:lnTo>
                    <a:lnTo>
                      <a:pt x="5503" y="670"/>
                    </a:lnTo>
                    <a:lnTo>
                      <a:pt x="5315" y="628"/>
                    </a:lnTo>
                    <a:lnTo>
                      <a:pt x="5169" y="586"/>
                    </a:lnTo>
                    <a:lnTo>
                      <a:pt x="5169" y="586"/>
                    </a:lnTo>
                    <a:lnTo>
                      <a:pt x="5231" y="711"/>
                    </a:lnTo>
                    <a:lnTo>
                      <a:pt x="5378" y="774"/>
                    </a:lnTo>
                    <a:lnTo>
                      <a:pt x="5503" y="879"/>
                    </a:lnTo>
                    <a:lnTo>
                      <a:pt x="5545" y="984"/>
                    </a:lnTo>
                    <a:lnTo>
                      <a:pt x="5399" y="1235"/>
                    </a:lnTo>
                    <a:lnTo>
                      <a:pt x="5420" y="1297"/>
                    </a:lnTo>
                    <a:lnTo>
                      <a:pt x="5441" y="1339"/>
                    </a:lnTo>
                    <a:lnTo>
                      <a:pt x="5420" y="1528"/>
                    </a:lnTo>
                    <a:lnTo>
                      <a:pt x="5692" y="1611"/>
                    </a:lnTo>
                    <a:lnTo>
                      <a:pt x="5859" y="1569"/>
                    </a:lnTo>
                    <a:lnTo>
                      <a:pt x="6047" y="1611"/>
                    </a:lnTo>
                    <a:lnTo>
                      <a:pt x="6047" y="1716"/>
                    </a:lnTo>
                    <a:lnTo>
                      <a:pt x="5922" y="1758"/>
                    </a:lnTo>
                    <a:lnTo>
                      <a:pt x="5650" y="1820"/>
                    </a:lnTo>
                    <a:lnTo>
                      <a:pt x="5608" y="1862"/>
                    </a:lnTo>
                    <a:lnTo>
                      <a:pt x="5545" y="1925"/>
                    </a:lnTo>
                    <a:lnTo>
                      <a:pt x="5503" y="2072"/>
                    </a:lnTo>
                    <a:lnTo>
                      <a:pt x="5210" y="2239"/>
                    </a:lnTo>
                    <a:lnTo>
                      <a:pt x="5106" y="2344"/>
                    </a:lnTo>
                    <a:lnTo>
                      <a:pt x="4897" y="2469"/>
                    </a:lnTo>
                    <a:lnTo>
                      <a:pt x="4771" y="2616"/>
                    </a:lnTo>
                    <a:lnTo>
                      <a:pt x="4541" y="2616"/>
                    </a:lnTo>
                    <a:lnTo>
                      <a:pt x="4394" y="2595"/>
                    </a:lnTo>
                    <a:lnTo>
                      <a:pt x="4164" y="2406"/>
                    </a:lnTo>
                    <a:lnTo>
                      <a:pt x="3955" y="2260"/>
                    </a:lnTo>
                    <a:lnTo>
                      <a:pt x="3809" y="2281"/>
                    </a:lnTo>
                    <a:lnTo>
                      <a:pt x="3809" y="2134"/>
                    </a:lnTo>
                    <a:lnTo>
                      <a:pt x="3767" y="1988"/>
                    </a:lnTo>
                    <a:lnTo>
                      <a:pt x="3662" y="1883"/>
                    </a:lnTo>
                    <a:lnTo>
                      <a:pt x="3641" y="1820"/>
                    </a:lnTo>
                    <a:lnTo>
                      <a:pt x="3495" y="1862"/>
                    </a:lnTo>
                    <a:lnTo>
                      <a:pt x="3390" y="1988"/>
                    </a:lnTo>
                    <a:lnTo>
                      <a:pt x="3306" y="1988"/>
                    </a:lnTo>
                    <a:lnTo>
                      <a:pt x="3244" y="1946"/>
                    </a:lnTo>
                    <a:lnTo>
                      <a:pt x="3139" y="1946"/>
                    </a:lnTo>
                    <a:lnTo>
                      <a:pt x="3076" y="2030"/>
                    </a:lnTo>
                    <a:lnTo>
                      <a:pt x="2407" y="2030"/>
                    </a:lnTo>
                    <a:lnTo>
                      <a:pt x="2386" y="2197"/>
                    </a:lnTo>
                    <a:lnTo>
                      <a:pt x="2448" y="2344"/>
                    </a:lnTo>
                    <a:lnTo>
                      <a:pt x="2658" y="2385"/>
                    </a:lnTo>
                    <a:lnTo>
                      <a:pt x="2720" y="2553"/>
                    </a:lnTo>
                    <a:lnTo>
                      <a:pt x="2679" y="2616"/>
                    </a:lnTo>
                    <a:lnTo>
                      <a:pt x="2762" y="2699"/>
                    </a:lnTo>
                    <a:lnTo>
                      <a:pt x="2720" y="2804"/>
                    </a:lnTo>
                    <a:lnTo>
                      <a:pt x="2595" y="2720"/>
                    </a:lnTo>
                    <a:lnTo>
                      <a:pt x="2197" y="2867"/>
                    </a:lnTo>
                    <a:lnTo>
                      <a:pt x="2239" y="3180"/>
                    </a:lnTo>
                    <a:lnTo>
                      <a:pt x="2344" y="3306"/>
                    </a:lnTo>
                    <a:lnTo>
                      <a:pt x="2553" y="3452"/>
                    </a:lnTo>
                    <a:lnTo>
                      <a:pt x="2679" y="3724"/>
                    </a:lnTo>
                    <a:lnTo>
                      <a:pt x="2679" y="3913"/>
                    </a:lnTo>
                    <a:lnTo>
                      <a:pt x="2679" y="3976"/>
                    </a:lnTo>
                    <a:lnTo>
                      <a:pt x="2365" y="5189"/>
                    </a:lnTo>
                    <a:lnTo>
                      <a:pt x="2260" y="5503"/>
                    </a:lnTo>
                    <a:lnTo>
                      <a:pt x="2281" y="5545"/>
                    </a:lnTo>
                    <a:lnTo>
                      <a:pt x="2239" y="5629"/>
                    </a:lnTo>
                    <a:lnTo>
                      <a:pt x="2093" y="5608"/>
                    </a:lnTo>
                    <a:lnTo>
                      <a:pt x="2093" y="5587"/>
                    </a:lnTo>
                    <a:lnTo>
                      <a:pt x="1967" y="5503"/>
                    </a:lnTo>
                    <a:lnTo>
                      <a:pt x="1821" y="5503"/>
                    </a:lnTo>
                    <a:lnTo>
                      <a:pt x="1758" y="5482"/>
                    </a:lnTo>
                    <a:lnTo>
                      <a:pt x="1716" y="5545"/>
                    </a:lnTo>
                    <a:lnTo>
                      <a:pt x="1319" y="5691"/>
                    </a:lnTo>
                    <a:lnTo>
                      <a:pt x="1026" y="5733"/>
                    </a:lnTo>
                    <a:lnTo>
                      <a:pt x="942" y="5817"/>
                    </a:lnTo>
                    <a:lnTo>
                      <a:pt x="879" y="5838"/>
                    </a:lnTo>
                    <a:lnTo>
                      <a:pt x="733" y="5963"/>
                    </a:lnTo>
                    <a:lnTo>
                      <a:pt x="607" y="6026"/>
                    </a:lnTo>
                    <a:lnTo>
                      <a:pt x="503" y="6110"/>
                    </a:lnTo>
                    <a:lnTo>
                      <a:pt x="523" y="6256"/>
                    </a:lnTo>
                    <a:lnTo>
                      <a:pt x="482" y="6340"/>
                    </a:lnTo>
                    <a:lnTo>
                      <a:pt x="503" y="6424"/>
                    </a:lnTo>
                    <a:lnTo>
                      <a:pt x="356" y="6570"/>
                    </a:lnTo>
                    <a:lnTo>
                      <a:pt x="398" y="6779"/>
                    </a:lnTo>
                    <a:lnTo>
                      <a:pt x="461" y="6884"/>
                    </a:lnTo>
                    <a:lnTo>
                      <a:pt x="356" y="6968"/>
                    </a:lnTo>
                    <a:lnTo>
                      <a:pt x="272" y="6947"/>
                    </a:lnTo>
                    <a:lnTo>
                      <a:pt x="105" y="7051"/>
                    </a:lnTo>
                    <a:lnTo>
                      <a:pt x="105" y="7156"/>
                    </a:lnTo>
                    <a:lnTo>
                      <a:pt x="63" y="7198"/>
                    </a:lnTo>
                    <a:lnTo>
                      <a:pt x="84" y="7282"/>
                    </a:lnTo>
                    <a:lnTo>
                      <a:pt x="63" y="7407"/>
                    </a:lnTo>
                    <a:lnTo>
                      <a:pt x="0" y="7512"/>
                    </a:lnTo>
                    <a:lnTo>
                      <a:pt x="63" y="7616"/>
                    </a:lnTo>
                    <a:lnTo>
                      <a:pt x="42" y="7700"/>
                    </a:lnTo>
                    <a:lnTo>
                      <a:pt x="189" y="7846"/>
                    </a:lnTo>
                    <a:lnTo>
                      <a:pt x="482" y="8307"/>
                    </a:lnTo>
                    <a:lnTo>
                      <a:pt x="314" y="8474"/>
                    </a:lnTo>
                    <a:lnTo>
                      <a:pt x="691" y="8453"/>
                    </a:lnTo>
                    <a:lnTo>
                      <a:pt x="879" y="8474"/>
                    </a:lnTo>
                    <a:lnTo>
                      <a:pt x="1005" y="8662"/>
                    </a:lnTo>
                    <a:lnTo>
                      <a:pt x="1026" y="8830"/>
                    </a:lnTo>
                    <a:lnTo>
                      <a:pt x="1256" y="8830"/>
                    </a:lnTo>
                    <a:lnTo>
                      <a:pt x="1549" y="8851"/>
                    </a:lnTo>
                    <a:lnTo>
                      <a:pt x="1779" y="8621"/>
                    </a:lnTo>
                    <a:lnTo>
                      <a:pt x="1988" y="8474"/>
                    </a:lnTo>
                    <a:lnTo>
                      <a:pt x="2051" y="8537"/>
                    </a:lnTo>
                    <a:lnTo>
                      <a:pt x="2030" y="8662"/>
                    </a:lnTo>
                    <a:lnTo>
                      <a:pt x="1967" y="8725"/>
                    </a:lnTo>
                    <a:lnTo>
                      <a:pt x="1967" y="8934"/>
                    </a:lnTo>
                    <a:lnTo>
                      <a:pt x="1988" y="9269"/>
                    </a:lnTo>
                    <a:lnTo>
                      <a:pt x="1988" y="9395"/>
                    </a:lnTo>
                    <a:lnTo>
                      <a:pt x="2072" y="9478"/>
                    </a:lnTo>
                    <a:lnTo>
                      <a:pt x="2176" y="9458"/>
                    </a:lnTo>
                    <a:lnTo>
                      <a:pt x="2281" y="9416"/>
                    </a:lnTo>
                    <a:lnTo>
                      <a:pt x="2469" y="9416"/>
                    </a:lnTo>
                    <a:lnTo>
                      <a:pt x="2511" y="9458"/>
                    </a:lnTo>
                    <a:lnTo>
                      <a:pt x="3076" y="9458"/>
                    </a:lnTo>
                    <a:lnTo>
                      <a:pt x="3223" y="9353"/>
                    </a:lnTo>
                    <a:lnTo>
                      <a:pt x="3306" y="9353"/>
                    </a:lnTo>
                    <a:lnTo>
                      <a:pt x="3432" y="9248"/>
                    </a:lnTo>
                    <a:lnTo>
                      <a:pt x="3557" y="9248"/>
                    </a:lnTo>
                    <a:lnTo>
                      <a:pt x="3725" y="9186"/>
                    </a:lnTo>
                    <a:lnTo>
                      <a:pt x="3829" y="8934"/>
                    </a:lnTo>
                    <a:lnTo>
                      <a:pt x="4081" y="8746"/>
                    </a:lnTo>
                    <a:lnTo>
                      <a:pt x="4269" y="8725"/>
                    </a:lnTo>
                    <a:lnTo>
                      <a:pt x="4457" y="8621"/>
                    </a:lnTo>
                    <a:lnTo>
                      <a:pt x="4583" y="8621"/>
                    </a:lnTo>
                    <a:lnTo>
                      <a:pt x="4687" y="8683"/>
                    </a:lnTo>
                    <a:lnTo>
                      <a:pt x="4813" y="8621"/>
                    </a:lnTo>
                    <a:lnTo>
                      <a:pt x="4897" y="8662"/>
                    </a:lnTo>
                    <a:lnTo>
                      <a:pt x="4876" y="8788"/>
                    </a:lnTo>
                    <a:lnTo>
                      <a:pt x="4959" y="8997"/>
                    </a:lnTo>
                    <a:lnTo>
                      <a:pt x="5085" y="9374"/>
                    </a:lnTo>
                    <a:lnTo>
                      <a:pt x="5169" y="9646"/>
                    </a:lnTo>
                    <a:lnTo>
                      <a:pt x="5106" y="9751"/>
                    </a:lnTo>
                    <a:lnTo>
                      <a:pt x="5210" y="9960"/>
                    </a:lnTo>
                    <a:lnTo>
                      <a:pt x="5357" y="10002"/>
                    </a:lnTo>
                    <a:lnTo>
                      <a:pt x="5399" y="10190"/>
                    </a:lnTo>
                    <a:lnTo>
                      <a:pt x="5524" y="10274"/>
                    </a:lnTo>
                    <a:lnTo>
                      <a:pt x="5713" y="10357"/>
                    </a:lnTo>
                    <a:lnTo>
                      <a:pt x="5838" y="10462"/>
                    </a:lnTo>
                    <a:lnTo>
                      <a:pt x="5901" y="10420"/>
                    </a:lnTo>
                    <a:lnTo>
                      <a:pt x="6131" y="10357"/>
                    </a:lnTo>
                    <a:lnTo>
                      <a:pt x="6340" y="10587"/>
                    </a:lnTo>
                    <a:lnTo>
                      <a:pt x="6508" y="10525"/>
                    </a:lnTo>
                    <a:lnTo>
                      <a:pt x="6717" y="10755"/>
                    </a:lnTo>
                    <a:lnTo>
                      <a:pt x="6822" y="10755"/>
                    </a:lnTo>
                    <a:lnTo>
                      <a:pt x="7073" y="10839"/>
                    </a:lnTo>
                    <a:lnTo>
                      <a:pt x="7240" y="10880"/>
                    </a:lnTo>
                    <a:lnTo>
                      <a:pt x="7261" y="11048"/>
                    </a:lnTo>
                    <a:lnTo>
                      <a:pt x="7366" y="11069"/>
                    </a:lnTo>
                    <a:lnTo>
                      <a:pt x="7512" y="11152"/>
                    </a:lnTo>
                    <a:lnTo>
                      <a:pt x="7868" y="11131"/>
                    </a:lnTo>
                    <a:lnTo>
                      <a:pt x="8098" y="11257"/>
                    </a:lnTo>
                    <a:lnTo>
                      <a:pt x="8140" y="11362"/>
                    </a:lnTo>
                    <a:lnTo>
                      <a:pt x="8119" y="11634"/>
                    </a:lnTo>
                    <a:lnTo>
                      <a:pt x="8182" y="11843"/>
                    </a:lnTo>
                    <a:lnTo>
                      <a:pt x="8098" y="11968"/>
                    </a:lnTo>
                    <a:lnTo>
                      <a:pt x="8307" y="12324"/>
                    </a:lnTo>
                    <a:lnTo>
                      <a:pt x="8286" y="12596"/>
                    </a:lnTo>
                    <a:lnTo>
                      <a:pt x="9290" y="12617"/>
                    </a:lnTo>
                    <a:lnTo>
                      <a:pt x="9353" y="12973"/>
                    </a:lnTo>
                    <a:lnTo>
                      <a:pt x="9332" y="13224"/>
                    </a:lnTo>
                    <a:lnTo>
                      <a:pt x="9604" y="13287"/>
                    </a:lnTo>
                    <a:lnTo>
                      <a:pt x="9897" y="13810"/>
                    </a:lnTo>
                    <a:lnTo>
                      <a:pt x="9918" y="14103"/>
                    </a:lnTo>
                    <a:lnTo>
                      <a:pt x="9646" y="14688"/>
                    </a:lnTo>
                    <a:lnTo>
                      <a:pt x="9667" y="14772"/>
                    </a:lnTo>
                    <a:lnTo>
                      <a:pt x="9583" y="14856"/>
                    </a:lnTo>
                    <a:lnTo>
                      <a:pt x="9646" y="14919"/>
                    </a:lnTo>
                    <a:lnTo>
                      <a:pt x="9604" y="15044"/>
                    </a:lnTo>
                    <a:lnTo>
                      <a:pt x="9751" y="15149"/>
                    </a:lnTo>
                    <a:lnTo>
                      <a:pt x="9751" y="15337"/>
                    </a:lnTo>
                    <a:lnTo>
                      <a:pt x="9855" y="15525"/>
                    </a:lnTo>
                    <a:lnTo>
                      <a:pt x="9793" y="15860"/>
                    </a:lnTo>
                    <a:lnTo>
                      <a:pt x="9814" y="15986"/>
                    </a:lnTo>
                    <a:lnTo>
                      <a:pt x="9772" y="16111"/>
                    </a:lnTo>
                    <a:lnTo>
                      <a:pt x="9814" y="16258"/>
                    </a:lnTo>
                    <a:lnTo>
                      <a:pt x="10023" y="16216"/>
                    </a:lnTo>
                    <a:lnTo>
                      <a:pt x="10107" y="16279"/>
                    </a:lnTo>
                    <a:lnTo>
                      <a:pt x="10379" y="16258"/>
                    </a:lnTo>
                    <a:lnTo>
                      <a:pt x="10525" y="16300"/>
                    </a:lnTo>
                    <a:lnTo>
                      <a:pt x="10797" y="16195"/>
                    </a:lnTo>
                    <a:lnTo>
                      <a:pt x="10923" y="16300"/>
                    </a:lnTo>
                    <a:lnTo>
                      <a:pt x="11027" y="16321"/>
                    </a:lnTo>
                    <a:lnTo>
                      <a:pt x="11069" y="16467"/>
                    </a:lnTo>
                    <a:lnTo>
                      <a:pt x="11236" y="17095"/>
                    </a:lnTo>
                    <a:lnTo>
                      <a:pt x="11341" y="17304"/>
                    </a:lnTo>
                    <a:lnTo>
                      <a:pt x="11446" y="17325"/>
                    </a:lnTo>
                    <a:lnTo>
                      <a:pt x="11676" y="17199"/>
                    </a:lnTo>
                    <a:lnTo>
                      <a:pt x="11801" y="17241"/>
                    </a:lnTo>
                    <a:lnTo>
                      <a:pt x="11885" y="17325"/>
                    </a:lnTo>
                    <a:lnTo>
                      <a:pt x="11969" y="17346"/>
                    </a:lnTo>
                    <a:lnTo>
                      <a:pt x="11906" y="17450"/>
                    </a:lnTo>
                    <a:lnTo>
                      <a:pt x="11885" y="17994"/>
                    </a:lnTo>
                    <a:lnTo>
                      <a:pt x="11864" y="18057"/>
                    </a:lnTo>
                    <a:lnTo>
                      <a:pt x="11822" y="18078"/>
                    </a:lnTo>
                    <a:lnTo>
                      <a:pt x="11822" y="18162"/>
                    </a:lnTo>
                    <a:lnTo>
                      <a:pt x="11801" y="18204"/>
                    </a:lnTo>
                    <a:lnTo>
                      <a:pt x="11801" y="18287"/>
                    </a:lnTo>
                    <a:lnTo>
                      <a:pt x="11906" y="18204"/>
                    </a:lnTo>
                    <a:lnTo>
                      <a:pt x="12178" y="18245"/>
                    </a:lnTo>
                    <a:lnTo>
                      <a:pt x="12178" y="18350"/>
                    </a:lnTo>
                    <a:lnTo>
                      <a:pt x="12283" y="18580"/>
                    </a:lnTo>
                    <a:lnTo>
                      <a:pt x="12283" y="18769"/>
                    </a:lnTo>
                    <a:lnTo>
                      <a:pt x="12303" y="18999"/>
                    </a:lnTo>
                    <a:lnTo>
                      <a:pt x="12324" y="19208"/>
                    </a:lnTo>
                    <a:lnTo>
                      <a:pt x="12303" y="19292"/>
                    </a:lnTo>
                    <a:lnTo>
                      <a:pt x="12199" y="19292"/>
                    </a:lnTo>
                    <a:lnTo>
                      <a:pt x="12073" y="19354"/>
                    </a:lnTo>
                    <a:lnTo>
                      <a:pt x="12031" y="19417"/>
                    </a:lnTo>
                    <a:lnTo>
                      <a:pt x="11969" y="19501"/>
                    </a:lnTo>
                    <a:lnTo>
                      <a:pt x="11927" y="19459"/>
                    </a:lnTo>
                    <a:lnTo>
                      <a:pt x="11697" y="19626"/>
                    </a:lnTo>
                    <a:lnTo>
                      <a:pt x="11655" y="19710"/>
                    </a:lnTo>
                    <a:lnTo>
                      <a:pt x="11571" y="19731"/>
                    </a:lnTo>
                    <a:lnTo>
                      <a:pt x="11362" y="19919"/>
                    </a:lnTo>
                    <a:lnTo>
                      <a:pt x="11278" y="19940"/>
                    </a:lnTo>
                    <a:lnTo>
                      <a:pt x="11278" y="20066"/>
                    </a:lnTo>
                    <a:lnTo>
                      <a:pt x="11195" y="20087"/>
                    </a:lnTo>
                    <a:lnTo>
                      <a:pt x="11132" y="20087"/>
                    </a:lnTo>
                    <a:lnTo>
                      <a:pt x="10943" y="20338"/>
                    </a:lnTo>
                    <a:lnTo>
                      <a:pt x="10923" y="20401"/>
                    </a:lnTo>
                    <a:lnTo>
                      <a:pt x="10923" y="20547"/>
                    </a:lnTo>
                    <a:lnTo>
                      <a:pt x="10839" y="20568"/>
                    </a:lnTo>
                    <a:lnTo>
                      <a:pt x="10776" y="20652"/>
                    </a:lnTo>
                    <a:lnTo>
                      <a:pt x="10671" y="20861"/>
                    </a:lnTo>
                    <a:lnTo>
                      <a:pt x="10609" y="20924"/>
                    </a:lnTo>
                    <a:lnTo>
                      <a:pt x="10504" y="21091"/>
                    </a:lnTo>
                    <a:lnTo>
                      <a:pt x="10504" y="21133"/>
                    </a:lnTo>
                    <a:lnTo>
                      <a:pt x="10399" y="21217"/>
                    </a:lnTo>
                    <a:lnTo>
                      <a:pt x="10358" y="21279"/>
                    </a:lnTo>
                    <a:lnTo>
                      <a:pt x="10441" y="21279"/>
                    </a:lnTo>
                    <a:lnTo>
                      <a:pt x="10504" y="21300"/>
                    </a:lnTo>
                    <a:lnTo>
                      <a:pt x="10776" y="21217"/>
                    </a:lnTo>
                    <a:lnTo>
                      <a:pt x="10923" y="21300"/>
                    </a:lnTo>
                    <a:lnTo>
                      <a:pt x="11048" y="21489"/>
                    </a:lnTo>
                    <a:lnTo>
                      <a:pt x="11153" y="21530"/>
                    </a:lnTo>
                    <a:lnTo>
                      <a:pt x="11236" y="21698"/>
                    </a:lnTo>
                    <a:lnTo>
                      <a:pt x="11362" y="21928"/>
                    </a:lnTo>
                    <a:lnTo>
                      <a:pt x="11446" y="21928"/>
                    </a:lnTo>
                    <a:lnTo>
                      <a:pt x="11550" y="21803"/>
                    </a:lnTo>
                    <a:lnTo>
                      <a:pt x="11592" y="21803"/>
                    </a:lnTo>
                    <a:lnTo>
                      <a:pt x="11718" y="22012"/>
                    </a:lnTo>
                    <a:lnTo>
                      <a:pt x="11885" y="22075"/>
                    </a:lnTo>
                    <a:lnTo>
                      <a:pt x="12011" y="22116"/>
                    </a:lnTo>
                    <a:lnTo>
                      <a:pt x="12136" y="22242"/>
                    </a:lnTo>
                    <a:lnTo>
                      <a:pt x="12136" y="22388"/>
                    </a:lnTo>
                    <a:lnTo>
                      <a:pt x="12241" y="22367"/>
                    </a:lnTo>
                    <a:lnTo>
                      <a:pt x="12492" y="22472"/>
                    </a:lnTo>
                    <a:lnTo>
                      <a:pt x="12617" y="22639"/>
                    </a:lnTo>
                    <a:lnTo>
                      <a:pt x="12743" y="22849"/>
                    </a:lnTo>
                    <a:lnTo>
                      <a:pt x="12868" y="22911"/>
                    </a:lnTo>
                    <a:lnTo>
                      <a:pt x="12848" y="23079"/>
                    </a:lnTo>
                    <a:lnTo>
                      <a:pt x="12743" y="23225"/>
                    </a:lnTo>
                    <a:lnTo>
                      <a:pt x="12806" y="23414"/>
                    </a:lnTo>
                    <a:lnTo>
                      <a:pt x="12827" y="23476"/>
                    </a:lnTo>
                    <a:lnTo>
                      <a:pt x="12848" y="23497"/>
                    </a:lnTo>
                    <a:lnTo>
                      <a:pt x="12931" y="23581"/>
                    </a:lnTo>
                    <a:lnTo>
                      <a:pt x="12952" y="23602"/>
                    </a:lnTo>
                    <a:lnTo>
                      <a:pt x="13161" y="23414"/>
                    </a:lnTo>
                    <a:lnTo>
                      <a:pt x="13245" y="23225"/>
                    </a:lnTo>
                    <a:lnTo>
                      <a:pt x="13350" y="22849"/>
                    </a:lnTo>
                    <a:lnTo>
                      <a:pt x="13433" y="22577"/>
                    </a:lnTo>
                    <a:lnTo>
                      <a:pt x="13454" y="22535"/>
                    </a:lnTo>
                    <a:lnTo>
                      <a:pt x="13426" y="22507"/>
                    </a:lnTo>
                    <a:lnTo>
                      <a:pt x="13426" y="22507"/>
                    </a:lnTo>
                    <a:lnTo>
                      <a:pt x="13496" y="22535"/>
                    </a:lnTo>
                    <a:lnTo>
                      <a:pt x="13873" y="22242"/>
                    </a:lnTo>
                    <a:lnTo>
                      <a:pt x="14061" y="22033"/>
                    </a:lnTo>
                    <a:lnTo>
                      <a:pt x="14312" y="21551"/>
                    </a:lnTo>
                    <a:lnTo>
                      <a:pt x="14417" y="21321"/>
                    </a:lnTo>
                    <a:lnTo>
                      <a:pt x="14521" y="21028"/>
                    </a:lnTo>
                    <a:lnTo>
                      <a:pt x="14793" y="20547"/>
                    </a:lnTo>
                    <a:lnTo>
                      <a:pt x="15044" y="20233"/>
                    </a:lnTo>
                    <a:lnTo>
                      <a:pt x="15107" y="20129"/>
                    </a:lnTo>
                    <a:lnTo>
                      <a:pt x="15065" y="20087"/>
                    </a:lnTo>
                    <a:lnTo>
                      <a:pt x="15065" y="20024"/>
                    </a:lnTo>
                    <a:lnTo>
                      <a:pt x="15128" y="19982"/>
                    </a:lnTo>
                    <a:lnTo>
                      <a:pt x="15170" y="19857"/>
                    </a:lnTo>
                    <a:lnTo>
                      <a:pt x="15254" y="19815"/>
                    </a:lnTo>
                    <a:lnTo>
                      <a:pt x="15233" y="19710"/>
                    </a:lnTo>
                    <a:lnTo>
                      <a:pt x="15254" y="19626"/>
                    </a:lnTo>
                    <a:lnTo>
                      <a:pt x="15233" y="19606"/>
                    </a:lnTo>
                    <a:lnTo>
                      <a:pt x="15296" y="19585"/>
                    </a:lnTo>
                    <a:lnTo>
                      <a:pt x="15296" y="19480"/>
                    </a:lnTo>
                    <a:lnTo>
                      <a:pt x="15191" y="19313"/>
                    </a:lnTo>
                    <a:lnTo>
                      <a:pt x="15191" y="19229"/>
                    </a:lnTo>
                    <a:lnTo>
                      <a:pt x="15212" y="19166"/>
                    </a:lnTo>
                    <a:lnTo>
                      <a:pt x="15191" y="19082"/>
                    </a:lnTo>
                    <a:lnTo>
                      <a:pt x="15149" y="18915"/>
                    </a:lnTo>
                    <a:lnTo>
                      <a:pt x="15107" y="18748"/>
                    </a:lnTo>
                    <a:lnTo>
                      <a:pt x="15149" y="18685"/>
                    </a:lnTo>
                    <a:lnTo>
                      <a:pt x="15316" y="18664"/>
                    </a:lnTo>
                    <a:lnTo>
                      <a:pt x="15296" y="18559"/>
                    </a:lnTo>
                    <a:lnTo>
                      <a:pt x="15212" y="18497"/>
                    </a:lnTo>
                    <a:lnTo>
                      <a:pt x="15337" y="18476"/>
                    </a:lnTo>
                    <a:lnTo>
                      <a:pt x="15337" y="18371"/>
                    </a:lnTo>
                    <a:lnTo>
                      <a:pt x="15212" y="18308"/>
                    </a:lnTo>
                    <a:lnTo>
                      <a:pt x="15316" y="18287"/>
                    </a:lnTo>
                    <a:lnTo>
                      <a:pt x="15379" y="18183"/>
                    </a:lnTo>
                    <a:lnTo>
                      <a:pt x="15442" y="18245"/>
                    </a:lnTo>
                    <a:lnTo>
                      <a:pt x="15630" y="18057"/>
                    </a:lnTo>
                    <a:lnTo>
                      <a:pt x="15735" y="17973"/>
                    </a:lnTo>
                    <a:lnTo>
                      <a:pt x="15735" y="17932"/>
                    </a:lnTo>
                    <a:lnTo>
                      <a:pt x="15881" y="17785"/>
                    </a:lnTo>
                    <a:lnTo>
                      <a:pt x="16070" y="17681"/>
                    </a:lnTo>
                    <a:lnTo>
                      <a:pt x="16300" y="17429"/>
                    </a:lnTo>
                    <a:lnTo>
                      <a:pt x="16509" y="17409"/>
                    </a:lnTo>
                    <a:lnTo>
                      <a:pt x="16614" y="17304"/>
                    </a:lnTo>
                    <a:lnTo>
                      <a:pt x="16739" y="17199"/>
                    </a:lnTo>
                    <a:lnTo>
                      <a:pt x="16844" y="17199"/>
                    </a:lnTo>
                    <a:lnTo>
                      <a:pt x="16928" y="17241"/>
                    </a:lnTo>
                    <a:lnTo>
                      <a:pt x="17011" y="17283"/>
                    </a:lnTo>
                    <a:lnTo>
                      <a:pt x="17011" y="17199"/>
                    </a:lnTo>
                    <a:lnTo>
                      <a:pt x="17095" y="17032"/>
                    </a:lnTo>
                    <a:lnTo>
                      <a:pt x="17325" y="16885"/>
                    </a:lnTo>
                    <a:lnTo>
                      <a:pt x="17430" y="16865"/>
                    </a:lnTo>
                    <a:lnTo>
                      <a:pt x="17430" y="16802"/>
                    </a:lnTo>
                    <a:lnTo>
                      <a:pt x="17367" y="16781"/>
                    </a:lnTo>
                    <a:lnTo>
                      <a:pt x="17304" y="16739"/>
                    </a:lnTo>
                    <a:lnTo>
                      <a:pt x="17262" y="16676"/>
                    </a:lnTo>
                    <a:lnTo>
                      <a:pt x="17346" y="16634"/>
                    </a:lnTo>
                    <a:lnTo>
                      <a:pt x="17513" y="16572"/>
                    </a:lnTo>
                    <a:lnTo>
                      <a:pt x="17576" y="16593"/>
                    </a:lnTo>
                    <a:lnTo>
                      <a:pt x="17681" y="16593"/>
                    </a:lnTo>
                    <a:lnTo>
                      <a:pt x="17765" y="16530"/>
                    </a:lnTo>
                    <a:lnTo>
                      <a:pt x="17869" y="16530"/>
                    </a:lnTo>
                    <a:lnTo>
                      <a:pt x="17869" y="16593"/>
                    </a:lnTo>
                    <a:lnTo>
                      <a:pt x="17744" y="16676"/>
                    </a:lnTo>
                    <a:lnTo>
                      <a:pt x="17576" y="16697"/>
                    </a:lnTo>
                    <a:lnTo>
                      <a:pt x="17555" y="16718"/>
                    </a:lnTo>
                    <a:lnTo>
                      <a:pt x="17618" y="16739"/>
                    </a:lnTo>
                    <a:lnTo>
                      <a:pt x="17848" y="16676"/>
                    </a:lnTo>
                    <a:lnTo>
                      <a:pt x="18099" y="16572"/>
                    </a:lnTo>
                    <a:lnTo>
                      <a:pt x="18078" y="16509"/>
                    </a:lnTo>
                    <a:lnTo>
                      <a:pt x="18162" y="16467"/>
                    </a:lnTo>
                    <a:lnTo>
                      <a:pt x="18246" y="16467"/>
                    </a:lnTo>
                    <a:lnTo>
                      <a:pt x="18204" y="16509"/>
                    </a:lnTo>
                    <a:cubicBezTo>
                      <a:pt x="18204" y="16509"/>
                      <a:pt x="18204" y="16613"/>
                      <a:pt x="18246" y="16613"/>
                    </a:cubicBezTo>
                    <a:lnTo>
                      <a:pt x="18392" y="16634"/>
                    </a:lnTo>
                    <a:lnTo>
                      <a:pt x="18497" y="16593"/>
                    </a:lnTo>
                    <a:lnTo>
                      <a:pt x="18664" y="16593"/>
                    </a:lnTo>
                    <a:lnTo>
                      <a:pt x="18832" y="16613"/>
                    </a:lnTo>
                    <a:lnTo>
                      <a:pt x="18936" y="16551"/>
                    </a:lnTo>
                    <a:lnTo>
                      <a:pt x="18936" y="16488"/>
                    </a:lnTo>
                    <a:lnTo>
                      <a:pt x="18915" y="16467"/>
                    </a:lnTo>
                    <a:lnTo>
                      <a:pt x="18936" y="16404"/>
                    </a:lnTo>
                    <a:lnTo>
                      <a:pt x="19208" y="16237"/>
                    </a:lnTo>
                    <a:lnTo>
                      <a:pt x="19418" y="16153"/>
                    </a:lnTo>
                    <a:lnTo>
                      <a:pt x="19522" y="16069"/>
                    </a:lnTo>
                    <a:lnTo>
                      <a:pt x="19543" y="15986"/>
                    </a:lnTo>
                    <a:lnTo>
                      <a:pt x="19522" y="15944"/>
                    </a:lnTo>
                    <a:lnTo>
                      <a:pt x="19418" y="15735"/>
                    </a:lnTo>
                    <a:lnTo>
                      <a:pt x="19501" y="15567"/>
                    </a:lnTo>
                    <a:lnTo>
                      <a:pt x="19564" y="15463"/>
                    </a:lnTo>
                    <a:lnTo>
                      <a:pt x="19564" y="15358"/>
                    </a:lnTo>
                    <a:lnTo>
                      <a:pt x="19627" y="15316"/>
                    </a:lnTo>
                    <a:lnTo>
                      <a:pt x="19731" y="15232"/>
                    </a:lnTo>
                    <a:lnTo>
                      <a:pt x="19752" y="15128"/>
                    </a:lnTo>
                    <a:lnTo>
                      <a:pt x="19731" y="15107"/>
                    </a:lnTo>
                    <a:lnTo>
                      <a:pt x="19878" y="14835"/>
                    </a:lnTo>
                    <a:lnTo>
                      <a:pt x="20087" y="14584"/>
                    </a:lnTo>
                    <a:lnTo>
                      <a:pt x="20087" y="14479"/>
                    </a:lnTo>
                    <a:lnTo>
                      <a:pt x="20045" y="14103"/>
                    </a:lnTo>
                    <a:lnTo>
                      <a:pt x="20003" y="14082"/>
                    </a:lnTo>
                    <a:lnTo>
                      <a:pt x="20066" y="13872"/>
                    </a:lnTo>
                    <a:lnTo>
                      <a:pt x="20129" y="13789"/>
                    </a:lnTo>
                    <a:lnTo>
                      <a:pt x="20129" y="13726"/>
                    </a:lnTo>
                    <a:lnTo>
                      <a:pt x="20317" y="13580"/>
                    </a:lnTo>
                    <a:lnTo>
                      <a:pt x="20338" y="13496"/>
                    </a:lnTo>
                    <a:lnTo>
                      <a:pt x="20275" y="13287"/>
                    </a:lnTo>
                    <a:lnTo>
                      <a:pt x="20359" y="13036"/>
                    </a:lnTo>
                    <a:lnTo>
                      <a:pt x="20338" y="12826"/>
                    </a:lnTo>
                    <a:lnTo>
                      <a:pt x="20359" y="12659"/>
                    </a:lnTo>
                    <a:lnTo>
                      <a:pt x="20359" y="12596"/>
                    </a:lnTo>
                    <a:lnTo>
                      <a:pt x="20422" y="12387"/>
                    </a:lnTo>
                    <a:lnTo>
                      <a:pt x="20359" y="11592"/>
                    </a:lnTo>
                    <a:lnTo>
                      <a:pt x="20359" y="11445"/>
                    </a:lnTo>
                    <a:lnTo>
                      <a:pt x="20422" y="11341"/>
                    </a:lnTo>
                    <a:lnTo>
                      <a:pt x="20422" y="11236"/>
                    </a:lnTo>
                    <a:lnTo>
                      <a:pt x="20359" y="11278"/>
                    </a:lnTo>
                    <a:lnTo>
                      <a:pt x="20275" y="11194"/>
                    </a:lnTo>
                    <a:lnTo>
                      <a:pt x="20275" y="11131"/>
                    </a:lnTo>
                    <a:lnTo>
                      <a:pt x="20359" y="10985"/>
                    </a:lnTo>
                    <a:lnTo>
                      <a:pt x="20338" y="10859"/>
                    </a:lnTo>
                    <a:lnTo>
                      <a:pt x="20359" y="10776"/>
                    </a:lnTo>
                    <a:lnTo>
                      <a:pt x="20443" y="10755"/>
                    </a:lnTo>
                    <a:lnTo>
                      <a:pt x="20464" y="10629"/>
                    </a:lnTo>
                    <a:lnTo>
                      <a:pt x="20380" y="10504"/>
                    </a:lnTo>
                    <a:lnTo>
                      <a:pt x="20234" y="10420"/>
                    </a:lnTo>
                    <a:lnTo>
                      <a:pt x="20275" y="10399"/>
                    </a:lnTo>
                    <a:lnTo>
                      <a:pt x="20317" y="10336"/>
                    </a:lnTo>
                    <a:lnTo>
                      <a:pt x="20338" y="10399"/>
                    </a:lnTo>
                    <a:lnTo>
                      <a:pt x="20422" y="10441"/>
                    </a:lnTo>
                    <a:lnTo>
                      <a:pt x="20485" y="10462"/>
                    </a:lnTo>
                    <a:lnTo>
                      <a:pt x="20526" y="10336"/>
                    </a:lnTo>
                    <a:lnTo>
                      <a:pt x="20589" y="10336"/>
                    </a:lnTo>
                    <a:lnTo>
                      <a:pt x="20631" y="10420"/>
                    </a:lnTo>
                    <a:lnTo>
                      <a:pt x="20673" y="10441"/>
                    </a:lnTo>
                    <a:lnTo>
                      <a:pt x="20631" y="10525"/>
                    </a:lnTo>
                    <a:lnTo>
                      <a:pt x="20547" y="10567"/>
                    </a:lnTo>
                    <a:lnTo>
                      <a:pt x="20526" y="10650"/>
                    </a:lnTo>
                    <a:lnTo>
                      <a:pt x="20568" y="10650"/>
                    </a:lnTo>
                    <a:lnTo>
                      <a:pt x="20673" y="10546"/>
                    </a:lnTo>
                    <a:lnTo>
                      <a:pt x="20840" y="10462"/>
                    </a:lnTo>
                    <a:lnTo>
                      <a:pt x="21008" y="10190"/>
                    </a:lnTo>
                    <a:lnTo>
                      <a:pt x="21091" y="9981"/>
                    </a:lnTo>
                    <a:lnTo>
                      <a:pt x="21112" y="9834"/>
                    </a:lnTo>
                    <a:lnTo>
                      <a:pt x="21196" y="9771"/>
                    </a:lnTo>
                    <a:lnTo>
                      <a:pt x="21280" y="9562"/>
                    </a:lnTo>
                    <a:lnTo>
                      <a:pt x="21363" y="9374"/>
                    </a:lnTo>
                    <a:lnTo>
                      <a:pt x="21677" y="9165"/>
                    </a:lnTo>
                    <a:lnTo>
                      <a:pt x="21698" y="9060"/>
                    </a:lnTo>
                    <a:lnTo>
                      <a:pt x="21803" y="9039"/>
                    </a:lnTo>
                    <a:lnTo>
                      <a:pt x="21887" y="8934"/>
                    </a:lnTo>
                    <a:lnTo>
                      <a:pt x="22138" y="8683"/>
                    </a:lnTo>
                    <a:lnTo>
                      <a:pt x="22368" y="8370"/>
                    </a:lnTo>
                    <a:lnTo>
                      <a:pt x="22431" y="8307"/>
                    </a:lnTo>
                    <a:lnTo>
                      <a:pt x="22556" y="7993"/>
                    </a:lnTo>
                    <a:lnTo>
                      <a:pt x="22577" y="7846"/>
                    </a:lnTo>
                    <a:lnTo>
                      <a:pt x="22661" y="7742"/>
                    </a:lnTo>
                    <a:lnTo>
                      <a:pt x="22661" y="7637"/>
                    </a:lnTo>
                    <a:lnTo>
                      <a:pt x="22577" y="7533"/>
                    </a:lnTo>
                    <a:lnTo>
                      <a:pt x="22619" y="7449"/>
                    </a:lnTo>
                    <a:lnTo>
                      <a:pt x="22682" y="7449"/>
                    </a:lnTo>
                    <a:lnTo>
                      <a:pt x="22661" y="7156"/>
                    </a:lnTo>
                    <a:lnTo>
                      <a:pt x="22577" y="7093"/>
                    </a:lnTo>
                    <a:lnTo>
                      <a:pt x="22556" y="6968"/>
                    </a:lnTo>
                    <a:lnTo>
                      <a:pt x="22347" y="6528"/>
                    </a:lnTo>
                    <a:lnTo>
                      <a:pt x="22347" y="6361"/>
                    </a:lnTo>
                    <a:lnTo>
                      <a:pt x="22326" y="6193"/>
                    </a:lnTo>
                    <a:lnTo>
                      <a:pt x="21949" y="6026"/>
                    </a:lnTo>
                    <a:lnTo>
                      <a:pt x="21740" y="6026"/>
                    </a:lnTo>
                    <a:lnTo>
                      <a:pt x="21594" y="6110"/>
                    </a:lnTo>
                    <a:lnTo>
                      <a:pt x="21489" y="5942"/>
                    </a:lnTo>
                    <a:lnTo>
                      <a:pt x="21342" y="5921"/>
                    </a:lnTo>
                    <a:lnTo>
                      <a:pt x="21217" y="5796"/>
                    </a:lnTo>
                    <a:lnTo>
                      <a:pt x="21070" y="5712"/>
                    </a:lnTo>
                    <a:lnTo>
                      <a:pt x="20966" y="5691"/>
                    </a:lnTo>
                    <a:lnTo>
                      <a:pt x="20694" y="5398"/>
                    </a:lnTo>
                    <a:lnTo>
                      <a:pt x="20485" y="5105"/>
                    </a:lnTo>
                    <a:lnTo>
                      <a:pt x="20380" y="5085"/>
                    </a:lnTo>
                    <a:lnTo>
                      <a:pt x="20254" y="4959"/>
                    </a:lnTo>
                    <a:lnTo>
                      <a:pt x="20129" y="4959"/>
                    </a:lnTo>
                    <a:lnTo>
                      <a:pt x="19773" y="4687"/>
                    </a:lnTo>
                    <a:lnTo>
                      <a:pt x="19627" y="4687"/>
                    </a:lnTo>
                    <a:lnTo>
                      <a:pt x="19438" y="4603"/>
                    </a:lnTo>
                    <a:lnTo>
                      <a:pt x="19334" y="4666"/>
                    </a:lnTo>
                    <a:lnTo>
                      <a:pt x="19187" y="4666"/>
                    </a:lnTo>
                    <a:lnTo>
                      <a:pt x="19083" y="4603"/>
                    </a:lnTo>
                    <a:lnTo>
                      <a:pt x="18978" y="4666"/>
                    </a:lnTo>
                    <a:lnTo>
                      <a:pt x="18915" y="4750"/>
                    </a:lnTo>
                    <a:lnTo>
                      <a:pt x="18832" y="4666"/>
                    </a:lnTo>
                    <a:lnTo>
                      <a:pt x="18685" y="4561"/>
                    </a:lnTo>
                    <a:lnTo>
                      <a:pt x="18685" y="4666"/>
                    </a:lnTo>
                    <a:lnTo>
                      <a:pt x="18602" y="4624"/>
                    </a:lnTo>
                    <a:lnTo>
                      <a:pt x="18581" y="4687"/>
                    </a:lnTo>
                    <a:lnTo>
                      <a:pt x="18581" y="4750"/>
                    </a:lnTo>
                    <a:lnTo>
                      <a:pt x="18476" y="4666"/>
                    </a:lnTo>
                    <a:lnTo>
                      <a:pt x="18455" y="4624"/>
                    </a:lnTo>
                    <a:lnTo>
                      <a:pt x="18371" y="4582"/>
                    </a:lnTo>
                    <a:lnTo>
                      <a:pt x="18371" y="4582"/>
                    </a:lnTo>
                    <a:lnTo>
                      <a:pt x="18392" y="4645"/>
                    </a:lnTo>
                    <a:lnTo>
                      <a:pt x="18371" y="4666"/>
                    </a:lnTo>
                    <a:lnTo>
                      <a:pt x="18183" y="4582"/>
                    </a:lnTo>
                    <a:lnTo>
                      <a:pt x="18141" y="4582"/>
                    </a:lnTo>
                    <a:lnTo>
                      <a:pt x="17995" y="4561"/>
                    </a:lnTo>
                    <a:lnTo>
                      <a:pt x="17702" y="4394"/>
                    </a:lnTo>
                    <a:lnTo>
                      <a:pt x="17555" y="4394"/>
                    </a:lnTo>
                    <a:lnTo>
                      <a:pt x="17555" y="4436"/>
                    </a:lnTo>
                    <a:lnTo>
                      <a:pt x="17597" y="4478"/>
                    </a:lnTo>
                    <a:lnTo>
                      <a:pt x="17555" y="4520"/>
                    </a:lnTo>
                    <a:lnTo>
                      <a:pt x="17472" y="4478"/>
                    </a:lnTo>
                    <a:lnTo>
                      <a:pt x="17451" y="4520"/>
                    </a:lnTo>
                    <a:lnTo>
                      <a:pt x="17430" y="4561"/>
                    </a:lnTo>
                    <a:lnTo>
                      <a:pt x="17325" y="4603"/>
                    </a:lnTo>
                    <a:lnTo>
                      <a:pt x="17262" y="4666"/>
                    </a:lnTo>
                    <a:lnTo>
                      <a:pt x="17241" y="4792"/>
                    </a:lnTo>
                    <a:lnTo>
                      <a:pt x="17200" y="4687"/>
                    </a:lnTo>
                    <a:lnTo>
                      <a:pt x="17158" y="4603"/>
                    </a:lnTo>
                    <a:lnTo>
                      <a:pt x="17116" y="4645"/>
                    </a:lnTo>
                    <a:lnTo>
                      <a:pt x="17116" y="4750"/>
                    </a:lnTo>
                    <a:lnTo>
                      <a:pt x="17011" y="4917"/>
                    </a:lnTo>
                    <a:lnTo>
                      <a:pt x="17011" y="5085"/>
                    </a:lnTo>
                    <a:lnTo>
                      <a:pt x="16990" y="4917"/>
                    </a:lnTo>
                    <a:lnTo>
                      <a:pt x="17011" y="4771"/>
                    </a:lnTo>
                    <a:lnTo>
                      <a:pt x="16990" y="4645"/>
                    </a:lnTo>
                    <a:lnTo>
                      <a:pt x="17032" y="4457"/>
                    </a:lnTo>
                    <a:lnTo>
                      <a:pt x="17095" y="4394"/>
                    </a:lnTo>
                    <a:lnTo>
                      <a:pt x="17032" y="4373"/>
                    </a:lnTo>
                    <a:lnTo>
                      <a:pt x="16928" y="4373"/>
                    </a:lnTo>
                    <a:lnTo>
                      <a:pt x="17053" y="4248"/>
                    </a:lnTo>
                    <a:lnTo>
                      <a:pt x="16907" y="4059"/>
                    </a:lnTo>
                    <a:lnTo>
                      <a:pt x="16823" y="3913"/>
                    </a:lnTo>
                    <a:lnTo>
                      <a:pt x="16739" y="3913"/>
                    </a:lnTo>
                    <a:lnTo>
                      <a:pt x="16614" y="3871"/>
                    </a:lnTo>
                    <a:lnTo>
                      <a:pt x="16530" y="3976"/>
                    </a:lnTo>
                    <a:lnTo>
                      <a:pt x="16467" y="4017"/>
                    </a:lnTo>
                    <a:lnTo>
                      <a:pt x="16425" y="3934"/>
                    </a:lnTo>
                    <a:lnTo>
                      <a:pt x="16384" y="3913"/>
                    </a:lnTo>
                    <a:lnTo>
                      <a:pt x="16363" y="3829"/>
                    </a:lnTo>
                    <a:lnTo>
                      <a:pt x="16279" y="3766"/>
                    </a:lnTo>
                    <a:lnTo>
                      <a:pt x="16195" y="3766"/>
                    </a:lnTo>
                    <a:lnTo>
                      <a:pt x="16153" y="3724"/>
                    </a:lnTo>
                    <a:lnTo>
                      <a:pt x="16070" y="3704"/>
                    </a:lnTo>
                    <a:lnTo>
                      <a:pt x="16007" y="3745"/>
                    </a:lnTo>
                    <a:lnTo>
                      <a:pt x="16007" y="3704"/>
                    </a:lnTo>
                    <a:lnTo>
                      <a:pt x="15965" y="3662"/>
                    </a:lnTo>
                    <a:lnTo>
                      <a:pt x="15902" y="3599"/>
                    </a:lnTo>
                    <a:lnTo>
                      <a:pt x="15840" y="3620"/>
                    </a:lnTo>
                    <a:lnTo>
                      <a:pt x="15693" y="3599"/>
                    </a:lnTo>
                    <a:lnTo>
                      <a:pt x="15526" y="3494"/>
                    </a:lnTo>
                    <a:lnTo>
                      <a:pt x="15463" y="3494"/>
                    </a:lnTo>
                    <a:lnTo>
                      <a:pt x="15442" y="3536"/>
                    </a:lnTo>
                    <a:lnTo>
                      <a:pt x="15337" y="3452"/>
                    </a:lnTo>
                    <a:lnTo>
                      <a:pt x="15254" y="3452"/>
                    </a:lnTo>
                    <a:lnTo>
                      <a:pt x="15233" y="3536"/>
                    </a:lnTo>
                    <a:lnTo>
                      <a:pt x="15170" y="3536"/>
                    </a:lnTo>
                    <a:lnTo>
                      <a:pt x="15149" y="3452"/>
                    </a:lnTo>
                    <a:lnTo>
                      <a:pt x="15024" y="3452"/>
                    </a:lnTo>
                    <a:lnTo>
                      <a:pt x="14919" y="3515"/>
                    </a:lnTo>
                    <a:lnTo>
                      <a:pt x="14856" y="3620"/>
                    </a:lnTo>
                    <a:lnTo>
                      <a:pt x="14856" y="3704"/>
                    </a:lnTo>
                    <a:lnTo>
                      <a:pt x="14731" y="3829"/>
                    </a:lnTo>
                    <a:lnTo>
                      <a:pt x="14584" y="3934"/>
                    </a:lnTo>
                    <a:lnTo>
                      <a:pt x="14375" y="4059"/>
                    </a:lnTo>
                    <a:lnTo>
                      <a:pt x="14270" y="4185"/>
                    </a:lnTo>
                    <a:lnTo>
                      <a:pt x="14208" y="4352"/>
                    </a:lnTo>
                    <a:lnTo>
                      <a:pt x="14187" y="4499"/>
                    </a:lnTo>
                    <a:lnTo>
                      <a:pt x="14124" y="4582"/>
                    </a:lnTo>
                    <a:lnTo>
                      <a:pt x="14019" y="4687"/>
                    </a:lnTo>
                    <a:lnTo>
                      <a:pt x="14019" y="4771"/>
                    </a:lnTo>
                    <a:lnTo>
                      <a:pt x="14061" y="4896"/>
                    </a:lnTo>
                    <a:lnTo>
                      <a:pt x="14019" y="5105"/>
                    </a:lnTo>
                    <a:lnTo>
                      <a:pt x="13998" y="4980"/>
                    </a:lnTo>
                    <a:lnTo>
                      <a:pt x="13915" y="4854"/>
                    </a:lnTo>
                    <a:lnTo>
                      <a:pt x="13915" y="4750"/>
                    </a:lnTo>
                    <a:lnTo>
                      <a:pt x="13998" y="4645"/>
                    </a:lnTo>
                    <a:lnTo>
                      <a:pt x="14103" y="4561"/>
                    </a:lnTo>
                    <a:lnTo>
                      <a:pt x="14082" y="4394"/>
                    </a:lnTo>
                    <a:lnTo>
                      <a:pt x="14124" y="4269"/>
                    </a:lnTo>
                    <a:lnTo>
                      <a:pt x="14124" y="4185"/>
                    </a:lnTo>
                    <a:lnTo>
                      <a:pt x="14061" y="4185"/>
                    </a:lnTo>
                    <a:lnTo>
                      <a:pt x="13915" y="4248"/>
                    </a:lnTo>
                    <a:lnTo>
                      <a:pt x="13768" y="4185"/>
                    </a:lnTo>
                    <a:lnTo>
                      <a:pt x="13643" y="4185"/>
                    </a:lnTo>
                    <a:lnTo>
                      <a:pt x="13538" y="4227"/>
                    </a:lnTo>
                    <a:lnTo>
                      <a:pt x="13454" y="4164"/>
                    </a:lnTo>
                    <a:lnTo>
                      <a:pt x="13538" y="4164"/>
                    </a:lnTo>
                    <a:lnTo>
                      <a:pt x="13643" y="4080"/>
                    </a:lnTo>
                    <a:lnTo>
                      <a:pt x="13747" y="4059"/>
                    </a:lnTo>
                    <a:lnTo>
                      <a:pt x="13915" y="4080"/>
                    </a:lnTo>
                    <a:lnTo>
                      <a:pt x="14019" y="4059"/>
                    </a:lnTo>
                    <a:lnTo>
                      <a:pt x="14103" y="3955"/>
                    </a:lnTo>
                    <a:lnTo>
                      <a:pt x="14166" y="3955"/>
                    </a:lnTo>
                    <a:lnTo>
                      <a:pt x="14208" y="4017"/>
                    </a:lnTo>
                    <a:lnTo>
                      <a:pt x="14270" y="3976"/>
                    </a:lnTo>
                    <a:lnTo>
                      <a:pt x="14375" y="3934"/>
                    </a:lnTo>
                    <a:lnTo>
                      <a:pt x="14521" y="3871"/>
                    </a:lnTo>
                    <a:lnTo>
                      <a:pt x="14521" y="3745"/>
                    </a:lnTo>
                    <a:lnTo>
                      <a:pt x="14689" y="3557"/>
                    </a:lnTo>
                    <a:lnTo>
                      <a:pt x="14689" y="3432"/>
                    </a:lnTo>
                    <a:lnTo>
                      <a:pt x="14731" y="3348"/>
                    </a:lnTo>
                    <a:lnTo>
                      <a:pt x="14731" y="3243"/>
                    </a:lnTo>
                    <a:lnTo>
                      <a:pt x="14584" y="3222"/>
                    </a:lnTo>
                    <a:lnTo>
                      <a:pt x="14438" y="3118"/>
                    </a:lnTo>
                    <a:lnTo>
                      <a:pt x="14333" y="3118"/>
                    </a:lnTo>
                    <a:lnTo>
                      <a:pt x="14187" y="3222"/>
                    </a:lnTo>
                    <a:lnTo>
                      <a:pt x="14061" y="3222"/>
                    </a:lnTo>
                    <a:lnTo>
                      <a:pt x="13852" y="3139"/>
                    </a:lnTo>
                    <a:lnTo>
                      <a:pt x="13643" y="3118"/>
                    </a:lnTo>
                    <a:lnTo>
                      <a:pt x="13475" y="3285"/>
                    </a:lnTo>
                    <a:lnTo>
                      <a:pt x="13475" y="3348"/>
                    </a:lnTo>
                    <a:lnTo>
                      <a:pt x="13538" y="3390"/>
                    </a:lnTo>
                    <a:lnTo>
                      <a:pt x="13559" y="3432"/>
                    </a:lnTo>
                    <a:lnTo>
                      <a:pt x="13475" y="3432"/>
                    </a:lnTo>
                    <a:lnTo>
                      <a:pt x="13433" y="3452"/>
                    </a:lnTo>
                    <a:lnTo>
                      <a:pt x="13371" y="3557"/>
                    </a:lnTo>
                    <a:lnTo>
                      <a:pt x="13350" y="3494"/>
                    </a:lnTo>
                    <a:lnTo>
                      <a:pt x="13287" y="3452"/>
                    </a:lnTo>
                    <a:lnTo>
                      <a:pt x="13161" y="3515"/>
                    </a:lnTo>
                    <a:lnTo>
                      <a:pt x="13036" y="3704"/>
                    </a:lnTo>
                    <a:lnTo>
                      <a:pt x="12848" y="3913"/>
                    </a:lnTo>
                    <a:lnTo>
                      <a:pt x="12973" y="3724"/>
                    </a:lnTo>
                    <a:lnTo>
                      <a:pt x="12973" y="3599"/>
                    </a:lnTo>
                    <a:lnTo>
                      <a:pt x="13015" y="3515"/>
                    </a:lnTo>
                    <a:lnTo>
                      <a:pt x="13015" y="3432"/>
                    </a:lnTo>
                    <a:lnTo>
                      <a:pt x="12952" y="3432"/>
                    </a:lnTo>
                    <a:lnTo>
                      <a:pt x="12848" y="3536"/>
                    </a:lnTo>
                    <a:lnTo>
                      <a:pt x="12806" y="3662"/>
                    </a:lnTo>
                    <a:lnTo>
                      <a:pt x="12743" y="3829"/>
                    </a:lnTo>
                    <a:lnTo>
                      <a:pt x="12638" y="3871"/>
                    </a:lnTo>
                    <a:lnTo>
                      <a:pt x="12722" y="3704"/>
                    </a:lnTo>
                    <a:lnTo>
                      <a:pt x="12743" y="3557"/>
                    </a:lnTo>
                    <a:lnTo>
                      <a:pt x="12952" y="3306"/>
                    </a:lnTo>
                    <a:lnTo>
                      <a:pt x="13015" y="3118"/>
                    </a:lnTo>
                    <a:lnTo>
                      <a:pt x="13078" y="3013"/>
                    </a:lnTo>
                    <a:lnTo>
                      <a:pt x="13182" y="2971"/>
                    </a:lnTo>
                    <a:lnTo>
                      <a:pt x="13329" y="2888"/>
                    </a:lnTo>
                    <a:lnTo>
                      <a:pt x="13392" y="2867"/>
                    </a:lnTo>
                    <a:lnTo>
                      <a:pt x="13496" y="2699"/>
                    </a:lnTo>
                    <a:lnTo>
                      <a:pt x="13768" y="2448"/>
                    </a:lnTo>
                    <a:lnTo>
                      <a:pt x="13789" y="2364"/>
                    </a:lnTo>
                    <a:lnTo>
                      <a:pt x="13852" y="2302"/>
                    </a:lnTo>
                    <a:lnTo>
                      <a:pt x="13789" y="2239"/>
                    </a:lnTo>
                    <a:lnTo>
                      <a:pt x="13810" y="2155"/>
                    </a:lnTo>
                    <a:lnTo>
                      <a:pt x="13852" y="2134"/>
                    </a:lnTo>
                    <a:lnTo>
                      <a:pt x="13852" y="2030"/>
                    </a:lnTo>
                    <a:lnTo>
                      <a:pt x="13747" y="1946"/>
                    </a:lnTo>
                    <a:lnTo>
                      <a:pt x="13601" y="1946"/>
                    </a:lnTo>
                    <a:lnTo>
                      <a:pt x="13580" y="1988"/>
                    </a:lnTo>
                    <a:lnTo>
                      <a:pt x="13538" y="1883"/>
                    </a:lnTo>
                    <a:lnTo>
                      <a:pt x="13454" y="1674"/>
                    </a:lnTo>
                    <a:lnTo>
                      <a:pt x="13329" y="1360"/>
                    </a:lnTo>
                    <a:lnTo>
                      <a:pt x="13224" y="1214"/>
                    </a:lnTo>
                    <a:lnTo>
                      <a:pt x="13140" y="1004"/>
                    </a:lnTo>
                    <a:lnTo>
                      <a:pt x="13140" y="879"/>
                    </a:lnTo>
                    <a:lnTo>
                      <a:pt x="13120" y="732"/>
                    </a:lnTo>
                    <a:lnTo>
                      <a:pt x="13057" y="691"/>
                    </a:lnTo>
                    <a:lnTo>
                      <a:pt x="13036" y="586"/>
                    </a:lnTo>
                    <a:lnTo>
                      <a:pt x="12952" y="460"/>
                    </a:lnTo>
                    <a:lnTo>
                      <a:pt x="12931" y="481"/>
                    </a:lnTo>
                    <a:lnTo>
                      <a:pt x="12931" y="565"/>
                    </a:lnTo>
                    <a:lnTo>
                      <a:pt x="12868" y="628"/>
                    </a:lnTo>
                    <a:lnTo>
                      <a:pt x="12743" y="711"/>
                    </a:lnTo>
                    <a:lnTo>
                      <a:pt x="12701" y="795"/>
                    </a:lnTo>
                    <a:lnTo>
                      <a:pt x="12555" y="984"/>
                    </a:lnTo>
                    <a:lnTo>
                      <a:pt x="12408" y="1151"/>
                    </a:lnTo>
                    <a:lnTo>
                      <a:pt x="12408" y="1256"/>
                    </a:lnTo>
                    <a:lnTo>
                      <a:pt x="12303" y="1507"/>
                    </a:lnTo>
                    <a:lnTo>
                      <a:pt x="12199" y="1653"/>
                    </a:lnTo>
                    <a:lnTo>
                      <a:pt x="12115" y="1779"/>
                    </a:lnTo>
                    <a:lnTo>
                      <a:pt x="12011" y="1820"/>
                    </a:lnTo>
                    <a:lnTo>
                      <a:pt x="11969" y="1862"/>
                    </a:lnTo>
                    <a:lnTo>
                      <a:pt x="11927" y="1967"/>
                    </a:lnTo>
                    <a:lnTo>
                      <a:pt x="11822" y="2051"/>
                    </a:lnTo>
                    <a:lnTo>
                      <a:pt x="11759" y="2030"/>
                    </a:lnTo>
                    <a:lnTo>
                      <a:pt x="11759" y="1862"/>
                    </a:lnTo>
                    <a:lnTo>
                      <a:pt x="11697" y="1841"/>
                    </a:lnTo>
                    <a:lnTo>
                      <a:pt x="11676" y="1779"/>
                    </a:lnTo>
                    <a:lnTo>
                      <a:pt x="11613" y="1779"/>
                    </a:lnTo>
                    <a:lnTo>
                      <a:pt x="11550" y="1820"/>
                    </a:lnTo>
                    <a:lnTo>
                      <a:pt x="11487" y="1883"/>
                    </a:lnTo>
                    <a:lnTo>
                      <a:pt x="11383" y="1862"/>
                    </a:lnTo>
                    <a:lnTo>
                      <a:pt x="11299" y="1779"/>
                    </a:lnTo>
                    <a:lnTo>
                      <a:pt x="11299" y="1737"/>
                    </a:lnTo>
                    <a:lnTo>
                      <a:pt x="11278" y="1716"/>
                    </a:lnTo>
                    <a:lnTo>
                      <a:pt x="11257" y="1611"/>
                    </a:lnTo>
                    <a:lnTo>
                      <a:pt x="11236" y="1548"/>
                    </a:lnTo>
                    <a:lnTo>
                      <a:pt x="11153" y="1528"/>
                    </a:lnTo>
                    <a:lnTo>
                      <a:pt x="11048" y="1423"/>
                    </a:lnTo>
                    <a:lnTo>
                      <a:pt x="10881" y="1423"/>
                    </a:lnTo>
                    <a:lnTo>
                      <a:pt x="10776" y="1465"/>
                    </a:lnTo>
                    <a:lnTo>
                      <a:pt x="10546" y="1465"/>
                    </a:lnTo>
                    <a:lnTo>
                      <a:pt x="10420" y="1444"/>
                    </a:lnTo>
                    <a:lnTo>
                      <a:pt x="10316" y="1528"/>
                    </a:lnTo>
                    <a:lnTo>
                      <a:pt x="10295" y="1632"/>
                    </a:lnTo>
                    <a:lnTo>
                      <a:pt x="10399" y="1737"/>
                    </a:lnTo>
                    <a:lnTo>
                      <a:pt x="10420" y="1820"/>
                    </a:lnTo>
                    <a:lnTo>
                      <a:pt x="10462" y="1946"/>
                    </a:lnTo>
                    <a:lnTo>
                      <a:pt x="10441" y="1988"/>
                    </a:lnTo>
                    <a:lnTo>
                      <a:pt x="10337" y="1988"/>
                    </a:lnTo>
                    <a:lnTo>
                      <a:pt x="10190" y="1946"/>
                    </a:lnTo>
                    <a:lnTo>
                      <a:pt x="10148" y="1925"/>
                    </a:lnTo>
                    <a:lnTo>
                      <a:pt x="9918" y="1925"/>
                    </a:lnTo>
                    <a:lnTo>
                      <a:pt x="9814" y="1946"/>
                    </a:lnTo>
                    <a:lnTo>
                      <a:pt x="9772" y="1883"/>
                    </a:lnTo>
                    <a:lnTo>
                      <a:pt x="9604" y="1883"/>
                    </a:lnTo>
                    <a:lnTo>
                      <a:pt x="9479" y="1946"/>
                    </a:lnTo>
                    <a:lnTo>
                      <a:pt x="9395" y="2134"/>
                    </a:lnTo>
                    <a:lnTo>
                      <a:pt x="9165" y="2134"/>
                    </a:lnTo>
                    <a:lnTo>
                      <a:pt x="9039" y="2155"/>
                    </a:lnTo>
                    <a:lnTo>
                      <a:pt x="8998" y="2197"/>
                    </a:lnTo>
                    <a:lnTo>
                      <a:pt x="8935" y="2302"/>
                    </a:lnTo>
                    <a:lnTo>
                      <a:pt x="8788" y="2302"/>
                    </a:lnTo>
                    <a:lnTo>
                      <a:pt x="8767" y="2281"/>
                    </a:lnTo>
                    <a:lnTo>
                      <a:pt x="8684" y="2302"/>
                    </a:lnTo>
                    <a:lnTo>
                      <a:pt x="8621" y="2385"/>
                    </a:lnTo>
                    <a:lnTo>
                      <a:pt x="8537" y="2364"/>
                    </a:lnTo>
                    <a:lnTo>
                      <a:pt x="8307" y="2176"/>
                    </a:lnTo>
                    <a:lnTo>
                      <a:pt x="8223" y="2072"/>
                    </a:lnTo>
                    <a:lnTo>
                      <a:pt x="8223" y="1988"/>
                    </a:lnTo>
                    <a:lnTo>
                      <a:pt x="8098" y="1862"/>
                    </a:lnTo>
                    <a:lnTo>
                      <a:pt x="7993" y="1758"/>
                    </a:lnTo>
                    <a:lnTo>
                      <a:pt x="7993" y="1653"/>
                    </a:lnTo>
                    <a:lnTo>
                      <a:pt x="8014" y="1569"/>
                    </a:lnTo>
                    <a:lnTo>
                      <a:pt x="7993" y="1528"/>
                    </a:lnTo>
                    <a:lnTo>
                      <a:pt x="8014" y="1423"/>
                    </a:lnTo>
                    <a:lnTo>
                      <a:pt x="8056" y="1339"/>
                    </a:lnTo>
                    <a:lnTo>
                      <a:pt x="8056" y="1214"/>
                    </a:lnTo>
                    <a:lnTo>
                      <a:pt x="8161" y="1025"/>
                    </a:lnTo>
                    <a:lnTo>
                      <a:pt x="8202" y="879"/>
                    </a:lnTo>
                    <a:lnTo>
                      <a:pt x="8307" y="732"/>
                    </a:lnTo>
                    <a:lnTo>
                      <a:pt x="8307" y="691"/>
                    </a:lnTo>
                    <a:lnTo>
                      <a:pt x="8202" y="691"/>
                    </a:lnTo>
                    <a:lnTo>
                      <a:pt x="8140" y="607"/>
                    </a:lnTo>
                    <a:lnTo>
                      <a:pt x="8119" y="523"/>
                    </a:lnTo>
                    <a:lnTo>
                      <a:pt x="7993" y="523"/>
                    </a:lnTo>
                    <a:lnTo>
                      <a:pt x="7889" y="481"/>
                    </a:lnTo>
                    <a:lnTo>
                      <a:pt x="7930" y="398"/>
                    </a:lnTo>
                    <a:lnTo>
                      <a:pt x="8014" y="293"/>
                    </a:lnTo>
                    <a:lnTo>
                      <a:pt x="8014" y="147"/>
                    </a:lnTo>
                    <a:lnTo>
                      <a:pt x="7910" y="0"/>
                    </a:lnTo>
                    <a:lnTo>
                      <a:pt x="7784" y="0"/>
                    </a:lnTo>
                    <a:lnTo>
                      <a:pt x="7721" y="63"/>
                    </a:lnTo>
                    <a:lnTo>
                      <a:pt x="76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FF6B65"/>
                  </a:solidFill>
                </a:endParaRPr>
              </a:p>
            </p:txBody>
          </p:sp>
        </p:grpSp>
        <p:grpSp>
          <p:nvGrpSpPr>
            <p:cNvPr id="1265" name="Google Shape;1265;p34"/>
            <p:cNvGrpSpPr/>
            <p:nvPr/>
          </p:nvGrpSpPr>
          <p:grpSpPr>
            <a:xfrm>
              <a:off x="3265985" y="3226989"/>
              <a:ext cx="87151" cy="346202"/>
              <a:chOff x="2680375" y="3423800"/>
              <a:chExt cx="182975" cy="761050"/>
            </a:xfrm>
          </p:grpSpPr>
          <p:sp>
            <p:nvSpPr>
              <p:cNvPr id="1266" name="Google Shape;1266;p34"/>
              <p:cNvSpPr/>
              <p:nvPr/>
            </p:nvSpPr>
            <p:spPr>
              <a:xfrm>
                <a:off x="2698650" y="3423800"/>
                <a:ext cx="164700" cy="703875"/>
              </a:xfrm>
              <a:custGeom>
                <a:rect b="b" l="l" r="r" t="t"/>
                <a:pathLst>
                  <a:path extrusionOk="0" h="28155" w="6588">
                    <a:moveTo>
                      <a:pt x="319" y="4568"/>
                    </a:moveTo>
                    <a:lnTo>
                      <a:pt x="107" y="1274"/>
                    </a:lnTo>
                    <a:lnTo>
                      <a:pt x="319" y="0"/>
                    </a:lnTo>
                    <a:lnTo>
                      <a:pt x="6588" y="4356"/>
                    </a:lnTo>
                    <a:lnTo>
                      <a:pt x="4994" y="7331"/>
                    </a:lnTo>
                    <a:lnTo>
                      <a:pt x="1913" y="16149"/>
                    </a:lnTo>
                    <a:lnTo>
                      <a:pt x="2656" y="24330"/>
                    </a:lnTo>
                    <a:lnTo>
                      <a:pt x="4144" y="28155"/>
                    </a:lnTo>
                    <a:lnTo>
                      <a:pt x="1700" y="27836"/>
                    </a:lnTo>
                    <a:lnTo>
                      <a:pt x="532" y="25605"/>
                    </a:lnTo>
                    <a:lnTo>
                      <a:pt x="1063" y="22736"/>
                    </a:lnTo>
                    <a:lnTo>
                      <a:pt x="0" y="17530"/>
                    </a:lnTo>
                    <a:lnTo>
                      <a:pt x="638" y="14024"/>
                    </a:lnTo>
                    <a:lnTo>
                      <a:pt x="213" y="11793"/>
                    </a:lnTo>
                    <a:lnTo>
                      <a:pt x="744" y="775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267" name="Google Shape;1267;p34"/>
              <p:cNvSpPr/>
              <p:nvPr/>
            </p:nvSpPr>
            <p:spPr>
              <a:xfrm>
                <a:off x="2680375" y="3510050"/>
                <a:ext cx="137075" cy="674800"/>
              </a:xfrm>
              <a:custGeom>
                <a:rect b="b" l="l" r="r" t="t"/>
                <a:pathLst>
                  <a:path extrusionOk="0" h="26992" w="5483">
                    <a:moveTo>
                      <a:pt x="984" y="23016"/>
                    </a:moveTo>
                    <a:lnTo>
                      <a:pt x="984" y="23121"/>
                    </a:lnTo>
                    <a:lnTo>
                      <a:pt x="1026" y="23058"/>
                    </a:lnTo>
                    <a:lnTo>
                      <a:pt x="1088" y="23016"/>
                    </a:lnTo>
                    <a:close/>
                    <a:moveTo>
                      <a:pt x="1047" y="0"/>
                    </a:moveTo>
                    <a:lnTo>
                      <a:pt x="984" y="105"/>
                    </a:lnTo>
                    <a:lnTo>
                      <a:pt x="963" y="209"/>
                    </a:lnTo>
                    <a:lnTo>
                      <a:pt x="1068" y="314"/>
                    </a:lnTo>
                    <a:lnTo>
                      <a:pt x="1005" y="419"/>
                    </a:lnTo>
                    <a:lnTo>
                      <a:pt x="900" y="502"/>
                    </a:lnTo>
                    <a:lnTo>
                      <a:pt x="837" y="461"/>
                    </a:lnTo>
                    <a:lnTo>
                      <a:pt x="691" y="544"/>
                    </a:lnTo>
                    <a:lnTo>
                      <a:pt x="565" y="628"/>
                    </a:lnTo>
                    <a:lnTo>
                      <a:pt x="628" y="670"/>
                    </a:lnTo>
                    <a:lnTo>
                      <a:pt x="628" y="837"/>
                    </a:lnTo>
                    <a:lnTo>
                      <a:pt x="586" y="963"/>
                    </a:lnTo>
                    <a:lnTo>
                      <a:pt x="628" y="1130"/>
                    </a:lnTo>
                    <a:lnTo>
                      <a:pt x="733" y="1549"/>
                    </a:lnTo>
                    <a:lnTo>
                      <a:pt x="733" y="1695"/>
                    </a:lnTo>
                    <a:lnTo>
                      <a:pt x="691" y="1800"/>
                    </a:lnTo>
                    <a:lnTo>
                      <a:pt x="649" y="1883"/>
                    </a:lnTo>
                    <a:lnTo>
                      <a:pt x="691" y="2093"/>
                    </a:lnTo>
                    <a:lnTo>
                      <a:pt x="775" y="2302"/>
                    </a:lnTo>
                    <a:lnTo>
                      <a:pt x="858" y="2490"/>
                    </a:lnTo>
                    <a:lnTo>
                      <a:pt x="858" y="2762"/>
                    </a:lnTo>
                    <a:lnTo>
                      <a:pt x="837" y="2846"/>
                    </a:lnTo>
                    <a:lnTo>
                      <a:pt x="796" y="2909"/>
                    </a:lnTo>
                    <a:lnTo>
                      <a:pt x="837" y="3327"/>
                    </a:lnTo>
                    <a:lnTo>
                      <a:pt x="837" y="3432"/>
                    </a:lnTo>
                    <a:lnTo>
                      <a:pt x="754" y="3474"/>
                    </a:lnTo>
                    <a:lnTo>
                      <a:pt x="670" y="3536"/>
                    </a:lnTo>
                    <a:lnTo>
                      <a:pt x="670" y="3766"/>
                    </a:lnTo>
                    <a:lnTo>
                      <a:pt x="691" y="3829"/>
                    </a:lnTo>
                    <a:lnTo>
                      <a:pt x="775" y="3766"/>
                    </a:lnTo>
                    <a:lnTo>
                      <a:pt x="837" y="3829"/>
                    </a:lnTo>
                    <a:lnTo>
                      <a:pt x="754" y="3892"/>
                    </a:lnTo>
                    <a:lnTo>
                      <a:pt x="754" y="4499"/>
                    </a:lnTo>
                    <a:lnTo>
                      <a:pt x="837" y="4729"/>
                    </a:lnTo>
                    <a:lnTo>
                      <a:pt x="858" y="4917"/>
                    </a:lnTo>
                    <a:lnTo>
                      <a:pt x="837" y="5064"/>
                    </a:lnTo>
                    <a:lnTo>
                      <a:pt x="733" y="5231"/>
                    </a:lnTo>
                    <a:lnTo>
                      <a:pt x="733" y="5399"/>
                    </a:lnTo>
                    <a:lnTo>
                      <a:pt x="837" y="5566"/>
                    </a:lnTo>
                    <a:lnTo>
                      <a:pt x="796" y="5712"/>
                    </a:lnTo>
                    <a:lnTo>
                      <a:pt x="796" y="5984"/>
                    </a:lnTo>
                    <a:lnTo>
                      <a:pt x="754" y="6089"/>
                    </a:lnTo>
                    <a:lnTo>
                      <a:pt x="754" y="6256"/>
                    </a:lnTo>
                    <a:lnTo>
                      <a:pt x="775" y="6340"/>
                    </a:lnTo>
                    <a:lnTo>
                      <a:pt x="775" y="6403"/>
                    </a:lnTo>
                    <a:lnTo>
                      <a:pt x="670" y="6570"/>
                    </a:lnTo>
                    <a:lnTo>
                      <a:pt x="670" y="6717"/>
                    </a:lnTo>
                    <a:lnTo>
                      <a:pt x="628" y="6821"/>
                    </a:lnTo>
                    <a:lnTo>
                      <a:pt x="649" y="7010"/>
                    </a:lnTo>
                    <a:lnTo>
                      <a:pt x="628" y="7093"/>
                    </a:lnTo>
                    <a:lnTo>
                      <a:pt x="524" y="7303"/>
                    </a:lnTo>
                    <a:lnTo>
                      <a:pt x="524" y="7407"/>
                    </a:lnTo>
                    <a:lnTo>
                      <a:pt x="628" y="7554"/>
                    </a:lnTo>
                    <a:lnTo>
                      <a:pt x="649" y="7721"/>
                    </a:lnTo>
                    <a:lnTo>
                      <a:pt x="733" y="7826"/>
                    </a:lnTo>
                    <a:lnTo>
                      <a:pt x="649" y="7867"/>
                    </a:lnTo>
                    <a:lnTo>
                      <a:pt x="586" y="8014"/>
                    </a:lnTo>
                    <a:lnTo>
                      <a:pt x="670" y="8119"/>
                    </a:lnTo>
                    <a:lnTo>
                      <a:pt x="586" y="8202"/>
                    </a:lnTo>
                    <a:lnTo>
                      <a:pt x="524" y="8244"/>
                    </a:lnTo>
                    <a:lnTo>
                      <a:pt x="524" y="8391"/>
                    </a:lnTo>
                    <a:lnTo>
                      <a:pt x="544" y="8537"/>
                    </a:lnTo>
                    <a:lnTo>
                      <a:pt x="544" y="8663"/>
                    </a:lnTo>
                    <a:lnTo>
                      <a:pt x="670" y="8997"/>
                    </a:lnTo>
                    <a:lnTo>
                      <a:pt x="670" y="9186"/>
                    </a:lnTo>
                    <a:lnTo>
                      <a:pt x="628" y="9228"/>
                    </a:lnTo>
                    <a:lnTo>
                      <a:pt x="628" y="9332"/>
                    </a:lnTo>
                    <a:lnTo>
                      <a:pt x="754" y="9520"/>
                    </a:lnTo>
                    <a:lnTo>
                      <a:pt x="754" y="9730"/>
                    </a:lnTo>
                    <a:lnTo>
                      <a:pt x="733" y="9855"/>
                    </a:lnTo>
                    <a:lnTo>
                      <a:pt x="733" y="9918"/>
                    </a:lnTo>
                    <a:lnTo>
                      <a:pt x="754" y="10023"/>
                    </a:lnTo>
                    <a:lnTo>
                      <a:pt x="733" y="10106"/>
                    </a:lnTo>
                    <a:lnTo>
                      <a:pt x="691" y="10211"/>
                    </a:lnTo>
                    <a:lnTo>
                      <a:pt x="733" y="10253"/>
                    </a:lnTo>
                    <a:lnTo>
                      <a:pt x="858" y="10441"/>
                    </a:lnTo>
                    <a:lnTo>
                      <a:pt x="879" y="10546"/>
                    </a:lnTo>
                    <a:lnTo>
                      <a:pt x="837" y="10650"/>
                    </a:lnTo>
                    <a:lnTo>
                      <a:pt x="754" y="10692"/>
                    </a:lnTo>
                    <a:lnTo>
                      <a:pt x="670" y="10860"/>
                    </a:lnTo>
                    <a:lnTo>
                      <a:pt x="670" y="10901"/>
                    </a:lnTo>
                    <a:lnTo>
                      <a:pt x="733" y="10964"/>
                    </a:lnTo>
                    <a:lnTo>
                      <a:pt x="670" y="11090"/>
                    </a:lnTo>
                    <a:lnTo>
                      <a:pt x="586" y="11173"/>
                    </a:lnTo>
                    <a:lnTo>
                      <a:pt x="586" y="11278"/>
                    </a:lnTo>
                    <a:lnTo>
                      <a:pt x="565" y="11466"/>
                    </a:lnTo>
                    <a:lnTo>
                      <a:pt x="524" y="11571"/>
                    </a:lnTo>
                    <a:lnTo>
                      <a:pt x="524" y="11676"/>
                    </a:lnTo>
                    <a:lnTo>
                      <a:pt x="482" y="11717"/>
                    </a:lnTo>
                    <a:lnTo>
                      <a:pt x="482" y="11843"/>
                    </a:lnTo>
                    <a:lnTo>
                      <a:pt x="419" y="11927"/>
                    </a:lnTo>
                    <a:lnTo>
                      <a:pt x="419" y="11989"/>
                    </a:lnTo>
                    <a:lnTo>
                      <a:pt x="461" y="12052"/>
                    </a:lnTo>
                    <a:lnTo>
                      <a:pt x="377" y="12157"/>
                    </a:lnTo>
                    <a:lnTo>
                      <a:pt x="377" y="12324"/>
                    </a:lnTo>
                    <a:lnTo>
                      <a:pt x="377" y="12429"/>
                    </a:lnTo>
                    <a:lnTo>
                      <a:pt x="314" y="12471"/>
                    </a:lnTo>
                    <a:lnTo>
                      <a:pt x="314" y="12575"/>
                    </a:lnTo>
                    <a:lnTo>
                      <a:pt x="272" y="12659"/>
                    </a:lnTo>
                    <a:lnTo>
                      <a:pt x="272" y="12743"/>
                    </a:lnTo>
                    <a:lnTo>
                      <a:pt x="314" y="12847"/>
                    </a:lnTo>
                    <a:lnTo>
                      <a:pt x="314" y="12952"/>
                    </a:lnTo>
                    <a:lnTo>
                      <a:pt x="231" y="13057"/>
                    </a:lnTo>
                    <a:lnTo>
                      <a:pt x="147" y="13057"/>
                    </a:lnTo>
                    <a:lnTo>
                      <a:pt x="63" y="12994"/>
                    </a:lnTo>
                    <a:lnTo>
                      <a:pt x="0" y="13015"/>
                    </a:lnTo>
                    <a:lnTo>
                      <a:pt x="0" y="13098"/>
                    </a:lnTo>
                    <a:lnTo>
                      <a:pt x="21" y="13224"/>
                    </a:lnTo>
                    <a:lnTo>
                      <a:pt x="21" y="13412"/>
                    </a:lnTo>
                    <a:lnTo>
                      <a:pt x="105" y="13517"/>
                    </a:lnTo>
                    <a:lnTo>
                      <a:pt x="231" y="13621"/>
                    </a:lnTo>
                    <a:lnTo>
                      <a:pt x="252" y="13747"/>
                    </a:lnTo>
                    <a:lnTo>
                      <a:pt x="231" y="13914"/>
                    </a:lnTo>
                    <a:lnTo>
                      <a:pt x="398" y="14228"/>
                    </a:lnTo>
                    <a:lnTo>
                      <a:pt x="440" y="14312"/>
                    </a:lnTo>
                    <a:lnTo>
                      <a:pt x="524" y="14375"/>
                    </a:lnTo>
                    <a:lnTo>
                      <a:pt x="524" y="14563"/>
                    </a:lnTo>
                    <a:lnTo>
                      <a:pt x="461" y="14835"/>
                    </a:lnTo>
                    <a:lnTo>
                      <a:pt x="419" y="14856"/>
                    </a:lnTo>
                    <a:lnTo>
                      <a:pt x="440" y="14940"/>
                    </a:lnTo>
                    <a:lnTo>
                      <a:pt x="419" y="15002"/>
                    </a:lnTo>
                    <a:lnTo>
                      <a:pt x="356" y="14982"/>
                    </a:lnTo>
                    <a:lnTo>
                      <a:pt x="314" y="14982"/>
                    </a:lnTo>
                    <a:lnTo>
                      <a:pt x="272" y="15086"/>
                    </a:lnTo>
                    <a:lnTo>
                      <a:pt x="314" y="15191"/>
                    </a:lnTo>
                    <a:lnTo>
                      <a:pt x="377" y="15254"/>
                    </a:lnTo>
                    <a:lnTo>
                      <a:pt x="335" y="15484"/>
                    </a:lnTo>
                    <a:lnTo>
                      <a:pt x="356" y="15588"/>
                    </a:lnTo>
                    <a:lnTo>
                      <a:pt x="314" y="15672"/>
                    </a:lnTo>
                    <a:lnTo>
                      <a:pt x="356" y="15714"/>
                    </a:lnTo>
                    <a:lnTo>
                      <a:pt x="335" y="15798"/>
                    </a:lnTo>
                    <a:lnTo>
                      <a:pt x="314" y="15818"/>
                    </a:lnTo>
                    <a:lnTo>
                      <a:pt x="335" y="15881"/>
                    </a:lnTo>
                    <a:lnTo>
                      <a:pt x="524" y="16153"/>
                    </a:lnTo>
                    <a:lnTo>
                      <a:pt x="565" y="16216"/>
                    </a:lnTo>
                    <a:lnTo>
                      <a:pt x="565" y="16362"/>
                    </a:lnTo>
                    <a:lnTo>
                      <a:pt x="524" y="16342"/>
                    </a:lnTo>
                    <a:lnTo>
                      <a:pt x="377" y="16342"/>
                    </a:lnTo>
                    <a:lnTo>
                      <a:pt x="314" y="16425"/>
                    </a:lnTo>
                    <a:lnTo>
                      <a:pt x="314" y="16467"/>
                    </a:lnTo>
                    <a:lnTo>
                      <a:pt x="356" y="16530"/>
                    </a:lnTo>
                    <a:lnTo>
                      <a:pt x="356" y="16614"/>
                    </a:lnTo>
                    <a:lnTo>
                      <a:pt x="314" y="16655"/>
                    </a:lnTo>
                    <a:lnTo>
                      <a:pt x="272" y="16739"/>
                    </a:lnTo>
                    <a:lnTo>
                      <a:pt x="314" y="16823"/>
                    </a:lnTo>
                    <a:lnTo>
                      <a:pt x="335" y="16844"/>
                    </a:lnTo>
                    <a:lnTo>
                      <a:pt x="377" y="16969"/>
                    </a:lnTo>
                    <a:lnTo>
                      <a:pt x="419" y="17304"/>
                    </a:lnTo>
                    <a:lnTo>
                      <a:pt x="356" y="17451"/>
                    </a:lnTo>
                    <a:lnTo>
                      <a:pt x="482" y="17492"/>
                    </a:lnTo>
                    <a:lnTo>
                      <a:pt x="670" y="17471"/>
                    </a:lnTo>
                    <a:lnTo>
                      <a:pt x="670" y="17409"/>
                    </a:lnTo>
                    <a:lnTo>
                      <a:pt x="670" y="17283"/>
                    </a:lnTo>
                    <a:lnTo>
                      <a:pt x="733" y="17199"/>
                    </a:lnTo>
                    <a:lnTo>
                      <a:pt x="837" y="17241"/>
                    </a:lnTo>
                    <a:lnTo>
                      <a:pt x="858" y="17199"/>
                    </a:lnTo>
                    <a:lnTo>
                      <a:pt x="733" y="17095"/>
                    </a:lnTo>
                    <a:lnTo>
                      <a:pt x="775" y="17053"/>
                    </a:lnTo>
                    <a:lnTo>
                      <a:pt x="649" y="16927"/>
                    </a:lnTo>
                    <a:lnTo>
                      <a:pt x="649" y="16844"/>
                    </a:lnTo>
                    <a:lnTo>
                      <a:pt x="733" y="16844"/>
                    </a:lnTo>
                    <a:lnTo>
                      <a:pt x="837" y="16886"/>
                    </a:lnTo>
                    <a:lnTo>
                      <a:pt x="837" y="16865"/>
                    </a:lnTo>
                    <a:lnTo>
                      <a:pt x="775" y="16823"/>
                    </a:lnTo>
                    <a:lnTo>
                      <a:pt x="649" y="16718"/>
                    </a:lnTo>
                    <a:lnTo>
                      <a:pt x="775" y="16739"/>
                    </a:lnTo>
                    <a:lnTo>
                      <a:pt x="775" y="16634"/>
                    </a:lnTo>
                    <a:lnTo>
                      <a:pt x="754" y="16572"/>
                    </a:lnTo>
                    <a:lnTo>
                      <a:pt x="754" y="16425"/>
                    </a:lnTo>
                    <a:lnTo>
                      <a:pt x="733" y="16362"/>
                    </a:lnTo>
                    <a:cubicBezTo>
                      <a:pt x="733" y="16321"/>
                      <a:pt x="754" y="16258"/>
                      <a:pt x="775" y="16237"/>
                    </a:cubicBezTo>
                    <a:lnTo>
                      <a:pt x="837" y="16258"/>
                    </a:lnTo>
                    <a:lnTo>
                      <a:pt x="879" y="16237"/>
                    </a:lnTo>
                    <a:cubicBezTo>
                      <a:pt x="879" y="16342"/>
                      <a:pt x="900" y="16467"/>
                      <a:pt x="900" y="16572"/>
                    </a:cubicBezTo>
                    <a:lnTo>
                      <a:pt x="1068" y="17764"/>
                    </a:lnTo>
                    <a:lnTo>
                      <a:pt x="1047" y="17785"/>
                    </a:lnTo>
                    <a:lnTo>
                      <a:pt x="1068" y="17869"/>
                    </a:lnTo>
                    <a:lnTo>
                      <a:pt x="1068" y="18036"/>
                    </a:lnTo>
                    <a:lnTo>
                      <a:pt x="1005" y="18078"/>
                    </a:lnTo>
                    <a:lnTo>
                      <a:pt x="1047" y="18120"/>
                    </a:lnTo>
                    <a:lnTo>
                      <a:pt x="1047" y="18287"/>
                    </a:lnTo>
                    <a:lnTo>
                      <a:pt x="1005" y="18350"/>
                    </a:lnTo>
                    <a:lnTo>
                      <a:pt x="1047" y="18434"/>
                    </a:lnTo>
                    <a:lnTo>
                      <a:pt x="1047" y="18455"/>
                    </a:lnTo>
                    <a:cubicBezTo>
                      <a:pt x="1047" y="18643"/>
                      <a:pt x="1005" y="18852"/>
                      <a:pt x="963" y="19041"/>
                    </a:cubicBezTo>
                    <a:cubicBezTo>
                      <a:pt x="921" y="19187"/>
                      <a:pt x="900" y="19334"/>
                      <a:pt x="858" y="19459"/>
                    </a:cubicBezTo>
                    <a:lnTo>
                      <a:pt x="796" y="19480"/>
                    </a:lnTo>
                    <a:lnTo>
                      <a:pt x="691" y="19564"/>
                    </a:lnTo>
                    <a:lnTo>
                      <a:pt x="649" y="19564"/>
                    </a:lnTo>
                    <a:lnTo>
                      <a:pt x="649" y="19501"/>
                    </a:lnTo>
                    <a:lnTo>
                      <a:pt x="754" y="19480"/>
                    </a:lnTo>
                    <a:lnTo>
                      <a:pt x="837" y="19438"/>
                    </a:lnTo>
                    <a:lnTo>
                      <a:pt x="837" y="19271"/>
                    </a:lnTo>
                    <a:lnTo>
                      <a:pt x="775" y="19250"/>
                    </a:lnTo>
                    <a:lnTo>
                      <a:pt x="670" y="19292"/>
                    </a:lnTo>
                    <a:lnTo>
                      <a:pt x="461" y="19292"/>
                    </a:lnTo>
                    <a:lnTo>
                      <a:pt x="377" y="19271"/>
                    </a:lnTo>
                    <a:lnTo>
                      <a:pt x="293" y="19292"/>
                    </a:lnTo>
                    <a:lnTo>
                      <a:pt x="293" y="19375"/>
                    </a:lnTo>
                    <a:lnTo>
                      <a:pt x="356" y="19501"/>
                    </a:lnTo>
                    <a:lnTo>
                      <a:pt x="398" y="19501"/>
                    </a:lnTo>
                    <a:lnTo>
                      <a:pt x="440" y="19585"/>
                    </a:lnTo>
                    <a:lnTo>
                      <a:pt x="356" y="19585"/>
                    </a:lnTo>
                    <a:lnTo>
                      <a:pt x="335" y="19689"/>
                    </a:lnTo>
                    <a:lnTo>
                      <a:pt x="252" y="19752"/>
                    </a:lnTo>
                    <a:lnTo>
                      <a:pt x="189" y="19857"/>
                    </a:lnTo>
                    <a:lnTo>
                      <a:pt x="42" y="19919"/>
                    </a:lnTo>
                    <a:lnTo>
                      <a:pt x="42" y="20003"/>
                    </a:lnTo>
                    <a:lnTo>
                      <a:pt x="189" y="20192"/>
                    </a:lnTo>
                    <a:lnTo>
                      <a:pt x="272" y="20192"/>
                    </a:lnTo>
                    <a:lnTo>
                      <a:pt x="335" y="20129"/>
                    </a:lnTo>
                    <a:lnTo>
                      <a:pt x="335" y="20066"/>
                    </a:lnTo>
                    <a:lnTo>
                      <a:pt x="231" y="20024"/>
                    </a:lnTo>
                    <a:lnTo>
                      <a:pt x="231" y="19982"/>
                    </a:lnTo>
                    <a:lnTo>
                      <a:pt x="272" y="19878"/>
                    </a:lnTo>
                    <a:lnTo>
                      <a:pt x="440" y="19878"/>
                    </a:lnTo>
                    <a:lnTo>
                      <a:pt x="461" y="19857"/>
                    </a:lnTo>
                    <a:lnTo>
                      <a:pt x="482" y="19982"/>
                    </a:lnTo>
                    <a:lnTo>
                      <a:pt x="586" y="20066"/>
                    </a:lnTo>
                    <a:lnTo>
                      <a:pt x="712" y="20066"/>
                    </a:lnTo>
                    <a:lnTo>
                      <a:pt x="754" y="20003"/>
                    </a:lnTo>
                    <a:lnTo>
                      <a:pt x="754" y="20003"/>
                    </a:lnTo>
                    <a:cubicBezTo>
                      <a:pt x="670" y="20317"/>
                      <a:pt x="649" y="20631"/>
                      <a:pt x="649" y="20924"/>
                    </a:cubicBezTo>
                    <a:lnTo>
                      <a:pt x="586" y="20966"/>
                    </a:lnTo>
                    <a:lnTo>
                      <a:pt x="649" y="21008"/>
                    </a:lnTo>
                    <a:lnTo>
                      <a:pt x="649" y="21154"/>
                    </a:lnTo>
                    <a:lnTo>
                      <a:pt x="565" y="21028"/>
                    </a:lnTo>
                    <a:lnTo>
                      <a:pt x="461" y="21008"/>
                    </a:lnTo>
                    <a:lnTo>
                      <a:pt x="440" y="21049"/>
                    </a:lnTo>
                    <a:lnTo>
                      <a:pt x="440" y="21133"/>
                    </a:lnTo>
                    <a:lnTo>
                      <a:pt x="461" y="21259"/>
                    </a:lnTo>
                    <a:lnTo>
                      <a:pt x="565" y="21280"/>
                    </a:lnTo>
                    <a:lnTo>
                      <a:pt x="649" y="21342"/>
                    </a:lnTo>
                    <a:lnTo>
                      <a:pt x="649" y="21384"/>
                    </a:lnTo>
                    <a:lnTo>
                      <a:pt x="691" y="21552"/>
                    </a:lnTo>
                    <a:lnTo>
                      <a:pt x="754" y="21572"/>
                    </a:lnTo>
                    <a:cubicBezTo>
                      <a:pt x="754" y="21635"/>
                      <a:pt x="775" y="21656"/>
                      <a:pt x="796" y="21698"/>
                    </a:cubicBezTo>
                    <a:lnTo>
                      <a:pt x="670" y="21656"/>
                    </a:lnTo>
                    <a:lnTo>
                      <a:pt x="649" y="21635"/>
                    </a:lnTo>
                    <a:lnTo>
                      <a:pt x="586" y="21677"/>
                    </a:lnTo>
                    <a:lnTo>
                      <a:pt x="649" y="21865"/>
                    </a:lnTo>
                    <a:lnTo>
                      <a:pt x="649" y="21949"/>
                    </a:lnTo>
                    <a:lnTo>
                      <a:pt x="691" y="21970"/>
                    </a:lnTo>
                    <a:lnTo>
                      <a:pt x="796" y="21803"/>
                    </a:lnTo>
                    <a:lnTo>
                      <a:pt x="858" y="21782"/>
                    </a:lnTo>
                    <a:cubicBezTo>
                      <a:pt x="879" y="21844"/>
                      <a:pt x="900" y="21886"/>
                      <a:pt x="921" y="21970"/>
                    </a:cubicBezTo>
                    <a:lnTo>
                      <a:pt x="921" y="22012"/>
                    </a:lnTo>
                    <a:lnTo>
                      <a:pt x="816" y="22054"/>
                    </a:lnTo>
                    <a:lnTo>
                      <a:pt x="921" y="22284"/>
                    </a:lnTo>
                    <a:lnTo>
                      <a:pt x="963" y="22409"/>
                    </a:lnTo>
                    <a:cubicBezTo>
                      <a:pt x="963" y="22493"/>
                      <a:pt x="984" y="22577"/>
                      <a:pt x="1005" y="22640"/>
                    </a:cubicBezTo>
                    <a:lnTo>
                      <a:pt x="984" y="22681"/>
                    </a:lnTo>
                    <a:lnTo>
                      <a:pt x="984" y="22744"/>
                    </a:lnTo>
                    <a:lnTo>
                      <a:pt x="921" y="22807"/>
                    </a:lnTo>
                    <a:lnTo>
                      <a:pt x="1005" y="22849"/>
                    </a:lnTo>
                    <a:lnTo>
                      <a:pt x="1026" y="22932"/>
                    </a:lnTo>
                    <a:lnTo>
                      <a:pt x="1068" y="22932"/>
                    </a:lnTo>
                    <a:cubicBezTo>
                      <a:pt x="1068" y="22953"/>
                      <a:pt x="1068" y="22995"/>
                      <a:pt x="1088" y="23016"/>
                    </a:cubicBezTo>
                    <a:cubicBezTo>
                      <a:pt x="1130" y="23163"/>
                      <a:pt x="1193" y="23330"/>
                      <a:pt x="1235" y="23456"/>
                    </a:cubicBezTo>
                    <a:lnTo>
                      <a:pt x="1277" y="23518"/>
                    </a:lnTo>
                    <a:cubicBezTo>
                      <a:pt x="1277" y="23539"/>
                      <a:pt x="1277" y="23539"/>
                      <a:pt x="1298" y="23560"/>
                    </a:cubicBezTo>
                    <a:lnTo>
                      <a:pt x="1235" y="23665"/>
                    </a:lnTo>
                    <a:lnTo>
                      <a:pt x="1193" y="23728"/>
                    </a:lnTo>
                    <a:lnTo>
                      <a:pt x="1235" y="23749"/>
                    </a:lnTo>
                    <a:lnTo>
                      <a:pt x="1381" y="23728"/>
                    </a:lnTo>
                    <a:lnTo>
                      <a:pt x="1444" y="23874"/>
                    </a:lnTo>
                    <a:lnTo>
                      <a:pt x="1423" y="23874"/>
                    </a:lnTo>
                    <a:lnTo>
                      <a:pt x="1444" y="23937"/>
                    </a:lnTo>
                    <a:lnTo>
                      <a:pt x="1486" y="23958"/>
                    </a:lnTo>
                    <a:lnTo>
                      <a:pt x="1423" y="24000"/>
                    </a:lnTo>
                    <a:lnTo>
                      <a:pt x="1402" y="24062"/>
                    </a:lnTo>
                    <a:lnTo>
                      <a:pt x="1423" y="24146"/>
                    </a:lnTo>
                    <a:lnTo>
                      <a:pt x="1486" y="24167"/>
                    </a:lnTo>
                    <a:lnTo>
                      <a:pt x="1549" y="24188"/>
                    </a:lnTo>
                    <a:lnTo>
                      <a:pt x="1507" y="24104"/>
                    </a:lnTo>
                    <a:lnTo>
                      <a:pt x="1549" y="24083"/>
                    </a:lnTo>
                    <a:cubicBezTo>
                      <a:pt x="1612" y="24167"/>
                      <a:pt x="1653" y="24272"/>
                      <a:pt x="1716" y="24355"/>
                    </a:cubicBezTo>
                    <a:lnTo>
                      <a:pt x="1716" y="24397"/>
                    </a:lnTo>
                    <a:lnTo>
                      <a:pt x="1653" y="24460"/>
                    </a:lnTo>
                    <a:lnTo>
                      <a:pt x="1695" y="24481"/>
                    </a:lnTo>
                    <a:lnTo>
                      <a:pt x="1737" y="24460"/>
                    </a:lnTo>
                    <a:lnTo>
                      <a:pt x="1758" y="24418"/>
                    </a:lnTo>
                    <a:cubicBezTo>
                      <a:pt x="1967" y="24753"/>
                      <a:pt x="2218" y="25004"/>
                      <a:pt x="2469" y="25234"/>
                    </a:cubicBezTo>
                    <a:lnTo>
                      <a:pt x="2449" y="25234"/>
                    </a:lnTo>
                    <a:lnTo>
                      <a:pt x="2365" y="25192"/>
                    </a:lnTo>
                    <a:lnTo>
                      <a:pt x="2260" y="25150"/>
                    </a:lnTo>
                    <a:lnTo>
                      <a:pt x="2156" y="25150"/>
                    </a:lnTo>
                    <a:lnTo>
                      <a:pt x="2072" y="25109"/>
                    </a:lnTo>
                    <a:lnTo>
                      <a:pt x="1946" y="24983"/>
                    </a:lnTo>
                    <a:lnTo>
                      <a:pt x="1863" y="24920"/>
                    </a:lnTo>
                    <a:lnTo>
                      <a:pt x="1842" y="24983"/>
                    </a:lnTo>
                    <a:lnTo>
                      <a:pt x="1863" y="25088"/>
                    </a:lnTo>
                    <a:lnTo>
                      <a:pt x="1946" y="25213"/>
                    </a:lnTo>
                    <a:lnTo>
                      <a:pt x="2072" y="25234"/>
                    </a:lnTo>
                    <a:lnTo>
                      <a:pt x="2239" y="25318"/>
                    </a:lnTo>
                    <a:lnTo>
                      <a:pt x="2281" y="25401"/>
                    </a:lnTo>
                    <a:lnTo>
                      <a:pt x="2365" y="25401"/>
                    </a:lnTo>
                    <a:lnTo>
                      <a:pt x="2428" y="25360"/>
                    </a:lnTo>
                    <a:lnTo>
                      <a:pt x="2574" y="25422"/>
                    </a:lnTo>
                    <a:lnTo>
                      <a:pt x="2679" y="25464"/>
                    </a:lnTo>
                    <a:lnTo>
                      <a:pt x="2783" y="25464"/>
                    </a:lnTo>
                    <a:cubicBezTo>
                      <a:pt x="2804" y="25464"/>
                      <a:pt x="2846" y="25506"/>
                      <a:pt x="2846" y="25527"/>
                    </a:cubicBezTo>
                    <a:lnTo>
                      <a:pt x="2804" y="25527"/>
                    </a:lnTo>
                    <a:lnTo>
                      <a:pt x="2700" y="25569"/>
                    </a:lnTo>
                    <a:lnTo>
                      <a:pt x="2658" y="25548"/>
                    </a:lnTo>
                    <a:lnTo>
                      <a:pt x="2595" y="25506"/>
                    </a:lnTo>
                    <a:lnTo>
                      <a:pt x="2532" y="25506"/>
                    </a:lnTo>
                    <a:lnTo>
                      <a:pt x="2490" y="25548"/>
                    </a:lnTo>
                    <a:lnTo>
                      <a:pt x="2490" y="25611"/>
                    </a:lnTo>
                    <a:lnTo>
                      <a:pt x="2595" y="25653"/>
                    </a:lnTo>
                    <a:lnTo>
                      <a:pt x="2658" y="25757"/>
                    </a:lnTo>
                    <a:lnTo>
                      <a:pt x="2762" y="25799"/>
                    </a:lnTo>
                    <a:lnTo>
                      <a:pt x="2867" y="25925"/>
                    </a:lnTo>
                    <a:lnTo>
                      <a:pt x="2951" y="25945"/>
                    </a:lnTo>
                    <a:lnTo>
                      <a:pt x="3076" y="25925"/>
                    </a:lnTo>
                    <a:lnTo>
                      <a:pt x="3118" y="25945"/>
                    </a:lnTo>
                    <a:lnTo>
                      <a:pt x="3118" y="26029"/>
                    </a:lnTo>
                    <a:lnTo>
                      <a:pt x="3202" y="26092"/>
                    </a:lnTo>
                    <a:lnTo>
                      <a:pt x="3285" y="26071"/>
                    </a:lnTo>
                    <a:lnTo>
                      <a:pt x="3265" y="26029"/>
                    </a:lnTo>
                    <a:lnTo>
                      <a:pt x="3327" y="25945"/>
                    </a:lnTo>
                    <a:lnTo>
                      <a:pt x="3327" y="25883"/>
                    </a:lnTo>
                    <a:lnTo>
                      <a:pt x="3285" y="25862"/>
                    </a:lnTo>
                    <a:lnTo>
                      <a:pt x="3327" y="25841"/>
                    </a:lnTo>
                    <a:lnTo>
                      <a:pt x="3411" y="25841"/>
                    </a:lnTo>
                    <a:lnTo>
                      <a:pt x="3369" y="25757"/>
                    </a:lnTo>
                    <a:lnTo>
                      <a:pt x="3285" y="25736"/>
                    </a:lnTo>
                    <a:lnTo>
                      <a:pt x="3160" y="25757"/>
                    </a:lnTo>
                    <a:lnTo>
                      <a:pt x="3118" y="25715"/>
                    </a:lnTo>
                    <a:lnTo>
                      <a:pt x="3118" y="25715"/>
                    </a:lnTo>
                    <a:cubicBezTo>
                      <a:pt x="3141" y="25721"/>
                      <a:pt x="3164" y="25724"/>
                      <a:pt x="3189" y="25724"/>
                    </a:cubicBezTo>
                    <a:cubicBezTo>
                      <a:pt x="3256" y="25724"/>
                      <a:pt x="3329" y="25704"/>
                      <a:pt x="3390" y="25673"/>
                    </a:cubicBezTo>
                    <a:lnTo>
                      <a:pt x="3411" y="25715"/>
                    </a:lnTo>
                    <a:lnTo>
                      <a:pt x="3578" y="25736"/>
                    </a:lnTo>
                    <a:lnTo>
                      <a:pt x="3683" y="25778"/>
                    </a:lnTo>
                    <a:lnTo>
                      <a:pt x="3746" y="25778"/>
                    </a:lnTo>
                    <a:lnTo>
                      <a:pt x="3829" y="25841"/>
                    </a:lnTo>
                    <a:lnTo>
                      <a:pt x="3892" y="25778"/>
                    </a:lnTo>
                    <a:lnTo>
                      <a:pt x="3955" y="25653"/>
                    </a:lnTo>
                    <a:lnTo>
                      <a:pt x="3913" y="25464"/>
                    </a:lnTo>
                    <a:lnTo>
                      <a:pt x="3934" y="25401"/>
                    </a:lnTo>
                    <a:lnTo>
                      <a:pt x="3934" y="25318"/>
                    </a:lnTo>
                    <a:lnTo>
                      <a:pt x="3955" y="25150"/>
                    </a:lnTo>
                    <a:lnTo>
                      <a:pt x="3955" y="25109"/>
                    </a:lnTo>
                    <a:cubicBezTo>
                      <a:pt x="4018" y="25213"/>
                      <a:pt x="4060" y="25318"/>
                      <a:pt x="4143" y="25422"/>
                    </a:cubicBezTo>
                    <a:lnTo>
                      <a:pt x="4122" y="25527"/>
                    </a:lnTo>
                    <a:lnTo>
                      <a:pt x="4060" y="25632"/>
                    </a:lnTo>
                    <a:lnTo>
                      <a:pt x="4122" y="25736"/>
                    </a:lnTo>
                    <a:lnTo>
                      <a:pt x="4060" y="25820"/>
                    </a:lnTo>
                    <a:lnTo>
                      <a:pt x="4060" y="25883"/>
                    </a:lnTo>
                    <a:lnTo>
                      <a:pt x="4164" y="25945"/>
                    </a:lnTo>
                    <a:lnTo>
                      <a:pt x="4269" y="25966"/>
                    </a:lnTo>
                    <a:lnTo>
                      <a:pt x="4332" y="25987"/>
                    </a:lnTo>
                    <a:lnTo>
                      <a:pt x="4373" y="25945"/>
                    </a:lnTo>
                    <a:lnTo>
                      <a:pt x="4248" y="25841"/>
                    </a:lnTo>
                    <a:lnTo>
                      <a:pt x="4332" y="25757"/>
                    </a:lnTo>
                    <a:lnTo>
                      <a:pt x="4562" y="26155"/>
                    </a:lnTo>
                    <a:lnTo>
                      <a:pt x="4562" y="26155"/>
                    </a:lnTo>
                    <a:lnTo>
                      <a:pt x="4520" y="26134"/>
                    </a:lnTo>
                    <a:lnTo>
                      <a:pt x="4332" y="26050"/>
                    </a:lnTo>
                    <a:lnTo>
                      <a:pt x="4227" y="25987"/>
                    </a:lnTo>
                    <a:lnTo>
                      <a:pt x="4206" y="26029"/>
                    </a:lnTo>
                    <a:lnTo>
                      <a:pt x="4248" y="26071"/>
                    </a:lnTo>
                    <a:lnTo>
                      <a:pt x="4520" y="26197"/>
                    </a:lnTo>
                    <a:lnTo>
                      <a:pt x="4541" y="26259"/>
                    </a:lnTo>
                    <a:lnTo>
                      <a:pt x="4436" y="26259"/>
                    </a:lnTo>
                    <a:lnTo>
                      <a:pt x="4436" y="26322"/>
                    </a:lnTo>
                    <a:lnTo>
                      <a:pt x="4373" y="26322"/>
                    </a:lnTo>
                    <a:lnTo>
                      <a:pt x="4353" y="26238"/>
                    </a:lnTo>
                    <a:lnTo>
                      <a:pt x="4227" y="26155"/>
                    </a:lnTo>
                    <a:lnTo>
                      <a:pt x="4206" y="26176"/>
                    </a:lnTo>
                    <a:lnTo>
                      <a:pt x="4206" y="26259"/>
                    </a:lnTo>
                    <a:lnTo>
                      <a:pt x="4122" y="26259"/>
                    </a:lnTo>
                    <a:lnTo>
                      <a:pt x="3934" y="26280"/>
                    </a:lnTo>
                    <a:lnTo>
                      <a:pt x="3892" y="26322"/>
                    </a:lnTo>
                    <a:lnTo>
                      <a:pt x="3934" y="26364"/>
                    </a:lnTo>
                    <a:lnTo>
                      <a:pt x="3913" y="26385"/>
                    </a:lnTo>
                    <a:lnTo>
                      <a:pt x="3809" y="26364"/>
                    </a:lnTo>
                    <a:lnTo>
                      <a:pt x="3704" y="26385"/>
                    </a:lnTo>
                    <a:lnTo>
                      <a:pt x="3725" y="26448"/>
                    </a:lnTo>
                    <a:lnTo>
                      <a:pt x="3850" y="26469"/>
                    </a:lnTo>
                    <a:lnTo>
                      <a:pt x="3955" y="26469"/>
                    </a:lnTo>
                    <a:lnTo>
                      <a:pt x="3997" y="26427"/>
                    </a:lnTo>
                    <a:lnTo>
                      <a:pt x="4018" y="26385"/>
                    </a:lnTo>
                    <a:lnTo>
                      <a:pt x="4101" y="26427"/>
                    </a:lnTo>
                    <a:lnTo>
                      <a:pt x="4206" y="26490"/>
                    </a:lnTo>
                    <a:lnTo>
                      <a:pt x="4248" y="26469"/>
                    </a:lnTo>
                    <a:lnTo>
                      <a:pt x="4269" y="26531"/>
                    </a:lnTo>
                    <a:lnTo>
                      <a:pt x="4269" y="26573"/>
                    </a:lnTo>
                    <a:lnTo>
                      <a:pt x="4353" y="26636"/>
                    </a:lnTo>
                    <a:lnTo>
                      <a:pt x="4269" y="26678"/>
                    </a:lnTo>
                    <a:lnTo>
                      <a:pt x="4227" y="26782"/>
                    </a:lnTo>
                    <a:lnTo>
                      <a:pt x="4269" y="26866"/>
                    </a:lnTo>
                    <a:lnTo>
                      <a:pt x="4353" y="26866"/>
                    </a:lnTo>
                    <a:lnTo>
                      <a:pt x="4436" y="26887"/>
                    </a:lnTo>
                    <a:lnTo>
                      <a:pt x="4541" y="26992"/>
                    </a:lnTo>
                    <a:lnTo>
                      <a:pt x="4625" y="26992"/>
                    </a:lnTo>
                    <a:lnTo>
                      <a:pt x="4646" y="26971"/>
                    </a:lnTo>
                    <a:lnTo>
                      <a:pt x="4562" y="26908"/>
                    </a:lnTo>
                    <a:lnTo>
                      <a:pt x="4457" y="26845"/>
                    </a:lnTo>
                    <a:lnTo>
                      <a:pt x="4436" y="26782"/>
                    </a:lnTo>
                    <a:lnTo>
                      <a:pt x="4457" y="26782"/>
                    </a:lnTo>
                    <a:lnTo>
                      <a:pt x="4541" y="26803"/>
                    </a:lnTo>
                    <a:lnTo>
                      <a:pt x="4625" y="26762"/>
                    </a:lnTo>
                    <a:lnTo>
                      <a:pt x="4646" y="26699"/>
                    </a:lnTo>
                    <a:lnTo>
                      <a:pt x="4562" y="26678"/>
                    </a:lnTo>
                    <a:lnTo>
                      <a:pt x="4520" y="26636"/>
                    </a:lnTo>
                    <a:lnTo>
                      <a:pt x="4750" y="26531"/>
                    </a:lnTo>
                    <a:lnTo>
                      <a:pt x="4855" y="26469"/>
                    </a:lnTo>
                    <a:lnTo>
                      <a:pt x="4938" y="26490"/>
                    </a:lnTo>
                    <a:cubicBezTo>
                      <a:pt x="4959" y="26531"/>
                      <a:pt x="4959" y="26552"/>
                      <a:pt x="4980" y="26552"/>
                    </a:cubicBezTo>
                    <a:lnTo>
                      <a:pt x="5001" y="26552"/>
                    </a:lnTo>
                    <a:lnTo>
                      <a:pt x="5001" y="26531"/>
                    </a:lnTo>
                    <a:lnTo>
                      <a:pt x="5294" y="26594"/>
                    </a:lnTo>
                    <a:lnTo>
                      <a:pt x="5357" y="26573"/>
                    </a:lnTo>
                    <a:lnTo>
                      <a:pt x="5357" y="26510"/>
                    </a:lnTo>
                    <a:lnTo>
                      <a:pt x="5482" y="26510"/>
                    </a:lnTo>
                    <a:lnTo>
                      <a:pt x="5420" y="26322"/>
                    </a:lnTo>
                    <a:lnTo>
                      <a:pt x="5357" y="26322"/>
                    </a:lnTo>
                    <a:lnTo>
                      <a:pt x="5252" y="26238"/>
                    </a:lnTo>
                    <a:lnTo>
                      <a:pt x="5106" y="26176"/>
                    </a:lnTo>
                    <a:lnTo>
                      <a:pt x="5106" y="26113"/>
                    </a:lnTo>
                    <a:lnTo>
                      <a:pt x="5273" y="26218"/>
                    </a:lnTo>
                    <a:lnTo>
                      <a:pt x="5399" y="26238"/>
                    </a:lnTo>
                    <a:lnTo>
                      <a:pt x="5148" y="25171"/>
                    </a:lnTo>
                    <a:lnTo>
                      <a:pt x="5106" y="25171"/>
                    </a:lnTo>
                    <a:lnTo>
                      <a:pt x="5106" y="25129"/>
                    </a:lnTo>
                    <a:lnTo>
                      <a:pt x="4959" y="24481"/>
                    </a:lnTo>
                    <a:lnTo>
                      <a:pt x="4792" y="24544"/>
                    </a:lnTo>
                    <a:lnTo>
                      <a:pt x="4750" y="24585"/>
                    </a:lnTo>
                    <a:lnTo>
                      <a:pt x="4666" y="24502"/>
                    </a:lnTo>
                    <a:lnTo>
                      <a:pt x="4583" y="24481"/>
                    </a:lnTo>
                    <a:lnTo>
                      <a:pt x="4562" y="24544"/>
                    </a:lnTo>
                    <a:cubicBezTo>
                      <a:pt x="4562" y="24502"/>
                      <a:pt x="4541" y="24502"/>
                      <a:pt x="4541" y="24481"/>
                    </a:cubicBezTo>
                    <a:lnTo>
                      <a:pt x="4541" y="24334"/>
                    </a:lnTo>
                    <a:lnTo>
                      <a:pt x="4625" y="24272"/>
                    </a:lnTo>
                    <a:lnTo>
                      <a:pt x="4750" y="24251"/>
                    </a:lnTo>
                    <a:lnTo>
                      <a:pt x="4897" y="24334"/>
                    </a:lnTo>
                    <a:lnTo>
                      <a:pt x="4980" y="24272"/>
                    </a:lnTo>
                    <a:lnTo>
                      <a:pt x="5001" y="24272"/>
                    </a:lnTo>
                    <a:lnTo>
                      <a:pt x="4855" y="24146"/>
                    </a:lnTo>
                    <a:lnTo>
                      <a:pt x="4520" y="23937"/>
                    </a:lnTo>
                    <a:lnTo>
                      <a:pt x="4457" y="23874"/>
                    </a:lnTo>
                    <a:lnTo>
                      <a:pt x="3725" y="23874"/>
                    </a:lnTo>
                    <a:lnTo>
                      <a:pt x="3306" y="23958"/>
                    </a:lnTo>
                    <a:lnTo>
                      <a:pt x="3202" y="23895"/>
                    </a:lnTo>
                    <a:lnTo>
                      <a:pt x="2930" y="23874"/>
                    </a:lnTo>
                    <a:lnTo>
                      <a:pt x="2846" y="23644"/>
                    </a:lnTo>
                    <a:lnTo>
                      <a:pt x="2783" y="23435"/>
                    </a:lnTo>
                    <a:lnTo>
                      <a:pt x="2658" y="23330"/>
                    </a:lnTo>
                    <a:lnTo>
                      <a:pt x="2637" y="22995"/>
                    </a:lnTo>
                    <a:lnTo>
                      <a:pt x="2637" y="22828"/>
                    </a:lnTo>
                    <a:lnTo>
                      <a:pt x="2511" y="22828"/>
                    </a:lnTo>
                    <a:lnTo>
                      <a:pt x="2323" y="22912"/>
                    </a:lnTo>
                    <a:lnTo>
                      <a:pt x="2218" y="23016"/>
                    </a:lnTo>
                    <a:lnTo>
                      <a:pt x="2093" y="23016"/>
                    </a:lnTo>
                    <a:lnTo>
                      <a:pt x="1842" y="22577"/>
                    </a:lnTo>
                    <a:cubicBezTo>
                      <a:pt x="1821" y="22493"/>
                      <a:pt x="1800" y="22409"/>
                      <a:pt x="1800" y="22326"/>
                    </a:cubicBezTo>
                    <a:lnTo>
                      <a:pt x="1884" y="21844"/>
                    </a:lnTo>
                    <a:lnTo>
                      <a:pt x="2009" y="21656"/>
                    </a:lnTo>
                    <a:lnTo>
                      <a:pt x="2218" y="21447"/>
                    </a:lnTo>
                    <a:lnTo>
                      <a:pt x="2260" y="21154"/>
                    </a:lnTo>
                    <a:lnTo>
                      <a:pt x="2218" y="20840"/>
                    </a:lnTo>
                    <a:lnTo>
                      <a:pt x="2135" y="20610"/>
                    </a:lnTo>
                    <a:lnTo>
                      <a:pt x="2197" y="20338"/>
                    </a:lnTo>
                    <a:lnTo>
                      <a:pt x="2302" y="20212"/>
                    </a:lnTo>
                    <a:lnTo>
                      <a:pt x="2197" y="19961"/>
                    </a:lnTo>
                    <a:lnTo>
                      <a:pt x="2218" y="19815"/>
                    </a:lnTo>
                    <a:lnTo>
                      <a:pt x="2323" y="19710"/>
                    </a:lnTo>
                    <a:lnTo>
                      <a:pt x="2239" y="19480"/>
                    </a:lnTo>
                    <a:lnTo>
                      <a:pt x="2197" y="19166"/>
                    </a:lnTo>
                    <a:lnTo>
                      <a:pt x="2114" y="19020"/>
                    </a:lnTo>
                    <a:lnTo>
                      <a:pt x="2114" y="18915"/>
                    </a:lnTo>
                    <a:lnTo>
                      <a:pt x="2260" y="18769"/>
                    </a:lnTo>
                    <a:lnTo>
                      <a:pt x="2260" y="18643"/>
                    </a:lnTo>
                    <a:lnTo>
                      <a:pt x="2135" y="18434"/>
                    </a:lnTo>
                    <a:lnTo>
                      <a:pt x="1946" y="18308"/>
                    </a:lnTo>
                    <a:lnTo>
                      <a:pt x="1821" y="18308"/>
                    </a:lnTo>
                    <a:lnTo>
                      <a:pt x="1800" y="18329"/>
                    </a:lnTo>
                    <a:lnTo>
                      <a:pt x="1716" y="18246"/>
                    </a:lnTo>
                    <a:lnTo>
                      <a:pt x="1779" y="18141"/>
                    </a:lnTo>
                    <a:lnTo>
                      <a:pt x="2030" y="18141"/>
                    </a:lnTo>
                    <a:lnTo>
                      <a:pt x="2156" y="17995"/>
                    </a:lnTo>
                    <a:lnTo>
                      <a:pt x="2156" y="17869"/>
                    </a:lnTo>
                    <a:lnTo>
                      <a:pt x="2093" y="17827"/>
                    </a:lnTo>
                    <a:lnTo>
                      <a:pt x="2009" y="17890"/>
                    </a:lnTo>
                    <a:lnTo>
                      <a:pt x="1905" y="17869"/>
                    </a:lnTo>
                    <a:lnTo>
                      <a:pt x="1842" y="17597"/>
                    </a:lnTo>
                    <a:lnTo>
                      <a:pt x="1737" y="17367"/>
                    </a:lnTo>
                    <a:lnTo>
                      <a:pt x="1737" y="17199"/>
                    </a:lnTo>
                    <a:lnTo>
                      <a:pt x="1737" y="17032"/>
                    </a:lnTo>
                    <a:lnTo>
                      <a:pt x="1570" y="16969"/>
                    </a:lnTo>
                    <a:lnTo>
                      <a:pt x="1570" y="16948"/>
                    </a:lnTo>
                    <a:cubicBezTo>
                      <a:pt x="1528" y="16865"/>
                      <a:pt x="1528" y="16760"/>
                      <a:pt x="1507" y="16676"/>
                    </a:cubicBezTo>
                    <a:lnTo>
                      <a:pt x="1486" y="16362"/>
                    </a:lnTo>
                    <a:lnTo>
                      <a:pt x="1612" y="16300"/>
                    </a:lnTo>
                    <a:lnTo>
                      <a:pt x="1633" y="16132"/>
                    </a:lnTo>
                    <a:lnTo>
                      <a:pt x="1591" y="16028"/>
                    </a:lnTo>
                    <a:lnTo>
                      <a:pt x="1486" y="15986"/>
                    </a:lnTo>
                    <a:lnTo>
                      <a:pt x="1423" y="15714"/>
                    </a:lnTo>
                    <a:lnTo>
                      <a:pt x="1402" y="15358"/>
                    </a:lnTo>
                    <a:lnTo>
                      <a:pt x="1423" y="14940"/>
                    </a:lnTo>
                    <a:lnTo>
                      <a:pt x="1319" y="14751"/>
                    </a:lnTo>
                    <a:lnTo>
                      <a:pt x="1298" y="14542"/>
                    </a:lnTo>
                    <a:lnTo>
                      <a:pt x="1507" y="14249"/>
                    </a:lnTo>
                    <a:lnTo>
                      <a:pt x="1528" y="13935"/>
                    </a:lnTo>
                    <a:lnTo>
                      <a:pt x="1695" y="13852"/>
                    </a:lnTo>
                    <a:lnTo>
                      <a:pt x="1779" y="13747"/>
                    </a:lnTo>
                    <a:lnTo>
                      <a:pt x="1423" y="13077"/>
                    </a:lnTo>
                    <a:lnTo>
                      <a:pt x="1486" y="12847"/>
                    </a:lnTo>
                    <a:lnTo>
                      <a:pt x="1486" y="12680"/>
                    </a:lnTo>
                    <a:lnTo>
                      <a:pt x="1486" y="12282"/>
                    </a:lnTo>
                    <a:lnTo>
                      <a:pt x="1612" y="12052"/>
                    </a:lnTo>
                    <a:lnTo>
                      <a:pt x="1737" y="11927"/>
                    </a:lnTo>
                    <a:lnTo>
                      <a:pt x="1716" y="11717"/>
                    </a:lnTo>
                    <a:lnTo>
                      <a:pt x="1612" y="11529"/>
                    </a:lnTo>
                    <a:lnTo>
                      <a:pt x="1528" y="11445"/>
                    </a:lnTo>
                    <a:lnTo>
                      <a:pt x="1674" y="11278"/>
                    </a:lnTo>
                    <a:lnTo>
                      <a:pt x="1633" y="11027"/>
                    </a:lnTo>
                    <a:lnTo>
                      <a:pt x="1737" y="10797"/>
                    </a:lnTo>
                    <a:lnTo>
                      <a:pt x="1842" y="10776"/>
                    </a:lnTo>
                    <a:lnTo>
                      <a:pt x="1884" y="10504"/>
                    </a:lnTo>
                    <a:lnTo>
                      <a:pt x="1821" y="10064"/>
                    </a:lnTo>
                    <a:lnTo>
                      <a:pt x="1737" y="9981"/>
                    </a:lnTo>
                    <a:lnTo>
                      <a:pt x="1674" y="9646"/>
                    </a:lnTo>
                    <a:lnTo>
                      <a:pt x="1591" y="9458"/>
                    </a:lnTo>
                    <a:lnTo>
                      <a:pt x="1444" y="9248"/>
                    </a:lnTo>
                    <a:lnTo>
                      <a:pt x="1423" y="9144"/>
                    </a:lnTo>
                    <a:lnTo>
                      <a:pt x="1319" y="9018"/>
                    </a:lnTo>
                    <a:lnTo>
                      <a:pt x="1277" y="8725"/>
                    </a:lnTo>
                    <a:lnTo>
                      <a:pt x="1298" y="8516"/>
                    </a:lnTo>
                    <a:lnTo>
                      <a:pt x="1444" y="8453"/>
                    </a:lnTo>
                    <a:lnTo>
                      <a:pt x="1444" y="8160"/>
                    </a:lnTo>
                    <a:lnTo>
                      <a:pt x="1528" y="8056"/>
                    </a:lnTo>
                    <a:lnTo>
                      <a:pt x="1528" y="7784"/>
                    </a:lnTo>
                    <a:lnTo>
                      <a:pt x="1423" y="7616"/>
                    </a:lnTo>
                    <a:lnTo>
                      <a:pt x="1402" y="7240"/>
                    </a:lnTo>
                    <a:lnTo>
                      <a:pt x="1486" y="7156"/>
                    </a:lnTo>
                    <a:lnTo>
                      <a:pt x="1528" y="6738"/>
                    </a:lnTo>
                    <a:lnTo>
                      <a:pt x="1633" y="6591"/>
                    </a:lnTo>
                    <a:lnTo>
                      <a:pt x="1800" y="6194"/>
                    </a:lnTo>
                    <a:lnTo>
                      <a:pt x="1946" y="6047"/>
                    </a:lnTo>
                    <a:lnTo>
                      <a:pt x="2051" y="5984"/>
                    </a:lnTo>
                    <a:lnTo>
                      <a:pt x="2135" y="5880"/>
                    </a:lnTo>
                    <a:lnTo>
                      <a:pt x="2093" y="5838"/>
                    </a:lnTo>
                    <a:lnTo>
                      <a:pt x="2093" y="5671"/>
                    </a:lnTo>
                    <a:lnTo>
                      <a:pt x="2030" y="5587"/>
                    </a:lnTo>
                    <a:lnTo>
                      <a:pt x="1946" y="5545"/>
                    </a:lnTo>
                    <a:lnTo>
                      <a:pt x="1988" y="5440"/>
                    </a:lnTo>
                    <a:lnTo>
                      <a:pt x="2093" y="5357"/>
                    </a:lnTo>
                    <a:lnTo>
                      <a:pt x="2093" y="5210"/>
                    </a:lnTo>
                    <a:lnTo>
                      <a:pt x="1946" y="5043"/>
                    </a:lnTo>
                    <a:lnTo>
                      <a:pt x="1925" y="4854"/>
                    </a:lnTo>
                    <a:lnTo>
                      <a:pt x="2009" y="4729"/>
                    </a:lnTo>
                    <a:lnTo>
                      <a:pt x="1988" y="4624"/>
                    </a:lnTo>
                    <a:lnTo>
                      <a:pt x="1842" y="4520"/>
                    </a:lnTo>
                    <a:lnTo>
                      <a:pt x="1905" y="4373"/>
                    </a:lnTo>
                    <a:lnTo>
                      <a:pt x="2574" y="3997"/>
                    </a:lnTo>
                    <a:lnTo>
                      <a:pt x="2741" y="3348"/>
                    </a:lnTo>
                    <a:lnTo>
                      <a:pt x="2658" y="3181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344" y="3285"/>
                    </a:lnTo>
                    <a:lnTo>
                      <a:pt x="1925" y="2134"/>
                    </a:lnTo>
                    <a:lnTo>
                      <a:pt x="1633" y="1883"/>
                    </a:lnTo>
                    <a:lnTo>
                      <a:pt x="1570" y="1779"/>
                    </a:lnTo>
                    <a:lnTo>
                      <a:pt x="1695" y="1465"/>
                    </a:lnTo>
                    <a:lnTo>
                      <a:pt x="1633" y="1360"/>
                    </a:lnTo>
                    <a:lnTo>
                      <a:pt x="1716" y="1193"/>
                    </a:lnTo>
                    <a:lnTo>
                      <a:pt x="1695" y="1130"/>
                    </a:lnTo>
                    <a:lnTo>
                      <a:pt x="1423" y="921"/>
                    </a:lnTo>
                    <a:lnTo>
                      <a:pt x="1360" y="774"/>
                    </a:lnTo>
                    <a:lnTo>
                      <a:pt x="1319" y="607"/>
                    </a:lnTo>
                    <a:lnTo>
                      <a:pt x="1298" y="544"/>
                    </a:lnTo>
                    <a:lnTo>
                      <a:pt x="1319" y="440"/>
                    </a:lnTo>
                    <a:lnTo>
                      <a:pt x="1298" y="335"/>
                    </a:lnTo>
                    <a:lnTo>
                      <a:pt x="1256" y="293"/>
                    </a:lnTo>
                    <a:lnTo>
                      <a:pt x="1151" y="189"/>
                    </a:lnTo>
                    <a:lnTo>
                      <a:pt x="1151" y="21"/>
                    </a:lnTo>
                    <a:lnTo>
                      <a:pt x="1109" y="21"/>
                    </a:lnTo>
                    <a:lnTo>
                      <a:pt x="10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8" name="Google Shape;1268;p34"/>
            <p:cNvGrpSpPr/>
            <p:nvPr/>
          </p:nvGrpSpPr>
          <p:grpSpPr>
            <a:xfrm>
              <a:off x="3855466" y="3289811"/>
              <a:ext cx="112514" cy="94210"/>
              <a:chOff x="3918000" y="3561900"/>
              <a:chExt cx="236225" cy="207100"/>
            </a:xfrm>
          </p:grpSpPr>
          <p:sp>
            <p:nvSpPr>
              <p:cNvPr id="1269" name="Google Shape;1269;p34"/>
              <p:cNvSpPr/>
              <p:nvPr/>
            </p:nvSpPr>
            <p:spPr>
              <a:xfrm>
                <a:off x="3925800" y="3561900"/>
                <a:ext cx="228425" cy="170000"/>
              </a:xfrm>
              <a:custGeom>
                <a:rect b="b" l="l" r="r" t="t"/>
                <a:pathLst>
                  <a:path extrusionOk="0" h="6800" w="9137">
                    <a:moveTo>
                      <a:pt x="0" y="4356"/>
                    </a:moveTo>
                    <a:lnTo>
                      <a:pt x="1381" y="1594"/>
                    </a:lnTo>
                    <a:lnTo>
                      <a:pt x="7012" y="0"/>
                    </a:lnTo>
                    <a:lnTo>
                      <a:pt x="9137" y="532"/>
                    </a:lnTo>
                    <a:lnTo>
                      <a:pt x="8500" y="2444"/>
                    </a:lnTo>
                    <a:lnTo>
                      <a:pt x="6906" y="5206"/>
                    </a:lnTo>
                    <a:lnTo>
                      <a:pt x="3719" y="68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</p:sp>
          <p:sp>
            <p:nvSpPr>
              <p:cNvPr id="1270" name="Google Shape;1270;p34"/>
              <p:cNvSpPr/>
              <p:nvPr/>
            </p:nvSpPr>
            <p:spPr>
              <a:xfrm>
                <a:off x="3918000" y="3569675"/>
                <a:ext cx="229150" cy="199325"/>
              </a:xfrm>
              <a:custGeom>
                <a:rect b="b" l="l" r="r" t="t"/>
                <a:pathLst>
                  <a:path extrusionOk="0" h="7973" w="9166">
                    <a:moveTo>
                      <a:pt x="6696" y="3976"/>
                    </a:moveTo>
                    <a:lnTo>
                      <a:pt x="6738" y="4018"/>
                    </a:lnTo>
                    <a:lnTo>
                      <a:pt x="6780" y="3997"/>
                    </a:lnTo>
                    <a:lnTo>
                      <a:pt x="6843" y="4039"/>
                    </a:lnTo>
                    <a:lnTo>
                      <a:pt x="6926" y="4018"/>
                    </a:lnTo>
                    <a:lnTo>
                      <a:pt x="7052" y="4122"/>
                    </a:lnTo>
                    <a:lnTo>
                      <a:pt x="7136" y="4353"/>
                    </a:lnTo>
                    <a:lnTo>
                      <a:pt x="7136" y="4499"/>
                    </a:lnTo>
                    <a:lnTo>
                      <a:pt x="7094" y="4583"/>
                    </a:lnTo>
                    <a:lnTo>
                      <a:pt x="6989" y="4625"/>
                    </a:lnTo>
                    <a:lnTo>
                      <a:pt x="6989" y="4708"/>
                    </a:lnTo>
                    <a:lnTo>
                      <a:pt x="7031" y="4750"/>
                    </a:lnTo>
                    <a:lnTo>
                      <a:pt x="7031" y="4834"/>
                    </a:lnTo>
                    <a:lnTo>
                      <a:pt x="6926" y="4918"/>
                    </a:lnTo>
                    <a:lnTo>
                      <a:pt x="6843" y="4876"/>
                    </a:lnTo>
                    <a:lnTo>
                      <a:pt x="6738" y="4918"/>
                    </a:lnTo>
                    <a:lnTo>
                      <a:pt x="6675" y="4959"/>
                    </a:lnTo>
                    <a:lnTo>
                      <a:pt x="6571" y="5001"/>
                    </a:lnTo>
                    <a:lnTo>
                      <a:pt x="6508" y="5127"/>
                    </a:lnTo>
                    <a:lnTo>
                      <a:pt x="6466" y="5169"/>
                    </a:lnTo>
                    <a:lnTo>
                      <a:pt x="6424" y="5231"/>
                    </a:lnTo>
                    <a:lnTo>
                      <a:pt x="6320" y="5231"/>
                    </a:lnTo>
                    <a:lnTo>
                      <a:pt x="6194" y="5169"/>
                    </a:lnTo>
                    <a:lnTo>
                      <a:pt x="6152" y="5106"/>
                    </a:lnTo>
                    <a:lnTo>
                      <a:pt x="6069" y="5022"/>
                    </a:lnTo>
                    <a:lnTo>
                      <a:pt x="6069" y="4918"/>
                    </a:lnTo>
                    <a:lnTo>
                      <a:pt x="5985" y="4834"/>
                    </a:lnTo>
                    <a:lnTo>
                      <a:pt x="5964" y="4771"/>
                    </a:lnTo>
                    <a:lnTo>
                      <a:pt x="5880" y="4708"/>
                    </a:lnTo>
                    <a:lnTo>
                      <a:pt x="5838" y="4604"/>
                    </a:lnTo>
                    <a:lnTo>
                      <a:pt x="5901" y="4541"/>
                    </a:lnTo>
                    <a:lnTo>
                      <a:pt x="6069" y="4415"/>
                    </a:lnTo>
                    <a:lnTo>
                      <a:pt x="6110" y="4248"/>
                    </a:lnTo>
                    <a:lnTo>
                      <a:pt x="6257" y="4164"/>
                    </a:lnTo>
                    <a:lnTo>
                      <a:pt x="6466" y="4122"/>
                    </a:lnTo>
                    <a:lnTo>
                      <a:pt x="6508" y="4081"/>
                    </a:lnTo>
                    <a:lnTo>
                      <a:pt x="6592" y="4018"/>
                    </a:lnTo>
                    <a:lnTo>
                      <a:pt x="6613" y="3976"/>
                    </a:lnTo>
                    <a:close/>
                    <a:moveTo>
                      <a:pt x="7659" y="1"/>
                    </a:moveTo>
                    <a:lnTo>
                      <a:pt x="7470" y="21"/>
                    </a:lnTo>
                    <a:lnTo>
                      <a:pt x="7387" y="21"/>
                    </a:lnTo>
                    <a:lnTo>
                      <a:pt x="7345" y="63"/>
                    </a:lnTo>
                    <a:lnTo>
                      <a:pt x="7240" y="63"/>
                    </a:lnTo>
                    <a:lnTo>
                      <a:pt x="7178" y="126"/>
                    </a:lnTo>
                    <a:lnTo>
                      <a:pt x="7178" y="168"/>
                    </a:lnTo>
                    <a:lnTo>
                      <a:pt x="7157" y="252"/>
                    </a:lnTo>
                    <a:lnTo>
                      <a:pt x="7073" y="273"/>
                    </a:lnTo>
                    <a:lnTo>
                      <a:pt x="7010" y="356"/>
                    </a:lnTo>
                    <a:lnTo>
                      <a:pt x="6843" y="356"/>
                    </a:lnTo>
                    <a:lnTo>
                      <a:pt x="6822" y="335"/>
                    </a:lnTo>
                    <a:lnTo>
                      <a:pt x="6717" y="356"/>
                    </a:lnTo>
                    <a:lnTo>
                      <a:pt x="6592" y="461"/>
                    </a:lnTo>
                    <a:lnTo>
                      <a:pt x="6529" y="524"/>
                    </a:lnTo>
                    <a:lnTo>
                      <a:pt x="6445" y="565"/>
                    </a:lnTo>
                    <a:lnTo>
                      <a:pt x="6424" y="628"/>
                    </a:lnTo>
                    <a:lnTo>
                      <a:pt x="6341" y="649"/>
                    </a:lnTo>
                    <a:lnTo>
                      <a:pt x="6299" y="691"/>
                    </a:lnTo>
                    <a:lnTo>
                      <a:pt x="6236" y="733"/>
                    </a:lnTo>
                    <a:lnTo>
                      <a:pt x="6173" y="754"/>
                    </a:lnTo>
                    <a:lnTo>
                      <a:pt x="6006" y="963"/>
                    </a:lnTo>
                    <a:lnTo>
                      <a:pt x="5985" y="1089"/>
                    </a:lnTo>
                    <a:lnTo>
                      <a:pt x="6006" y="1151"/>
                    </a:lnTo>
                    <a:lnTo>
                      <a:pt x="6006" y="1214"/>
                    </a:lnTo>
                    <a:lnTo>
                      <a:pt x="5922" y="1256"/>
                    </a:lnTo>
                    <a:lnTo>
                      <a:pt x="5901" y="1298"/>
                    </a:lnTo>
                    <a:lnTo>
                      <a:pt x="5859" y="1319"/>
                    </a:lnTo>
                    <a:lnTo>
                      <a:pt x="5776" y="1402"/>
                    </a:lnTo>
                    <a:lnTo>
                      <a:pt x="5755" y="1486"/>
                    </a:lnTo>
                    <a:lnTo>
                      <a:pt x="5713" y="1507"/>
                    </a:lnTo>
                    <a:lnTo>
                      <a:pt x="5692" y="1570"/>
                    </a:lnTo>
                    <a:lnTo>
                      <a:pt x="5608" y="1570"/>
                    </a:lnTo>
                    <a:lnTo>
                      <a:pt x="5545" y="1612"/>
                    </a:lnTo>
                    <a:lnTo>
                      <a:pt x="5399" y="1633"/>
                    </a:lnTo>
                    <a:lnTo>
                      <a:pt x="5357" y="1737"/>
                    </a:lnTo>
                    <a:lnTo>
                      <a:pt x="5357" y="1905"/>
                    </a:lnTo>
                    <a:lnTo>
                      <a:pt x="5294" y="1967"/>
                    </a:lnTo>
                    <a:lnTo>
                      <a:pt x="5294" y="2030"/>
                    </a:lnTo>
                    <a:lnTo>
                      <a:pt x="5273" y="2135"/>
                    </a:lnTo>
                    <a:lnTo>
                      <a:pt x="5294" y="2197"/>
                    </a:lnTo>
                    <a:lnTo>
                      <a:pt x="5169" y="2260"/>
                    </a:lnTo>
                    <a:lnTo>
                      <a:pt x="5085" y="2239"/>
                    </a:lnTo>
                    <a:lnTo>
                      <a:pt x="5043" y="2197"/>
                    </a:lnTo>
                    <a:lnTo>
                      <a:pt x="4834" y="2197"/>
                    </a:lnTo>
                    <a:lnTo>
                      <a:pt x="4709" y="2218"/>
                    </a:lnTo>
                    <a:lnTo>
                      <a:pt x="4604" y="2197"/>
                    </a:lnTo>
                    <a:lnTo>
                      <a:pt x="4520" y="2218"/>
                    </a:lnTo>
                    <a:lnTo>
                      <a:pt x="4311" y="2093"/>
                    </a:lnTo>
                    <a:lnTo>
                      <a:pt x="4227" y="2093"/>
                    </a:lnTo>
                    <a:lnTo>
                      <a:pt x="4185" y="2009"/>
                    </a:lnTo>
                    <a:lnTo>
                      <a:pt x="3997" y="1988"/>
                    </a:lnTo>
                    <a:lnTo>
                      <a:pt x="3872" y="2009"/>
                    </a:lnTo>
                    <a:lnTo>
                      <a:pt x="3704" y="2135"/>
                    </a:lnTo>
                    <a:lnTo>
                      <a:pt x="3621" y="2365"/>
                    </a:lnTo>
                    <a:lnTo>
                      <a:pt x="3516" y="2469"/>
                    </a:lnTo>
                    <a:lnTo>
                      <a:pt x="3349" y="2553"/>
                    </a:lnTo>
                    <a:lnTo>
                      <a:pt x="3286" y="2637"/>
                    </a:lnTo>
                    <a:lnTo>
                      <a:pt x="3181" y="2721"/>
                    </a:lnTo>
                    <a:lnTo>
                      <a:pt x="3056" y="2742"/>
                    </a:lnTo>
                    <a:lnTo>
                      <a:pt x="2972" y="2783"/>
                    </a:lnTo>
                    <a:lnTo>
                      <a:pt x="2846" y="2762"/>
                    </a:lnTo>
                    <a:lnTo>
                      <a:pt x="2763" y="2825"/>
                    </a:lnTo>
                    <a:lnTo>
                      <a:pt x="2616" y="2783"/>
                    </a:lnTo>
                    <a:lnTo>
                      <a:pt x="2449" y="2825"/>
                    </a:lnTo>
                    <a:lnTo>
                      <a:pt x="2449" y="2721"/>
                    </a:lnTo>
                    <a:lnTo>
                      <a:pt x="2532" y="2532"/>
                    </a:lnTo>
                    <a:lnTo>
                      <a:pt x="2532" y="2365"/>
                    </a:lnTo>
                    <a:lnTo>
                      <a:pt x="2365" y="2051"/>
                    </a:lnTo>
                    <a:lnTo>
                      <a:pt x="2323" y="1905"/>
                    </a:lnTo>
                    <a:lnTo>
                      <a:pt x="2135" y="1779"/>
                    </a:lnTo>
                    <a:lnTo>
                      <a:pt x="2051" y="3871"/>
                    </a:lnTo>
                    <a:lnTo>
                      <a:pt x="1821" y="3871"/>
                    </a:lnTo>
                    <a:lnTo>
                      <a:pt x="1675" y="3934"/>
                    </a:lnTo>
                    <a:lnTo>
                      <a:pt x="1612" y="4039"/>
                    </a:lnTo>
                    <a:lnTo>
                      <a:pt x="1528" y="4081"/>
                    </a:lnTo>
                    <a:lnTo>
                      <a:pt x="1486" y="4122"/>
                    </a:lnTo>
                    <a:lnTo>
                      <a:pt x="1486" y="4248"/>
                    </a:lnTo>
                    <a:lnTo>
                      <a:pt x="1403" y="4227"/>
                    </a:lnTo>
                    <a:lnTo>
                      <a:pt x="1319" y="4227"/>
                    </a:lnTo>
                    <a:lnTo>
                      <a:pt x="1277" y="4143"/>
                    </a:lnTo>
                    <a:lnTo>
                      <a:pt x="1193" y="4143"/>
                    </a:lnTo>
                    <a:lnTo>
                      <a:pt x="1152" y="4206"/>
                    </a:lnTo>
                    <a:lnTo>
                      <a:pt x="1047" y="4185"/>
                    </a:lnTo>
                    <a:lnTo>
                      <a:pt x="984" y="4143"/>
                    </a:lnTo>
                    <a:lnTo>
                      <a:pt x="880" y="4185"/>
                    </a:lnTo>
                    <a:lnTo>
                      <a:pt x="754" y="4102"/>
                    </a:lnTo>
                    <a:lnTo>
                      <a:pt x="566" y="4039"/>
                    </a:lnTo>
                    <a:lnTo>
                      <a:pt x="482" y="3871"/>
                    </a:lnTo>
                    <a:lnTo>
                      <a:pt x="545" y="3725"/>
                    </a:lnTo>
                    <a:lnTo>
                      <a:pt x="440" y="3725"/>
                    </a:lnTo>
                    <a:lnTo>
                      <a:pt x="356" y="3599"/>
                    </a:lnTo>
                    <a:lnTo>
                      <a:pt x="231" y="3662"/>
                    </a:lnTo>
                    <a:lnTo>
                      <a:pt x="168" y="3767"/>
                    </a:lnTo>
                    <a:lnTo>
                      <a:pt x="210" y="3788"/>
                    </a:lnTo>
                    <a:lnTo>
                      <a:pt x="210" y="3871"/>
                    </a:lnTo>
                    <a:lnTo>
                      <a:pt x="64" y="3892"/>
                    </a:lnTo>
                    <a:lnTo>
                      <a:pt x="1" y="3934"/>
                    </a:lnTo>
                    <a:lnTo>
                      <a:pt x="22" y="4122"/>
                    </a:lnTo>
                    <a:lnTo>
                      <a:pt x="210" y="4248"/>
                    </a:lnTo>
                    <a:lnTo>
                      <a:pt x="336" y="4625"/>
                    </a:lnTo>
                    <a:lnTo>
                      <a:pt x="336" y="4771"/>
                    </a:lnTo>
                    <a:lnTo>
                      <a:pt x="461" y="5085"/>
                    </a:lnTo>
                    <a:lnTo>
                      <a:pt x="545" y="5441"/>
                    </a:lnTo>
                    <a:lnTo>
                      <a:pt x="691" y="5650"/>
                    </a:lnTo>
                    <a:lnTo>
                      <a:pt x="691" y="5775"/>
                    </a:lnTo>
                    <a:lnTo>
                      <a:pt x="859" y="6027"/>
                    </a:lnTo>
                    <a:lnTo>
                      <a:pt x="859" y="6110"/>
                    </a:lnTo>
                    <a:lnTo>
                      <a:pt x="900" y="6299"/>
                    </a:lnTo>
                    <a:lnTo>
                      <a:pt x="880" y="6487"/>
                    </a:lnTo>
                    <a:lnTo>
                      <a:pt x="796" y="6550"/>
                    </a:lnTo>
                    <a:lnTo>
                      <a:pt x="754" y="6550"/>
                    </a:lnTo>
                    <a:lnTo>
                      <a:pt x="691" y="6508"/>
                    </a:lnTo>
                    <a:lnTo>
                      <a:pt x="649" y="6550"/>
                    </a:lnTo>
                    <a:lnTo>
                      <a:pt x="649" y="6717"/>
                    </a:lnTo>
                    <a:lnTo>
                      <a:pt x="733" y="6863"/>
                    </a:lnTo>
                    <a:lnTo>
                      <a:pt x="838" y="6968"/>
                    </a:lnTo>
                    <a:lnTo>
                      <a:pt x="942" y="7156"/>
                    </a:lnTo>
                    <a:lnTo>
                      <a:pt x="859" y="7282"/>
                    </a:lnTo>
                    <a:lnTo>
                      <a:pt x="880" y="7449"/>
                    </a:lnTo>
                    <a:lnTo>
                      <a:pt x="838" y="7554"/>
                    </a:lnTo>
                    <a:lnTo>
                      <a:pt x="838" y="7659"/>
                    </a:lnTo>
                    <a:lnTo>
                      <a:pt x="900" y="7700"/>
                    </a:lnTo>
                    <a:lnTo>
                      <a:pt x="900" y="7596"/>
                    </a:lnTo>
                    <a:lnTo>
                      <a:pt x="1005" y="7533"/>
                    </a:lnTo>
                    <a:lnTo>
                      <a:pt x="1152" y="7554"/>
                    </a:lnTo>
                    <a:lnTo>
                      <a:pt x="1172" y="7679"/>
                    </a:lnTo>
                    <a:lnTo>
                      <a:pt x="1110" y="7721"/>
                    </a:lnTo>
                    <a:lnTo>
                      <a:pt x="1172" y="7742"/>
                    </a:lnTo>
                    <a:lnTo>
                      <a:pt x="1256" y="7679"/>
                    </a:lnTo>
                    <a:lnTo>
                      <a:pt x="1361" y="7742"/>
                    </a:lnTo>
                    <a:lnTo>
                      <a:pt x="1361" y="7868"/>
                    </a:lnTo>
                    <a:lnTo>
                      <a:pt x="1403" y="7847"/>
                    </a:lnTo>
                    <a:lnTo>
                      <a:pt x="1696" y="7972"/>
                    </a:lnTo>
                    <a:lnTo>
                      <a:pt x="1737" y="7951"/>
                    </a:lnTo>
                    <a:lnTo>
                      <a:pt x="1800" y="7972"/>
                    </a:lnTo>
                    <a:lnTo>
                      <a:pt x="1821" y="7889"/>
                    </a:lnTo>
                    <a:lnTo>
                      <a:pt x="1926" y="7868"/>
                    </a:lnTo>
                    <a:lnTo>
                      <a:pt x="2051" y="7742"/>
                    </a:lnTo>
                    <a:lnTo>
                      <a:pt x="2198" y="7763"/>
                    </a:lnTo>
                    <a:lnTo>
                      <a:pt x="2219" y="7721"/>
                    </a:lnTo>
                    <a:lnTo>
                      <a:pt x="2344" y="7721"/>
                    </a:lnTo>
                    <a:lnTo>
                      <a:pt x="2512" y="7763"/>
                    </a:lnTo>
                    <a:lnTo>
                      <a:pt x="2574" y="7742"/>
                    </a:lnTo>
                    <a:lnTo>
                      <a:pt x="2721" y="7742"/>
                    </a:lnTo>
                    <a:lnTo>
                      <a:pt x="2742" y="7679"/>
                    </a:lnTo>
                    <a:lnTo>
                      <a:pt x="2784" y="7638"/>
                    </a:lnTo>
                    <a:lnTo>
                      <a:pt x="2867" y="7596"/>
                    </a:lnTo>
                    <a:lnTo>
                      <a:pt x="2930" y="7638"/>
                    </a:lnTo>
                    <a:lnTo>
                      <a:pt x="2951" y="7533"/>
                    </a:lnTo>
                    <a:lnTo>
                      <a:pt x="3035" y="7470"/>
                    </a:lnTo>
                    <a:lnTo>
                      <a:pt x="3349" y="7470"/>
                    </a:lnTo>
                    <a:lnTo>
                      <a:pt x="3474" y="7554"/>
                    </a:lnTo>
                    <a:lnTo>
                      <a:pt x="3558" y="7533"/>
                    </a:lnTo>
                    <a:lnTo>
                      <a:pt x="3558" y="7470"/>
                    </a:lnTo>
                    <a:lnTo>
                      <a:pt x="3725" y="7449"/>
                    </a:lnTo>
                    <a:lnTo>
                      <a:pt x="3997" y="7533"/>
                    </a:lnTo>
                    <a:lnTo>
                      <a:pt x="4081" y="7575"/>
                    </a:lnTo>
                    <a:lnTo>
                      <a:pt x="4353" y="7638"/>
                    </a:lnTo>
                    <a:lnTo>
                      <a:pt x="4395" y="7596"/>
                    </a:lnTo>
                    <a:lnTo>
                      <a:pt x="4353" y="7533"/>
                    </a:lnTo>
                    <a:lnTo>
                      <a:pt x="4437" y="7449"/>
                    </a:lnTo>
                    <a:lnTo>
                      <a:pt x="4541" y="7449"/>
                    </a:lnTo>
                    <a:lnTo>
                      <a:pt x="4667" y="7491"/>
                    </a:lnTo>
                    <a:lnTo>
                      <a:pt x="4876" y="7491"/>
                    </a:lnTo>
                    <a:lnTo>
                      <a:pt x="4876" y="7470"/>
                    </a:lnTo>
                    <a:lnTo>
                      <a:pt x="4813" y="7387"/>
                    </a:lnTo>
                    <a:lnTo>
                      <a:pt x="4855" y="7303"/>
                    </a:lnTo>
                    <a:lnTo>
                      <a:pt x="5022" y="7240"/>
                    </a:lnTo>
                    <a:lnTo>
                      <a:pt x="5190" y="7240"/>
                    </a:lnTo>
                    <a:lnTo>
                      <a:pt x="5253" y="7303"/>
                    </a:lnTo>
                    <a:lnTo>
                      <a:pt x="5378" y="7303"/>
                    </a:lnTo>
                    <a:lnTo>
                      <a:pt x="5504" y="7219"/>
                    </a:lnTo>
                    <a:lnTo>
                      <a:pt x="5713" y="7156"/>
                    </a:lnTo>
                    <a:lnTo>
                      <a:pt x="5713" y="7135"/>
                    </a:lnTo>
                    <a:lnTo>
                      <a:pt x="5859" y="7073"/>
                    </a:lnTo>
                    <a:lnTo>
                      <a:pt x="5922" y="6968"/>
                    </a:lnTo>
                    <a:lnTo>
                      <a:pt x="6320" y="6717"/>
                    </a:lnTo>
                    <a:lnTo>
                      <a:pt x="6424" y="6612"/>
                    </a:lnTo>
                    <a:lnTo>
                      <a:pt x="6424" y="6591"/>
                    </a:lnTo>
                    <a:lnTo>
                      <a:pt x="6508" y="6591"/>
                    </a:lnTo>
                    <a:lnTo>
                      <a:pt x="7115" y="5985"/>
                    </a:lnTo>
                    <a:lnTo>
                      <a:pt x="7136" y="5922"/>
                    </a:lnTo>
                    <a:lnTo>
                      <a:pt x="7198" y="5922"/>
                    </a:lnTo>
                    <a:lnTo>
                      <a:pt x="7282" y="5796"/>
                    </a:lnTo>
                    <a:lnTo>
                      <a:pt x="7387" y="5755"/>
                    </a:lnTo>
                    <a:lnTo>
                      <a:pt x="7429" y="5587"/>
                    </a:lnTo>
                    <a:lnTo>
                      <a:pt x="7596" y="5399"/>
                    </a:lnTo>
                    <a:lnTo>
                      <a:pt x="7847" y="5022"/>
                    </a:lnTo>
                    <a:lnTo>
                      <a:pt x="7910" y="4834"/>
                    </a:lnTo>
                    <a:lnTo>
                      <a:pt x="8014" y="4834"/>
                    </a:lnTo>
                    <a:lnTo>
                      <a:pt x="8077" y="4708"/>
                    </a:lnTo>
                    <a:lnTo>
                      <a:pt x="8077" y="4646"/>
                    </a:lnTo>
                    <a:lnTo>
                      <a:pt x="8182" y="4520"/>
                    </a:lnTo>
                    <a:lnTo>
                      <a:pt x="8266" y="4394"/>
                    </a:lnTo>
                    <a:lnTo>
                      <a:pt x="8391" y="4311"/>
                    </a:lnTo>
                    <a:lnTo>
                      <a:pt x="8433" y="4227"/>
                    </a:lnTo>
                    <a:lnTo>
                      <a:pt x="8538" y="4185"/>
                    </a:lnTo>
                    <a:lnTo>
                      <a:pt x="8579" y="4122"/>
                    </a:lnTo>
                    <a:lnTo>
                      <a:pt x="8621" y="4122"/>
                    </a:lnTo>
                    <a:lnTo>
                      <a:pt x="8789" y="3934"/>
                    </a:lnTo>
                    <a:lnTo>
                      <a:pt x="8810" y="3830"/>
                    </a:lnTo>
                    <a:lnTo>
                      <a:pt x="8893" y="3725"/>
                    </a:lnTo>
                    <a:lnTo>
                      <a:pt x="8935" y="3516"/>
                    </a:lnTo>
                    <a:lnTo>
                      <a:pt x="9019" y="3348"/>
                    </a:lnTo>
                    <a:lnTo>
                      <a:pt x="9040" y="3160"/>
                    </a:lnTo>
                    <a:lnTo>
                      <a:pt x="9123" y="2951"/>
                    </a:lnTo>
                    <a:lnTo>
                      <a:pt x="9103" y="2951"/>
                    </a:lnTo>
                    <a:lnTo>
                      <a:pt x="9165" y="2846"/>
                    </a:lnTo>
                    <a:lnTo>
                      <a:pt x="9165" y="2825"/>
                    </a:lnTo>
                    <a:lnTo>
                      <a:pt x="9061" y="2825"/>
                    </a:lnTo>
                    <a:lnTo>
                      <a:pt x="8935" y="2762"/>
                    </a:lnTo>
                    <a:lnTo>
                      <a:pt x="8830" y="2762"/>
                    </a:lnTo>
                    <a:lnTo>
                      <a:pt x="8768" y="2825"/>
                    </a:lnTo>
                    <a:lnTo>
                      <a:pt x="8768" y="2909"/>
                    </a:lnTo>
                    <a:lnTo>
                      <a:pt x="8726" y="3014"/>
                    </a:lnTo>
                    <a:lnTo>
                      <a:pt x="8663" y="3034"/>
                    </a:lnTo>
                    <a:lnTo>
                      <a:pt x="8454" y="3034"/>
                    </a:lnTo>
                    <a:lnTo>
                      <a:pt x="8266" y="2930"/>
                    </a:lnTo>
                    <a:lnTo>
                      <a:pt x="8182" y="2804"/>
                    </a:lnTo>
                    <a:lnTo>
                      <a:pt x="8140" y="2742"/>
                    </a:lnTo>
                    <a:lnTo>
                      <a:pt x="8098" y="2658"/>
                    </a:lnTo>
                    <a:lnTo>
                      <a:pt x="8161" y="2532"/>
                    </a:lnTo>
                    <a:lnTo>
                      <a:pt x="8286" y="2281"/>
                    </a:lnTo>
                    <a:lnTo>
                      <a:pt x="8307" y="2177"/>
                    </a:lnTo>
                    <a:lnTo>
                      <a:pt x="8412" y="2114"/>
                    </a:lnTo>
                    <a:lnTo>
                      <a:pt x="8579" y="2197"/>
                    </a:lnTo>
                    <a:lnTo>
                      <a:pt x="8663" y="2260"/>
                    </a:lnTo>
                    <a:lnTo>
                      <a:pt x="8768" y="2323"/>
                    </a:lnTo>
                    <a:lnTo>
                      <a:pt x="8768" y="2135"/>
                    </a:lnTo>
                    <a:lnTo>
                      <a:pt x="8768" y="1988"/>
                    </a:lnTo>
                    <a:lnTo>
                      <a:pt x="8810" y="1800"/>
                    </a:lnTo>
                    <a:lnTo>
                      <a:pt x="8810" y="1361"/>
                    </a:lnTo>
                    <a:lnTo>
                      <a:pt x="8789" y="1214"/>
                    </a:lnTo>
                    <a:lnTo>
                      <a:pt x="8747" y="1109"/>
                    </a:lnTo>
                    <a:lnTo>
                      <a:pt x="8747" y="1005"/>
                    </a:lnTo>
                    <a:lnTo>
                      <a:pt x="8747" y="984"/>
                    </a:lnTo>
                    <a:lnTo>
                      <a:pt x="8747" y="733"/>
                    </a:lnTo>
                    <a:lnTo>
                      <a:pt x="8684" y="586"/>
                    </a:lnTo>
                    <a:lnTo>
                      <a:pt x="8642" y="440"/>
                    </a:lnTo>
                    <a:lnTo>
                      <a:pt x="8621" y="273"/>
                    </a:lnTo>
                    <a:lnTo>
                      <a:pt x="8517" y="168"/>
                    </a:lnTo>
                    <a:lnTo>
                      <a:pt x="8328" y="126"/>
                    </a:lnTo>
                    <a:lnTo>
                      <a:pt x="8182" y="147"/>
                    </a:lnTo>
                    <a:lnTo>
                      <a:pt x="8098" y="168"/>
                    </a:lnTo>
                    <a:lnTo>
                      <a:pt x="8056" y="147"/>
                    </a:lnTo>
                    <a:lnTo>
                      <a:pt x="7910" y="105"/>
                    </a:lnTo>
                    <a:lnTo>
                      <a:pt x="7847" y="105"/>
                    </a:lnTo>
                    <a:lnTo>
                      <a:pt x="7784" y="21"/>
                    </a:lnTo>
                    <a:lnTo>
                      <a:pt x="765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71" name="Google Shape;1271;p34"/>
            <p:cNvSpPr/>
            <p:nvPr/>
          </p:nvSpPr>
          <p:spPr>
            <a:xfrm>
              <a:off x="3292646" y="3020419"/>
              <a:ext cx="18695" cy="5482"/>
            </a:xfrm>
            <a:custGeom>
              <a:rect b="b" l="l" r="r" t="t"/>
              <a:pathLst>
                <a:path extrusionOk="0" h="482" w="1570">
                  <a:moveTo>
                    <a:pt x="189" y="0"/>
                  </a:moveTo>
                  <a:lnTo>
                    <a:pt x="126" y="84"/>
                  </a:lnTo>
                  <a:lnTo>
                    <a:pt x="21" y="147"/>
                  </a:lnTo>
                  <a:lnTo>
                    <a:pt x="21" y="209"/>
                  </a:lnTo>
                  <a:lnTo>
                    <a:pt x="0" y="272"/>
                  </a:lnTo>
                  <a:lnTo>
                    <a:pt x="42" y="377"/>
                  </a:lnTo>
                  <a:lnTo>
                    <a:pt x="314" y="377"/>
                  </a:lnTo>
                  <a:lnTo>
                    <a:pt x="398" y="398"/>
                  </a:lnTo>
                  <a:lnTo>
                    <a:pt x="607" y="356"/>
                  </a:lnTo>
                  <a:lnTo>
                    <a:pt x="691" y="377"/>
                  </a:lnTo>
                  <a:lnTo>
                    <a:pt x="837" y="293"/>
                  </a:lnTo>
                  <a:cubicBezTo>
                    <a:pt x="1026" y="398"/>
                    <a:pt x="1235" y="356"/>
                    <a:pt x="1423" y="481"/>
                  </a:cubicBezTo>
                  <a:lnTo>
                    <a:pt x="1570" y="460"/>
                  </a:lnTo>
                  <a:lnTo>
                    <a:pt x="1528" y="398"/>
                  </a:lnTo>
                  <a:lnTo>
                    <a:pt x="1444" y="460"/>
                  </a:lnTo>
                  <a:lnTo>
                    <a:pt x="1444" y="440"/>
                  </a:lnTo>
                  <a:cubicBezTo>
                    <a:pt x="1360" y="377"/>
                    <a:pt x="1318" y="356"/>
                    <a:pt x="1235" y="335"/>
                  </a:cubicBezTo>
                  <a:lnTo>
                    <a:pt x="1277" y="293"/>
                  </a:lnTo>
                  <a:lnTo>
                    <a:pt x="1130" y="251"/>
                  </a:lnTo>
                  <a:lnTo>
                    <a:pt x="1046" y="335"/>
                  </a:lnTo>
                  <a:cubicBezTo>
                    <a:pt x="1005" y="335"/>
                    <a:pt x="942" y="335"/>
                    <a:pt x="921" y="293"/>
                  </a:cubicBezTo>
                  <a:lnTo>
                    <a:pt x="921" y="272"/>
                  </a:lnTo>
                  <a:lnTo>
                    <a:pt x="1046" y="147"/>
                  </a:lnTo>
                  <a:lnTo>
                    <a:pt x="942" y="105"/>
                  </a:lnTo>
                  <a:lnTo>
                    <a:pt x="921" y="42"/>
                  </a:lnTo>
                  <a:lnTo>
                    <a:pt x="837" y="0"/>
                  </a:lnTo>
                  <a:lnTo>
                    <a:pt x="607" y="42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34"/>
            <p:cNvSpPr/>
            <p:nvPr/>
          </p:nvSpPr>
          <p:spPr>
            <a:xfrm>
              <a:off x="3260258" y="3010662"/>
              <a:ext cx="26423" cy="16661"/>
            </a:xfrm>
            <a:custGeom>
              <a:rect b="b" l="l" r="r" t="t"/>
              <a:pathLst>
                <a:path extrusionOk="0" h="1465" w="2219">
                  <a:moveTo>
                    <a:pt x="481" y="0"/>
                  </a:moveTo>
                  <a:lnTo>
                    <a:pt x="293" y="42"/>
                  </a:lnTo>
                  <a:lnTo>
                    <a:pt x="230" y="147"/>
                  </a:lnTo>
                  <a:lnTo>
                    <a:pt x="230" y="209"/>
                  </a:lnTo>
                  <a:lnTo>
                    <a:pt x="189" y="314"/>
                  </a:lnTo>
                  <a:lnTo>
                    <a:pt x="230" y="398"/>
                  </a:lnTo>
                  <a:lnTo>
                    <a:pt x="189" y="523"/>
                  </a:lnTo>
                  <a:lnTo>
                    <a:pt x="105" y="586"/>
                  </a:lnTo>
                  <a:lnTo>
                    <a:pt x="84" y="607"/>
                  </a:lnTo>
                  <a:lnTo>
                    <a:pt x="126" y="733"/>
                  </a:lnTo>
                  <a:lnTo>
                    <a:pt x="126" y="837"/>
                  </a:lnTo>
                  <a:lnTo>
                    <a:pt x="126" y="900"/>
                  </a:lnTo>
                  <a:lnTo>
                    <a:pt x="0" y="1046"/>
                  </a:lnTo>
                  <a:lnTo>
                    <a:pt x="0" y="1109"/>
                  </a:lnTo>
                  <a:lnTo>
                    <a:pt x="63" y="1130"/>
                  </a:lnTo>
                  <a:lnTo>
                    <a:pt x="126" y="1256"/>
                  </a:lnTo>
                  <a:lnTo>
                    <a:pt x="84" y="1339"/>
                  </a:lnTo>
                  <a:lnTo>
                    <a:pt x="189" y="1402"/>
                  </a:lnTo>
                  <a:lnTo>
                    <a:pt x="230" y="1444"/>
                  </a:lnTo>
                  <a:lnTo>
                    <a:pt x="293" y="1465"/>
                  </a:lnTo>
                  <a:lnTo>
                    <a:pt x="377" y="1318"/>
                  </a:lnTo>
                  <a:lnTo>
                    <a:pt x="502" y="1130"/>
                  </a:lnTo>
                  <a:lnTo>
                    <a:pt x="502" y="1088"/>
                  </a:lnTo>
                  <a:lnTo>
                    <a:pt x="544" y="984"/>
                  </a:lnTo>
                  <a:lnTo>
                    <a:pt x="607" y="1046"/>
                  </a:lnTo>
                  <a:lnTo>
                    <a:pt x="691" y="1046"/>
                  </a:lnTo>
                  <a:lnTo>
                    <a:pt x="753" y="921"/>
                  </a:lnTo>
                  <a:lnTo>
                    <a:pt x="837" y="984"/>
                  </a:lnTo>
                  <a:lnTo>
                    <a:pt x="837" y="1088"/>
                  </a:lnTo>
                  <a:lnTo>
                    <a:pt x="921" y="1130"/>
                  </a:lnTo>
                  <a:lnTo>
                    <a:pt x="1067" y="1088"/>
                  </a:lnTo>
                  <a:lnTo>
                    <a:pt x="1235" y="942"/>
                  </a:lnTo>
                  <a:lnTo>
                    <a:pt x="1381" y="900"/>
                  </a:lnTo>
                  <a:lnTo>
                    <a:pt x="1569" y="921"/>
                  </a:lnTo>
                  <a:lnTo>
                    <a:pt x="1674" y="900"/>
                  </a:lnTo>
                  <a:lnTo>
                    <a:pt x="1758" y="942"/>
                  </a:lnTo>
                  <a:lnTo>
                    <a:pt x="1883" y="984"/>
                  </a:lnTo>
                  <a:lnTo>
                    <a:pt x="2072" y="1005"/>
                  </a:lnTo>
                  <a:lnTo>
                    <a:pt x="2093" y="921"/>
                  </a:lnTo>
                  <a:lnTo>
                    <a:pt x="2176" y="921"/>
                  </a:lnTo>
                  <a:lnTo>
                    <a:pt x="2218" y="816"/>
                  </a:lnTo>
                  <a:lnTo>
                    <a:pt x="2176" y="733"/>
                  </a:lnTo>
                  <a:lnTo>
                    <a:pt x="1946" y="607"/>
                  </a:lnTo>
                  <a:lnTo>
                    <a:pt x="1862" y="607"/>
                  </a:lnTo>
                  <a:lnTo>
                    <a:pt x="1695" y="565"/>
                  </a:lnTo>
                  <a:lnTo>
                    <a:pt x="1632" y="565"/>
                  </a:lnTo>
                  <a:lnTo>
                    <a:pt x="1465" y="502"/>
                  </a:lnTo>
                  <a:lnTo>
                    <a:pt x="1277" y="398"/>
                  </a:lnTo>
                  <a:lnTo>
                    <a:pt x="1172" y="398"/>
                  </a:lnTo>
                  <a:lnTo>
                    <a:pt x="1256" y="377"/>
                  </a:lnTo>
                  <a:lnTo>
                    <a:pt x="1423" y="419"/>
                  </a:lnTo>
                  <a:lnTo>
                    <a:pt x="1674" y="419"/>
                  </a:lnTo>
                  <a:lnTo>
                    <a:pt x="1779" y="398"/>
                  </a:lnTo>
                  <a:lnTo>
                    <a:pt x="1695" y="356"/>
                  </a:lnTo>
                  <a:lnTo>
                    <a:pt x="1632" y="356"/>
                  </a:lnTo>
                  <a:lnTo>
                    <a:pt x="1444" y="314"/>
                  </a:lnTo>
                  <a:lnTo>
                    <a:pt x="1360" y="147"/>
                  </a:lnTo>
                  <a:lnTo>
                    <a:pt x="1256" y="147"/>
                  </a:lnTo>
                  <a:lnTo>
                    <a:pt x="1214" y="168"/>
                  </a:lnTo>
                  <a:lnTo>
                    <a:pt x="1130" y="105"/>
                  </a:lnTo>
                  <a:lnTo>
                    <a:pt x="649" y="0"/>
                  </a:lnTo>
                  <a:lnTo>
                    <a:pt x="586" y="42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34"/>
            <p:cNvSpPr/>
            <p:nvPr/>
          </p:nvSpPr>
          <p:spPr>
            <a:xfrm>
              <a:off x="3408744" y="2329870"/>
              <a:ext cx="289769" cy="354333"/>
            </a:xfrm>
            <a:custGeom>
              <a:rect b="b" l="l" r="r" t="t"/>
              <a:pathLst>
                <a:path extrusionOk="0" h="31157" w="24335">
                  <a:moveTo>
                    <a:pt x="19167" y="16300"/>
                  </a:moveTo>
                  <a:lnTo>
                    <a:pt x="19161" y="16311"/>
                  </a:lnTo>
                  <a:lnTo>
                    <a:pt x="19167" y="16321"/>
                  </a:lnTo>
                  <a:lnTo>
                    <a:pt x="19167" y="16300"/>
                  </a:lnTo>
                  <a:close/>
                  <a:moveTo>
                    <a:pt x="16572" y="17849"/>
                  </a:moveTo>
                  <a:lnTo>
                    <a:pt x="16593" y="17870"/>
                  </a:lnTo>
                  <a:lnTo>
                    <a:pt x="16509" y="17870"/>
                  </a:lnTo>
                  <a:lnTo>
                    <a:pt x="16509" y="17849"/>
                  </a:lnTo>
                  <a:close/>
                  <a:moveTo>
                    <a:pt x="4771" y="22933"/>
                  </a:moveTo>
                  <a:lnTo>
                    <a:pt x="4813" y="22996"/>
                  </a:lnTo>
                  <a:lnTo>
                    <a:pt x="4792" y="23038"/>
                  </a:lnTo>
                  <a:lnTo>
                    <a:pt x="4750" y="23038"/>
                  </a:lnTo>
                  <a:lnTo>
                    <a:pt x="4688" y="23059"/>
                  </a:lnTo>
                  <a:lnTo>
                    <a:pt x="4709" y="23142"/>
                  </a:lnTo>
                  <a:lnTo>
                    <a:pt x="4792" y="23205"/>
                  </a:lnTo>
                  <a:lnTo>
                    <a:pt x="4960" y="23205"/>
                  </a:lnTo>
                  <a:lnTo>
                    <a:pt x="4981" y="23163"/>
                  </a:lnTo>
                  <a:lnTo>
                    <a:pt x="4960" y="23121"/>
                  </a:lnTo>
                  <a:lnTo>
                    <a:pt x="4960" y="23059"/>
                  </a:lnTo>
                  <a:lnTo>
                    <a:pt x="5001" y="23038"/>
                  </a:lnTo>
                  <a:lnTo>
                    <a:pt x="5127" y="23059"/>
                  </a:lnTo>
                  <a:lnTo>
                    <a:pt x="5169" y="23121"/>
                  </a:lnTo>
                  <a:lnTo>
                    <a:pt x="5106" y="23163"/>
                  </a:lnTo>
                  <a:lnTo>
                    <a:pt x="4960" y="23226"/>
                  </a:lnTo>
                  <a:lnTo>
                    <a:pt x="4750" y="23226"/>
                  </a:lnTo>
                  <a:lnTo>
                    <a:pt x="4750" y="23268"/>
                  </a:lnTo>
                  <a:lnTo>
                    <a:pt x="4855" y="23435"/>
                  </a:lnTo>
                  <a:lnTo>
                    <a:pt x="4981" y="23519"/>
                  </a:lnTo>
                  <a:lnTo>
                    <a:pt x="5064" y="23540"/>
                  </a:lnTo>
                  <a:lnTo>
                    <a:pt x="5085" y="23519"/>
                  </a:lnTo>
                  <a:lnTo>
                    <a:pt x="5190" y="23477"/>
                  </a:lnTo>
                  <a:lnTo>
                    <a:pt x="5211" y="23540"/>
                  </a:lnTo>
                  <a:lnTo>
                    <a:pt x="5190" y="23561"/>
                  </a:lnTo>
                  <a:lnTo>
                    <a:pt x="5127" y="23561"/>
                  </a:lnTo>
                  <a:lnTo>
                    <a:pt x="5064" y="23582"/>
                  </a:lnTo>
                  <a:lnTo>
                    <a:pt x="4897" y="23540"/>
                  </a:lnTo>
                  <a:lnTo>
                    <a:pt x="4771" y="23477"/>
                  </a:lnTo>
                  <a:lnTo>
                    <a:pt x="4646" y="23352"/>
                  </a:lnTo>
                  <a:lnTo>
                    <a:pt x="4541" y="23310"/>
                  </a:lnTo>
                  <a:lnTo>
                    <a:pt x="4436" y="23310"/>
                  </a:lnTo>
                  <a:lnTo>
                    <a:pt x="4332" y="23205"/>
                  </a:lnTo>
                  <a:lnTo>
                    <a:pt x="4185" y="23142"/>
                  </a:lnTo>
                  <a:lnTo>
                    <a:pt x="4164" y="23121"/>
                  </a:lnTo>
                  <a:lnTo>
                    <a:pt x="4081" y="23121"/>
                  </a:lnTo>
                  <a:lnTo>
                    <a:pt x="4018" y="23142"/>
                  </a:lnTo>
                  <a:lnTo>
                    <a:pt x="3913" y="23142"/>
                  </a:lnTo>
                  <a:lnTo>
                    <a:pt x="3892" y="23132"/>
                  </a:lnTo>
                  <a:lnTo>
                    <a:pt x="3892" y="23132"/>
                  </a:lnTo>
                  <a:lnTo>
                    <a:pt x="3913" y="23121"/>
                  </a:lnTo>
                  <a:lnTo>
                    <a:pt x="3976" y="23121"/>
                  </a:lnTo>
                  <a:lnTo>
                    <a:pt x="4123" y="23100"/>
                  </a:lnTo>
                  <a:lnTo>
                    <a:pt x="4164" y="23038"/>
                  </a:lnTo>
                  <a:lnTo>
                    <a:pt x="4185" y="23038"/>
                  </a:lnTo>
                  <a:lnTo>
                    <a:pt x="4185" y="23100"/>
                  </a:lnTo>
                  <a:lnTo>
                    <a:pt x="4248" y="23121"/>
                  </a:lnTo>
                  <a:lnTo>
                    <a:pt x="4332" y="23121"/>
                  </a:lnTo>
                  <a:lnTo>
                    <a:pt x="4436" y="23247"/>
                  </a:lnTo>
                  <a:lnTo>
                    <a:pt x="4478" y="23268"/>
                  </a:lnTo>
                  <a:lnTo>
                    <a:pt x="4562" y="23226"/>
                  </a:lnTo>
                  <a:lnTo>
                    <a:pt x="4604" y="23142"/>
                  </a:lnTo>
                  <a:lnTo>
                    <a:pt x="4604" y="23059"/>
                  </a:lnTo>
                  <a:lnTo>
                    <a:pt x="4583" y="23017"/>
                  </a:lnTo>
                  <a:lnTo>
                    <a:pt x="4583" y="22954"/>
                  </a:lnTo>
                  <a:lnTo>
                    <a:pt x="4688" y="22954"/>
                  </a:lnTo>
                  <a:lnTo>
                    <a:pt x="4709" y="22933"/>
                  </a:lnTo>
                  <a:close/>
                  <a:moveTo>
                    <a:pt x="4269" y="25193"/>
                  </a:moveTo>
                  <a:lnTo>
                    <a:pt x="4290" y="25277"/>
                  </a:lnTo>
                  <a:lnTo>
                    <a:pt x="4395" y="25297"/>
                  </a:lnTo>
                  <a:lnTo>
                    <a:pt x="4436" y="25339"/>
                  </a:lnTo>
                  <a:lnTo>
                    <a:pt x="4353" y="25339"/>
                  </a:lnTo>
                  <a:lnTo>
                    <a:pt x="4290" y="25318"/>
                  </a:lnTo>
                  <a:lnTo>
                    <a:pt x="4123" y="25318"/>
                  </a:lnTo>
                  <a:lnTo>
                    <a:pt x="4060" y="25381"/>
                  </a:lnTo>
                  <a:lnTo>
                    <a:pt x="4039" y="25318"/>
                  </a:lnTo>
                  <a:lnTo>
                    <a:pt x="3976" y="25339"/>
                  </a:lnTo>
                  <a:lnTo>
                    <a:pt x="3955" y="25444"/>
                  </a:lnTo>
                  <a:lnTo>
                    <a:pt x="3913" y="25486"/>
                  </a:lnTo>
                  <a:lnTo>
                    <a:pt x="3851" y="25528"/>
                  </a:lnTo>
                  <a:lnTo>
                    <a:pt x="3725" y="25549"/>
                  </a:lnTo>
                  <a:lnTo>
                    <a:pt x="3641" y="25611"/>
                  </a:lnTo>
                  <a:lnTo>
                    <a:pt x="3725" y="25528"/>
                  </a:lnTo>
                  <a:lnTo>
                    <a:pt x="3830" y="25507"/>
                  </a:lnTo>
                  <a:lnTo>
                    <a:pt x="3872" y="25444"/>
                  </a:lnTo>
                  <a:lnTo>
                    <a:pt x="3913" y="25381"/>
                  </a:lnTo>
                  <a:lnTo>
                    <a:pt x="3955" y="25318"/>
                  </a:lnTo>
                  <a:lnTo>
                    <a:pt x="4018" y="25318"/>
                  </a:lnTo>
                  <a:lnTo>
                    <a:pt x="4227" y="25193"/>
                  </a:lnTo>
                  <a:close/>
                  <a:moveTo>
                    <a:pt x="16614" y="1"/>
                  </a:moveTo>
                  <a:lnTo>
                    <a:pt x="16530" y="22"/>
                  </a:lnTo>
                  <a:lnTo>
                    <a:pt x="16489" y="84"/>
                  </a:lnTo>
                  <a:lnTo>
                    <a:pt x="16489" y="168"/>
                  </a:lnTo>
                  <a:lnTo>
                    <a:pt x="16509" y="273"/>
                  </a:lnTo>
                  <a:lnTo>
                    <a:pt x="16509" y="336"/>
                  </a:lnTo>
                  <a:lnTo>
                    <a:pt x="16468" y="398"/>
                  </a:lnTo>
                  <a:lnTo>
                    <a:pt x="16405" y="336"/>
                  </a:lnTo>
                  <a:lnTo>
                    <a:pt x="16384" y="210"/>
                  </a:lnTo>
                  <a:lnTo>
                    <a:pt x="16321" y="126"/>
                  </a:lnTo>
                  <a:lnTo>
                    <a:pt x="16279" y="126"/>
                  </a:lnTo>
                  <a:lnTo>
                    <a:pt x="16216" y="84"/>
                  </a:lnTo>
                  <a:lnTo>
                    <a:pt x="16175" y="64"/>
                  </a:lnTo>
                  <a:lnTo>
                    <a:pt x="16154" y="105"/>
                  </a:lnTo>
                  <a:lnTo>
                    <a:pt x="16112" y="210"/>
                  </a:lnTo>
                  <a:lnTo>
                    <a:pt x="16070" y="273"/>
                  </a:lnTo>
                  <a:lnTo>
                    <a:pt x="15986" y="231"/>
                  </a:lnTo>
                  <a:lnTo>
                    <a:pt x="15903" y="273"/>
                  </a:lnTo>
                  <a:lnTo>
                    <a:pt x="15882" y="377"/>
                  </a:lnTo>
                  <a:lnTo>
                    <a:pt x="15924" y="440"/>
                  </a:lnTo>
                  <a:lnTo>
                    <a:pt x="15965" y="503"/>
                  </a:lnTo>
                  <a:lnTo>
                    <a:pt x="15882" y="587"/>
                  </a:lnTo>
                  <a:lnTo>
                    <a:pt x="15777" y="712"/>
                  </a:lnTo>
                  <a:lnTo>
                    <a:pt x="15777" y="754"/>
                  </a:lnTo>
                  <a:lnTo>
                    <a:pt x="15861" y="796"/>
                  </a:lnTo>
                  <a:lnTo>
                    <a:pt x="15882" y="838"/>
                  </a:lnTo>
                  <a:lnTo>
                    <a:pt x="15840" y="901"/>
                  </a:lnTo>
                  <a:lnTo>
                    <a:pt x="15777" y="901"/>
                  </a:lnTo>
                  <a:lnTo>
                    <a:pt x="15631" y="817"/>
                  </a:lnTo>
                  <a:lnTo>
                    <a:pt x="15421" y="817"/>
                  </a:lnTo>
                  <a:lnTo>
                    <a:pt x="15380" y="963"/>
                  </a:lnTo>
                  <a:lnTo>
                    <a:pt x="15421" y="1131"/>
                  </a:lnTo>
                  <a:lnTo>
                    <a:pt x="15484" y="1277"/>
                  </a:lnTo>
                  <a:lnTo>
                    <a:pt x="15631" y="1340"/>
                  </a:lnTo>
                  <a:lnTo>
                    <a:pt x="15672" y="1382"/>
                  </a:lnTo>
                  <a:lnTo>
                    <a:pt x="15672" y="1445"/>
                  </a:lnTo>
                  <a:lnTo>
                    <a:pt x="15547" y="1403"/>
                  </a:lnTo>
                  <a:lnTo>
                    <a:pt x="15421" y="1340"/>
                  </a:lnTo>
                  <a:lnTo>
                    <a:pt x="15317" y="1152"/>
                  </a:lnTo>
                  <a:lnTo>
                    <a:pt x="15128" y="1026"/>
                  </a:lnTo>
                  <a:lnTo>
                    <a:pt x="15045" y="963"/>
                  </a:lnTo>
                  <a:lnTo>
                    <a:pt x="15024" y="1026"/>
                  </a:lnTo>
                  <a:lnTo>
                    <a:pt x="15045" y="1068"/>
                  </a:lnTo>
                  <a:lnTo>
                    <a:pt x="15045" y="1173"/>
                  </a:lnTo>
                  <a:lnTo>
                    <a:pt x="15066" y="1256"/>
                  </a:lnTo>
                  <a:lnTo>
                    <a:pt x="15128" y="1340"/>
                  </a:lnTo>
                  <a:lnTo>
                    <a:pt x="15128" y="1465"/>
                  </a:lnTo>
                  <a:lnTo>
                    <a:pt x="15045" y="1549"/>
                  </a:lnTo>
                  <a:lnTo>
                    <a:pt x="15045" y="1382"/>
                  </a:lnTo>
                  <a:lnTo>
                    <a:pt x="15003" y="1256"/>
                  </a:lnTo>
                  <a:lnTo>
                    <a:pt x="14919" y="1110"/>
                  </a:lnTo>
                  <a:lnTo>
                    <a:pt x="14919" y="1026"/>
                  </a:lnTo>
                  <a:lnTo>
                    <a:pt x="14836" y="921"/>
                  </a:lnTo>
                  <a:lnTo>
                    <a:pt x="14731" y="859"/>
                  </a:lnTo>
                  <a:lnTo>
                    <a:pt x="14647" y="984"/>
                  </a:lnTo>
                  <a:lnTo>
                    <a:pt x="14605" y="1068"/>
                  </a:lnTo>
                  <a:lnTo>
                    <a:pt x="14543" y="984"/>
                  </a:lnTo>
                  <a:lnTo>
                    <a:pt x="14605" y="921"/>
                  </a:lnTo>
                  <a:lnTo>
                    <a:pt x="14605" y="859"/>
                  </a:lnTo>
                  <a:lnTo>
                    <a:pt x="14522" y="817"/>
                  </a:lnTo>
                  <a:lnTo>
                    <a:pt x="14501" y="733"/>
                  </a:lnTo>
                  <a:lnTo>
                    <a:pt x="14480" y="691"/>
                  </a:lnTo>
                  <a:lnTo>
                    <a:pt x="14375" y="691"/>
                  </a:lnTo>
                  <a:lnTo>
                    <a:pt x="14292" y="733"/>
                  </a:lnTo>
                  <a:lnTo>
                    <a:pt x="14271" y="712"/>
                  </a:lnTo>
                  <a:lnTo>
                    <a:pt x="14292" y="628"/>
                  </a:lnTo>
                  <a:lnTo>
                    <a:pt x="14375" y="545"/>
                  </a:lnTo>
                  <a:lnTo>
                    <a:pt x="14271" y="566"/>
                  </a:lnTo>
                  <a:lnTo>
                    <a:pt x="14166" y="670"/>
                  </a:lnTo>
                  <a:lnTo>
                    <a:pt x="14124" y="754"/>
                  </a:lnTo>
                  <a:lnTo>
                    <a:pt x="14020" y="817"/>
                  </a:lnTo>
                  <a:lnTo>
                    <a:pt x="13957" y="838"/>
                  </a:lnTo>
                  <a:lnTo>
                    <a:pt x="13852" y="984"/>
                  </a:lnTo>
                  <a:lnTo>
                    <a:pt x="13810" y="984"/>
                  </a:lnTo>
                  <a:lnTo>
                    <a:pt x="13768" y="880"/>
                  </a:lnTo>
                  <a:lnTo>
                    <a:pt x="13685" y="817"/>
                  </a:lnTo>
                  <a:lnTo>
                    <a:pt x="13643" y="817"/>
                  </a:lnTo>
                  <a:lnTo>
                    <a:pt x="13601" y="880"/>
                  </a:lnTo>
                  <a:lnTo>
                    <a:pt x="13580" y="963"/>
                  </a:lnTo>
                  <a:lnTo>
                    <a:pt x="13601" y="1089"/>
                  </a:lnTo>
                  <a:lnTo>
                    <a:pt x="13768" y="1193"/>
                  </a:lnTo>
                  <a:lnTo>
                    <a:pt x="13768" y="1256"/>
                  </a:lnTo>
                  <a:lnTo>
                    <a:pt x="13685" y="1256"/>
                  </a:lnTo>
                  <a:lnTo>
                    <a:pt x="13643" y="1382"/>
                  </a:lnTo>
                  <a:lnTo>
                    <a:pt x="13643" y="1507"/>
                  </a:lnTo>
                  <a:lnTo>
                    <a:pt x="13768" y="1591"/>
                  </a:lnTo>
                  <a:lnTo>
                    <a:pt x="13852" y="1570"/>
                  </a:lnTo>
                  <a:lnTo>
                    <a:pt x="13915" y="1507"/>
                  </a:lnTo>
                  <a:lnTo>
                    <a:pt x="14103" y="1507"/>
                  </a:lnTo>
                  <a:lnTo>
                    <a:pt x="14229" y="1675"/>
                  </a:lnTo>
                  <a:lnTo>
                    <a:pt x="14333" y="1717"/>
                  </a:lnTo>
                  <a:lnTo>
                    <a:pt x="14396" y="1800"/>
                  </a:lnTo>
                  <a:lnTo>
                    <a:pt x="14375" y="1863"/>
                  </a:lnTo>
                  <a:lnTo>
                    <a:pt x="14375" y="1926"/>
                  </a:lnTo>
                  <a:lnTo>
                    <a:pt x="14396" y="2072"/>
                  </a:lnTo>
                  <a:lnTo>
                    <a:pt x="14333" y="2219"/>
                  </a:lnTo>
                  <a:lnTo>
                    <a:pt x="14333" y="2302"/>
                  </a:lnTo>
                  <a:lnTo>
                    <a:pt x="14417" y="2407"/>
                  </a:lnTo>
                  <a:lnTo>
                    <a:pt x="14417" y="2533"/>
                  </a:lnTo>
                  <a:lnTo>
                    <a:pt x="14438" y="2616"/>
                  </a:lnTo>
                  <a:lnTo>
                    <a:pt x="14543" y="2700"/>
                  </a:lnTo>
                  <a:lnTo>
                    <a:pt x="14626" y="2700"/>
                  </a:lnTo>
                  <a:lnTo>
                    <a:pt x="14710" y="2784"/>
                  </a:lnTo>
                  <a:lnTo>
                    <a:pt x="14836" y="2846"/>
                  </a:lnTo>
                  <a:lnTo>
                    <a:pt x="14836" y="2909"/>
                  </a:lnTo>
                  <a:lnTo>
                    <a:pt x="14856" y="2993"/>
                  </a:lnTo>
                  <a:lnTo>
                    <a:pt x="14731" y="2888"/>
                  </a:lnTo>
                  <a:lnTo>
                    <a:pt x="14584" y="2805"/>
                  </a:lnTo>
                  <a:lnTo>
                    <a:pt x="14417" y="2805"/>
                  </a:lnTo>
                  <a:lnTo>
                    <a:pt x="14333" y="2742"/>
                  </a:lnTo>
                  <a:lnTo>
                    <a:pt x="14312" y="2679"/>
                  </a:lnTo>
                  <a:lnTo>
                    <a:pt x="14312" y="2533"/>
                  </a:lnTo>
                  <a:lnTo>
                    <a:pt x="14271" y="2323"/>
                  </a:lnTo>
                  <a:lnTo>
                    <a:pt x="14312" y="2219"/>
                  </a:lnTo>
                  <a:lnTo>
                    <a:pt x="14312" y="2114"/>
                  </a:lnTo>
                  <a:lnTo>
                    <a:pt x="14208" y="2009"/>
                  </a:lnTo>
                  <a:lnTo>
                    <a:pt x="14208" y="1926"/>
                  </a:lnTo>
                  <a:lnTo>
                    <a:pt x="14166" y="1779"/>
                  </a:lnTo>
                  <a:lnTo>
                    <a:pt x="14103" y="1737"/>
                  </a:lnTo>
                  <a:lnTo>
                    <a:pt x="14020" y="1696"/>
                  </a:lnTo>
                  <a:lnTo>
                    <a:pt x="13957" y="1654"/>
                  </a:lnTo>
                  <a:lnTo>
                    <a:pt x="13852" y="1633"/>
                  </a:lnTo>
                  <a:lnTo>
                    <a:pt x="13748" y="1675"/>
                  </a:lnTo>
                  <a:lnTo>
                    <a:pt x="13601" y="1696"/>
                  </a:lnTo>
                  <a:lnTo>
                    <a:pt x="13538" y="1675"/>
                  </a:lnTo>
                  <a:lnTo>
                    <a:pt x="13476" y="1675"/>
                  </a:lnTo>
                  <a:lnTo>
                    <a:pt x="13434" y="1863"/>
                  </a:lnTo>
                  <a:lnTo>
                    <a:pt x="13476" y="1905"/>
                  </a:lnTo>
                  <a:lnTo>
                    <a:pt x="13476" y="2009"/>
                  </a:lnTo>
                  <a:lnTo>
                    <a:pt x="13434" y="2072"/>
                  </a:lnTo>
                  <a:lnTo>
                    <a:pt x="13266" y="1989"/>
                  </a:lnTo>
                  <a:lnTo>
                    <a:pt x="13078" y="1779"/>
                  </a:lnTo>
                  <a:lnTo>
                    <a:pt x="13036" y="1779"/>
                  </a:lnTo>
                  <a:lnTo>
                    <a:pt x="12973" y="1821"/>
                  </a:lnTo>
                  <a:lnTo>
                    <a:pt x="12931" y="1821"/>
                  </a:lnTo>
                  <a:lnTo>
                    <a:pt x="12869" y="1758"/>
                  </a:lnTo>
                  <a:lnTo>
                    <a:pt x="12701" y="1717"/>
                  </a:lnTo>
                  <a:lnTo>
                    <a:pt x="12639" y="1779"/>
                  </a:lnTo>
                  <a:lnTo>
                    <a:pt x="12639" y="1884"/>
                  </a:lnTo>
                  <a:lnTo>
                    <a:pt x="12701" y="2009"/>
                  </a:lnTo>
                  <a:lnTo>
                    <a:pt x="12639" y="2093"/>
                  </a:lnTo>
                  <a:lnTo>
                    <a:pt x="12701" y="2198"/>
                  </a:lnTo>
                  <a:lnTo>
                    <a:pt x="12743" y="2344"/>
                  </a:lnTo>
                  <a:lnTo>
                    <a:pt x="12722" y="2491"/>
                  </a:lnTo>
                  <a:lnTo>
                    <a:pt x="12743" y="2533"/>
                  </a:lnTo>
                  <a:lnTo>
                    <a:pt x="12764" y="2700"/>
                  </a:lnTo>
                  <a:lnTo>
                    <a:pt x="12743" y="2742"/>
                  </a:lnTo>
                  <a:lnTo>
                    <a:pt x="12743" y="2846"/>
                  </a:lnTo>
                  <a:lnTo>
                    <a:pt x="12827" y="3014"/>
                  </a:lnTo>
                  <a:lnTo>
                    <a:pt x="12848" y="3118"/>
                  </a:lnTo>
                  <a:lnTo>
                    <a:pt x="12827" y="3265"/>
                  </a:lnTo>
                  <a:lnTo>
                    <a:pt x="12827" y="3349"/>
                  </a:lnTo>
                  <a:lnTo>
                    <a:pt x="12911" y="3453"/>
                  </a:lnTo>
                  <a:lnTo>
                    <a:pt x="12931" y="3579"/>
                  </a:lnTo>
                  <a:lnTo>
                    <a:pt x="12931" y="3662"/>
                  </a:lnTo>
                  <a:lnTo>
                    <a:pt x="13057" y="3767"/>
                  </a:lnTo>
                  <a:lnTo>
                    <a:pt x="13120" y="3851"/>
                  </a:lnTo>
                  <a:lnTo>
                    <a:pt x="13120" y="3955"/>
                  </a:lnTo>
                  <a:lnTo>
                    <a:pt x="13162" y="3997"/>
                  </a:lnTo>
                  <a:lnTo>
                    <a:pt x="13245" y="3997"/>
                  </a:lnTo>
                  <a:lnTo>
                    <a:pt x="13245" y="4060"/>
                  </a:lnTo>
                  <a:lnTo>
                    <a:pt x="13266" y="4123"/>
                  </a:lnTo>
                  <a:lnTo>
                    <a:pt x="13371" y="4186"/>
                  </a:lnTo>
                  <a:lnTo>
                    <a:pt x="13392" y="4206"/>
                  </a:lnTo>
                  <a:lnTo>
                    <a:pt x="13371" y="4227"/>
                  </a:lnTo>
                  <a:lnTo>
                    <a:pt x="13266" y="4227"/>
                  </a:lnTo>
                  <a:lnTo>
                    <a:pt x="13224" y="4206"/>
                  </a:lnTo>
                  <a:lnTo>
                    <a:pt x="13141" y="4206"/>
                  </a:lnTo>
                  <a:lnTo>
                    <a:pt x="13078" y="4165"/>
                  </a:lnTo>
                  <a:lnTo>
                    <a:pt x="13078" y="4081"/>
                  </a:lnTo>
                  <a:lnTo>
                    <a:pt x="13057" y="4018"/>
                  </a:lnTo>
                  <a:lnTo>
                    <a:pt x="12973" y="3997"/>
                  </a:lnTo>
                  <a:lnTo>
                    <a:pt x="12911" y="4018"/>
                  </a:lnTo>
                  <a:lnTo>
                    <a:pt x="12848" y="4018"/>
                  </a:lnTo>
                  <a:lnTo>
                    <a:pt x="12827" y="3976"/>
                  </a:lnTo>
                  <a:lnTo>
                    <a:pt x="12827" y="3872"/>
                  </a:lnTo>
                  <a:lnTo>
                    <a:pt x="12806" y="3851"/>
                  </a:lnTo>
                  <a:lnTo>
                    <a:pt x="12743" y="3893"/>
                  </a:lnTo>
                  <a:lnTo>
                    <a:pt x="12659" y="4060"/>
                  </a:lnTo>
                  <a:lnTo>
                    <a:pt x="12534" y="4102"/>
                  </a:lnTo>
                  <a:lnTo>
                    <a:pt x="12450" y="4102"/>
                  </a:lnTo>
                  <a:lnTo>
                    <a:pt x="12325" y="3997"/>
                  </a:lnTo>
                  <a:lnTo>
                    <a:pt x="12220" y="3997"/>
                  </a:lnTo>
                  <a:lnTo>
                    <a:pt x="12178" y="3914"/>
                  </a:lnTo>
                  <a:lnTo>
                    <a:pt x="12178" y="3809"/>
                  </a:lnTo>
                  <a:lnTo>
                    <a:pt x="12199" y="3683"/>
                  </a:lnTo>
                  <a:lnTo>
                    <a:pt x="12115" y="3495"/>
                  </a:lnTo>
                  <a:lnTo>
                    <a:pt x="12074" y="3453"/>
                  </a:lnTo>
                  <a:lnTo>
                    <a:pt x="12032" y="3328"/>
                  </a:lnTo>
                  <a:lnTo>
                    <a:pt x="12032" y="3244"/>
                  </a:lnTo>
                  <a:lnTo>
                    <a:pt x="12095" y="3181"/>
                  </a:lnTo>
                  <a:lnTo>
                    <a:pt x="12115" y="3139"/>
                  </a:lnTo>
                  <a:lnTo>
                    <a:pt x="12095" y="2867"/>
                  </a:lnTo>
                  <a:lnTo>
                    <a:pt x="12011" y="2742"/>
                  </a:lnTo>
                  <a:lnTo>
                    <a:pt x="11906" y="2595"/>
                  </a:lnTo>
                  <a:lnTo>
                    <a:pt x="11906" y="2491"/>
                  </a:lnTo>
                  <a:lnTo>
                    <a:pt x="11802" y="2240"/>
                  </a:lnTo>
                  <a:lnTo>
                    <a:pt x="11760" y="2135"/>
                  </a:lnTo>
                  <a:lnTo>
                    <a:pt x="11676" y="2093"/>
                  </a:lnTo>
                  <a:lnTo>
                    <a:pt x="11655" y="2009"/>
                  </a:lnTo>
                  <a:lnTo>
                    <a:pt x="11571" y="1989"/>
                  </a:lnTo>
                  <a:lnTo>
                    <a:pt x="11467" y="1968"/>
                  </a:lnTo>
                  <a:lnTo>
                    <a:pt x="11383" y="1905"/>
                  </a:lnTo>
                  <a:lnTo>
                    <a:pt x="11279" y="1926"/>
                  </a:lnTo>
                  <a:lnTo>
                    <a:pt x="11237" y="1989"/>
                  </a:lnTo>
                  <a:lnTo>
                    <a:pt x="11237" y="2114"/>
                  </a:lnTo>
                  <a:lnTo>
                    <a:pt x="11195" y="2177"/>
                  </a:lnTo>
                  <a:lnTo>
                    <a:pt x="11237" y="2240"/>
                  </a:lnTo>
                  <a:lnTo>
                    <a:pt x="11195" y="2323"/>
                  </a:lnTo>
                  <a:lnTo>
                    <a:pt x="11132" y="2533"/>
                  </a:lnTo>
                  <a:lnTo>
                    <a:pt x="11132" y="2658"/>
                  </a:lnTo>
                  <a:lnTo>
                    <a:pt x="11153" y="2825"/>
                  </a:lnTo>
                  <a:lnTo>
                    <a:pt x="11195" y="2867"/>
                  </a:lnTo>
                  <a:lnTo>
                    <a:pt x="11174" y="3035"/>
                  </a:lnTo>
                  <a:lnTo>
                    <a:pt x="11132" y="3181"/>
                  </a:lnTo>
                  <a:lnTo>
                    <a:pt x="11153" y="3286"/>
                  </a:lnTo>
                  <a:lnTo>
                    <a:pt x="11153" y="3495"/>
                  </a:lnTo>
                  <a:lnTo>
                    <a:pt x="11090" y="3537"/>
                  </a:lnTo>
                  <a:lnTo>
                    <a:pt x="11048" y="3474"/>
                  </a:lnTo>
                  <a:lnTo>
                    <a:pt x="10986" y="3453"/>
                  </a:lnTo>
                  <a:lnTo>
                    <a:pt x="10944" y="3495"/>
                  </a:lnTo>
                  <a:lnTo>
                    <a:pt x="10860" y="3474"/>
                  </a:lnTo>
                  <a:lnTo>
                    <a:pt x="10839" y="3453"/>
                  </a:lnTo>
                  <a:lnTo>
                    <a:pt x="10755" y="3432"/>
                  </a:lnTo>
                  <a:lnTo>
                    <a:pt x="10630" y="3390"/>
                  </a:lnTo>
                  <a:lnTo>
                    <a:pt x="10546" y="3328"/>
                  </a:lnTo>
                  <a:lnTo>
                    <a:pt x="10504" y="3328"/>
                  </a:lnTo>
                  <a:lnTo>
                    <a:pt x="10462" y="3349"/>
                  </a:lnTo>
                  <a:lnTo>
                    <a:pt x="10504" y="3432"/>
                  </a:lnTo>
                  <a:lnTo>
                    <a:pt x="10567" y="3495"/>
                  </a:lnTo>
                  <a:lnTo>
                    <a:pt x="10567" y="3558"/>
                  </a:lnTo>
                  <a:lnTo>
                    <a:pt x="10546" y="3600"/>
                  </a:lnTo>
                  <a:lnTo>
                    <a:pt x="10525" y="3662"/>
                  </a:lnTo>
                  <a:lnTo>
                    <a:pt x="10462" y="3662"/>
                  </a:lnTo>
                  <a:lnTo>
                    <a:pt x="10442" y="3641"/>
                  </a:lnTo>
                  <a:lnTo>
                    <a:pt x="10358" y="3641"/>
                  </a:lnTo>
                  <a:lnTo>
                    <a:pt x="10316" y="3579"/>
                  </a:lnTo>
                  <a:lnTo>
                    <a:pt x="10316" y="3432"/>
                  </a:lnTo>
                  <a:lnTo>
                    <a:pt x="10232" y="3286"/>
                  </a:lnTo>
                  <a:lnTo>
                    <a:pt x="10211" y="3160"/>
                  </a:lnTo>
                  <a:lnTo>
                    <a:pt x="10190" y="3056"/>
                  </a:lnTo>
                  <a:lnTo>
                    <a:pt x="10107" y="2972"/>
                  </a:lnTo>
                  <a:lnTo>
                    <a:pt x="10107" y="2909"/>
                  </a:lnTo>
                  <a:lnTo>
                    <a:pt x="10044" y="2825"/>
                  </a:lnTo>
                  <a:lnTo>
                    <a:pt x="9981" y="2909"/>
                  </a:lnTo>
                  <a:lnTo>
                    <a:pt x="10023" y="2993"/>
                  </a:lnTo>
                  <a:lnTo>
                    <a:pt x="9981" y="3035"/>
                  </a:lnTo>
                  <a:lnTo>
                    <a:pt x="9981" y="3118"/>
                  </a:lnTo>
                  <a:lnTo>
                    <a:pt x="9939" y="3202"/>
                  </a:lnTo>
                  <a:lnTo>
                    <a:pt x="9898" y="3244"/>
                  </a:lnTo>
                  <a:lnTo>
                    <a:pt x="9814" y="3265"/>
                  </a:lnTo>
                  <a:lnTo>
                    <a:pt x="9772" y="3369"/>
                  </a:lnTo>
                  <a:lnTo>
                    <a:pt x="9667" y="3537"/>
                  </a:lnTo>
                  <a:lnTo>
                    <a:pt x="9584" y="3621"/>
                  </a:lnTo>
                  <a:lnTo>
                    <a:pt x="9584" y="3662"/>
                  </a:lnTo>
                  <a:lnTo>
                    <a:pt x="9521" y="3725"/>
                  </a:lnTo>
                  <a:lnTo>
                    <a:pt x="9458" y="3851"/>
                  </a:lnTo>
                  <a:lnTo>
                    <a:pt x="9395" y="3851"/>
                  </a:lnTo>
                  <a:lnTo>
                    <a:pt x="9374" y="3788"/>
                  </a:lnTo>
                  <a:lnTo>
                    <a:pt x="9395" y="3683"/>
                  </a:lnTo>
                  <a:lnTo>
                    <a:pt x="9479" y="3579"/>
                  </a:lnTo>
                  <a:lnTo>
                    <a:pt x="9500" y="3474"/>
                  </a:lnTo>
                  <a:lnTo>
                    <a:pt x="9563" y="3432"/>
                  </a:lnTo>
                  <a:lnTo>
                    <a:pt x="9667" y="3369"/>
                  </a:lnTo>
                  <a:lnTo>
                    <a:pt x="9709" y="3244"/>
                  </a:lnTo>
                  <a:lnTo>
                    <a:pt x="9793" y="3160"/>
                  </a:lnTo>
                  <a:lnTo>
                    <a:pt x="9814" y="3077"/>
                  </a:lnTo>
                  <a:lnTo>
                    <a:pt x="9814" y="3035"/>
                  </a:lnTo>
                  <a:lnTo>
                    <a:pt x="9772" y="2993"/>
                  </a:lnTo>
                  <a:lnTo>
                    <a:pt x="9793" y="2930"/>
                  </a:lnTo>
                  <a:lnTo>
                    <a:pt x="9877" y="2909"/>
                  </a:lnTo>
                  <a:lnTo>
                    <a:pt x="9898" y="2825"/>
                  </a:lnTo>
                  <a:lnTo>
                    <a:pt x="9898" y="2742"/>
                  </a:lnTo>
                  <a:lnTo>
                    <a:pt x="9939" y="2637"/>
                  </a:lnTo>
                  <a:lnTo>
                    <a:pt x="10023" y="2470"/>
                  </a:lnTo>
                  <a:lnTo>
                    <a:pt x="10023" y="2365"/>
                  </a:lnTo>
                  <a:lnTo>
                    <a:pt x="10086" y="2198"/>
                  </a:lnTo>
                  <a:lnTo>
                    <a:pt x="10107" y="1947"/>
                  </a:lnTo>
                  <a:lnTo>
                    <a:pt x="10086" y="1863"/>
                  </a:lnTo>
                  <a:lnTo>
                    <a:pt x="9918" y="1842"/>
                  </a:lnTo>
                  <a:lnTo>
                    <a:pt x="9814" y="1863"/>
                  </a:lnTo>
                  <a:lnTo>
                    <a:pt x="9709" y="1947"/>
                  </a:lnTo>
                  <a:lnTo>
                    <a:pt x="9605" y="1884"/>
                  </a:lnTo>
                  <a:lnTo>
                    <a:pt x="9521" y="1863"/>
                  </a:lnTo>
                  <a:lnTo>
                    <a:pt x="9479" y="1884"/>
                  </a:lnTo>
                  <a:lnTo>
                    <a:pt x="9500" y="1968"/>
                  </a:lnTo>
                  <a:lnTo>
                    <a:pt x="9584" y="2051"/>
                  </a:lnTo>
                  <a:lnTo>
                    <a:pt x="9584" y="2198"/>
                  </a:lnTo>
                  <a:lnTo>
                    <a:pt x="9563" y="2281"/>
                  </a:lnTo>
                  <a:lnTo>
                    <a:pt x="9500" y="2219"/>
                  </a:lnTo>
                  <a:lnTo>
                    <a:pt x="9479" y="2093"/>
                  </a:lnTo>
                  <a:lnTo>
                    <a:pt x="9395" y="2009"/>
                  </a:lnTo>
                  <a:lnTo>
                    <a:pt x="9312" y="1989"/>
                  </a:lnTo>
                  <a:lnTo>
                    <a:pt x="9165" y="2114"/>
                  </a:lnTo>
                  <a:lnTo>
                    <a:pt x="9165" y="2219"/>
                  </a:lnTo>
                  <a:lnTo>
                    <a:pt x="9207" y="2302"/>
                  </a:lnTo>
                  <a:lnTo>
                    <a:pt x="9165" y="2386"/>
                  </a:lnTo>
                  <a:lnTo>
                    <a:pt x="9061" y="2386"/>
                  </a:lnTo>
                  <a:lnTo>
                    <a:pt x="9061" y="2323"/>
                  </a:lnTo>
                  <a:lnTo>
                    <a:pt x="9061" y="2219"/>
                  </a:lnTo>
                  <a:lnTo>
                    <a:pt x="9040" y="2114"/>
                  </a:lnTo>
                  <a:lnTo>
                    <a:pt x="8956" y="2072"/>
                  </a:lnTo>
                  <a:lnTo>
                    <a:pt x="8747" y="2072"/>
                  </a:lnTo>
                  <a:lnTo>
                    <a:pt x="8538" y="2156"/>
                  </a:lnTo>
                  <a:lnTo>
                    <a:pt x="8307" y="2156"/>
                  </a:lnTo>
                  <a:lnTo>
                    <a:pt x="8140" y="2093"/>
                  </a:lnTo>
                  <a:lnTo>
                    <a:pt x="8056" y="2093"/>
                  </a:lnTo>
                  <a:lnTo>
                    <a:pt x="7994" y="2114"/>
                  </a:lnTo>
                  <a:lnTo>
                    <a:pt x="7910" y="2093"/>
                  </a:lnTo>
                  <a:lnTo>
                    <a:pt x="7805" y="2093"/>
                  </a:lnTo>
                  <a:lnTo>
                    <a:pt x="7701" y="2177"/>
                  </a:lnTo>
                  <a:lnTo>
                    <a:pt x="7680" y="2219"/>
                  </a:lnTo>
                  <a:lnTo>
                    <a:pt x="7722" y="2302"/>
                  </a:lnTo>
                  <a:lnTo>
                    <a:pt x="7722" y="2386"/>
                  </a:lnTo>
                  <a:lnTo>
                    <a:pt x="7784" y="2491"/>
                  </a:lnTo>
                  <a:lnTo>
                    <a:pt x="7805" y="2533"/>
                  </a:lnTo>
                  <a:lnTo>
                    <a:pt x="7784" y="2616"/>
                  </a:lnTo>
                  <a:lnTo>
                    <a:pt x="7722" y="2784"/>
                  </a:lnTo>
                  <a:lnTo>
                    <a:pt x="7742" y="2930"/>
                  </a:lnTo>
                  <a:lnTo>
                    <a:pt x="7889" y="3118"/>
                  </a:lnTo>
                  <a:lnTo>
                    <a:pt x="7889" y="3223"/>
                  </a:lnTo>
                  <a:lnTo>
                    <a:pt x="7910" y="3432"/>
                  </a:lnTo>
                  <a:lnTo>
                    <a:pt x="7889" y="3453"/>
                  </a:lnTo>
                  <a:lnTo>
                    <a:pt x="7826" y="3411"/>
                  </a:lnTo>
                  <a:lnTo>
                    <a:pt x="7784" y="3307"/>
                  </a:lnTo>
                  <a:lnTo>
                    <a:pt x="7638" y="3160"/>
                  </a:lnTo>
                  <a:lnTo>
                    <a:pt x="7596" y="3118"/>
                  </a:lnTo>
                  <a:lnTo>
                    <a:pt x="7596" y="2909"/>
                  </a:lnTo>
                  <a:lnTo>
                    <a:pt x="7617" y="2700"/>
                  </a:lnTo>
                  <a:lnTo>
                    <a:pt x="7617" y="2595"/>
                  </a:lnTo>
                  <a:lnTo>
                    <a:pt x="7512" y="2428"/>
                  </a:lnTo>
                  <a:lnTo>
                    <a:pt x="7512" y="2323"/>
                  </a:lnTo>
                  <a:lnTo>
                    <a:pt x="7491" y="2281"/>
                  </a:lnTo>
                  <a:lnTo>
                    <a:pt x="7429" y="2261"/>
                  </a:lnTo>
                  <a:lnTo>
                    <a:pt x="7303" y="2302"/>
                  </a:lnTo>
                  <a:lnTo>
                    <a:pt x="7177" y="2386"/>
                  </a:lnTo>
                  <a:lnTo>
                    <a:pt x="7010" y="2407"/>
                  </a:lnTo>
                  <a:lnTo>
                    <a:pt x="6947" y="2470"/>
                  </a:lnTo>
                  <a:lnTo>
                    <a:pt x="6905" y="2595"/>
                  </a:lnTo>
                  <a:lnTo>
                    <a:pt x="6947" y="2700"/>
                  </a:lnTo>
                  <a:lnTo>
                    <a:pt x="6905" y="2825"/>
                  </a:lnTo>
                  <a:lnTo>
                    <a:pt x="6843" y="2930"/>
                  </a:lnTo>
                  <a:lnTo>
                    <a:pt x="6801" y="2993"/>
                  </a:lnTo>
                  <a:lnTo>
                    <a:pt x="6843" y="3035"/>
                  </a:lnTo>
                  <a:lnTo>
                    <a:pt x="6885" y="3035"/>
                  </a:lnTo>
                  <a:lnTo>
                    <a:pt x="6947" y="3056"/>
                  </a:lnTo>
                  <a:lnTo>
                    <a:pt x="6947" y="3202"/>
                  </a:lnTo>
                  <a:lnTo>
                    <a:pt x="6885" y="3307"/>
                  </a:lnTo>
                  <a:lnTo>
                    <a:pt x="6738" y="3411"/>
                  </a:lnTo>
                  <a:lnTo>
                    <a:pt x="6633" y="3411"/>
                  </a:lnTo>
                  <a:lnTo>
                    <a:pt x="6592" y="3453"/>
                  </a:lnTo>
                  <a:lnTo>
                    <a:pt x="6571" y="3558"/>
                  </a:lnTo>
                  <a:lnTo>
                    <a:pt x="6529" y="3621"/>
                  </a:lnTo>
                  <a:lnTo>
                    <a:pt x="6487" y="3683"/>
                  </a:lnTo>
                  <a:lnTo>
                    <a:pt x="6529" y="3767"/>
                  </a:lnTo>
                  <a:lnTo>
                    <a:pt x="6487" y="3830"/>
                  </a:lnTo>
                  <a:lnTo>
                    <a:pt x="6424" y="3830"/>
                  </a:lnTo>
                  <a:lnTo>
                    <a:pt x="6382" y="3851"/>
                  </a:lnTo>
                  <a:lnTo>
                    <a:pt x="6236" y="3872"/>
                  </a:lnTo>
                  <a:lnTo>
                    <a:pt x="6131" y="3830"/>
                  </a:lnTo>
                  <a:lnTo>
                    <a:pt x="6089" y="3767"/>
                  </a:lnTo>
                  <a:lnTo>
                    <a:pt x="6089" y="3683"/>
                  </a:lnTo>
                  <a:lnTo>
                    <a:pt x="6048" y="3662"/>
                  </a:lnTo>
                  <a:lnTo>
                    <a:pt x="5985" y="3662"/>
                  </a:lnTo>
                  <a:lnTo>
                    <a:pt x="5964" y="3621"/>
                  </a:lnTo>
                  <a:lnTo>
                    <a:pt x="5943" y="3537"/>
                  </a:lnTo>
                  <a:lnTo>
                    <a:pt x="5838" y="3537"/>
                  </a:lnTo>
                  <a:lnTo>
                    <a:pt x="5797" y="3579"/>
                  </a:lnTo>
                  <a:lnTo>
                    <a:pt x="5755" y="3641"/>
                  </a:lnTo>
                  <a:lnTo>
                    <a:pt x="5671" y="3641"/>
                  </a:lnTo>
                  <a:lnTo>
                    <a:pt x="5629" y="3662"/>
                  </a:lnTo>
                  <a:lnTo>
                    <a:pt x="5629" y="3830"/>
                  </a:lnTo>
                  <a:lnTo>
                    <a:pt x="5608" y="3893"/>
                  </a:lnTo>
                  <a:lnTo>
                    <a:pt x="5608" y="3997"/>
                  </a:lnTo>
                  <a:lnTo>
                    <a:pt x="5650" y="4165"/>
                  </a:lnTo>
                  <a:lnTo>
                    <a:pt x="5629" y="4353"/>
                  </a:lnTo>
                  <a:lnTo>
                    <a:pt x="5566" y="4416"/>
                  </a:lnTo>
                  <a:lnTo>
                    <a:pt x="5525" y="4416"/>
                  </a:lnTo>
                  <a:lnTo>
                    <a:pt x="5545" y="4206"/>
                  </a:lnTo>
                  <a:lnTo>
                    <a:pt x="5545" y="4060"/>
                  </a:lnTo>
                  <a:lnTo>
                    <a:pt x="5525" y="3976"/>
                  </a:lnTo>
                  <a:lnTo>
                    <a:pt x="5525" y="3767"/>
                  </a:lnTo>
                  <a:lnTo>
                    <a:pt x="5504" y="3662"/>
                  </a:lnTo>
                  <a:lnTo>
                    <a:pt x="5462" y="3641"/>
                  </a:lnTo>
                  <a:lnTo>
                    <a:pt x="5420" y="3662"/>
                  </a:lnTo>
                  <a:lnTo>
                    <a:pt x="5336" y="3662"/>
                  </a:lnTo>
                  <a:lnTo>
                    <a:pt x="5253" y="3767"/>
                  </a:lnTo>
                  <a:lnTo>
                    <a:pt x="5190" y="3788"/>
                  </a:lnTo>
                  <a:lnTo>
                    <a:pt x="5085" y="3872"/>
                  </a:lnTo>
                  <a:lnTo>
                    <a:pt x="5043" y="3955"/>
                  </a:lnTo>
                  <a:lnTo>
                    <a:pt x="5043" y="4039"/>
                  </a:lnTo>
                  <a:lnTo>
                    <a:pt x="4918" y="4186"/>
                  </a:lnTo>
                  <a:lnTo>
                    <a:pt x="4876" y="4206"/>
                  </a:lnTo>
                  <a:lnTo>
                    <a:pt x="4834" y="4165"/>
                  </a:lnTo>
                  <a:lnTo>
                    <a:pt x="4729" y="4165"/>
                  </a:lnTo>
                  <a:lnTo>
                    <a:pt x="4688" y="4186"/>
                  </a:lnTo>
                  <a:lnTo>
                    <a:pt x="4688" y="4248"/>
                  </a:lnTo>
                  <a:lnTo>
                    <a:pt x="4771" y="4269"/>
                  </a:lnTo>
                  <a:lnTo>
                    <a:pt x="4792" y="4290"/>
                  </a:lnTo>
                  <a:lnTo>
                    <a:pt x="4709" y="4311"/>
                  </a:lnTo>
                  <a:lnTo>
                    <a:pt x="4562" y="4311"/>
                  </a:lnTo>
                  <a:lnTo>
                    <a:pt x="4478" y="4353"/>
                  </a:lnTo>
                  <a:lnTo>
                    <a:pt x="4416" y="4416"/>
                  </a:lnTo>
                  <a:lnTo>
                    <a:pt x="4248" y="4478"/>
                  </a:lnTo>
                  <a:lnTo>
                    <a:pt x="4248" y="4520"/>
                  </a:lnTo>
                  <a:lnTo>
                    <a:pt x="4185" y="4583"/>
                  </a:lnTo>
                  <a:lnTo>
                    <a:pt x="4081" y="4625"/>
                  </a:lnTo>
                  <a:lnTo>
                    <a:pt x="3997" y="4625"/>
                  </a:lnTo>
                  <a:lnTo>
                    <a:pt x="3976" y="4688"/>
                  </a:lnTo>
                  <a:lnTo>
                    <a:pt x="3976" y="4771"/>
                  </a:lnTo>
                  <a:lnTo>
                    <a:pt x="4039" y="4813"/>
                  </a:lnTo>
                  <a:lnTo>
                    <a:pt x="3997" y="4876"/>
                  </a:lnTo>
                  <a:lnTo>
                    <a:pt x="3955" y="4897"/>
                  </a:lnTo>
                  <a:lnTo>
                    <a:pt x="3892" y="4939"/>
                  </a:lnTo>
                  <a:lnTo>
                    <a:pt x="3851" y="5022"/>
                  </a:lnTo>
                  <a:lnTo>
                    <a:pt x="3767" y="5043"/>
                  </a:lnTo>
                  <a:lnTo>
                    <a:pt x="3746" y="5127"/>
                  </a:lnTo>
                  <a:lnTo>
                    <a:pt x="3746" y="5169"/>
                  </a:lnTo>
                  <a:lnTo>
                    <a:pt x="3767" y="5211"/>
                  </a:lnTo>
                  <a:lnTo>
                    <a:pt x="3767" y="5294"/>
                  </a:lnTo>
                  <a:lnTo>
                    <a:pt x="3767" y="5336"/>
                  </a:lnTo>
                  <a:lnTo>
                    <a:pt x="3830" y="5357"/>
                  </a:lnTo>
                  <a:lnTo>
                    <a:pt x="3892" y="5357"/>
                  </a:lnTo>
                  <a:lnTo>
                    <a:pt x="3976" y="5420"/>
                  </a:lnTo>
                  <a:lnTo>
                    <a:pt x="4039" y="5420"/>
                  </a:lnTo>
                  <a:lnTo>
                    <a:pt x="4081" y="5357"/>
                  </a:lnTo>
                  <a:lnTo>
                    <a:pt x="4144" y="5357"/>
                  </a:lnTo>
                  <a:lnTo>
                    <a:pt x="4248" y="5441"/>
                  </a:lnTo>
                  <a:lnTo>
                    <a:pt x="4269" y="5525"/>
                  </a:lnTo>
                  <a:lnTo>
                    <a:pt x="4353" y="5525"/>
                  </a:lnTo>
                  <a:lnTo>
                    <a:pt x="4457" y="5441"/>
                  </a:lnTo>
                  <a:lnTo>
                    <a:pt x="4499" y="5441"/>
                  </a:lnTo>
                  <a:lnTo>
                    <a:pt x="4604" y="5462"/>
                  </a:lnTo>
                  <a:lnTo>
                    <a:pt x="4792" y="5462"/>
                  </a:lnTo>
                  <a:lnTo>
                    <a:pt x="4834" y="5441"/>
                  </a:lnTo>
                  <a:lnTo>
                    <a:pt x="4834" y="5336"/>
                  </a:lnTo>
                  <a:lnTo>
                    <a:pt x="4918" y="5253"/>
                  </a:lnTo>
                  <a:lnTo>
                    <a:pt x="4939" y="5253"/>
                  </a:lnTo>
                  <a:lnTo>
                    <a:pt x="4939" y="5357"/>
                  </a:lnTo>
                  <a:lnTo>
                    <a:pt x="4981" y="5378"/>
                  </a:lnTo>
                  <a:lnTo>
                    <a:pt x="4939" y="5441"/>
                  </a:lnTo>
                  <a:lnTo>
                    <a:pt x="4813" y="5483"/>
                  </a:lnTo>
                  <a:lnTo>
                    <a:pt x="4709" y="5566"/>
                  </a:lnTo>
                  <a:lnTo>
                    <a:pt x="4562" y="5546"/>
                  </a:lnTo>
                  <a:lnTo>
                    <a:pt x="4457" y="5566"/>
                  </a:lnTo>
                  <a:lnTo>
                    <a:pt x="4416" y="5629"/>
                  </a:lnTo>
                  <a:lnTo>
                    <a:pt x="4416" y="5671"/>
                  </a:lnTo>
                  <a:lnTo>
                    <a:pt x="4520" y="5755"/>
                  </a:lnTo>
                  <a:lnTo>
                    <a:pt x="4667" y="5755"/>
                  </a:lnTo>
                  <a:lnTo>
                    <a:pt x="4688" y="5776"/>
                  </a:lnTo>
                  <a:lnTo>
                    <a:pt x="4667" y="5859"/>
                  </a:lnTo>
                  <a:lnTo>
                    <a:pt x="4520" y="5943"/>
                  </a:lnTo>
                  <a:lnTo>
                    <a:pt x="4290" y="5943"/>
                  </a:lnTo>
                  <a:lnTo>
                    <a:pt x="4206" y="6048"/>
                  </a:lnTo>
                  <a:lnTo>
                    <a:pt x="4206" y="6152"/>
                  </a:lnTo>
                  <a:lnTo>
                    <a:pt x="4290" y="6194"/>
                  </a:lnTo>
                  <a:lnTo>
                    <a:pt x="4269" y="6299"/>
                  </a:lnTo>
                  <a:lnTo>
                    <a:pt x="4185" y="6320"/>
                  </a:lnTo>
                  <a:lnTo>
                    <a:pt x="4081" y="6487"/>
                  </a:lnTo>
                  <a:lnTo>
                    <a:pt x="4039" y="6571"/>
                  </a:lnTo>
                  <a:lnTo>
                    <a:pt x="3892" y="6613"/>
                  </a:lnTo>
                  <a:lnTo>
                    <a:pt x="3788" y="6738"/>
                  </a:lnTo>
                  <a:lnTo>
                    <a:pt x="3725" y="6843"/>
                  </a:lnTo>
                  <a:lnTo>
                    <a:pt x="3620" y="6947"/>
                  </a:lnTo>
                  <a:lnTo>
                    <a:pt x="3620" y="7010"/>
                  </a:lnTo>
                  <a:lnTo>
                    <a:pt x="3537" y="7031"/>
                  </a:lnTo>
                  <a:lnTo>
                    <a:pt x="3453" y="7031"/>
                  </a:lnTo>
                  <a:lnTo>
                    <a:pt x="3348" y="6947"/>
                  </a:lnTo>
                  <a:lnTo>
                    <a:pt x="3307" y="6906"/>
                  </a:lnTo>
                  <a:lnTo>
                    <a:pt x="3202" y="6885"/>
                  </a:lnTo>
                  <a:lnTo>
                    <a:pt x="3139" y="6822"/>
                  </a:lnTo>
                  <a:lnTo>
                    <a:pt x="3014" y="6801"/>
                  </a:lnTo>
                  <a:lnTo>
                    <a:pt x="2888" y="6822"/>
                  </a:lnTo>
                  <a:lnTo>
                    <a:pt x="2784" y="6885"/>
                  </a:lnTo>
                  <a:lnTo>
                    <a:pt x="2679" y="6843"/>
                  </a:lnTo>
                  <a:lnTo>
                    <a:pt x="2616" y="6822"/>
                  </a:lnTo>
                  <a:lnTo>
                    <a:pt x="2512" y="6843"/>
                  </a:lnTo>
                  <a:lnTo>
                    <a:pt x="2344" y="6843"/>
                  </a:lnTo>
                  <a:lnTo>
                    <a:pt x="2177" y="6927"/>
                  </a:lnTo>
                  <a:lnTo>
                    <a:pt x="2156" y="7010"/>
                  </a:lnTo>
                  <a:lnTo>
                    <a:pt x="2198" y="7052"/>
                  </a:lnTo>
                  <a:lnTo>
                    <a:pt x="2177" y="7115"/>
                  </a:lnTo>
                  <a:lnTo>
                    <a:pt x="2156" y="7052"/>
                  </a:lnTo>
                  <a:lnTo>
                    <a:pt x="2072" y="7052"/>
                  </a:lnTo>
                  <a:lnTo>
                    <a:pt x="1654" y="7157"/>
                  </a:lnTo>
                  <a:lnTo>
                    <a:pt x="1549" y="7157"/>
                  </a:lnTo>
                  <a:lnTo>
                    <a:pt x="1486" y="7199"/>
                  </a:lnTo>
                  <a:lnTo>
                    <a:pt x="1465" y="7199"/>
                  </a:lnTo>
                  <a:lnTo>
                    <a:pt x="1382" y="7157"/>
                  </a:lnTo>
                  <a:lnTo>
                    <a:pt x="1319" y="7219"/>
                  </a:lnTo>
                  <a:lnTo>
                    <a:pt x="1277" y="7261"/>
                  </a:lnTo>
                  <a:lnTo>
                    <a:pt x="1214" y="7303"/>
                  </a:lnTo>
                  <a:lnTo>
                    <a:pt x="1172" y="7261"/>
                  </a:lnTo>
                  <a:lnTo>
                    <a:pt x="1172" y="7240"/>
                  </a:lnTo>
                  <a:lnTo>
                    <a:pt x="1110" y="7219"/>
                  </a:lnTo>
                  <a:lnTo>
                    <a:pt x="1026" y="7219"/>
                  </a:lnTo>
                  <a:lnTo>
                    <a:pt x="942" y="7261"/>
                  </a:lnTo>
                  <a:lnTo>
                    <a:pt x="859" y="7261"/>
                  </a:lnTo>
                  <a:lnTo>
                    <a:pt x="817" y="7240"/>
                  </a:lnTo>
                  <a:lnTo>
                    <a:pt x="733" y="7240"/>
                  </a:lnTo>
                  <a:lnTo>
                    <a:pt x="691" y="7303"/>
                  </a:lnTo>
                  <a:lnTo>
                    <a:pt x="607" y="7324"/>
                  </a:lnTo>
                  <a:lnTo>
                    <a:pt x="607" y="7366"/>
                  </a:lnTo>
                  <a:lnTo>
                    <a:pt x="607" y="7429"/>
                  </a:lnTo>
                  <a:lnTo>
                    <a:pt x="419" y="7512"/>
                  </a:lnTo>
                  <a:lnTo>
                    <a:pt x="315" y="7512"/>
                  </a:lnTo>
                  <a:lnTo>
                    <a:pt x="294" y="7554"/>
                  </a:lnTo>
                  <a:lnTo>
                    <a:pt x="335" y="7638"/>
                  </a:lnTo>
                  <a:lnTo>
                    <a:pt x="419" y="7638"/>
                  </a:lnTo>
                  <a:lnTo>
                    <a:pt x="482" y="7659"/>
                  </a:lnTo>
                  <a:lnTo>
                    <a:pt x="482" y="7722"/>
                  </a:lnTo>
                  <a:lnTo>
                    <a:pt x="398" y="7722"/>
                  </a:lnTo>
                  <a:lnTo>
                    <a:pt x="377" y="7680"/>
                  </a:lnTo>
                  <a:lnTo>
                    <a:pt x="335" y="7722"/>
                  </a:lnTo>
                  <a:lnTo>
                    <a:pt x="294" y="7784"/>
                  </a:lnTo>
                  <a:lnTo>
                    <a:pt x="189" y="7847"/>
                  </a:lnTo>
                  <a:lnTo>
                    <a:pt x="105" y="7868"/>
                  </a:lnTo>
                  <a:lnTo>
                    <a:pt x="168" y="7931"/>
                  </a:lnTo>
                  <a:lnTo>
                    <a:pt x="273" y="7973"/>
                  </a:lnTo>
                  <a:lnTo>
                    <a:pt x="315" y="8035"/>
                  </a:lnTo>
                  <a:lnTo>
                    <a:pt x="419" y="8266"/>
                  </a:lnTo>
                  <a:lnTo>
                    <a:pt x="482" y="8307"/>
                  </a:lnTo>
                  <a:lnTo>
                    <a:pt x="587" y="8307"/>
                  </a:lnTo>
                  <a:lnTo>
                    <a:pt x="628" y="8349"/>
                  </a:lnTo>
                  <a:lnTo>
                    <a:pt x="649" y="8391"/>
                  </a:lnTo>
                  <a:lnTo>
                    <a:pt x="607" y="8454"/>
                  </a:lnTo>
                  <a:lnTo>
                    <a:pt x="545" y="8496"/>
                  </a:lnTo>
                  <a:lnTo>
                    <a:pt x="524" y="8559"/>
                  </a:lnTo>
                  <a:lnTo>
                    <a:pt x="587" y="8621"/>
                  </a:lnTo>
                  <a:lnTo>
                    <a:pt x="691" y="8663"/>
                  </a:lnTo>
                  <a:lnTo>
                    <a:pt x="817" y="8621"/>
                  </a:lnTo>
                  <a:lnTo>
                    <a:pt x="921" y="8559"/>
                  </a:lnTo>
                  <a:lnTo>
                    <a:pt x="963" y="8496"/>
                  </a:lnTo>
                  <a:lnTo>
                    <a:pt x="1005" y="8475"/>
                  </a:lnTo>
                  <a:lnTo>
                    <a:pt x="1047" y="8496"/>
                  </a:lnTo>
                  <a:lnTo>
                    <a:pt x="1068" y="8559"/>
                  </a:lnTo>
                  <a:lnTo>
                    <a:pt x="1005" y="8684"/>
                  </a:lnTo>
                  <a:lnTo>
                    <a:pt x="900" y="8726"/>
                  </a:lnTo>
                  <a:lnTo>
                    <a:pt x="796" y="8768"/>
                  </a:lnTo>
                  <a:lnTo>
                    <a:pt x="754" y="8810"/>
                  </a:lnTo>
                  <a:lnTo>
                    <a:pt x="796" y="8893"/>
                  </a:lnTo>
                  <a:lnTo>
                    <a:pt x="900" y="8914"/>
                  </a:lnTo>
                  <a:lnTo>
                    <a:pt x="963" y="8872"/>
                  </a:lnTo>
                  <a:lnTo>
                    <a:pt x="1110" y="8810"/>
                  </a:lnTo>
                  <a:lnTo>
                    <a:pt x="1151" y="8831"/>
                  </a:lnTo>
                  <a:lnTo>
                    <a:pt x="1151" y="8872"/>
                  </a:lnTo>
                  <a:lnTo>
                    <a:pt x="963" y="8935"/>
                  </a:lnTo>
                  <a:lnTo>
                    <a:pt x="838" y="8998"/>
                  </a:lnTo>
                  <a:lnTo>
                    <a:pt x="817" y="9040"/>
                  </a:lnTo>
                  <a:lnTo>
                    <a:pt x="1005" y="9228"/>
                  </a:lnTo>
                  <a:lnTo>
                    <a:pt x="1131" y="9291"/>
                  </a:lnTo>
                  <a:lnTo>
                    <a:pt x="1277" y="9291"/>
                  </a:lnTo>
                  <a:lnTo>
                    <a:pt x="1340" y="9228"/>
                  </a:lnTo>
                  <a:lnTo>
                    <a:pt x="1361" y="9103"/>
                  </a:lnTo>
                  <a:lnTo>
                    <a:pt x="1319" y="9040"/>
                  </a:lnTo>
                  <a:lnTo>
                    <a:pt x="1277" y="8998"/>
                  </a:lnTo>
                  <a:lnTo>
                    <a:pt x="1319" y="8977"/>
                  </a:lnTo>
                  <a:lnTo>
                    <a:pt x="1361" y="8977"/>
                  </a:lnTo>
                  <a:lnTo>
                    <a:pt x="1444" y="9082"/>
                  </a:lnTo>
                  <a:lnTo>
                    <a:pt x="1465" y="9103"/>
                  </a:lnTo>
                  <a:lnTo>
                    <a:pt x="1465" y="9144"/>
                  </a:lnTo>
                  <a:lnTo>
                    <a:pt x="1570" y="9207"/>
                  </a:lnTo>
                  <a:lnTo>
                    <a:pt x="1758" y="9228"/>
                  </a:lnTo>
                  <a:lnTo>
                    <a:pt x="1884" y="9228"/>
                  </a:lnTo>
                  <a:lnTo>
                    <a:pt x="1988" y="9144"/>
                  </a:lnTo>
                  <a:lnTo>
                    <a:pt x="2051" y="9123"/>
                  </a:lnTo>
                  <a:lnTo>
                    <a:pt x="2114" y="9144"/>
                  </a:lnTo>
                  <a:lnTo>
                    <a:pt x="2114" y="9228"/>
                  </a:lnTo>
                  <a:lnTo>
                    <a:pt x="2177" y="9291"/>
                  </a:lnTo>
                  <a:lnTo>
                    <a:pt x="2219" y="9291"/>
                  </a:lnTo>
                  <a:lnTo>
                    <a:pt x="2281" y="9312"/>
                  </a:lnTo>
                  <a:lnTo>
                    <a:pt x="2302" y="9458"/>
                  </a:lnTo>
                  <a:lnTo>
                    <a:pt x="2260" y="9458"/>
                  </a:lnTo>
                  <a:lnTo>
                    <a:pt x="2114" y="9542"/>
                  </a:lnTo>
                  <a:lnTo>
                    <a:pt x="2114" y="9626"/>
                  </a:lnTo>
                  <a:lnTo>
                    <a:pt x="2156" y="9667"/>
                  </a:lnTo>
                  <a:lnTo>
                    <a:pt x="2156" y="9730"/>
                  </a:lnTo>
                  <a:lnTo>
                    <a:pt x="2072" y="9667"/>
                  </a:lnTo>
                  <a:lnTo>
                    <a:pt x="2051" y="9647"/>
                  </a:lnTo>
                  <a:lnTo>
                    <a:pt x="1968" y="9626"/>
                  </a:lnTo>
                  <a:lnTo>
                    <a:pt x="1884" y="9542"/>
                  </a:lnTo>
                  <a:lnTo>
                    <a:pt x="1696" y="9458"/>
                  </a:lnTo>
                  <a:lnTo>
                    <a:pt x="1465" y="9458"/>
                  </a:lnTo>
                  <a:lnTo>
                    <a:pt x="1319" y="9437"/>
                  </a:lnTo>
                  <a:lnTo>
                    <a:pt x="1110" y="9500"/>
                  </a:lnTo>
                  <a:lnTo>
                    <a:pt x="1110" y="9542"/>
                  </a:lnTo>
                  <a:lnTo>
                    <a:pt x="1214" y="9626"/>
                  </a:lnTo>
                  <a:lnTo>
                    <a:pt x="1361" y="9647"/>
                  </a:lnTo>
                  <a:lnTo>
                    <a:pt x="1486" y="9667"/>
                  </a:lnTo>
                  <a:lnTo>
                    <a:pt x="1654" y="9772"/>
                  </a:lnTo>
                  <a:lnTo>
                    <a:pt x="1842" y="9856"/>
                  </a:lnTo>
                  <a:lnTo>
                    <a:pt x="1947" y="9856"/>
                  </a:lnTo>
                  <a:lnTo>
                    <a:pt x="2009" y="9877"/>
                  </a:lnTo>
                  <a:lnTo>
                    <a:pt x="1884" y="9940"/>
                  </a:lnTo>
                  <a:lnTo>
                    <a:pt x="1654" y="9940"/>
                  </a:lnTo>
                  <a:lnTo>
                    <a:pt x="1444" y="9814"/>
                  </a:lnTo>
                  <a:lnTo>
                    <a:pt x="1361" y="9751"/>
                  </a:lnTo>
                  <a:lnTo>
                    <a:pt x="1214" y="9751"/>
                  </a:lnTo>
                  <a:lnTo>
                    <a:pt x="1005" y="9647"/>
                  </a:lnTo>
                  <a:lnTo>
                    <a:pt x="796" y="9647"/>
                  </a:lnTo>
                  <a:lnTo>
                    <a:pt x="649" y="9563"/>
                  </a:lnTo>
                  <a:lnTo>
                    <a:pt x="482" y="9521"/>
                  </a:lnTo>
                  <a:lnTo>
                    <a:pt x="294" y="9605"/>
                  </a:lnTo>
                  <a:lnTo>
                    <a:pt x="294" y="9730"/>
                  </a:lnTo>
                  <a:lnTo>
                    <a:pt x="231" y="9667"/>
                  </a:lnTo>
                  <a:lnTo>
                    <a:pt x="168" y="9667"/>
                  </a:lnTo>
                  <a:lnTo>
                    <a:pt x="105" y="9730"/>
                  </a:lnTo>
                  <a:lnTo>
                    <a:pt x="63" y="9730"/>
                  </a:lnTo>
                  <a:lnTo>
                    <a:pt x="1" y="9814"/>
                  </a:lnTo>
                  <a:lnTo>
                    <a:pt x="1" y="9877"/>
                  </a:lnTo>
                  <a:lnTo>
                    <a:pt x="1" y="9960"/>
                  </a:lnTo>
                  <a:lnTo>
                    <a:pt x="63" y="9940"/>
                  </a:lnTo>
                  <a:lnTo>
                    <a:pt x="105" y="9940"/>
                  </a:lnTo>
                  <a:lnTo>
                    <a:pt x="147" y="9960"/>
                  </a:lnTo>
                  <a:lnTo>
                    <a:pt x="63" y="10023"/>
                  </a:lnTo>
                  <a:lnTo>
                    <a:pt x="22" y="10086"/>
                  </a:lnTo>
                  <a:lnTo>
                    <a:pt x="63" y="10191"/>
                  </a:lnTo>
                  <a:lnTo>
                    <a:pt x="189" y="10253"/>
                  </a:lnTo>
                  <a:lnTo>
                    <a:pt x="273" y="10170"/>
                  </a:lnTo>
                  <a:lnTo>
                    <a:pt x="315" y="10149"/>
                  </a:lnTo>
                  <a:lnTo>
                    <a:pt x="377" y="10149"/>
                  </a:lnTo>
                  <a:lnTo>
                    <a:pt x="440" y="10023"/>
                  </a:lnTo>
                  <a:lnTo>
                    <a:pt x="503" y="9981"/>
                  </a:lnTo>
                  <a:lnTo>
                    <a:pt x="587" y="9981"/>
                  </a:lnTo>
                  <a:lnTo>
                    <a:pt x="524" y="10044"/>
                  </a:lnTo>
                  <a:lnTo>
                    <a:pt x="482" y="10170"/>
                  </a:lnTo>
                  <a:lnTo>
                    <a:pt x="398" y="10232"/>
                  </a:lnTo>
                  <a:lnTo>
                    <a:pt x="315" y="10274"/>
                  </a:lnTo>
                  <a:lnTo>
                    <a:pt x="356" y="10442"/>
                  </a:lnTo>
                  <a:lnTo>
                    <a:pt x="503" y="10588"/>
                  </a:lnTo>
                  <a:lnTo>
                    <a:pt x="566" y="10546"/>
                  </a:lnTo>
                  <a:lnTo>
                    <a:pt x="607" y="10546"/>
                  </a:lnTo>
                  <a:lnTo>
                    <a:pt x="775" y="10609"/>
                  </a:lnTo>
                  <a:lnTo>
                    <a:pt x="879" y="10609"/>
                  </a:lnTo>
                  <a:lnTo>
                    <a:pt x="879" y="10672"/>
                  </a:lnTo>
                  <a:lnTo>
                    <a:pt x="817" y="10756"/>
                  </a:lnTo>
                  <a:lnTo>
                    <a:pt x="733" y="10797"/>
                  </a:lnTo>
                  <a:lnTo>
                    <a:pt x="712" y="10776"/>
                  </a:lnTo>
                  <a:lnTo>
                    <a:pt x="545" y="10776"/>
                  </a:lnTo>
                  <a:lnTo>
                    <a:pt x="482" y="10797"/>
                  </a:lnTo>
                  <a:lnTo>
                    <a:pt x="419" y="10881"/>
                  </a:lnTo>
                  <a:lnTo>
                    <a:pt x="273" y="10881"/>
                  </a:lnTo>
                  <a:lnTo>
                    <a:pt x="210" y="10923"/>
                  </a:lnTo>
                  <a:lnTo>
                    <a:pt x="210" y="11069"/>
                  </a:lnTo>
                  <a:lnTo>
                    <a:pt x="294" y="11174"/>
                  </a:lnTo>
                  <a:lnTo>
                    <a:pt x="335" y="11237"/>
                  </a:lnTo>
                  <a:lnTo>
                    <a:pt x="419" y="11425"/>
                  </a:lnTo>
                  <a:lnTo>
                    <a:pt x="545" y="11488"/>
                  </a:lnTo>
                  <a:lnTo>
                    <a:pt x="503" y="11509"/>
                  </a:lnTo>
                  <a:lnTo>
                    <a:pt x="503" y="11530"/>
                  </a:lnTo>
                  <a:lnTo>
                    <a:pt x="587" y="11592"/>
                  </a:lnTo>
                  <a:lnTo>
                    <a:pt x="670" y="11697"/>
                  </a:lnTo>
                  <a:lnTo>
                    <a:pt x="754" y="11760"/>
                  </a:lnTo>
                  <a:lnTo>
                    <a:pt x="859" y="11823"/>
                  </a:lnTo>
                  <a:lnTo>
                    <a:pt x="963" y="11927"/>
                  </a:lnTo>
                  <a:lnTo>
                    <a:pt x="1047" y="11969"/>
                  </a:lnTo>
                  <a:lnTo>
                    <a:pt x="1068" y="11948"/>
                  </a:lnTo>
                  <a:lnTo>
                    <a:pt x="1068" y="11864"/>
                  </a:lnTo>
                  <a:lnTo>
                    <a:pt x="1047" y="11718"/>
                  </a:lnTo>
                  <a:lnTo>
                    <a:pt x="1047" y="11634"/>
                  </a:lnTo>
                  <a:lnTo>
                    <a:pt x="1110" y="11592"/>
                  </a:lnTo>
                  <a:lnTo>
                    <a:pt x="1131" y="11488"/>
                  </a:lnTo>
                  <a:lnTo>
                    <a:pt x="1131" y="11404"/>
                  </a:lnTo>
                  <a:lnTo>
                    <a:pt x="1172" y="11383"/>
                  </a:lnTo>
                  <a:lnTo>
                    <a:pt x="1214" y="11383"/>
                  </a:lnTo>
                  <a:lnTo>
                    <a:pt x="1235" y="11488"/>
                  </a:lnTo>
                  <a:lnTo>
                    <a:pt x="1277" y="11592"/>
                  </a:lnTo>
                  <a:lnTo>
                    <a:pt x="1277" y="11655"/>
                  </a:lnTo>
                  <a:lnTo>
                    <a:pt x="1319" y="11718"/>
                  </a:lnTo>
                  <a:lnTo>
                    <a:pt x="1340" y="11697"/>
                  </a:lnTo>
                  <a:lnTo>
                    <a:pt x="1361" y="11634"/>
                  </a:lnTo>
                  <a:lnTo>
                    <a:pt x="1444" y="11634"/>
                  </a:lnTo>
                  <a:lnTo>
                    <a:pt x="1549" y="11551"/>
                  </a:lnTo>
                  <a:lnTo>
                    <a:pt x="1570" y="11592"/>
                  </a:lnTo>
                  <a:lnTo>
                    <a:pt x="1654" y="11592"/>
                  </a:lnTo>
                  <a:lnTo>
                    <a:pt x="1675" y="11634"/>
                  </a:lnTo>
                  <a:lnTo>
                    <a:pt x="1612" y="11718"/>
                  </a:lnTo>
                  <a:lnTo>
                    <a:pt x="1549" y="11823"/>
                  </a:lnTo>
                  <a:lnTo>
                    <a:pt x="1549" y="11927"/>
                  </a:lnTo>
                  <a:lnTo>
                    <a:pt x="1633" y="11948"/>
                  </a:lnTo>
                  <a:lnTo>
                    <a:pt x="1675" y="11927"/>
                  </a:lnTo>
                  <a:lnTo>
                    <a:pt x="1737" y="11739"/>
                  </a:lnTo>
                  <a:lnTo>
                    <a:pt x="1758" y="11655"/>
                  </a:lnTo>
                  <a:lnTo>
                    <a:pt x="1842" y="11697"/>
                  </a:lnTo>
                  <a:lnTo>
                    <a:pt x="1926" y="11823"/>
                  </a:lnTo>
                  <a:lnTo>
                    <a:pt x="1968" y="11844"/>
                  </a:lnTo>
                  <a:lnTo>
                    <a:pt x="2051" y="11802"/>
                  </a:lnTo>
                  <a:lnTo>
                    <a:pt x="2051" y="11718"/>
                  </a:lnTo>
                  <a:lnTo>
                    <a:pt x="2093" y="11634"/>
                  </a:lnTo>
                  <a:lnTo>
                    <a:pt x="2198" y="11634"/>
                  </a:lnTo>
                  <a:lnTo>
                    <a:pt x="2240" y="11655"/>
                  </a:lnTo>
                  <a:lnTo>
                    <a:pt x="2240" y="11760"/>
                  </a:lnTo>
                  <a:lnTo>
                    <a:pt x="2177" y="11864"/>
                  </a:lnTo>
                  <a:lnTo>
                    <a:pt x="2177" y="11969"/>
                  </a:lnTo>
                  <a:lnTo>
                    <a:pt x="2240" y="11927"/>
                  </a:lnTo>
                  <a:lnTo>
                    <a:pt x="2344" y="11844"/>
                  </a:lnTo>
                  <a:lnTo>
                    <a:pt x="2386" y="11739"/>
                  </a:lnTo>
                  <a:lnTo>
                    <a:pt x="2470" y="11655"/>
                  </a:lnTo>
                  <a:lnTo>
                    <a:pt x="2595" y="11634"/>
                  </a:lnTo>
                  <a:lnTo>
                    <a:pt x="2700" y="11655"/>
                  </a:lnTo>
                  <a:lnTo>
                    <a:pt x="2784" y="11739"/>
                  </a:lnTo>
                  <a:lnTo>
                    <a:pt x="2909" y="11802"/>
                  </a:lnTo>
                  <a:lnTo>
                    <a:pt x="3076" y="11927"/>
                  </a:lnTo>
                  <a:lnTo>
                    <a:pt x="3181" y="11948"/>
                  </a:lnTo>
                  <a:lnTo>
                    <a:pt x="3223" y="11906"/>
                  </a:lnTo>
                  <a:lnTo>
                    <a:pt x="3286" y="11906"/>
                  </a:lnTo>
                  <a:lnTo>
                    <a:pt x="3390" y="12011"/>
                  </a:lnTo>
                  <a:lnTo>
                    <a:pt x="3516" y="12116"/>
                  </a:lnTo>
                  <a:lnTo>
                    <a:pt x="3495" y="12220"/>
                  </a:lnTo>
                  <a:lnTo>
                    <a:pt x="3495" y="12241"/>
                  </a:lnTo>
                  <a:lnTo>
                    <a:pt x="3537" y="12241"/>
                  </a:lnTo>
                  <a:lnTo>
                    <a:pt x="3558" y="12220"/>
                  </a:lnTo>
                  <a:lnTo>
                    <a:pt x="3620" y="12241"/>
                  </a:lnTo>
                  <a:lnTo>
                    <a:pt x="3662" y="12325"/>
                  </a:lnTo>
                  <a:lnTo>
                    <a:pt x="3746" y="12367"/>
                  </a:lnTo>
                  <a:lnTo>
                    <a:pt x="3809" y="12429"/>
                  </a:lnTo>
                  <a:lnTo>
                    <a:pt x="3830" y="12492"/>
                  </a:lnTo>
                  <a:lnTo>
                    <a:pt x="3851" y="12534"/>
                  </a:lnTo>
                  <a:lnTo>
                    <a:pt x="3913" y="12534"/>
                  </a:lnTo>
                  <a:lnTo>
                    <a:pt x="3913" y="12471"/>
                  </a:lnTo>
                  <a:lnTo>
                    <a:pt x="3955" y="12471"/>
                  </a:lnTo>
                  <a:lnTo>
                    <a:pt x="4018" y="12492"/>
                  </a:lnTo>
                  <a:lnTo>
                    <a:pt x="4039" y="12576"/>
                  </a:lnTo>
                  <a:lnTo>
                    <a:pt x="4164" y="12681"/>
                  </a:lnTo>
                  <a:lnTo>
                    <a:pt x="4248" y="12785"/>
                  </a:lnTo>
                  <a:lnTo>
                    <a:pt x="4290" y="12806"/>
                  </a:lnTo>
                  <a:lnTo>
                    <a:pt x="4353" y="12869"/>
                  </a:lnTo>
                  <a:lnTo>
                    <a:pt x="4332" y="12953"/>
                  </a:lnTo>
                  <a:lnTo>
                    <a:pt x="4353" y="12973"/>
                  </a:lnTo>
                  <a:lnTo>
                    <a:pt x="4353" y="13015"/>
                  </a:lnTo>
                  <a:lnTo>
                    <a:pt x="4290" y="13078"/>
                  </a:lnTo>
                  <a:lnTo>
                    <a:pt x="4248" y="13183"/>
                  </a:lnTo>
                  <a:lnTo>
                    <a:pt x="4164" y="13225"/>
                  </a:lnTo>
                  <a:lnTo>
                    <a:pt x="4164" y="13266"/>
                  </a:lnTo>
                  <a:lnTo>
                    <a:pt x="4269" y="13266"/>
                  </a:lnTo>
                  <a:lnTo>
                    <a:pt x="4290" y="13287"/>
                  </a:lnTo>
                  <a:lnTo>
                    <a:pt x="4269" y="13329"/>
                  </a:lnTo>
                  <a:lnTo>
                    <a:pt x="4227" y="13371"/>
                  </a:lnTo>
                  <a:lnTo>
                    <a:pt x="4123" y="13476"/>
                  </a:lnTo>
                  <a:lnTo>
                    <a:pt x="4081" y="13497"/>
                  </a:lnTo>
                  <a:lnTo>
                    <a:pt x="4081" y="13538"/>
                  </a:lnTo>
                  <a:lnTo>
                    <a:pt x="4144" y="13601"/>
                  </a:lnTo>
                  <a:lnTo>
                    <a:pt x="4185" y="13685"/>
                  </a:lnTo>
                  <a:lnTo>
                    <a:pt x="4185" y="13727"/>
                  </a:lnTo>
                  <a:lnTo>
                    <a:pt x="4374" y="13894"/>
                  </a:lnTo>
                  <a:lnTo>
                    <a:pt x="4416" y="13957"/>
                  </a:lnTo>
                  <a:lnTo>
                    <a:pt x="4416" y="14061"/>
                  </a:lnTo>
                  <a:lnTo>
                    <a:pt x="4457" y="14124"/>
                  </a:lnTo>
                  <a:lnTo>
                    <a:pt x="4416" y="14166"/>
                  </a:lnTo>
                  <a:lnTo>
                    <a:pt x="4416" y="14250"/>
                  </a:lnTo>
                  <a:lnTo>
                    <a:pt x="4478" y="14333"/>
                  </a:lnTo>
                  <a:lnTo>
                    <a:pt x="4520" y="14333"/>
                  </a:lnTo>
                  <a:lnTo>
                    <a:pt x="4562" y="14354"/>
                  </a:lnTo>
                  <a:lnTo>
                    <a:pt x="4583" y="14438"/>
                  </a:lnTo>
                  <a:lnTo>
                    <a:pt x="4667" y="14543"/>
                  </a:lnTo>
                  <a:lnTo>
                    <a:pt x="4709" y="14585"/>
                  </a:lnTo>
                  <a:lnTo>
                    <a:pt x="4709" y="14668"/>
                  </a:lnTo>
                  <a:lnTo>
                    <a:pt x="4688" y="14752"/>
                  </a:lnTo>
                  <a:lnTo>
                    <a:pt x="4604" y="14773"/>
                  </a:lnTo>
                  <a:lnTo>
                    <a:pt x="4520" y="14857"/>
                  </a:lnTo>
                  <a:lnTo>
                    <a:pt x="4499" y="14940"/>
                  </a:lnTo>
                  <a:lnTo>
                    <a:pt x="4457" y="15003"/>
                  </a:lnTo>
                  <a:lnTo>
                    <a:pt x="4395" y="15003"/>
                  </a:lnTo>
                  <a:lnTo>
                    <a:pt x="4290" y="15087"/>
                  </a:lnTo>
                  <a:lnTo>
                    <a:pt x="4269" y="15149"/>
                  </a:lnTo>
                  <a:lnTo>
                    <a:pt x="4311" y="15170"/>
                  </a:lnTo>
                  <a:lnTo>
                    <a:pt x="4374" y="15149"/>
                  </a:lnTo>
                  <a:lnTo>
                    <a:pt x="4416" y="15087"/>
                  </a:lnTo>
                  <a:lnTo>
                    <a:pt x="4478" y="15087"/>
                  </a:lnTo>
                  <a:lnTo>
                    <a:pt x="4583" y="14982"/>
                  </a:lnTo>
                  <a:lnTo>
                    <a:pt x="4688" y="14982"/>
                  </a:lnTo>
                  <a:lnTo>
                    <a:pt x="4667" y="15108"/>
                  </a:lnTo>
                  <a:lnTo>
                    <a:pt x="4625" y="15170"/>
                  </a:lnTo>
                  <a:lnTo>
                    <a:pt x="4667" y="15254"/>
                  </a:lnTo>
                  <a:lnTo>
                    <a:pt x="4667" y="15317"/>
                  </a:lnTo>
                  <a:lnTo>
                    <a:pt x="4709" y="15421"/>
                  </a:lnTo>
                  <a:lnTo>
                    <a:pt x="4729" y="15526"/>
                  </a:lnTo>
                  <a:lnTo>
                    <a:pt x="4688" y="15631"/>
                  </a:lnTo>
                  <a:lnTo>
                    <a:pt x="4688" y="15694"/>
                  </a:lnTo>
                  <a:lnTo>
                    <a:pt x="4709" y="15777"/>
                  </a:lnTo>
                  <a:lnTo>
                    <a:pt x="4709" y="15798"/>
                  </a:lnTo>
                  <a:lnTo>
                    <a:pt x="4667" y="15735"/>
                  </a:lnTo>
                  <a:lnTo>
                    <a:pt x="4604" y="15777"/>
                  </a:lnTo>
                  <a:lnTo>
                    <a:pt x="4625" y="15903"/>
                  </a:lnTo>
                  <a:lnTo>
                    <a:pt x="4688" y="16007"/>
                  </a:lnTo>
                  <a:lnTo>
                    <a:pt x="4688" y="16049"/>
                  </a:lnTo>
                  <a:lnTo>
                    <a:pt x="4667" y="16049"/>
                  </a:lnTo>
                  <a:lnTo>
                    <a:pt x="4604" y="16112"/>
                  </a:lnTo>
                  <a:lnTo>
                    <a:pt x="4625" y="16196"/>
                  </a:lnTo>
                  <a:lnTo>
                    <a:pt x="4667" y="16238"/>
                  </a:lnTo>
                  <a:lnTo>
                    <a:pt x="4729" y="16238"/>
                  </a:lnTo>
                  <a:lnTo>
                    <a:pt x="4792" y="16300"/>
                  </a:lnTo>
                  <a:lnTo>
                    <a:pt x="4792" y="16342"/>
                  </a:lnTo>
                  <a:lnTo>
                    <a:pt x="4729" y="16405"/>
                  </a:lnTo>
                  <a:lnTo>
                    <a:pt x="4729" y="16468"/>
                  </a:lnTo>
                  <a:lnTo>
                    <a:pt x="4667" y="16551"/>
                  </a:lnTo>
                  <a:lnTo>
                    <a:pt x="4604" y="16572"/>
                  </a:lnTo>
                  <a:lnTo>
                    <a:pt x="4520" y="16551"/>
                  </a:lnTo>
                  <a:lnTo>
                    <a:pt x="4478" y="16572"/>
                  </a:lnTo>
                  <a:lnTo>
                    <a:pt x="4478" y="16635"/>
                  </a:lnTo>
                  <a:lnTo>
                    <a:pt x="4562" y="16656"/>
                  </a:lnTo>
                  <a:lnTo>
                    <a:pt x="4625" y="16656"/>
                  </a:lnTo>
                  <a:lnTo>
                    <a:pt x="4688" y="16719"/>
                  </a:lnTo>
                  <a:lnTo>
                    <a:pt x="4729" y="16719"/>
                  </a:lnTo>
                  <a:lnTo>
                    <a:pt x="4813" y="16740"/>
                  </a:lnTo>
                  <a:lnTo>
                    <a:pt x="4855" y="16782"/>
                  </a:lnTo>
                  <a:lnTo>
                    <a:pt x="4855" y="16886"/>
                  </a:lnTo>
                  <a:lnTo>
                    <a:pt x="4876" y="17033"/>
                  </a:lnTo>
                  <a:lnTo>
                    <a:pt x="4771" y="17137"/>
                  </a:lnTo>
                  <a:lnTo>
                    <a:pt x="4750" y="17200"/>
                  </a:lnTo>
                  <a:lnTo>
                    <a:pt x="4792" y="17263"/>
                  </a:lnTo>
                  <a:lnTo>
                    <a:pt x="4709" y="17409"/>
                  </a:lnTo>
                  <a:lnTo>
                    <a:pt x="4604" y="17472"/>
                  </a:lnTo>
                  <a:lnTo>
                    <a:pt x="4541" y="17472"/>
                  </a:lnTo>
                  <a:lnTo>
                    <a:pt x="4478" y="17409"/>
                  </a:lnTo>
                  <a:lnTo>
                    <a:pt x="4436" y="17409"/>
                  </a:lnTo>
                  <a:lnTo>
                    <a:pt x="4332" y="17493"/>
                  </a:lnTo>
                  <a:lnTo>
                    <a:pt x="4290" y="17577"/>
                  </a:lnTo>
                  <a:lnTo>
                    <a:pt x="4332" y="17598"/>
                  </a:lnTo>
                  <a:lnTo>
                    <a:pt x="4374" y="17598"/>
                  </a:lnTo>
                  <a:lnTo>
                    <a:pt x="4541" y="17618"/>
                  </a:lnTo>
                  <a:lnTo>
                    <a:pt x="4583" y="17577"/>
                  </a:lnTo>
                  <a:lnTo>
                    <a:pt x="4604" y="17556"/>
                  </a:lnTo>
                  <a:lnTo>
                    <a:pt x="4646" y="17577"/>
                  </a:lnTo>
                  <a:lnTo>
                    <a:pt x="4646" y="17618"/>
                  </a:lnTo>
                  <a:lnTo>
                    <a:pt x="4667" y="17660"/>
                  </a:lnTo>
                  <a:lnTo>
                    <a:pt x="4604" y="17702"/>
                  </a:lnTo>
                  <a:lnTo>
                    <a:pt x="4562" y="17702"/>
                  </a:lnTo>
                  <a:lnTo>
                    <a:pt x="4541" y="17723"/>
                  </a:lnTo>
                  <a:lnTo>
                    <a:pt x="4541" y="17807"/>
                  </a:lnTo>
                  <a:lnTo>
                    <a:pt x="4499" y="17828"/>
                  </a:lnTo>
                  <a:lnTo>
                    <a:pt x="4436" y="17828"/>
                  </a:lnTo>
                  <a:lnTo>
                    <a:pt x="4290" y="17932"/>
                  </a:lnTo>
                  <a:lnTo>
                    <a:pt x="4185" y="17995"/>
                  </a:lnTo>
                  <a:lnTo>
                    <a:pt x="4185" y="18037"/>
                  </a:lnTo>
                  <a:lnTo>
                    <a:pt x="4269" y="18121"/>
                  </a:lnTo>
                  <a:lnTo>
                    <a:pt x="4395" y="18142"/>
                  </a:lnTo>
                  <a:lnTo>
                    <a:pt x="4499" y="18121"/>
                  </a:lnTo>
                  <a:lnTo>
                    <a:pt x="4583" y="18016"/>
                  </a:lnTo>
                  <a:lnTo>
                    <a:pt x="4646" y="17911"/>
                  </a:lnTo>
                  <a:lnTo>
                    <a:pt x="4688" y="17870"/>
                  </a:lnTo>
                  <a:lnTo>
                    <a:pt x="4709" y="17870"/>
                  </a:lnTo>
                  <a:lnTo>
                    <a:pt x="4709" y="17911"/>
                  </a:lnTo>
                  <a:lnTo>
                    <a:pt x="4604" y="18079"/>
                  </a:lnTo>
                  <a:lnTo>
                    <a:pt x="4478" y="18204"/>
                  </a:lnTo>
                  <a:lnTo>
                    <a:pt x="4436" y="18183"/>
                  </a:lnTo>
                  <a:lnTo>
                    <a:pt x="4269" y="18204"/>
                  </a:lnTo>
                  <a:lnTo>
                    <a:pt x="4227" y="18225"/>
                  </a:lnTo>
                  <a:lnTo>
                    <a:pt x="4164" y="18309"/>
                  </a:lnTo>
                  <a:lnTo>
                    <a:pt x="4144" y="18288"/>
                  </a:lnTo>
                  <a:lnTo>
                    <a:pt x="4039" y="18288"/>
                  </a:lnTo>
                  <a:lnTo>
                    <a:pt x="3934" y="18330"/>
                  </a:lnTo>
                  <a:lnTo>
                    <a:pt x="3934" y="18393"/>
                  </a:lnTo>
                  <a:lnTo>
                    <a:pt x="3955" y="18414"/>
                  </a:lnTo>
                  <a:lnTo>
                    <a:pt x="3976" y="18455"/>
                  </a:lnTo>
                  <a:lnTo>
                    <a:pt x="3955" y="18539"/>
                  </a:lnTo>
                  <a:lnTo>
                    <a:pt x="4018" y="18665"/>
                  </a:lnTo>
                  <a:lnTo>
                    <a:pt x="4039" y="18665"/>
                  </a:lnTo>
                  <a:lnTo>
                    <a:pt x="4060" y="18602"/>
                  </a:lnTo>
                  <a:lnTo>
                    <a:pt x="4123" y="18602"/>
                  </a:lnTo>
                  <a:lnTo>
                    <a:pt x="4164" y="18644"/>
                  </a:lnTo>
                  <a:lnTo>
                    <a:pt x="4185" y="18707"/>
                  </a:lnTo>
                  <a:lnTo>
                    <a:pt x="4185" y="18769"/>
                  </a:lnTo>
                  <a:lnTo>
                    <a:pt x="4248" y="18832"/>
                  </a:lnTo>
                  <a:lnTo>
                    <a:pt x="4374" y="18832"/>
                  </a:lnTo>
                  <a:lnTo>
                    <a:pt x="4457" y="18769"/>
                  </a:lnTo>
                  <a:lnTo>
                    <a:pt x="4478" y="18748"/>
                  </a:lnTo>
                  <a:lnTo>
                    <a:pt x="4541" y="18748"/>
                  </a:lnTo>
                  <a:lnTo>
                    <a:pt x="4646" y="18727"/>
                  </a:lnTo>
                  <a:lnTo>
                    <a:pt x="4688" y="18665"/>
                  </a:lnTo>
                  <a:lnTo>
                    <a:pt x="4709" y="18560"/>
                  </a:lnTo>
                  <a:lnTo>
                    <a:pt x="4688" y="18497"/>
                  </a:lnTo>
                  <a:lnTo>
                    <a:pt x="4646" y="18434"/>
                  </a:lnTo>
                  <a:lnTo>
                    <a:pt x="4750" y="18434"/>
                  </a:lnTo>
                  <a:lnTo>
                    <a:pt x="4750" y="18393"/>
                  </a:lnTo>
                  <a:lnTo>
                    <a:pt x="4771" y="18225"/>
                  </a:lnTo>
                  <a:lnTo>
                    <a:pt x="4813" y="18309"/>
                  </a:lnTo>
                  <a:lnTo>
                    <a:pt x="4876" y="18351"/>
                  </a:lnTo>
                  <a:lnTo>
                    <a:pt x="4918" y="18351"/>
                  </a:lnTo>
                  <a:lnTo>
                    <a:pt x="4981" y="18288"/>
                  </a:lnTo>
                  <a:lnTo>
                    <a:pt x="4981" y="18121"/>
                  </a:lnTo>
                  <a:lnTo>
                    <a:pt x="4981" y="18016"/>
                  </a:lnTo>
                  <a:lnTo>
                    <a:pt x="4918" y="17911"/>
                  </a:lnTo>
                  <a:lnTo>
                    <a:pt x="4897" y="17828"/>
                  </a:lnTo>
                  <a:lnTo>
                    <a:pt x="4918" y="17618"/>
                  </a:lnTo>
                  <a:lnTo>
                    <a:pt x="4960" y="17577"/>
                  </a:lnTo>
                  <a:lnTo>
                    <a:pt x="4981" y="17577"/>
                  </a:lnTo>
                  <a:lnTo>
                    <a:pt x="4981" y="17660"/>
                  </a:lnTo>
                  <a:lnTo>
                    <a:pt x="4960" y="17723"/>
                  </a:lnTo>
                  <a:lnTo>
                    <a:pt x="4981" y="17828"/>
                  </a:lnTo>
                  <a:lnTo>
                    <a:pt x="5022" y="17932"/>
                  </a:lnTo>
                  <a:lnTo>
                    <a:pt x="5022" y="18079"/>
                  </a:lnTo>
                  <a:lnTo>
                    <a:pt x="5001" y="18204"/>
                  </a:lnTo>
                  <a:lnTo>
                    <a:pt x="5001" y="18309"/>
                  </a:lnTo>
                  <a:lnTo>
                    <a:pt x="5064" y="18309"/>
                  </a:lnTo>
                  <a:lnTo>
                    <a:pt x="5085" y="18288"/>
                  </a:lnTo>
                  <a:lnTo>
                    <a:pt x="5169" y="18225"/>
                  </a:lnTo>
                  <a:lnTo>
                    <a:pt x="5169" y="18183"/>
                  </a:lnTo>
                  <a:lnTo>
                    <a:pt x="5273" y="18037"/>
                  </a:lnTo>
                  <a:lnTo>
                    <a:pt x="5378" y="17995"/>
                  </a:lnTo>
                  <a:lnTo>
                    <a:pt x="5420" y="17995"/>
                  </a:lnTo>
                  <a:lnTo>
                    <a:pt x="5420" y="18016"/>
                  </a:lnTo>
                  <a:lnTo>
                    <a:pt x="5336" y="18079"/>
                  </a:lnTo>
                  <a:lnTo>
                    <a:pt x="5294" y="18121"/>
                  </a:lnTo>
                  <a:lnTo>
                    <a:pt x="5232" y="18246"/>
                  </a:lnTo>
                  <a:lnTo>
                    <a:pt x="5169" y="18330"/>
                  </a:lnTo>
                  <a:lnTo>
                    <a:pt x="5169" y="18393"/>
                  </a:lnTo>
                  <a:lnTo>
                    <a:pt x="5211" y="18414"/>
                  </a:lnTo>
                  <a:lnTo>
                    <a:pt x="5294" y="18414"/>
                  </a:lnTo>
                  <a:lnTo>
                    <a:pt x="5336" y="18434"/>
                  </a:lnTo>
                  <a:lnTo>
                    <a:pt x="5399" y="18518"/>
                  </a:lnTo>
                  <a:lnTo>
                    <a:pt x="5483" y="18539"/>
                  </a:lnTo>
                  <a:lnTo>
                    <a:pt x="5587" y="18518"/>
                  </a:lnTo>
                  <a:lnTo>
                    <a:pt x="5650" y="18455"/>
                  </a:lnTo>
                  <a:lnTo>
                    <a:pt x="5713" y="18455"/>
                  </a:lnTo>
                  <a:lnTo>
                    <a:pt x="5734" y="18497"/>
                  </a:lnTo>
                  <a:lnTo>
                    <a:pt x="5734" y="18539"/>
                  </a:lnTo>
                  <a:lnTo>
                    <a:pt x="5608" y="18623"/>
                  </a:lnTo>
                  <a:lnTo>
                    <a:pt x="5420" y="18665"/>
                  </a:lnTo>
                  <a:lnTo>
                    <a:pt x="5294" y="18665"/>
                  </a:lnTo>
                  <a:lnTo>
                    <a:pt x="5211" y="18727"/>
                  </a:lnTo>
                  <a:lnTo>
                    <a:pt x="5169" y="18769"/>
                  </a:lnTo>
                  <a:lnTo>
                    <a:pt x="5169" y="18832"/>
                  </a:lnTo>
                  <a:lnTo>
                    <a:pt x="5190" y="18853"/>
                  </a:lnTo>
                  <a:lnTo>
                    <a:pt x="5315" y="18832"/>
                  </a:lnTo>
                  <a:lnTo>
                    <a:pt x="5378" y="18853"/>
                  </a:lnTo>
                  <a:lnTo>
                    <a:pt x="5420" y="18832"/>
                  </a:lnTo>
                  <a:lnTo>
                    <a:pt x="5504" y="18769"/>
                  </a:lnTo>
                  <a:lnTo>
                    <a:pt x="5629" y="18769"/>
                  </a:lnTo>
                  <a:lnTo>
                    <a:pt x="5650" y="18811"/>
                  </a:lnTo>
                  <a:lnTo>
                    <a:pt x="5629" y="18853"/>
                  </a:lnTo>
                  <a:lnTo>
                    <a:pt x="5545" y="18874"/>
                  </a:lnTo>
                  <a:lnTo>
                    <a:pt x="5483" y="18937"/>
                  </a:lnTo>
                  <a:lnTo>
                    <a:pt x="5336" y="18937"/>
                  </a:lnTo>
                  <a:lnTo>
                    <a:pt x="5294" y="19020"/>
                  </a:lnTo>
                  <a:lnTo>
                    <a:pt x="5273" y="19083"/>
                  </a:lnTo>
                  <a:lnTo>
                    <a:pt x="5211" y="19146"/>
                  </a:lnTo>
                  <a:lnTo>
                    <a:pt x="5211" y="19188"/>
                  </a:lnTo>
                  <a:lnTo>
                    <a:pt x="5273" y="19188"/>
                  </a:lnTo>
                  <a:lnTo>
                    <a:pt x="5420" y="19062"/>
                  </a:lnTo>
                  <a:lnTo>
                    <a:pt x="5483" y="19041"/>
                  </a:lnTo>
                  <a:lnTo>
                    <a:pt x="5545" y="19041"/>
                  </a:lnTo>
                  <a:lnTo>
                    <a:pt x="5587" y="19020"/>
                  </a:lnTo>
                  <a:lnTo>
                    <a:pt x="5629" y="19020"/>
                  </a:lnTo>
                  <a:lnTo>
                    <a:pt x="5692" y="19083"/>
                  </a:lnTo>
                  <a:lnTo>
                    <a:pt x="5692" y="19146"/>
                  </a:lnTo>
                  <a:lnTo>
                    <a:pt x="5650" y="19188"/>
                  </a:lnTo>
                  <a:lnTo>
                    <a:pt x="5587" y="19146"/>
                  </a:lnTo>
                  <a:lnTo>
                    <a:pt x="5525" y="19125"/>
                  </a:lnTo>
                  <a:lnTo>
                    <a:pt x="5399" y="19167"/>
                  </a:lnTo>
                  <a:lnTo>
                    <a:pt x="5378" y="19230"/>
                  </a:lnTo>
                  <a:lnTo>
                    <a:pt x="5399" y="19271"/>
                  </a:lnTo>
                  <a:lnTo>
                    <a:pt x="5587" y="19271"/>
                  </a:lnTo>
                  <a:lnTo>
                    <a:pt x="5650" y="19230"/>
                  </a:lnTo>
                  <a:lnTo>
                    <a:pt x="5713" y="19230"/>
                  </a:lnTo>
                  <a:lnTo>
                    <a:pt x="5797" y="19334"/>
                  </a:lnTo>
                  <a:lnTo>
                    <a:pt x="5797" y="19397"/>
                  </a:lnTo>
                  <a:lnTo>
                    <a:pt x="5734" y="19439"/>
                  </a:lnTo>
                  <a:lnTo>
                    <a:pt x="5525" y="19355"/>
                  </a:lnTo>
                  <a:lnTo>
                    <a:pt x="5420" y="19292"/>
                  </a:lnTo>
                  <a:lnTo>
                    <a:pt x="5399" y="19355"/>
                  </a:lnTo>
                  <a:lnTo>
                    <a:pt x="5420" y="19439"/>
                  </a:lnTo>
                  <a:lnTo>
                    <a:pt x="5525" y="19502"/>
                  </a:lnTo>
                  <a:lnTo>
                    <a:pt x="5629" y="19648"/>
                  </a:lnTo>
                  <a:lnTo>
                    <a:pt x="5692" y="19753"/>
                  </a:lnTo>
                  <a:lnTo>
                    <a:pt x="5629" y="19753"/>
                  </a:lnTo>
                  <a:lnTo>
                    <a:pt x="5545" y="19648"/>
                  </a:lnTo>
                  <a:lnTo>
                    <a:pt x="5525" y="19648"/>
                  </a:lnTo>
                  <a:lnTo>
                    <a:pt x="5504" y="19690"/>
                  </a:lnTo>
                  <a:lnTo>
                    <a:pt x="5525" y="19774"/>
                  </a:lnTo>
                  <a:lnTo>
                    <a:pt x="5650" y="19878"/>
                  </a:lnTo>
                  <a:lnTo>
                    <a:pt x="5797" y="19983"/>
                  </a:lnTo>
                  <a:lnTo>
                    <a:pt x="5797" y="20025"/>
                  </a:lnTo>
                  <a:lnTo>
                    <a:pt x="5734" y="20025"/>
                  </a:lnTo>
                  <a:lnTo>
                    <a:pt x="5734" y="20087"/>
                  </a:lnTo>
                  <a:lnTo>
                    <a:pt x="5692" y="20087"/>
                  </a:lnTo>
                  <a:lnTo>
                    <a:pt x="5587" y="19983"/>
                  </a:lnTo>
                  <a:lnTo>
                    <a:pt x="5545" y="19983"/>
                  </a:lnTo>
                  <a:lnTo>
                    <a:pt x="5545" y="20025"/>
                  </a:lnTo>
                  <a:lnTo>
                    <a:pt x="5650" y="20171"/>
                  </a:lnTo>
                  <a:lnTo>
                    <a:pt x="5713" y="20213"/>
                  </a:lnTo>
                  <a:lnTo>
                    <a:pt x="5755" y="20213"/>
                  </a:lnTo>
                  <a:lnTo>
                    <a:pt x="5817" y="20192"/>
                  </a:lnTo>
                  <a:lnTo>
                    <a:pt x="5838" y="20213"/>
                  </a:lnTo>
                  <a:lnTo>
                    <a:pt x="5797" y="20297"/>
                  </a:lnTo>
                  <a:lnTo>
                    <a:pt x="5734" y="20318"/>
                  </a:lnTo>
                  <a:lnTo>
                    <a:pt x="5629" y="20276"/>
                  </a:lnTo>
                  <a:lnTo>
                    <a:pt x="5545" y="20192"/>
                  </a:lnTo>
                  <a:lnTo>
                    <a:pt x="5441" y="20108"/>
                  </a:lnTo>
                  <a:lnTo>
                    <a:pt x="5378" y="20004"/>
                  </a:lnTo>
                  <a:lnTo>
                    <a:pt x="5294" y="19795"/>
                  </a:lnTo>
                  <a:lnTo>
                    <a:pt x="5232" y="19711"/>
                  </a:lnTo>
                  <a:lnTo>
                    <a:pt x="5169" y="19690"/>
                  </a:lnTo>
                  <a:lnTo>
                    <a:pt x="5085" y="19648"/>
                  </a:lnTo>
                  <a:lnTo>
                    <a:pt x="4981" y="19606"/>
                  </a:lnTo>
                  <a:lnTo>
                    <a:pt x="4876" y="19606"/>
                  </a:lnTo>
                  <a:lnTo>
                    <a:pt x="4813" y="19585"/>
                  </a:lnTo>
                  <a:lnTo>
                    <a:pt x="4750" y="19585"/>
                  </a:lnTo>
                  <a:lnTo>
                    <a:pt x="4646" y="19564"/>
                  </a:lnTo>
                  <a:lnTo>
                    <a:pt x="4541" y="19460"/>
                  </a:lnTo>
                  <a:lnTo>
                    <a:pt x="4436" y="19460"/>
                  </a:lnTo>
                  <a:lnTo>
                    <a:pt x="4353" y="19439"/>
                  </a:lnTo>
                  <a:lnTo>
                    <a:pt x="4290" y="19460"/>
                  </a:lnTo>
                  <a:lnTo>
                    <a:pt x="4185" y="19460"/>
                  </a:lnTo>
                  <a:lnTo>
                    <a:pt x="4060" y="19564"/>
                  </a:lnTo>
                  <a:lnTo>
                    <a:pt x="4060" y="19606"/>
                  </a:lnTo>
                  <a:lnTo>
                    <a:pt x="4123" y="19669"/>
                  </a:lnTo>
                  <a:lnTo>
                    <a:pt x="4185" y="19753"/>
                  </a:lnTo>
                  <a:lnTo>
                    <a:pt x="4248" y="19878"/>
                  </a:lnTo>
                  <a:lnTo>
                    <a:pt x="4248" y="19962"/>
                  </a:lnTo>
                  <a:lnTo>
                    <a:pt x="4353" y="20067"/>
                  </a:lnTo>
                  <a:lnTo>
                    <a:pt x="4499" y="20108"/>
                  </a:lnTo>
                  <a:lnTo>
                    <a:pt x="4709" y="20192"/>
                  </a:lnTo>
                  <a:lnTo>
                    <a:pt x="4855" y="20276"/>
                  </a:lnTo>
                  <a:lnTo>
                    <a:pt x="4897" y="20380"/>
                  </a:lnTo>
                  <a:lnTo>
                    <a:pt x="4897" y="20422"/>
                  </a:lnTo>
                  <a:lnTo>
                    <a:pt x="4981" y="20443"/>
                  </a:lnTo>
                  <a:lnTo>
                    <a:pt x="5064" y="20443"/>
                  </a:lnTo>
                  <a:lnTo>
                    <a:pt x="5127" y="20527"/>
                  </a:lnTo>
                  <a:lnTo>
                    <a:pt x="5211" y="20548"/>
                  </a:lnTo>
                  <a:lnTo>
                    <a:pt x="5273" y="20527"/>
                  </a:lnTo>
                  <a:lnTo>
                    <a:pt x="5315" y="20590"/>
                  </a:lnTo>
                  <a:lnTo>
                    <a:pt x="5399" y="20590"/>
                  </a:lnTo>
                  <a:lnTo>
                    <a:pt x="5441" y="20548"/>
                  </a:lnTo>
                  <a:lnTo>
                    <a:pt x="5504" y="20631"/>
                  </a:lnTo>
                  <a:lnTo>
                    <a:pt x="5608" y="20631"/>
                  </a:lnTo>
                  <a:lnTo>
                    <a:pt x="5692" y="20548"/>
                  </a:lnTo>
                  <a:lnTo>
                    <a:pt x="5797" y="20548"/>
                  </a:lnTo>
                  <a:lnTo>
                    <a:pt x="5838" y="20590"/>
                  </a:lnTo>
                  <a:lnTo>
                    <a:pt x="5838" y="20652"/>
                  </a:lnTo>
                  <a:lnTo>
                    <a:pt x="5755" y="20652"/>
                  </a:lnTo>
                  <a:lnTo>
                    <a:pt x="5692" y="20694"/>
                  </a:lnTo>
                  <a:lnTo>
                    <a:pt x="5692" y="20736"/>
                  </a:lnTo>
                  <a:lnTo>
                    <a:pt x="5755" y="20736"/>
                  </a:lnTo>
                  <a:lnTo>
                    <a:pt x="5817" y="20820"/>
                  </a:lnTo>
                  <a:lnTo>
                    <a:pt x="5734" y="20862"/>
                  </a:lnTo>
                  <a:lnTo>
                    <a:pt x="5734" y="20903"/>
                  </a:lnTo>
                  <a:lnTo>
                    <a:pt x="5650" y="20924"/>
                  </a:lnTo>
                  <a:lnTo>
                    <a:pt x="5608" y="20966"/>
                  </a:lnTo>
                  <a:lnTo>
                    <a:pt x="5504" y="21029"/>
                  </a:lnTo>
                  <a:lnTo>
                    <a:pt x="5483" y="21071"/>
                  </a:lnTo>
                  <a:lnTo>
                    <a:pt x="5504" y="21113"/>
                  </a:lnTo>
                  <a:lnTo>
                    <a:pt x="5608" y="21113"/>
                  </a:lnTo>
                  <a:lnTo>
                    <a:pt x="5692" y="21134"/>
                  </a:lnTo>
                  <a:lnTo>
                    <a:pt x="5713" y="21175"/>
                  </a:lnTo>
                  <a:lnTo>
                    <a:pt x="5629" y="21175"/>
                  </a:lnTo>
                  <a:lnTo>
                    <a:pt x="5587" y="21217"/>
                  </a:lnTo>
                  <a:lnTo>
                    <a:pt x="5545" y="21175"/>
                  </a:lnTo>
                  <a:lnTo>
                    <a:pt x="5504" y="21238"/>
                  </a:lnTo>
                  <a:lnTo>
                    <a:pt x="5420" y="21364"/>
                  </a:lnTo>
                  <a:lnTo>
                    <a:pt x="5378" y="21364"/>
                  </a:lnTo>
                  <a:lnTo>
                    <a:pt x="5315" y="21427"/>
                  </a:lnTo>
                  <a:lnTo>
                    <a:pt x="5315" y="21468"/>
                  </a:lnTo>
                  <a:lnTo>
                    <a:pt x="5399" y="21489"/>
                  </a:lnTo>
                  <a:lnTo>
                    <a:pt x="5441" y="21489"/>
                  </a:lnTo>
                  <a:lnTo>
                    <a:pt x="5504" y="21468"/>
                  </a:lnTo>
                  <a:lnTo>
                    <a:pt x="5525" y="21489"/>
                  </a:lnTo>
                  <a:lnTo>
                    <a:pt x="5545" y="21552"/>
                  </a:lnTo>
                  <a:lnTo>
                    <a:pt x="5608" y="21552"/>
                  </a:lnTo>
                  <a:lnTo>
                    <a:pt x="5650" y="21573"/>
                  </a:lnTo>
                  <a:lnTo>
                    <a:pt x="5650" y="21636"/>
                  </a:lnTo>
                  <a:lnTo>
                    <a:pt x="5545" y="21657"/>
                  </a:lnTo>
                  <a:lnTo>
                    <a:pt x="5483" y="21678"/>
                  </a:lnTo>
                  <a:lnTo>
                    <a:pt x="5483" y="21699"/>
                  </a:lnTo>
                  <a:lnTo>
                    <a:pt x="5608" y="21699"/>
                  </a:lnTo>
                  <a:lnTo>
                    <a:pt x="5650" y="21761"/>
                  </a:lnTo>
                  <a:lnTo>
                    <a:pt x="5650" y="21803"/>
                  </a:lnTo>
                  <a:lnTo>
                    <a:pt x="5608" y="21803"/>
                  </a:lnTo>
                  <a:lnTo>
                    <a:pt x="5545" y="21782"/>
                  </a:lnTo>
                  <a:lnTo>
                    <a:pt x="5525" y="21803"/>
                  </a:lnTo>
                  <a:lnTo>
                    <a:pt x="5483" y="21803"/>
                  </a:lnTo>
                  <a:lnTo>
                    <a:pt x="5420" y="21761"/>
                  </a:lnTo>
                  <a:lnTo>
                    <a:pt x="5336" y="21761"/>
                  </a:lnTo>
                  <a:lnTo>
                    <a:pt x="5232" y="21740"/>
                  </a:lnTo>
                  <a:lnTo>
                    <a:pt x="5232" y="21678"/>
                  </a:lnTo>
                  <a:lnTo>
                    <a:pt x="5273" y="21657"/>
                  </a:lnTo>
                  <a:lnTo>
                    <a:pt x="5211" y="21552"/>
                  </a:lnTo>
                  <a:lnTo>
                    <a:pt x="5190" y="21531"/>
                  </a:lnTo>
                  <a:lnTo>
                    <a:pt x="5127" y="21552"/>
                  </a:lnTo>
                  <a:lnTo>
                    <a:pt x="5127" y="21657"/>
                  </a:lnTo>
                  <a:lnTo>
                    <a:pt x="5064" y="21866"/>
                  </a:lnTo>
                  <a:lnTo>
                    <a:pt x="5001" y="21950"/>
                  </a:lnTo>
                  <a:lnTo>
                    <a:pt x="5022" y="21992"/>
                  </a:lnTo>
                  <a:lnTo>
                    <a:pt x="5085" y="21992"/>
                  </a:lnTo>
                  <a:lnTo>
                    <a:pt x="5169" y="21950"/>
                  </a:lnTo>
                  <a:lnTo>
                    <a:pt x="5190" y="21950"/>
                  </a:lnTo>
                  <a:lnTo>
                    <a:pt x="5169" y="21992"/>
                  </a:lnTo>
                  <a:lnTo>
                    <a:pt x="5085" y="22054"/>
                  </a:lnTo>
                  <a:lnTo>
                    <a:pt x="5022" y="22096"/>
                  </a:lnTo>
                  <a:lnTo>
                    <a:pt x="4981" y="22117"/>
                  </a:lnTo>
                  <a:lnTo>
                    <a:pt x="4981" y="22180"/>
                  </a:lnTo>
                  <a:lnTo>
                    <a:pt x="4855" y="22159"/>
                  </a:lnTo>
                  <a:lnTo>
                    <a:pt x="4750" y="22159"/>
                  </a:lnTo>
                  <a:lnTo>
                    <a:pt x="4646" y="22180"/>
                  </a:lnTo>
                  <a:lnTo>
                    <a:pt x="4604" y="22159"/>
                  </a:lnTo>
                  <a:lnTo>
                    <a:pt x="4478" y="22159"/>
                  </a:lnTo>
                  <a:lnTo>
                    <a:pt x="4395" y="22180"/>
                  </a:lnTo>
                  <a:lnTo>
                    <a:pt x="4248" y="22264"/>
                  </a:lnTo>
                  <a:lnTo>
                    <a:pt x="4123" y="22284"/>
                  </a:lnTo>
                  <a:lnTo>
                    <a:pt x="4144" y="22305"/>
                  </a:lnTo>
                  <a:lnTo>
                    <a:pt x="4248" y="22284"/>
                  </a:lnTo>
                  <a:lnTo>
                    <a:pt x="4290" y="22284"/>
                  </a:lnTo>
                  <a:lnTo>
                    <a:pt x="4248" y="22326"/>
                  </a:lnTo>
                  <a:lnTo>
                    <a:pt x="4185" y="22368"/>
                  </a:lnTo>
                  <a:lnTo>
                    <a:pt x="4227" y="22410"/>
                  </a:lnTo>
                  <a:lnTo>
                    <a:pt x="4290" y="22431"/>
                  </a:lnTo>
                  <a:lnTo>
                    <a:pt x="4353" y="22515"/>
                  </a:lnTo>
                  <a:lnTo>
                    <a:pt x="4457" y="22494"/>
                  </a:lnTo>
                  <a:lnTo>
                    <a:pt x="4541" y="22515"/>
                  </a:lnTo>
                  <a:lnTo>
                    <a:pt x="4583" y="22494"/>
                  </a:lnTo>
                  <a:lnTo>
                    <a:pt x="4709" y="22494"/>
                  </a:lnTo>
                  <a:lnTo>
                    <a:pt x="4750" y="22473"/>
                  </a:lnTo>
                  <a:lnTo>
                    <a:pt x="4667" y="22410"/>
                  </a:lnTo>
                  <a:lnTo>
                    <a:pt x="4646" y="22389"/>
                  </a:lnTo>
                  <a:lnTo>
                    <a:pt x="4688" y="22326"/>
                  </a:lnTo>
                  <a:lnTo>
                    <a:pt x="4855" y="22326"/>
                  </a:lnTo>
                  <a:lnTo>
                    <a:pt x="4918" y="22305"/>
                  </a:lnTo>
                  <a:lnTo>
                    <a:pt x="5001" y="22305"/>
                  </a:lnTo>
                  <a:lnTo>
                    <a:pt x="5001" y="22326"/>
                  </a:lnTo>
                  <a:lnTo>
                    <a:pt x="4960" y="22368"/>
                  </a:lnTo>
                  <a:lnTo>
                    <a:pt x="4918" y="22431"/>
                  </a:lnTo>
                  <a:lnTo>
                    <a:pt x="4918" y="22515"/>
                  </a:lnTo>
                  <a:lnTo>
                    <a:pt x="4792" y="22577"/>
                  </a:lnTo>
                  <a:lnTo>
                    <a:pt x="4792" y="22619"/>
                  </a:lnTo>
                  <a:lnTo>
                    <a:pt x="4813" y="22682"/>
                  </a:lnTo>
                  <a:lnTo>
                    <a:pt x="5064" y="22849"/>
                  </a:lnTo>
                  <a:lnTo>
                    <a:pt x="5169" y="22933"/>
                  </a:lnTo>
                  <a:lnTo>
                    <a:pt x="5169" y="22954"/>
                  </a:lnTo>
                  <a:lnTo>
                    <a:pt x="5085" y="22954"/>
                  </a:lnTo>
                  <a:lnTo>
                    <a:pt x="5064" y="22933"/>
                  </a:lnTo>
                  <a:lnTo>
                    <a:pt x="4960" y="22891"/>
                  </a:lnTo>
                  <a:lnTo>
                    <a:pt x="4813" y="22808"/>
                  </a:lnTo>
                  <a:lnTo>
                    <a:pt x="4771" y="22745"/>
                  </a:lnTo>
                  <a:lnTo>
                    <a:pt x="4667" y="22745"/>
                  </a:lnTo>
                  <a:lnTo>
                    <a:pt x="4604" y="22787"/>
                  </a:lnTo>
                  <a:lnTo>
                    <a:pt x="4541" y="22808"/>
                  </a:lnTo>
                  <a:lnTo>
                    <a:pt x="4332" y="22682"/>
                  </a:lnTo>
                  <a:lnTo>
                    <a:pt x="4290" y="22598"/>
                  </a:lnTo>
                  <a:lnTo>
                    <a:pt x="4248" y="22515"/>
                  </a:lnTo>
                  <a:lnTo>
                    <a:pt x="4227" y="22515"/>
                  </a:lnTo>
                  <a:lnTo>
                    <a:pt x="4248" y="22619"/>
                  </a:lnTo>
                  <a:lnTo>
                    <a:pt x="4269" y="22703"/>
                  </a:lnTo>
                  <a:lnTo>
                    <a:pt x="4248" y="22724"/>
                  </a:lnTo>
                  <a:lnTo>
                    <a:pt x="4144" y="22619"/>
                  </a:lnTo>
                  <a:lnTo>
                    <a:pt x="4039" y="22494"/>
                  </a:lnTo>
                  <a:lnTo>
                    <a:pt x="3913" y="22431"/>
                  </a:lnTo>
                  <a:lnTo>
                    <a:pt x="3851" y="22473"/>
                  </a:lnTo>
                  <a:lnTo>
                    <a:pt x="3872" y="22515"/>
                  </a:lnTo>
                  <a:lnTo>
                    <a:pt x="3955" y="22536"/>
                  </a:lnTo>
                  <a:lnTo>
                    <a:pt x="3976" y="22619"/>
                  </a:lnTo>
                  <a:lnTo>
                    <a:pt x="4123" y="22745"/>
                  </a:lnTo>
                  <a:lnTo>
                    <a:pt x="4164" y="22808"/>
                  </a:lnTo>
                  <a:lnTo>
                    <a:pt x="4227" y="22808"/>
                  </a:lnTo>
                  <a:lnTo>
                    <a:pt x="4290" y="22828"/>
                  </a:lnTo>
                  <a:lnTo>
                    <a:pt x="4332" y="22891"/>
                  </a:lnTo>
                  <a:lnTo>
                    <a:pt x="4164" y="22891"/>
                  </a:lnTo>
                  <a:lnTo>
                    <a:pt x="4060" y="22828"/>
                  </a:lnTo>
                  <a:lnTo>
                    <a:pt x="3976" y="22787"/>
                  </a:lnTo>
                  <a:lnTo>
                    <a:pt x="3934" y="22787"/>
                  </a:lnTo>
                  <a:lnTo>
                    <a:pt x="3913" y="22849"/>
                  </a:lnTo>
                  <a:lnTo>
                    <a:pt x="3913" y="22912"/>
                  </a:lnTo>
                  <a:lnTo>
                    <a:pt x="3851" y="22954"/>
                  </a:lnTo>
                  <a:lnTo>
                    <a:pt x="3830" y="22954"/>
                  </a:lnTo>
                  <a:lnTo>
                    <a:pt x="3830" y="23017"/>
                  </a:lnTo>
                  <a:lnTo>
                    <a:pt x="3767" y="23059"/>
                  </a:lnTo>
                  <a:lnTo>
                    <a:pt x="3725" y="23100"/>
                  </a:lnTo>
                  <a:lnTo>
                    <a:pt x="3600" y="23247"/>
                  </a:lnTo>
                  <a:lnTo>
                    <a:pt x="3600" y="23310"/>
                  </a:lnTo>
                  <a:lnTo>
                    <a:pt x="3627" y="23324"/>
                  </a:lnTo>
                  <a:lnTo>
                    <a:pt x="3627" y="23324"/>
                  </a:lnTo>
                  <a:lnTo>
                    <a:pt x="3558" y="23352"/>
                  </a:lnTo>
                  <a:lnTo>
                    <a:pt x="3495" y="23414"/>
                  </a:lnTo>
                  <a:lnTo>
                    <a:pt x="3390" y="23456"/>
                  </a:lnTo>
                  <a:lnTo>
                    <a:pt x="3328" y="23561"/>
                  </a:lnTo>
                  <a:lnTo>
                    <a:pt x="3328" y="23644"/>
                  </a:lnTo>
                  <a:lnTo>
                    <a:pt x="3348" y="23665"/>
                  </a:lnTo>
                  <a:lnTo>
                    <a:pt x="3432" y="23624"/>
                  </a:lnTo>
                  <a:lnTo>
                    <a:pt x="3537" y="23582"/>
                  </a:lnTo>
                  <a:lnTo>
                    <a:pt x="3600" y="23624"/>
                  </a:lnTo>
                  <a:lnTo>
                    <a:pt x="3620" y="23644"/>
                  </a:lnTo>
                  <a:lnTo>
                    <a:pt x="3725" y="23644"/>
                  </a:lnTo>
                  <a:lnTo>
                    <a:pt x="3913" y="23582"/>
                  </a:lnTo>
                  <a:lnTo>
                    <a:pt x="4060" y="23582"/>
                  </a:lnTo>
                  <a:lnTo>
                    <a:pt x="4185" y="23644"/>
                  </a:lnTo>
                  <a:lnTo>
                    <a:pt x="4185" y="23686"/>
                  </a:lnTo>
                  <a:lnTo>
                    <a:pt x="4144" y="23728"/>
                  </a:lnTo>
                  <a:lnTo>
                    <a:pt x="4018" y="23686"/>
                  </a:lnTo>
                  <a:lnTo>
                    <a:pt x="3934" y="23728"/>
                  </a:lnTo>
                  <a:lnTo>
                    <a:pt x="3558" y="23686"/>
                  </a:lnTo>
                  <a:lnTo>
                    <a:pt x="3453" y="23686"/>
                  </a:lnTo>
                  <a:lnTo>
                    <a:pt x="3432" y="23728"/>
                  </a:lnTo>
                  <a:lnTo>
                    <a:pt x="3286" y="23728"/>
                  </a:lnTo>
                  <a:lnTo>
                    <a:pt x="3286" y="23770"/>
                  </a:lnTo>
                  <a:lnTo>
                    <a:pt x="3307" y="23791"/>
                  </a:lnTo>
                  <a:lnTo>
                    <a:pt x="3411" y="23791"/>
                  </a:lnTo>
                  <a:lnTo>
                    <a:pt x="3432" y="23833"/>
                  </a:lnTo>
                  <a:lnTo>
                    <a:pt x="3390" y="23854"/>
                  </a:lnTo>
                  <a:lnTo>
                    <a:pt x="3307" y="23833"/>
                  </a:lnTo>
                  <a:lnTo>
                    <a:pt x="3202" y="23833"/>
                  </a:lnTo>
                  <a:lnTo>
                    <a:pt x="3202" y="23854"/>
                  </a:lnTo>
                  <a:lnTo>
                    <a:pt x="3244" y="23896"/>
                  </a:lnTo>
                  <a:lnTo>
                    <a:pt x="3348" y="23896"/>
                  </a:lnTo>
                  <a:lnTo>
                    <a:pt x="3620" y="23979"/>
                  </a:lnTo>
                  <a:lnTo>
                    <a:pt x="3704" y="23979"/>
                  </a:lnTo>
                  <a:lnTo>
                    <a:pt x="3746" y="23958"/>
                  </a:lnTo>
                  <a:lnTo>
                    <a:pt x="3830" y="23958"/>
                  </a:lnTo>
                  <a:lnTo>
                    <a:pt x="3851" y="23979"/>
                  </a:lnTo>
                  <a:lnTo>
                    <a:pt x="3851" y="24063"/>
                  </a:lnTo>
                  <a:lnTo>
                    <a:pt x="3872" y="24147"/>
                  </a:lnTo>
                  <a:lnTo>
                    <a:pt x="3830" y="24168"/>
                  </a:lnTo>
                  <a:lnTo>
                    <a:pt x="3746" y="24147"/>
                  </a:lnTo>
                  <a:lnTo>
                    <a:pt x="3725" y="24168"/>
                  </a:lnTo>
                  <a:lnTo>
                    <a:pt x="3704" y="24147"/>
                  </a:lnTo>
                  <a:lnTo>
                    <a:pt x="3600" y="24168"/>
                  </a:lnTo>
                  <a:lnTo>
                    <a:pt x="3600" y="24209"/>
                  </a:lnTo>
                  <a:lnTo>
                    <a:pt x="3620" y="24251"/>
                  </a:lnTo>
                  <a:lnTo>
                    <a:pt x="3662" y="24251"/>
                  </a:lnTo>
                  <a:lnTo>
                    <a:pt x="3746" y="24272"/>
                  </a:lnTo>
                  <a:lnTo>
                    <a:pt x="3767" y="24293"/>
                  </a:lnTo>
                  <a:lnTo>
                    <a:pt x="3662" y="24356"/>
                  </a:lnTo>
                  <a:lnTo>
                    <a:pt x="3600" y="24356"/>
                  </a:lnTo>
                  <a:lnTo>
                    <a:pt x="3495" y="24293"/>
                  </a:lnTo>
                  <a:lnTo>
                    <a:pt x="3390" y="24335"/>
                  </a:lnTo>
                  <a:lnTo>
                    <a:pt x="3390" y="24377"/>
                  </a:lnTo>
                  <a:lnTo>
                    <a:pt x="3411" y="24460"/>
                  </a:lnTo>
                  <a:lnTo>
                    <a:pt x="3453" y="24481"/>
                  </a:lnTo>
                  <a:lnTo>
                    <a:pt x="3516" y="24460"/>
                  </a:lnTo>
                  <a:lnTo>
                    <a:pt x="3620" y="24460"/>
                  </a:lnTo>
                  <a:lnTo>
                    <a:pt x="3704" y="24502"/>
                  </a:lnTo>
                  <a:lnTo>
                    <a:pt x="3725" y="24565"/>
                  </a:lnTo>
                  <a:lnTo>
                    <a:pt x="3495" y="24565"/>
                  </a:lnTo>
                  <a:lnTo>
                    <a:pt x="3432" y="24586"/>
                  </a:lnTo>
                  <a:lnTo>
                    <a:pt x="3348" y="24544"/>
                  </a:lnTo>
                  <a:lnTo>
                    <a:pt x="3307" y="24544"/>
                  </a:lnTo>
                  <a:lnTo>
                    <a:pt x="3244" y="24607"/>
                  </a:lnTo>
                  <a:lnTo>
                    <a:pt x="3244" y="24816"/>
                  </a:lnTo>
                  <a:lnTo>
                    <a:pt x="3223" y="24879"/>
                  </a:lnTo>
                  <a:lnTo>
                    <a:pt x="3244" y="24921"/>
                  </a:lnTo>
                  <a:lnTo>
                    <a:pt x="3328" y="24921"/>
                  </a:lnTo>
                  <a:lnTo>
                    <a:pt x="3558" y="24816"/>
                  </a:lnTo>
                  <a:lnTo>
                    <a:pt x="3620" y="24774"/>
                  </a:lnTo>
                  <a:lnTo>
                    <a:pt x="3809" y="24712"/>
                  </a:lnTo>
                  <a:lnTo>
                    <a:pt x="3913" y="24670"/>
                  </a:lnTo>
                  <a:lnTo>
                    <a:pt x="3976" y="24544"/>
                  </a:lnTo>
                  <a:lnTo>
                    <a:pt x="4123" y="24398"/>
                  </a:lnTo>
                  <a:lnTo>
                    <a:pt x="4395" y="24272"/>
                  </a:lnTo>
                  <a:lnTo>
                    <a:pt x="4541" y="24230"/>
                  </a:lnTo>
                  <a:lnTo>
                    <a:pt x="4604" y="24251"/>
                  </a:lnTo>
                  <a:lnTo>
                    <a:pt x="4604" y="24293"/>
                  </a:lnTo>
                  <a:lnTo>
                    <a:pt x="4562" y="24335"/>
                  </a:lnTo>
                  <a:lnTo>
                    <a:pt x="4478" y="24335"/>
                  </a:lnTo>
                  <a:lnTo>
                    <a:pt x="4332" y="24377"/>
                  </a:lnTo>
                  <a:lnTo>
                    <a:pt x="4144" y="24460"/>
                  </a:lnTo>
                  <a:lnTo>
                    <a:pt x="3955" y="24670"/>
                  </a:lnTo>
                  <a:lnTo>
                    <a:pt x="3872" y="24774"/>
                  </a:lnTo>
                  <a:lnTo>
                    <a:pt x="3725" y="24795"/>
                  </a:lnTo>
                  <a:lnTo>
                    <a:pt x="3641" y="24816"/>
                  </a:lnTo>
                  <a:lnTo>
                    <a:pt x="3495" y="24921"/>
                  </a:lnTo>
                  <a:lnTo>
                    <a:pt x="3328" y="24984"/>
                  </a:lnTo>
                  <a:lnTo>
                    <a:pt x="3244" y="25005"/>
                  </a:lnTo>
                  <a:lnTo>
                    <a:pt x="3223" y="25067"/>
                  </a:lnTo>
                  <a:lnTo>
                    <a:pt x="3307" y="25067"/>
                  </a:lnTo>
                  <a:lnTo>
                    <a:pt x="3348" y="25025"/>
                  </a:lnTo>
                  <a:lnTo>
                    <a:pt x="3411" y="25067"/>
                  </a:lnTo>
                  <a:lnTo>
                    <a:pt x="3411" y="25109"/>
                  </a:lnTo>
                  <a:lnTo>
                    <a:pt x="3516" y="25067"/>
                  </a:lnTo>
                  <a:lnTo>
                    <a:pt x="3558" y="25005"/>
                  </a:lnTo>
                  <a:lnTo>
                    <a:pt x="3620" y="25005"/>
                  </a:lnTo>
                  <a:lnTo>
                    <a:pt x="3704" y="25088"/>
                  </a:lnTo>
                  <a:lnTo>
                    <a:pt x="3746" y="25088"/>
                  </a:lnTo>
                  <a:lnTo>
                    <a:pt x="3830" y="25025"/>
                  </a:lnTo>
                  <a:lnTo>
                    <a:pt x="3934" y="24963"/>
                  </a:lnTo>
                  <a:lnTo>
                    <a:pt x="4018" y="24963"/>
                  </a:lnTo>
                  <a:lnTo>
                    <a:pt x="4039" y="24984"/>
                  </a:lnTo>
                  <a:lnTo>
                    <a:pt x="4018" y="25025"/>
                  </a:lnTo>
                  <a:lnTo>
                    <a:pt x="3934" y="25025"/>
                  </a:lnTo>
                  <a:lnTo>
                    <a:pt x="3851" y="25109"/>
                  </a:lnTo>
                  <a:lnTo>
                    <a:pt x="3767" y="25130"/>
                  </a:lnTo>
                  <a:lnTo>
                    <a:pt x="3662" y="25130"/>
                  </a:lnTo>
                  <a:lnTo>
                    <a:pt x="3620" y="25088"/>
                  </a:lnTo>
                  <a:lnTo>
                    <a:pt x="3558" y="25109"/>
                  </a:lnTo>
                  <a:lnTo>
                    <a:pt x="3516" y="25172"/>
                  </a:lnTo>
                  <a:lnTo>
                    <a:pt x="3390" y="25214"/>
                  </a:lnTo>
                  <a:lnTo>
                    <a:pt x="3348" y="25235"/>
                  </a:lnTo>
                  <a:lnTo>
                    <a:pt x="3432" y="25297"/>
                  </a:lnTo>
                  <a:lnTo>
                    <a:pt x="3495" y="25297"/>
                  </a:lnTo>
                  <a:lnTo>
                    <a:pt x="3600" y="25339"/>
                  </a:lnTo>
                  <a:lnTo>
                    <a:pt x="3516" y="25423"/>
                  </a:lnTo>
                  <a:lnTo>
                    <a:pt x="3516" y="25486"/>
                  </a:lnTo>
                  <a:lnTo>
                    <a:pt x="3600" y="25507"/>
                  </a:lnTo>
                  <a:lnTo>
                    <a:pt x="3558" y="25549"/>
                  </a:lnTo>
                  <a:lnTo>
                    <a:pt x="3600" y="25611"/>
                  </a:lnTo>
                  <a:lnTo>
                    <a:pt x="3537" y="25611"/>
                  </a:lnTo>
                  <a:lnTo>
                    <a:pt x="3453" y="25695"/>
                  </a:lnTo>
                  <a:lnTo>
                    <a:pt x="3495" y="25758"/>
                  </a:lnTo>
                  <a:lnTo>
                    <a:pt x="3537" y="25758"/>
                  </a:lnTo>
                  <a:lnTo>
                    <a:pt x="3600" y="25716"/>
                  </a:lnTo>
                  <a:lnTo>
                    <a:pt x="3620" y="25716"/>
                  </a:lnTo>
                  <a:lnTo>
                    <a:pt x="3641" y="25821"/>
                  </a:lnTo>
                  <a:lnTo>
                    <a:pt x="3641" y="25904"/>
                  </a:lnTo>
                  <a:lnTo>
                    <a:pt x="3558" y="25946"/>
                  </a:lnTo>
                  <a:lnTo>
                    <a:pt x="3558" y="26113"/>
                  </a:lnTo>
                  <a:lnTo>
                    <a:pt x="3620" y="26176"/>
                  </a:lnTo>
                  <a:lnTo>
                    <a:pt x="3704" y="26176"/>
                  </a:lnTo>
                  <a:lnTo>
                    <a:pt x="3767" y="26134"/>
                  </a:lnTo>
                  <a:lnTo>
                    <a:pt x="3809" y="26051"/>
                  </a:lnTo>
                  <a:lnTo>
                    <a:pt x="3851" y="26072"/>
                  </a:lnTo>
                  <a:lnTo>
                    <a:pt x="3913" y="26030"/>
                  </a:lnTo>
                  <a:lnTo>
                    <a:pt x="3955" y="26030"/>
                  </a:lnTo>
                  <a:lnTo>
                    <a:pt x="4018" y="26072"/>
                  </a:lnTo>
                  <a:lnTo>
                    <a:pt x="3976" y="26113"/>
                  </a:lnTo>
                  <a:lnTo>
                    <a:pt x="3872" y="26176"/>
                  </a:lnTo>
                  <a:lnTo>
                    <a:pt x="3809" y="26176"/>
                  </a:lnTo>
                  <a:lnTo>
                    <a:pt x="3641" y="26239"/>
                  </a:lnTo>
                  <a:lnTo>
                    <a:pt x="3558" y="26281"/>
                  </a:lnTo>
                  <a:lnTo>
                    <a:pt x="3558" y="26365"/>
                  </a:lnTo>
                  <a:lnTo>
                    <a:pt x="3537" y="26448"/>
                  </a:lnTo>
                  <a:lnTo>
                    <a:pt x="3620" y="26490"/>
                  </a:lnTo>
                  <a:lnTo>
                    <a:pt x="3558" y="26553"/>
                  </a:lnTo>
                  <a:lnTo>
                    <a:pt x="3537" y="26657"/>
                  </a:lnTo>
                  <a:lnTo>
                    <a:pt x="3558" y="26783"/>
                  </a:lnTo>
                  <a:lnTo>
                    <a:pt x="3620" y="26783"/>
                  </a:lnTo>
                  <a:lnTo>
                    <a:pt x="3704" y="26637"/>
                  </a:lnTo>
                  <a:lnTo>
                    <a:pt x="3746" y="26595"/>
                  </a:lnTo>
                  <a:lnTo>
                    <a:pt x="3872" y="26469"/>
                  </a:lnTo>
                  <a:lnTo>
                    <a:pt x="3934" y="26469"/>
                  </a:lnTo>
                  <a:lnTo>
                    <a:pt x="3976" y="26385"/>
                  </a:lnTo>
                  <a:lnTo>
                    <a:pt x="4060" y="26365"/>
                  </a:lnTo>
                  <a:lnTo>
                    <a:pt x="4060" y="26385"/>
                  </a:lnTo>
                  <a:lnTo>
                    <a:pt x="4018" y="26448"/>
                  </a:lnTo>
                  <a:lnTo>
                    <a:pt x="4018" y="26490"/>
                  </a:lnTo>
                  <a:lnTo>
                    <a:pt x="4039" y="26532"/>
                  </a:lnTo>
                  <a:lnTo>
                    <a:pt x="4123" y="26490"/>
                  </a:lnTo>
                  <a:lnTo>
                    <a:pt x="4248" y="26365"/>
                  </a:lnTo>
                  <a:lnTo>
                    <a:pt x="4269" y="26323"/>
                  </a:lnTo>
                  <a:lnTo>
                    <a:pt x="4332" y="26385"/>
                  </a:lnTo>
                  <a:lnTo>
                    <a:pt x="4374" y="26385"/>
                  </a:lnTo>
                  <a:lnTo>
                    <a:pt x="4436" y="26344"/>
                  </a:lnTo>
                  <a:lnTo>
                    <a:pt x="4499" y="26344"/>
                  </a:lnTo>
                  <a:lnTo>
                    <a:pt x="4499" y="26365"/>
                  </a:lnTo>
                  <a:lnTo>
                    <a:pt x="4436" y="26448"/>
                  </a:lnTo>
                  <a:lnTo>
                    <a:pt x="4436" y="26637"/>
                  </a:lnTo>
                  <a:lnTo>
                    <a:pt x="4478" y="26657"/>
                  </a:lnTo>
                  <a:lnTo>
                    <a:pt x="4541" y="26741"/>
                  </a:lnTo>
                  <a:lnTo>
                    <a:pt x="4499" y="26762"/>
                  </a:lnTo>
                  <a:lnTo>
                    <a:pt x="4436" y="26741"/>
                  </a:lnTo>
                  <a:lnTo>
                    <a:pt x="4332" y="26637"/>
                  </a:lnTo>
                  <a:lnTo>
                    <a:pt x="4269" y="26553"/>
                  </a:lnTo>
                  <a:lnTo>
                    <a:pt x="4227" y="26553"/>
                  </a:lnTo>
                  <a:lnTo>
                    <a:pt x="4164" y="26574"/>
                  </a:lnTo>
                  <a:lnTo>
                    <a:pt x="4081" y="26574"/>
                  </a:lnTo>
                  <a:lnTo>
                    <a:pt x="4060" y="26637"/>
                  </a:lnTo>
                  <a:lnTo>
                    <a:pt x="4123" y="26678"/>
                  </a:lnTo>
                  <a:lnTo>
                    <a:pt x="4164" y="26678"/>
                  </a:lnTo>
                  <a:lnTo>
                    <a:pt x="4248" y="26783"/>
                  </a:lnTo>
                  <a:lnTo>
                    <a:pt x="4290" y="26804"/>
                  </a:lnTo>
                  <a:lnTo>
                    <a:pt x="4269" y="26867"/>
                  </a:lnTo>
                  <a:lnTo>
                    <a:pt x="4185" y="26783"/>
                  </a:lnTo>
                  <a:lnTo>
                    <a:pt x="4144" y="26762"/>
                  </a:lnTo>
                  <a:lnTo>
                    <a:pt x="4060" y="26762"/>
                  </a:lnTo>
                  <a:lnTo>
                    <a:pt x="3955" y="26888"/>
                  </a:lnTo>
                  <a:lnTo>
                    <a:pt x="3872" y="26950"/>
                  </a:lnTo>
                  <a:lnTo>
                    <a:pt x="3704" y="26950"/>
                  </a:lnTo>
                  <a:lnTo>
                    <a:pt x="3662" y="26971"/>
                  </a:lnTo>
                  <a:lnTo>
                    <a:pt x="3725" y="26992"/>
                  </a:lnTo>
                  <a:lnTo>
                    <a:pt x="3830" y="26992"/>
                  </a:lnTo>
                  <a:lnTo>
                    <a:pt x="3892" y="26971"/>
                  </a:lnTo>
                  <a:lnTo>
                    <a:pt x="4060" y="26950"/>
                  </a:lnTo>
                  <a:lnTo>
                    <a:pt x="4164" y="26888"/>
                  </a:lnTo>
                  <a:lnTo>
                    <a:pt x="4248" y="26909"/>
                  </a:lnTo>
                  <a:lnTo>
                    <a:pt x="4353" y="26909"/>
                  </a:lnTo>
                  <a:lnTo>
                    <a:pt x="4311" y="26950"/>
                  </a:lnTo>
                  <a:lnTo>
                    <a:pt x="4248" y="27013"/>
                  </a:lnTo>
                  <a:lnTo>
                    <a:pt x="4102" y="27013"/>
                  </a:lnTo>
                  <a:lnTo>
                    <a:pt x="3976" y="27055"/>
                  </a:lnTo>
                  <a:lnTo>
                    <a:pt x="3767" y="27055"/>
                  </a:lnTo>
                  <a:lnTo>
                    <a:pt x="3662" y="27076"/>
                  </a:lnTo>
                  <a:lnTo>
                    <a:pt x="3641" y="27160"/>
                  </a:lnTo>
                  <a:lnTo>
                    <a:pt x="3662" y="27222"/>
                  </a:lnTo>
                  <a:lnTo>
                    <a:pt x="3767" y="27264"/>
                  </a:lnTo>
                  <a:lnTo>
                    <a:pt x="3872" y="27222"/>
                  </a:lnTo>
                  <a:lnTo>
                    <a:pt x="3892" y="27264"/>
                  </a:lnTo>
                  <a:lnTo>
                    <a:pt x="3830" y="27306"/>
                  </a:lnTo>
                  <a:lnTo>
                    <a:pt x="3725" y="27306"/>
                  </a:lnTo>
                  <a:lnTo>
                    <a:pt x="3662" y="27390"/>
                  </a:lnTo>
                  <a:lnTo>
                    <a:pt x="3683" y="27473"/>
                  </a:lnTo>
                  <a:lnTo>
                    <a:pt x="3767" y="27515"/>
                  </a:lnTo>
                  <a:lnTo>
                    <a:pt x="3830" y="27473"/>
                  </a:lnTo>
                  <a:lnTo>
                    <a:pt x="3851" y="27411"/>
                  </a:lnTo>
                  <a:lnTo>
                    <a:pt x="3934" y="27411"/>
                  </a:lnTo>
                  <a:lnTo>
                    <a:pt x="3976" y="27432"/>
                  </a:lnTo>
                  <a:lnTo>
                    <a:pt x="4060" y="27432"/>
                  </a:lnTo>
                  <a:lnTo>
                    <a:pt x="4144" y="27411"/>
                  </a:lnTo>
                  <a:lnTo>
                    <a:pt x="4185" y="27390"/>
                  </a:lnTo>
                  <a:lnTo>
                    <a:pt x="4227" y="27411"/>
                  </a:lnTo>
                  <a:lnTo>
                    <a:pt x="4164" y="27473"/>
                  </a:lnTo>
                  <a:lnTo>
                    <a:pt x="4039" y="27515"/>
                  </a:lnTo>
                  <a:lnTo>
                    <a:pt x="3976" y="27494"/>
                  </a:lnTo>
                  <a:lnTo>
                    <a:pt x="3913" y="27473"/>
                  </a:lnTo>
                  <a:lnTo>
                    <a:pt x="3851" y="27473"/>
                  </a:lnTo>
                  <a:lnTo>
                    <a:pt x="3913" y="27515"/>
                  </a:lnTo>
                  <a:lnTo>
                    <a:pt x="3976" y="27515"/>
                  </a:lnTo>
                  <a:lnTo>
                    <a:pt x="4039" y="27536"/>
                  </a:lnTo>
                  <a:lnTo>
                    <a:pt x="3976" y="27578"/>
                  </a:lnTo>
                  <a:lnTo>
                    <a:pt x="3851" y="27578"/>
                  </a:lnTo>
                  <a:lnTo>
                    <a:pt x="3746" y="27641"/>
                  </a:lnTo>
                  <a:lnTo>
                    <a:pt x="3809" y="27704"/>
                  </a:lnTo>
                  <a:lnTo>
                    <a:pt x="3851" y="27704"/>
                  </a:lnTo>
                  <a:lnTo>
                    <a:pt x="3913" y="27683"/>
                  </a:lnTo>
                  <a:lnTo>
                    <a:pt x="4039" y="27683"/>
                  </a:lnTo>
                  <a:lnTo>
                    <a:pt x="4081" y="27704"/>
                  </a:lnTo>
                  <a:lnTo>
                    <a:pt x="4144" y="27704"/>
                  </a:lnTo>
                  <a:lnTo>
                    <a:pt x="4081" y="27746"/>
                  </a:lnTo>
                  <a:lnTo>
                    <a:pt x="3955" y="27787"/>
                  </a:lnTo>
                  <a:lnTo>
                    <a:pt x="3872" y="27746"/>
                  </a:lnTo>
                  <a:lnTo>
                    <a:pt x="3809" y="27787"/>
                  </a:lnTo>
                  <a:lnTo>
                    <a:pt x="3767" y="27829"/>
                  </a:lnTo>
                  <a:lnTo>
                    <a:pt x="3809" y="27892"/>
                  </a:lnTo>
                  <a:lnTo>
                    <a:pt x="3851" y="27892"/>
                  </a:lnTo>
                  <a:lnTo>
                    <a:pt x="3934" y="27829"/>
                  </a:lnTo>
                  <a:lnTo>
                    <a:pt x="4018" y="27829"/>
                  </a:lnTo>
                  <a:lnTo>
                    <a:pt x="4081" y="27892"/>
                  </a:lnTo>
                  <a:lnTo>
                    <a:pt x="4081" y="27934"/>
                  </a:lnTo>
                  <a:lnTo>
                    <a:pt x="3934" y="27997"/>
                  </a:lnTo>
                  <a:lnTo>
                    <a:pt x="3892" y="28038"/>
                  </a:lnTo>
                  <a:lnTo>
                    <a:pt x="3955" y="28143"/>
                  </a:lnTo>
                  <a:lnTo>
                    <a:pt x="3997" y="28143"/>
                  </a:lnTo>
                  <a:lnTo>
                    <a:pt x="4039" y="28122"/>
                  </a:lnTo>
                  <a:lnTo>
                    <a:pt x="4102" y="28122"/>
                  </a:lnTo>
                  <a:lnTo>
                    <a:pt x="4164" y="28206"/>
                  </a:lnTo>
                  <a:lnTo>
                    <a:pt x="4185" y="28143"/>
                  </a:lnTo>
                  <a:lnTo>
                    <a:pt x="4227" y="28122"/>
                  </a:lnTo>
                  <a:lnTo>
                    <a:pt x="4269" y="28143"/>
                  </a:lnTo>
                  <a:lnTo>
                    <a:pt x="4248" y="28206"/>
                  </a:lnTo>
                  <a:lnTo>
                    <a:pt x="4206" y="28248"/>
                  </a:lnTo>
                  <a:lnTo>
                    <a:pt x="4269" y="28310"/>
                  </a:lnTo>
                  <a:lnTo>
                    <a:pt x="4164" y="28436"/>
                  </a:lnTo>
                  <a:lnTo>
                    <a:pt x="4144" y="28436"/>
                  </a:lnTo>
                  <a:lnTo>
                    <a:pt x="4081" y="28520"/>
                  </a:lnTo>
                  <a:lnTo>
                    <a:pt x="4039" y="28582"/>
                  </a:lnTo>
                  <a:lnTo>
                    <a:pt x="4039" y="28624"/>
                  </a:lnTo>
                  <a:lnTo>
                    <a:pt x="4102" y="28624"/>
                  </a:lnTo>
                  <a:lnTo>
                    <a:pt x="4164" y="28582"/>
                  </a:lnTo>
                  <a:lnTo>
                    <a:pt x="4248" y="28624"/>
                  </a:lnTo>
                  <a:lnTo>
                    <a:pt x="4269" y="28687"/>
                  </a:lnTo>
                  <a:lnTo>
                    <a:pt x="4227" y="28750"/>
                  </a:lnTo>
                  <a:lnTo>
                    <a:pt x="4227" y="28771"/>
                  </a:lnTo>
                  <a:lnTo>
                    <a:pt x="4290" y="28771"/>
                  </a:lnTo>
                  <a:lnTo>
                    <a:pt x="4353" y="28792"/>
                  </a:lnTo>
                  <a:lnTo>
                    <a:pt x="4353" y="28854"/>
                  </a:lnTo>
                  <a:lnTo>
                    <a:pt x="4290" y="28896"/>
                  </a:lnTo>
                  <a:lnTo>
                    <a:pt x="4353" y="28959"/>
                  </a:lnTo>
                  <a:lnTo>
                    <a:pt x="4332" y="29043"/>
                  </a:lnTo>
                  <a:lnTo>
                    <a:pt x="4248" y="29085"/>
                  </a:lnTo>
                  <a:lnTo>
                    <a:pt x="4206" y="29147"/>
                  </a:lnTo>
                  <a:lnTo>
                    <a:pt x="4311" y="29147"/>
                  </a:lnTo>
                  <a:lnTo>
                    <a:pt x="4374" y="29085"/>
                  </a:lnTo>
                  <a:lnTo>
                    <a:pt x="4395" y="29043"/>
                  </a:lnTo>
                  <a:lnTo>
                    <a:pt x="4520" y="28980"/>
                  </a:lnTo>
                  <a:lnTo>
                    <a:pt x="4562" y="29001"/>
                  </a:lnTo>
                  <a:lnTo>
                    <a:pt x="4499" y="29064"/>
                  </a:lnTo>
                  <a:lnTo>
                    <a:pt x="4541" y="29106"/>
                  </a:lnTo>
                  <a:lnTo>
                    <a:pt x="4457" y="29168"/>
                  </a:lnTo>
                  <a:lnTo>
                    <a:pt x="4395" y="29210"/>
                  </a:lnTo>
                  <a:lnTo>
                    <a:pt x="4332" y="29210"/>
                  </a:lnTo>
                  <a:lnTo>
                    <a:pt x="4248" y="29252"/>
                  </a:lnTo>
                  <a:lnTo>
                    <a:pt x="4185" y="29294"/>
                  </a:lnTo>
                  <a:lnTo>
                    <a:pt x="4248" y="29357"/>
                  </a:lnTo>
                  <a:lnTo>
                    <a:pt x="4332" y="29294"/>
                  </a:lnTo>
                  <a:lnTo>
                    <a:pt x="4374" y="29252"/>
                  </a:lnTo>
                  <a:lnTo>
                    <a:pt x="4478" y="29273"/>
                  </a:lnTo>
                  <a:lnTo>
                    <a:pt x="4499" y="29294"/>
                  </a:lnTo>
                  <a:lnTo>
                    <a:pt x="4457" y="29357"/>
                  </a:lnTo>
                  <a:lnTo>
                    <a:pt x="4332" y="29398"/>
                  </a:lnTo>
                  <a:lnTo>
                    <a:pt x="4332" y="29503"/>
                  </a:lnTo>
                  <a:lnTo>
                    <a:pt x="4269" y="29566"/>
                  </a:lnTo>
                  <a:lnTo>
                    <a:pt x="4185" y="29587"/>
                  </a:lnTo>
                  <a:lnTo>
                    <a:pt x="4164" y="29629"/>
                  </a:lnTo>
                  <a:lnTo>
                    <a:pt x="4248" y="29691"/>
                  </a:lnTo>
                  <a:lnTo>
                    <a:pt x="4374" y="29670"/>
                  </a:lnTo>
                  <a:lnTo>
                    <a:pt x="4457" y="29608"/>
                  </a:lnTo>
                  <a:lnTo>
                    <a:pt x="4562" y="29587"/>
                  </a:lnTo>
                  <a:lnTo>
                    <a:pt x="4625" y="29587"/>
                  </a:lnTo>
                  <a:lnTo>
                    <a:pt x="4667" y="29629"/>
                  </a:lnTo>
                  <a:lnTo>
                    <a:pt x="4625" y="29691"/>
                  </a:lnTo>
                  <a:lnTo>
                    <a:pt x="4562" y="29691"/>
                  </a:lnTo>
                  <a:lnTo>
                    <a:pt x="4416" y="29733"/>
                  </a:lnTo>
                  <a:lnTo>
                    <a:pt x="4416" y="29775"/>
                  </a:lnTo>
                  <a:lnTo>
                    <a:pt x="4499" y="29775"/>
                  </a:lnTo>
                  <a:lnTo>
                    <a:pt x="4541" y="29817"/>
                  </a:lnTo>
                  <a:lnTo>
                    <a:pt x="4457" y="29901"/>
                  </a:lnTo>
                  <a:lnTo>
                    <a:pt x="4478" y="29984"/>
                  </a:lnTo>
                  <a:lnTo>
                    <a:pt x="4562" y="30005"/>
                  </a:lnTo>
                  <a:lnTo>
                    <a:pt x="4688" y="29901"/>
                  </a:lnTo>
                  <a:lnTo>
                    <a:pt x="4750" y="29880"/>
                  </a:lnTo>
                  <a:lnTo>
                    <a:pt x="4771" y="29901"/>
                  </a:lnTo>
                  <a:lnTo>
                    <a:pt x="4855" y="29984"/>
                  </a:lnTo>
                  <a:lnTo>
                    <a:pt x="4855" y="30089"/>
                  </a:lnTo>
                  <a:lnTo>
                    <a:pt x="4918" y="30131"/>
                  </a:lnTo>
                  <a:lnTo>
                    <a:pt x="4918" y="30152"/>
                  </a:lnTo>
                  <a:lnTo>
                    <a:pt x="4876" y="30214"/>
                  </a:lnTo>
                  <a:lnTo>
                    <a:pt x="4792" y="30214"/>
                  </a:lnTo>
                  <a:lnTo>
                    <a:pt x="4750" y="30298"/>
                  </a:lnTo>
                  <a:lnTo>
                    <a:pt x="4771" y="30340"/>
                  </a:lnTo>
                  <a:lnTo>
                    <a:pt x="4918" y="30361"/>
                  </a:lnTo>
                  <a:lnTo>
                    <a:pt x="4981" y="30340"/>
                  </a:lnTo>
                  <a:lnTo>
                    <a:pt x="4960" y="30298"/>
                  </a:lnTo>
                  <a:lnTo>
                    <a:pt x="4960" y="30235"/>
                  </a:lnTo>
                  <a:lnTo>
                    <a:pt x="5001" y="30214"/>
                  </a:lnTo>
                  <a:lnTo>
                    <a:pt x="5064" y="30235"/>
                  </a:lnTo>
                  <a:lnTo>
                    <a:pt x="5127" y="30194"/>
                  </a:lnTo>
                  <a:lnTo>
                    <a:pt x="5211" y="30152"/>
                  </a:lnTo>
                  <a:lnTo>
                    <a:pt x="5273" y="30214"/>
                  </a:lnTo>
                  <a:lnTo>
                    <a:pt x="5315" y="30235"/>
                  </a:lnTo>
                  <a:lnTo>
                    <a:pt x="5378" y="30214"/>
                  </a:lnTo>
                  <a:lnTo>
                    <a:pt x="5420" y="30131"/>
                  </a:lnTo>
                  <a:lnTo>
                    <a:pt x="5483" y="30089"/>
                  </a:lnTo>
                  <a:lnTo>
                    <a:pt x="5545" y="30089"/>
                  </a:lnTo>
                  <a:lnTo>
                    <a:pt x="5629" y="30047"/>
                  </a:lnTo>
                  <a:lnTo>
                    <a:pt x="5713" y="30089"/>
                  </a:lnTo>
                  <a:lnTo>
                    <a:pt x="5755" y="30026"/>
                  </a:lnTo>
                  <a:lnTo>
                    <a:pt x="5755" y="29984"/>
                  </a:lnTo>
                  <a:lnTo>
                    <a:pt x="5713" y="29922"/>
                  </a:lnTo>
                  <a:lnTo>
                    <a:pt x="5713" y="29880"/>
                  </a:lnTo>
                  <a:lnTo>
                    <a:pt x="5755" y="29838"/>
                  </a:lnTo>
                  <a:lnTo>
                    <a:pt x="5817" y="29880"/>
                  </a:lnTo>
                  <a:lnTo>
                    <a:pt x="5859" y="29942"/>
                  </a:lnTo>
                  <a:lnTo>
                    <a:pt x="5859" y="30047"/>
                  </a:lnTo>
                  <a:lnTo>
                    <a:pt x="5797" y="30131"/>
                  </a:lnTo>
                  <a:lnTo>
                    <a:pt x="5734" y="30152"/>
                  </a:lnTo>
                  <a:lnTo>
                    <a:pt x="5692" y="30214"/>
                  </a:lnTo>
                  <a:lnTo>
                    <a:pt x="5713" y="30235"/>
                  </a:lnTo>
                  <a:lnTo>
                    <a:pt x="5838" y="30194"/>
                  </a:lnTo>
                  <a:lnTo>
                    <a:pt x="6027" y="30089"/>
                  </a:lnTo>
                  <a:lnTo>
                    <a:pt x="6131" y="29922"/>
                  </a:lnTo>
                  <a:lnTo>
                    <a:pt x="6173" y="29922"/>
                  </a:lnTo>
                  <a:lnTo>
                    <a:pt x="6215" y="30005"/>
                  </a:lnTo>
                  <a:lnTo>
                    <a:pt x="6215" y="30110"/>
                  </a:lnTo>
                  <a:lnTo>
                    <a:pt x="6131" y="30131"/>
                  </a:lnTo>
                  <a:lnTo>
                    <a:pt x="6048" y="30194"/>
                  </a:lnTo>
                  <a:lnTo>
                    <a:pt x="5964" y="30256"/>
                  </a:lnTo>
                  <a:lnTo>
                    <a:pt x="5859" y="30298"/>
                  </a:lnTo>
                  <a:lnTo>
                    <a:pt x="5838" y="30319"/>
                  </a:lnTo>
                  <a:lnTo>
                    <a:pt x="5859" y="30340"/>
                  </a:lnTo>
                  <a:lnTo>
                    <a:pt x="5964" y="30319"/>
                  </a:lnTo>
                  <a:lnTo>
                    <a:pt x="6110" y="30235"/>
                  </a:lnTo>
                  <a:lnTo>
                    <a:pt x="6131" y="30256"/>
                  </a:lnTo>
                  <a:lnTo>
                    <a:pt x="6027" y="30361"/>
                  </a:lnTo>
                  <a:lnTo>
                    <a:pt x="5943" y="30403"/>
                  </a:lnTo>
                  <a:lnTo>
                    <a:pt x="5943" y="30507"/>
                  </a:lnTo>
                  <a:lnTo>
                    <a:pt x="5797" y="30612"/>
                  </a:lnTo>
                  <a:lnTo>
                    <a:pt x="5755" y="30654"/>
                  </a:lnTo>
                  <a:lnTo>
                    <a:pt x="5817" y="30654"/>
                  </a:lnTo>
                  <a:lnTo>
                    <a:pt x="5859" y="30612"/>
                  </a:lnTo>
                  <a:lnTo>
                    <a:pt x="5901" y="30612"/>
                  </a:lnTo>
                  <a:lnTo>
                    <a:pt x="5901" y="30633"/>
                  </a:lnTo>
                  <a:lnTo>
                    <a:pt x="5922" y="30738"/>
                  </a:lnTo>
                  <a:lnTo>
                    <a:pt x="5943" y="30654"/>
                  </a:lnTo>
                  <a:lnTo>
                    <a:pt x="6027" y="30612"/>
                  </a:lnTo>
                  <a:lnTo>
                    <a:pt x="6048" y="30549"/>
                  </a:lnTo>
                  <a:lnTo>
                    <a:pt x="6110" y="30549"/>
                  </a:lnTo>
                  <a:lnTo>
                    <a:pt x="6131" y="30570"/>
                  </a:lnTo>
                  <a:lnTo>
                    <a:pt x="6048" y="30654"/>
                  </a:lnTo>
                  <a:lnTo>
                    <a:pt x="6027" y="30738"/>
                  </a:lnTo>
                  <a:lnTo>
                    <a:pt x="6048" y="30759"/>
                  </a:lnTo>
                  <a:lnTo>
                    <a:pt x="6131" y="30738"/>
                  </a:lnTo>
                  <a:lnTo>
                    <a:pt x="6173" y="30654"/>
                  </a:lnTo>
                  <a:lnTo>
                    <a:pt x="6236" y="30654"/>
                  </a:lnTo>
                  <a:lnTo>
                    <a:pt x="6320" y="30633"/>
                  </a:lnTo>
                  <a:lnTo>
                    <a:pt x="6236" y="30738"/>
                  </a:lnTo>
                  <a:lnTo>
                    <a:pt x="6215" y="30842"/>
                  </a:lnTo>
                  <a:lnTo>
                    <a:pt x="6110" y="30926"/>
                  </a:lnTo>
                  <a:lnTo>
                    <a:pt x="6110" y="30989"/>
                  </a:lnTo>
                  <a:lnTo>
                    <a:pt x="6131" y="31031"/>
                  </a:lnTo>
                  <a:lnTo>
                    <a:pt x="6236" y="30947"/>
                  </a:lnTo>
                  <a:lnTo>
                    <a:pt x="6320" y="30738"/>
                  </a:lnTo>
                  <a:lnTo>
                    <a:pt x="6382" y="30675"/>
                  </a:lnTo>
                  <a:lnTo>
                    <a:pt x="6424" y="30717"/>
                  </a:lnTo>
                  <a:lnTo>
                    <a:pt x="6320" y="30863"/>
                  </a:lnTo>
                  <a:lnTo>
                    <a:pt x="6320" y="30947"/>
                  </a:lnTo>
                  <a:lnTo>
                    <a:pt x="6257" y="31031"/>
                  </a:lnTo>
                  <a:lnTo>
                    <a:pt x="6236" y="31135"/>
                  </a:lnTo>
                  <a:lnTo>
                    <a:pt x="6278" y="31156"/>
                  </a:lnTo>
                  <a:lnTo>
                    <a:pt x="6341" y="31093"/>
                  </a:lnTo>
                  <a:lnTo>
                    <a:pt x="6341" y="31031"/>
                  </a:lnTo>
                  <a:lnTo>
                    <a:pt x="6361" y="30968"/>
                  </a:lnTo>
                  <a:lnTo>
                    <a:pt x="6424" y="30968"/>
                  </a:lnTo>
                  <a:lnTo>
                    <a:pt x="6487" y="30989"/>
                  </a:lnTo>
                  <a:lnTo>
                    <a:pt x="6487" y="30842"/>
                  </a:lnTo>
                  <a:lnTo>
                    <a:pt x="6550" y="30842"/>
                  </a:lnTo>
                  <a:lnTo>
                    <a:pt x="6592" y="30759"/>
                  </a:lnTo>
                  <a:lnTo>
                    <a:pt x="6654" y="30759"/>
                  </a:lnTo>
                  <a:lnTo>
                    <a:pt x="6654" y="30821"/>
                  </a:lnTo>
                  <a:lnTo>
                    <a:pt x="6633" y="30821"/>
                  </a:lnTo>
                  <a:lnTo>
                    <a:pt x="6592" y="30926"/>
                  </a:lnTo>
                  <a:lnTo>
                    <a:pt x="6592" y="30968"/>
                  </a:lnTo>
                  <a:lnTo>
                    <a:pt x="6759" y="30968"/>
                  </a:lnTo>
                  <a:lnTo>
                    <a:pt x="7010" y="31093"/>
                  </a:lnTo>
                  <a:lnTo>
                    <a:pt x="7052" y="31093"/>
                  </a:lnTo>
                  <a:lnTo>
                    <a:pt x="7052" y="31051"/>
                  </a:lnTo>
                  <a:lnTo>
                    <a:pt x="7094" y="30989"/>
                  </a:lnTo>
                  <a:lnTo>
                    <a:pt x="7157" y="30968"/>
                  </a:lnTo>
                  <a:lnTo>
                    <a:pt x="7157" y="30926"/>
                  </a:lnTo>
                  <a:lnTo>
                    <a:pt x="7094" y="30884"/>
                  </a:lnTo>
                  <a:lnTo>
                    <a:pt x="7073" y="30863"/>
                  </a:lnTo>
                  <a:lnTo>
                    <a:pt x="6989" y="30863"/>
                  </a:lnTo>
                  <a:lnTo>
                    <a:pt x="6968" y="30884"/>
                  </a:lnTo>
                  <a:lnTo>
                    <a:pt x="6968" y="30842"/>
                  </a:lnTo>
                  <a:lnTo>
                    <a:pt x="6989" y="30821"/>
                  </a:lnTo>
                  <a:lnTo>
                    <a:pt x="6989" y="30759"/>
                  </a:lnTo>
                  <a:lnTo>
                    <a:pt x="6885" y="30717"/>
                  </a:lnTo>
                  <a:lnTo>
                    <a:pt x="6696" y="30633"/>
                  </a:lnTo>
                  <a:lnTo>
                    <a:pt x="6675" y="30570"/>
                  </a:lnTo>
                  <a:lnTo>
                    <a:pt x="6696" y="30549"/>
                  </a:lnTo>
                  <a:lnTo>
                    <a:pt x="6780" y="30570"/>
                  </a:lnTo>
                  <a:lnTo>
                    <a:pt x="6843" y="30549"/>
                  </a:lnTo>
                  <a:lnTo>
                    <a:pt x="6864" y="30549"/>
                  </a:lnTo>
                  <a:lnTo>
                    <a:pt x="6885" y="30612"/>
                  </a:lnTo>
                  <a:lnTo>
                    <a:pt x="6968" y="30675"/>
                  </a:lnTo>
                  <a:lnTo>
                    <a:pt x="7052" y="30738"/>
                  </a:lnTo>
                  <a:lnTo>
                    <a:pt x="7115" y="30738"/>
                  </a:lnTo>
                  <a:lnTo>
                    <a:pt x="7219" y="30675"/>
                  </a:lnTo>
                  <a:lnTo>
                    <a:pt x="7303" y="30633"/>
                  </a:lnTo>
                  <a:lnTo>
                    <a:pt x="7324" y="30570"/>
                  </a:lnTo>
                  <a:lnTo>
                    <a:pt x="7261" y="30549"/>
                  </a:lnTo>
                  <a:lnTo>
                    <a:pt x="7157" y="30549"/>
                  </a:lnTo>
                  <a:lnTo>
                    <a:pt x="7094" y="30528"/>
                  </a:lnTo>
                  <a:lnTo>
                    <a:pt x="7094" y="30466"/>
                  </a:lnTo>
                  <a:lnTo>
                    <a:pt x="7219" y="30466"/>
                  </a:lnTo>
                  <a:lnTo>
                    <a:pt x="7303" y="30424"/>
                  </a:lnTo>
                  <a:lnTo>
                    <a:pt x="7303" y="30403"/>
                  </a:lnTo>
                  <a:lnTo>
                    <a:pt x="7219" y="30340"/>
                  </a:lnTo>
                  <a:lnTo>
                    <a:pt x="7157" y="30319"/>
                  </a:lnTo>
                  <a:lnTo>
                    <a:pt x="7157" y="30298"/>
                  </a:lnTo>
                  <a:lnTo>
                    <a:pt x="7198" y="30298"/>
                  </a:lnTo>
                  <a:lnTo>
                    <a:pt x="7219" y="30256"/>
                  </a:lnTo>
                  <a:lnTo>
                    <a:pt x="7198" y="30235"/>
                  </a:lnTo>
                  <a:lnTo>
                    <a:pt x="7094" y="30214"/>
                  </a:lnTo>
                  <a:lnTo>
                    <a:pt x="7052" y="30152"/>
                  </a:lnTo>
                  <a:lnTo>
                    <a:pt x="7073" y="30131"/>
                  </a:lnTo>
                  <a:lnTo>
                    <a:pt x="7157" y="30152"/>
                  </a:lnTo>
                  <a:lnTo>
                    <a:pt x="7261" y="30194"/>
                  </a:lnTo>
                  <a:lnTo>
                    <a:pt x="7408" y="30152"/>
                  </a:lnTo>
                  <a:lnTo>
                    <a:pt x="7491" y="30110"/>
                  </a:lnTo>
                  <a:lnTo>
                    <a:pt x="7512" y="30047"/>
                  </a:lnTo>
                  <a:lnTo>
                    <a:pt x="7491" y="30005"/>
                  </a:lnTo>
                  <a:lnTo>
                    <a:pt x="7387" y="29984"/>
                  </a:lnTo>
                  <a:lnTo>
                    <a:pt x="7198" y="29942"/>
                  </a:lnTo>
                  <a:lnTo>
                    <a:pt x="7115" y="29901"/>
                  </a:lnTo>
                  <a:lnTo>
                    <a:pt x="7115" y="29880"/>
                  </a:lnTo>
                  <a:lnTo>
                    <a:pt x="7177" y="29880"/>
                  </a:lnTo>
                  <a:lnTo>
                    <a:pt x="7261" y="29901"/>
                  </a:lnTo>
                  <a:lnTo>
                    <a:pt x="7408" y="29901"/>
                  </a:lnTo>
                  <a:lnTo>
                    <a:pt x="7491" y="29838"/>
                  </a:lnTo>
                  <a:lnTo>
                    <a:pt x="7491" y="29775"/>
                  </a:lnTo>
                  <a:lnTo>
                    <a:pt x="7408" y="29712"/>
                  </a:lnTo>
                  <a:lnTo>
                    <a:pt x="7324" y="29691"/>
                  </a:lnTo>
                  <a:lnTo>
                    <a:pt x="7303" y="29629"/>
                  </a:lnTo>
                  <a:lnTo>
                    <a:pt x="7366" y="29629"/>
                  </a:lnTo>
                  <a:lnTo>
                    <a:pt x="7408" y="29670"/>
                  </a:lnTo>
                  <a:lnTo>
                    <a:pt x="7429" y="29712"/>
                  </a:lnTo>
                  <a:lnTo>
                    <a:pt x="7512" y="29691"/>
                  </a:lnTo>
                  <a:lnTo>
                    <a:pt x="7575" y="29629"/>
                  </a:lnTo>
                  <a:lnTo>
                    <a:pt x="7575" y="29587"/>
                  </a:lnTo>
                  <a:lnTo>
                    <a:pt x="7512" y="29566"/>
                  </a:lnTo>
                  <a:lnTo>
                    <a:pt x="7429" y="29503"/>
                  </a:lnTo>
                  <a:lnTo>
                    <a:pt x="7429" y="29482"/>
                  </a:lnTo>
                  <a:lnTo>
                    <a:pt x="7491" y="29461"/>
                  </a:lnTo>
                  <a:lnTo>
                    <a:pt x="7512" y="29503"/>
                  </a:lnTo>
                  <a:lnTo>
                    <a:pt x="7575" y="29524"/>
                  </a:lnTo>
                  <a:lnTo>
                    <a:pt x="7638" y="29461"/>
                  </a:lnTo>
                  <a:lnTo>
                    <a:pt x="7638" y="29419"/>
                  </a:lnTo>
                  <a:lnTo>
                    <a:pt x="7533" y="29398"/>
                  </a:lnTo>
                  <a:lnTo>
                    <a:pt x="7470" y="29357"/>
                  </a:lnTo>
                  <a:lnTo>
                    <a:pt x="7429" y="29294"/>
                  </a:lnTo>
                  <a:lnTo>
                    <a:pt x="7491" y="29294"/>
                  </a:lnTo>
                  <a:lnTo>
                    <a:pt x="7575" y="29357"/>
                  </a:lnTo>
                  <a:lnTo>
                    <a:pt x="7638" y="29357"/>
                  </a:lnTo>
                  <a:lnTo>
                    <a:pt x="7701" y="29398"/>
                  </a:lnTo>
                  <a:lnTo>
                    <a:pt x="7742" y="29398"/>
                  </a:lnTo>
                  <a:lnTo>
                    <a:pt x="7784" y="29315"/>
                  </a:lnTo>
                  <a:lnTo>
                    <a:pt x="7784" y="29273"/>
                  </a:lnTo>
                  <a:lnTo>
                    <a:pt x="7826" y="29210"/>
                  </a:lnTo>
                  <a:lnTo>
                    <a:pt x="7826" y="29168"/>
                  </a:lnTo>
                  <a:lnTo>
                    <a:pt x="7805" y="29106"/>
                  </a:lnTo>
                  <a:lnTo>
                    <a:pt x="7826" y="29001"/>
                  </a:lnTo>
                  <a:lnTo>
                    <a:pt x="7826" y="28959"/>
                  </a:lnTo>
                  <a:lnTo>
                    <a:pt x="7742" y="28854"/>
                  </a:lnTo>
                  <a:lnTo>
                    <a:pt x="7617" y="28750"/>
                  </a:lnTo>
                  <a:lnTo>
                    <a:pt x="7512" y="28729"/>
                  </a:lnTo>
                  <a:lnTo>
                    <a:pt x="7470" y="28666"/>
                  </a:lnTo>
                  <a:lnTo>
                    <a:pt x="7470" y="28645"/>
                  </a:lnTo>
                  <a:lnTo>
                    <a:pt x="7533" y="28645"/>
                  </a:lnTo>
                  <a:lnTo>
                    <a:pt x="7596" y="28666"/>
                  </a:lnTo>
                  <a:lnTo>
                    <a:pt x="7722" y="28771"/>
                  </a:lnTo>
                  <a:lnTo>
                    <a:pt x="7805" y="28854"/>
                  </a:lnTo>
                  <a:lnTo>
                    <a:pt x="7889" y="28854"/>
                  </a:lnTo>
                  <a:lnTo>
                    <a:pt x="7910" y="28834"/>
                  </a:lnTo>
                  <a:lnTo>
                    <a:pt x="7889" y="28687"/>
                  </a:lnTo>
                  <a:lnTo>
                    <a:pt x="7826" y="28582"/>
                  </a:lnTo>
                  <a:lnTo>
                    <a:pt x="7701" y="28562"/>
                  </a:lnTo>
                  <a:lnTo>
                    <a:pt x="7533" y="28478"/>
                  </a:lnTo>
                  <a:lnTo>
                    <a:pt x="7491" y="28457"/>
                  </a:lnTo>
                  <a:lnTo>
                    <a:pt x="7491" y="28415"/>
                  </a:lnTo>
                  <a:lnTo>
                    <a:pt x="7533" y="28415"/>
                  </a:lnTo>
                  <a:lnTo>
                    <a:pt x="7596" y="28436"/>
                  </a:lnTo>
                  <a:lnTo>
                    <a:pt x="7638" y="28478"/>
                  </a:lnTo>
                  <a:lnTo>
                    <a:pt x="7742" y="28478"/>
                  </a:lnTo>
                  <a:lnTo>
                    <a:pt x="7805" y="28415"/>
                  </a:lnTo>
                  <a:lnTo>
                    <a:pt x="7826" y="28352"/>
                  </a:lnTo>
                  <a:lnTo>
                    <a:pt x="7826" y="28269"/>
                  </a:lnTo>
                  <a:lnTo>
                    <a:pt x="7847" y="28269"/>
                  </a:lnTo>
                  <a:lnTo>
                    <a:pt x="7910" y="28310"/>
                  </a:lnTo>
                  <a:lnTo>
                    <a:pt x="7910" y="28331"/>
                  </a:lnTo>
                  <a:lnTo>
                    <a:pt x="7910" y="28373"/>
                  </a:lnTo>
                  <a:lnTo>
                    <a:pt x="8014" y="28436"/>
                  </a:lnTo>
                  <a:lnTo>
                    <a:pt x="8056" y="28436"/>
                  </a:lnTo>
                  <a:lnTo>
                    <a:pt x="8119" y="28478"/>
                  </a:lnTo>
                  <a:lnTo>
                    <a:pt x="8161" y="28478"/>
                  </a:lnTo>
                  <a:lnTo>
                    <a:pt x="8203" y="28436"/>
                  </a:lnTo>
                  <a:lnTo>
                    <a:pt x="8245" y="28373"/>
                  </a:lnTo>
                  <a:lnTo>
                    <a:pt x="8266" y="28352"/>
                  </a:lnTo>
                  <a:lnTo>
                    <a:pt x="8245" y="28310"/>
                  </a:lnTo>
                  <a:lnTo>
                    <a:pt x="8161" y="28269"/>
                  </a:lnTo>
                  <a:lnTo>
                    <a:pt x="8014" y="28269"/>
                  </a:lnTo>
                  <a:lnTo>
                    <a:pt x="7994" y="28248"/>
                  </a:lnTo>
                  <a:lnTo>
                    <a:pt x="7994" y="28227"/>
                  </a:lnTo>
                  <a:lnTo>
                    <a:pt x="7994" y="28164"/>
                  </a:lnTo>
                  <a:lnTo>
                    <a:pt x="7931" y="28122"/>
                  </a:lnTo>
                  <a:lnTo>
                    <a:pt x="7931" y="28059"/>
                  </a:lnTo>
                  <a:lnTo>
                    <a:pt x="7994" y="28018"/>
                  </a:lnTo>
                  <a:lnTo>
                    <a:pt x="8014" y="28018"/>
                  </a:lnTo>
                  <a:lnTo>
                    <a:pt x="8056" y="28059"/>
                  </a:lnTo>
                  <a:lnTo>
                    <a:pt x="8056" y="28143"/>
                  </a:lnTo>
                  <a:lnTo>
                    <a:pt x="8119" y="28206"/>
                  </a:lnTo>
                  <a:lnTo>
                    <a:pt x="8245" y="28206"/>
                  </a:lnTo>
                  <a:lnTo>
                    <a:pt x="8307" y="28164"/>
                  </a:lnTo>
                  <a:lnTo>
                    <a:pt x="8307" y="28122"/>
                  </a:lnTo>
                  <a:lnTo>
                    <a:pt x="8266" y="28059"/>
                  </a:lnTo>
                  <a:lnTo>
                    <a:pt x="8161" y="28018"/>
                  </a:lnTo>
                  <a:lnTo>
                    <a:pt x="8098" y="27955"/>
                  </a:lnTo>
                  <a:lnTo>
                    <a:pt x="8056" y="27850"/>
                  </a:lnTo>
                  <a:lnTo>
                    <a:pt x="8098" y="27850"/>
                  </a:lnTo>
                  <a:lnTo>
                    <a:pt x="8140" y="27913"/>
                  </a:lnTo>
                  <a:lnTo>
                    <a:pt x="8245" y="27955"/>
                  </a:lnTo>
                  <a:lnTo>
                    <a:pt x="8307" y="27997"/>
                  </a:lnTo>
                  <a:lnTo>
                    <a:pt x="8370" y="28059"/>
                  </a:lnTo>
                  <a:lnTo>
                    <a:pt x="8412" y="28038"/>
                  </a:lnTo>
                  <a:lnTo>
                    <a:pt x="8412" y="27997"/>
                  </a:lnTo>
                  <a:lnTo>
                    <a:pt x="8370" y="27934"/>
                  </a:lnTo>
                  <a:lnTo>
                    <a:pt x="8266" y="27892"/>
                  </a:lnTo>
                  <a:lnTo>
                    <a:pt x="8203" y="27829"/>
                  </a:lnTo>
                  <a:lnTo>
                    <a:pt x="8203" y="27746"/>
                  </a:lnTo>
                  <a:lnTo>
                    <a:pt x="8245" y="27704"/>
                  </a:lnTo>
                  <a:lnTo>
                    <a:pt x="8266" y="27641"/>
                  </a:lnTo>
                  <a:lnTo>
                    <a:pt x="8328" y="27641"/>
                  </a:lnTo>
                  <a:lnTo>
                    <a:pt x="8349" y="27704"/>
                  </a:lnTo>
                  <a:lnTo>
                    <a:pt x="8475" y="27808"/>
                  </a:lnTo>
                  <a:lnTo>
                    <a:pt x="8558" y="27808"/>
                  </a:lnTo>
                  <a:lnTo>
                    <a:pt x="8621" y="27787"/>
                  </a:lnTo>
                  <a:lnTo>
                    <a:pt x="8684" y="27787"/>
                  </a:lnTo>
                  <a:lnTo>
                    <a:pt x="8768" y="27746"/>
                  </a:lnTo>
                  <a:lnTo>
                    <a:pt x="8789" y="27683"/>
                  </a:lnTo>
                  <a:lnTo>
                    <a:pt x="8768" y="27641"/>
                  </a:lnTo>
                  <a:lnTo>
                    <a:pt x="8684" y="27620"/>
                  </a:lnTo>
                  <a:lnTo>
                    <a:pt x="8621" y="27578"/>
                  </a:lnTo>
                  <a:lnTo>
                    <a:pt x="8517" y="27515"/>
                  </a:lnTo>
                  <a:lnTo>
                    <a:pt x="8454" y="27515"/>
                  </a:lnTo>
                  <a:lnTo>
                    <a:pt x="8370" y="27494"/>
                  </a:lnTo>
                  <a:lnTo>
                    <a:pt x="8412" y="27432"/>
                  </a:lnTo>
                  <a:lnTo>
                    <a:pt x="8433" y="27411"/>
                  </a:lnTo>
                  <a:lnTo>
                    <a:pt x="8517" y="27411"/>
                  </a:lnTo>
                  <a:lnTo>
                    <a:pt x="8579" y="27494"/>
                  </a:lnTo>
                  <a:lnTo>
                    <a:pt x="8642" y="27515"/>
                  </a:lnTo>
                  <a:lnTo>
                    <a:pt x="8684" y="27515"/>
                  </a:lnTo>
                  <a:lnTo>
                    <a:pt x="8768" y="27620"/>
                  </a:lnTo>
                  <a:lnTo>
                    <a:pt x="8851" y="27641"/>
                  </a:lnTo>
                  <a:lnTo>
                    <a:pt x="8893" y="27620"/>
                  </a:lnTo>
                  <a:lnTo>
                    <a:pt x="8935" y="27578"/>
                  </a:lnTo>
                  <a:lnTo>
                    <a:pt x="8935" y="27515"/>
                  </a:lnTo>
                  <a:lnTo>
                    <a:pt x="8935" y="27411"/>
                  </a:lnTo>
                  <a:lnTo>
                    <a:pt x="8893" y="27369"/>
                  </a:lnTo>
                  <a:lnTo>
                    <a:pt x="8851" y="27327"/>
                  </a:lnTo>
                  <a:lnTo>
                    <a:pt x="8851" y="27306"/>
                  </a:lnTo>
                  <a:lnTo>
                    <a:pt x="8956" y="27306"/>
                  </a:lnTo>
                  <a:lnTo>
                    <a:pt x="8977" y="27222"/>
                  </a:lnTo>
                  <a:lnTo>
                    <a:pt x="8977" y="27181"/>
                  </a:lnTo>
                  <a:lnTo>
                    <a:pt x="8935" y="27181"/>
                  </a:lnTo>
                  <a:lnTo>
                    <a:pt x="8872" y="27201"/>
                  </a:lnTo>
                  <a:lnTo>
                    <a:pt x="8830" y="27160"/>
                  </a:lnTo>
                  <a:lnTo>
                    <a:pt x="8768" y="27097"/>
                  </a:lnTo>
                  <a:lnTo>
                    <a:pt x="8684" y="27097"/>
                  </a:lnTo>
                  <a:lnTo>
                    <a:pt x="8558" y="27013"/>
                  </a:lnTo>
                  <a:lnTo>
                    <a:pt x="8538" y="26992"/>
                  </a:lnTo>
                  <a:lnTo>
                    <a:pt x="8579" y="26950"/>
                  </a:lnTo>
                  <a:lnTo>
                    <a:pt x="8684" y="26950"/>
                  </a:lnTo>
                  <a:lnTo>
                    <a:pt x="8789" y="26971"/>
                  </a:lnTo>
                  <a:lnTo>
                    <a:pt x="8872" y="26971"/>
                  </a:lnTo>
                  <a:lnTo>
                    <a:pt x="8893" y="26909"/>
                  </a:lnTo>
                  <a:lnTo>
                    <a:pt x="8956" y="26909"/>
                  </a:lnTo>
                  <a:lnTo>
                    <a:pt x="9040" y="26971"/>
                  </a:lnTo>
                  <a:lnTo>
                    <a:pt x="9061" y="26867"/>
                  </a:lnTo>
                  <a:lnTo>
                    <a:pt x="9040" y="26699"/>
                  </a:lnTo>
                  <a:lnTo>
                    <a:pt x="8998" y="26595"/>
                  </a:lnTo>
                  <a:lnTo>
                    <a:pt x="8956" y="26553"/>
                  </a:lnTo>
                  <a:lnTo>
                    <a:pt x="8935" y="26469"/>
                  </a:lnTo>
                  <a:lnTo>
                    <a:pt x="8935" y="26427"/>
                  </a:lnTo>
                  <a:lnTo>
                    <a:pt x="8977" y="26365"/>
                  </a:lnTo>
                  <a:lnTo>
                    <a:pt x="8956" y="26260"/>
                  </a:lnTo>
                  <a:lnTo>
                    <a:pt x="8956" y="26218"/>
                  </a:lnTo>
                  <a:lnTo>
                    <a:pt x="8977" y="26155"/>
                  </a:lnTo>
                  <a:lnTo>
                    <a:pt x="8998" y="26176"/>
                  </a:lnTo>
                  <a:lnTo>
                    <a:pt x="9040" y="26239"/>
                  </a:lnTo>
                  <a:lnTo>
                    <a:pt x="9102" y="26260"/>
                  </a:lnTo>
                  <a:lnTo>
                    <a:pt x="9102" y="26218"/>
                  </a:lnTo>
                  <a:lnTo>
                    <a:pt x="9165" y="26176"/>
                  </a:lnTo>
                  <a:lnTo>
                    <a:pt x="9207" y="26218"/>
                  </a:lnTo>
                  <a:lnTo>
                    <a:pt x="9249" y="26344"/>
                  </a:lnTo>
                  <a:lnTo>
                    <a:pt x="9291" y="26365"/>
                  </a:lnTo>
                  <a:lnTo>
                    <a:pt x="9374" y="26365"/>
                  </a:lnTo>
                  <a:lnTo>
                    <a:pt x="9479" y="26239"/>
                  </a:lnTo>
                  <a:lnTo>
                    <a:pt x="9521" y="26113"/>
                  </a:lnTo>
                  <a:lnTo>
                    <a:pt x="9521" y="26009"/>
                  </a:lnTo>
                  <a:lnTo>
                    <a:pt x="9500" y="25925"/>
                  </a:lnTo>
                  <a:lnTo>
                    <a:pt x="9500" y="25862"/>
                  </a:lnTo>
                  <a:lnTo>
                    <a:pt x="9563" y="25841"/>
                  </a:lnTo>
                  <a:lnTo>
                    <a:pt x="9605" y="25841"/>
                  </a:lnTo>
                  <a:lnTo>
                    <a:pt x="9626" y="25800"/>
                  </a:lnTo>
                  <a:lnTo>
                    <a:pt x="9667" y="25758"/>
                  </a:lnTo>
                  <a:lnTo>
                    <a:pt x="9688" y="25821"/>
                  </a:lnTo>
                  <a:lnTo>
                    <a:pt x="9730" y="25883"/>
                  </a:lnTo>
                  <a:lnTo>
                    <a:pt x="9814" y="25883"/>
                  </a:lnTo>
                  <a:lnTo>
                    <a:pt x="9877" y="25841"/>
                  </a:lnTo>
                  <a:lnTo>
                    <a:pt x="9877" y="25800"/>
                  </a:lnTo>
                  <a:lnTo>
                    <a:pt x="9877" y="25737"/>
                  </a:lnTo>
                  <a:lnTo>
                    <a:pt x="9898" y="25737"/>
                  </a:lnTo>
                  <a:lnTo>
                    <a:pt x="9918" y="25800"/>
                  </a:lnTo>
                  <a:lnTo>
                    <a:pt x="9939" y="25883"/>
                  </a:lnTo>
                  <a:lnTo>
                    <a:pt x="9981" y="25925"/>
                  </a:lnTo>
                  <a:lnTo>
                    <a:pt x="10044" y="25862"/>
                  </a:lnTo>
                  <a:lnTo>
                    <a:pt x="10107" y="25821"/>
                  </a:lnTo>
                  <a:lnTo>
                    <a:pt x="10149" y="25800"/>
                  </a:lnTo>
                  <a:lnTo>
                    <a:pt x="10211" y="25841"/>
                  </a:lnTo>
                  <a:lnTo>
                    <a:pt x="10295" y="25841"/>
                  </a:lnTo>
                  <a:lnTo>
                    <a:pt x="10358" y="25800"/>
                  </a:lnTo>
                  <a:lnTo>
                    <a:pt x="10400" y="25716"/>
                  </a:lnTo>
                  <a:lnTo>
                    <a:pt x="10421" y="25674"/>
                  </a:lnTo>
                  <a:lnTo>
                    <a:pt x="10421" y="25632"/>
                  </a:lnTo>
                  <a:lnTo>
                    <a:pt x="10358" y="25549"/>
                  </a:lnTo>
                  <a:lnTo>
                    <a:pt x="10316" y="25423"/>
                  </a:lnTo>
                  <a:lnTo>
                    <a:pt x="10295" y="25339"/>
                  </a:lnTo>
                  <a:lnTo>
                    <a:pt x="10337" y="25297"/>
                  </a:lnTo>
                  <a:lnTo>
                    <a:pt x="10358" y="25318"/>
                  </a:lnTo>
                  <a:lnTo>
                    <a:pt x="10400" y="25423"/>
                  </a:lnTo>
                  <a:lnTo>
                    <a:pt x="10442" y="25423"/>
                  </a:lnTo>
                  <a:lnTo>
                    <a:pt x="10525" y="25339"/>
                  </a:lnTo>
                  <a:lnTo>
                    <a:pt x="10546" y="25256"/>
                  </a:lnTo>
                  <a:lnTo>
                    <a:pt x="10609" y="25193"/>
                  </a:lnTo>
                  <a:lnTo>
                    <a:pt x="10630" y="25130"/>
                  </a:lnTo>
                  <a:lnTo>
                    <a:pt x="10546" y="25046"/>
                  </a:lnTo>
                  <a:lnTo>
                    <a:pt x="10546" y="25005"/>
                  </a:lnTo>
                  <a:lnTo>
                    <a:pt x="10609" y="24942"/>
                  </a:lnTo>
                  <a:lnTo>
                    <a:pt x="10651" y="24921"/>
                  </a:lnTo>
                  <a:lnTo>
                    <a:pt x="10672" y="24942"/>
                  </a:lnTo>
                  <a:lnTo>
                    <a:pt x="10672" y="24984"/>
                  </a:lnTo>
                  <a:lnTo>
                    <a:pt x="10735" y="25046"/>
                  </a:lnTo>
                  <a:lnTo>
                    <a:pt x="10839" y="25088"/>
                  </a:lnTo>
                  <a:lnTo>
                    <a:pt x="10881" y="25109"/>
                  </a:lnTo>
                  <a:lnTo>
                    <a:pt x="10839" y="25172"/>
                  </a:lnTo>
                  <a:lnTo>
                    <a:pt x="10755" y="25214"/>
                  </a:lnTo>
                  <a:lnTo>
                    <a:pt x="10714" y="25318"/>
                  </a:lnTo>
                  <a:lnTo>
                    <a:pt x="10714" y="25402"/>
                  </a:lnTo>
                  <a:lnTo>
                    <a:pt x="10839" y="25549"/>
                  </a:lnTo>
                  <a:lnTo>
                    <a:pt x="10881" y="25590"/>
                  </a:lnTo>
                  <a:lnTo>
                    <a:pt x="10923" y="25507"/>
                  </a:lnTo>
                  <a:lnTo>
                    <a:pt x="10923" y="25444"/>
                  </a:lnTo>
                  <a:lnTo>
                    <a:pt x="10944" y="25381"/>
                  </a:lnTo>
                  <a:lnTo>
                    <a:pt x="10965" y="25277"/>
                  </a:lnTo>
                  <a:lnTo>
                    <a:pt x="10986" y="25277"/>
                  </a:lnTo>
                  <a:lnTo>
                    <a:pt x="11027" y="25318"/>
                  </a:lnTo>
                  <a:lnTo>
                    <a:pt x="10986" y="25402"/>
                  </a:lnTo>
                  <a:lnTo>
                    <a:pt x="10986" y="25444"/>
                  </a:lnTo>
                  <a:lnTo>
                    <a:pt x="11048" y="25549"/>
                  </a:lnTo>
                  <a:lnTo>
                    <a:pt x="11132" y="25590"/>
                  </a:lnTo>
                  <a:lnTo>
                    <a:pt x="11195" y="25528"/>
                  </a:lnTo>
                  <a:lnTo>
                    <a:pt x="11279" y="25528"/>
                  </a:lnTo>
                  <a:lnTo>
                    <a:pt x="11299" y="25486"/>
                  </a:lnTo>
                  <a:lnTo>
                    <a:pt x="11299" y="25423"/>
                  </a:lnTo>
                  <a:lnTo>
                    <a:pt x="11341" y="25381"/>
                  </a:lnTo>
                  <a:lnTo>
                    <a:pt x="11362" y="25381"/>
                  </a:lnTo>
                  <a:lnTo>
                    <a:pt x="11383" y="25402"/>
                  </a:lnTo>
                  <a:lnTo>
                    <a:pt x="11362" y="25444"/>
                  </a:lnTo>
                  <a:lnTo>
                    <a:pt x="11362" y="25507"/>
                  </a:lnTo>
                  <a:lnTo>
                    <a:pt x="11404" y="25549"/>
                  </a:lnTo>
                  <a:lnTo>
                    <a:pt x="11488" y="25549"/>
                  </a:lnTo>
                  <a:lnTo>
                    <a:pt x="11571" y="25444"/>
                  </a:lnTo>
                  <a:lnTo>
                    <a:pt x="11718" y="25339"/>
                  </a:lnTo>
                  <a:lnTo>
                    <a:pt x="11781" y="25339"/>
                  </a:lnTo>
                  <a:lnTo>
                    <a:pt x="11823" y="25318"/>
                  </a:lnTo>
                  <a:lnTo>
                    <a:pt x="11823" y="25235"/>
                  </a:lnTo>
                  <a:lnTo>
                    <a:pt x="11781" y="25172"/>
                  </a:lnTo>
                  <a:lnTo>
                    <a:pt x="11718" y="25130"/>
                  </a:lnTo>
                  <a:lnTo>
                    <a:pt x="11676" y="25088"/>
                  </a:lnTo>
                  <a:lnTo>
                    <a:pt x="11697" y="25067"/>
                  </a:lnTo>
                  <a:lnTo>
                    <a:pt x="11760" y="25067"/>
                  </a:lnTo>
                  <a:lnTo>
                    <a:pt x="11781" y="25109"/>
                  </a:lnTo>
                  <a:lnTo>
                    <a:pt x="11885" y="25172"/>
                  </a:lnTo>
                  <a:lnTo>
                    <a:pt x="11927" y="25172"/>
                  </a:lnTo>
                  <a:lnTo>
                    <a:pt x="11927" y="25088"/>
                  </a:lnTo>
                  <a:lnTo>
                    <a:pt x="11990" y="25088"/>
                  </a:lnTo>
                  <a:lnTo>
                    <a:pt x="12011" y="25130"/>
                  </a:lnTo>
                  <a:lnTo>
                    <a:pt x="12011" y="25193"/>
                  </a:lnTo>
                  <a:lnTo>
                    <a:pt x="12032" y="25214"/>
                  </a:lnTo>
                  <a:lnTo>
                    <a:pt x="12095" y="25193"/>
                  </a:lnTo>
                  <a:lnTo>
                    <a:pt x="12220" y="25046"/>
                  </a:lnTo>
                  <a:lnTo>
                    <a:pt x="12241" y="25025"/>
                  </a:lnTo>
                  <a:lnTo>
                    <a:pt x="12241" y="25005"/>
                  </a:lnTo>
                  <a:lnTo>
                    <a:pt x="12283" y="24921"/>
                  </a:lnTo>
                  <a:lnTo>
                    <a:pt x="12304" y="24879"/>
                  </a:lnTo>
                  <a:lnTo>
                    <a:pt x="12346" y="24837"/>
                  </a:lnTo>
                  <a:lnTo>
                    <a:pt x="12346" y="24837"/>
                  </a:lnTo>
                  <a:lnTo>
                    <a:pt x="12325" y="24900"/>
                  </a:lnTo>
                  <a:lnTo>
                    <a:pt x="12346" y="24942"/>
                  </a:lnTo>
                  <a:lnTo>
                    <a:pt x="12387" y="24984"/>
                  </a:lnTo>
                  <a:lnTo>
                    <a:pt x="12429" y="24942"/>
                  </a:lnTo>
                  <a:lnTo>
                    <a:pt x="12513" y="24837"/>
                  </a:lnTo>
                  <a:lnTo>
                    <a:pt x="12534" y="24774"/>
                  </a:lnTo>
                  <a:lnTo>
                    <a:pt x="12513" y="24691"/>
                  </a:lnTo>
                  <a:lnTo>
                    <a:pt x="12513" y="24607"/>
                  </a:lnTo>
                  <a:lnTo>
                    <a:pt x="12639" y="24481"/>
                  </a:lnTo>
                  <a:lnTo>
                    <a:pt x="12722" y="24460"/>
                  </a:lnTo>
                  <a:lnTo>
                    <a:pt x="12764" y="24398"/>
                  </a:lnTo>
                  <a:lnTo>
                    <a:pt x="12743" y="24356"/>
                  </a:lnTo>
                  <a:lnTo>
                    <a:pt x="12722" y="24293"/>
                  </a:lnTo>
                  <a:lnTo>
                    <a:pt x="12722" y="24272"/>
                  </a:lnTo>
                  <a:lnTo>
                    <a:pt x="12764" y="24293"/>
                  </a:lnTo>
                  <a:lnTo>
                    <a:pt x="12827" y="24314"/>
                  </a:lnTo>
                  <a:lnTo>
                    <a:pt x="12869" y="24314"/>
                  </a:lnTo>
                  <a:lnTo>
                    <a:pt x="12911" y="24251"/>
                  </a:lnTo>
                  <a:lnTo>
                    <a:pt x="12869" y="24188"/>
                  </a:lnTo>
                  <a:lnTo>
                    <a:pt x="12827" y="24147"/>
                  </a:lnTo>
                  <a:lnTo>
                    <a:pt x="12869" y="24168"/>
                  </a:lnTo>
                  <a:lnTo>
                    <a:pt x="12931" y="24209"/>
                  </a:lnTo>
                  <a:lnTo>
                    <a:pt x="12931" y="24168"/>
                  </a:lnTo>
                  <a:lnTo>
                    <a:pt x="12952" y="24084"/>
                  </a:lnTo>
                  <a:lnTo>
                    <a:pt x="13036" y="24084"/>
                  </a:lnTo>
                  <a:lnTo>
                    <a:pt x="13120" y="24042"/>
                  </a:lnTo>
                  <a:lnTo>
                    <a:pt x="13120" y="23958"/>
                  </a:lnTo>
                  <a:lnTo>
                    <a:pt x="13120" y="23937"/>
                  </a:lnTo>
                  <a:lnTo>
                    <a:pt x="13141" y="23875"/>
                  </a:lnTo>
                  <a:lnTo>
                    <a:pt x="13224" y="23875"/>
                  </a:lnTo>
                  <a:lnTo>
                    <a:pt x="13266" y="23854"/>
                  </a:lnTo>
                  <a:lnTo>
                    <a:pt x="13350" y="23749"/>
                  </a:lnTo>
                  <a:lnTo>
                    <a:pt x="13434" y="23707"/>
                  </a:lnTo>
                  <a:lnTo>
                    <a:pt x="13476" y="23707"/>
                  </a:lnTo>
                  <a:lnTo>
                    <a:pt x="13496" y="23728"/>
                  </a:lnTo>
                  <a:lnTo>
                    <a:pt x="13580" y="23707"/>
                  </a:lnTo>
                  <a:lnTo>
                    <a:pt x="13643" y="23624"/>
                  </a:lnTo>
                  <a:lnTo>
                    <a:pt x="13664" y="23477"/>
                  </a:lnTo>
                  <a:lnTo>
                    <a:pt x="13643" y="23352"/>
                  </a:lnTo>
                  <a:lnTo>
                    <a:pt x="13580" y="23352"/>
                  </a:lnTo>
                  <a:lnTo>
                    <a:pt x="13559" y="23331"/>
                  </a:lnTo>
                  <a:lnTo>
                    <a:pt x="13580" y="23247"/>
                  </a:lnTo>
                  <a:lnTo>
                    <a:pt x="13580" y="23142"/>
                  </a:lnTo>
                  <a:lnTo>
                    <a:pt x="13559" y="23059"/>
                  </a:lnTo>
                  <a:lnTo>
                    <a:pt x="13496" y="23017"/>
                  </a:lnTo>
                  <a:lnTo>
                    <a:pt x="13476" y="22912"/>
                  </a:lnTo>
                  <a:lnTo>
                    <a:pt x="13455" y="22870"/>
                  </a:lnTo>
                  <a:lnTo>
                    <a:pt x="13455" y="22787"/>
                  </a:lnTo>
                  <a:lnTo>
                    <a:pt x="13496" y="22787"/>
                  </a:lnTo>
                  <a:lnTo>
                    <a:pt x="13559" y="22808"/>
                  </a:lnTo>
                  <a:lnTo>
                    <a:pt x="13580" y="22912"/>
                  </a:lnTo>
                  <a:lnTo>
                    <a:pt x="13643" y="22996"/>
                  </a:lnTo>
                  <a:lnTo>
                    <a:pt x="13643" y="23080"/>
                  </a:lnTo>
                  <a:lnTo>
                    <a:pt x="13685" y="23184"/>
                  </a:lnTo>
                  <a:lnTo>
                    <a:pt x="13748" y="23205"/>
                  </a:lnTo>
                  <a:lnTo>
                    <a:pt x="13789" y="23247"/>
                  </a:lnTo>
                  <a:lnTo>
                    <a:pt x="13768" y="23331"/>
                  </a:lnTo>
                  <a:lnTo>
                    <a:pt x="13789" y="23414"/>
                  </a:lnTo>
                  <a:lnTo>
                    <a:pt x="13873" y="23456"/>
                  </a:lnTo>
                  <a:lnTo>
                    <a:pt x="13915" y="23456"/>
                  </a:lnTo>
                  <a:lnTo>
                    <a:pt x="13915" y="23414"/>
                  </a:lnTo>
                  <a:lnTo>
                    <a:pt x="13957" y="23352"/>
                  </a:lnTo>
                  <a:lnTo>
                    <a:pt x="13999" y="23352"/>
                  </a:lnTo>
                  <a:lnTo>
                    <a:pt x="14061" y="23435"/>
                  </a:lnTo>
                  <a:lnTo>
                    <a:pt x="14229" y="23435"/>
                  </a:lnTo>
                  <a:lnTo>
                    <a:pt x="14292" y="23393"/>
                  </a:lnTo>
                  <a:lnTo>
                    <a:pt x="14312" y="23414"/>
                  </a:lnTo>
                  <a:lnTo>
                    <a:pt x="14375" y="23414"/>
                  </a:lnTo>
                  <a:lnTo>
                    <a:pt x="14438" y="23352"/>
                  </a:lnTo>
                  <a:lnTo>
                    <a:pt x="14480" y="23289"/>
                  </a:lnTo>
                  <a:lnTo>
                    <a:pt x="14522" y="23289"/>
                  </a:lnTo>
                  <a:lnTo>
                    <a:pt x="14522" y="23226"/>
                  </a:lnTo>
                  <a:lnTo>
                    <a:pt x="14584" y="23205"/>
                  </a:lnTo>
                  <a:lnTo>
                    <a:pt x="14626" y="23226"/>
                  </a:lnTo>
                  <a:lnTo>
                    <a:pt x="14731" y="23352"/>
                  </a:lnTo>
                  <a:lnTo>
                    <a:pt x="14752" y="23414"/>
                  </a:lnTo>
                  <a:lnTo>
                    <a:pt x="14815" y="23414"/>
                  </a:lnTo>
                  <a:lnTo>
                    <a:pt x="14856" y="23352"/>
                  </a:lnTo>
                  <a:lnTo>
                    <a:pt x="14919" y="23331"/>
                  </a:lnTo>
                  <a:lnTo>
                    <a:pt x="14919" y="23226"/>
                  </a:lnTo>
                  <a:lnTo>
                    <a:pt x="14940" y="23226"/>
                  </a:lnTo>
                  <a:lnTo>
                    <a:pt x="14961" y="23247"/>
                  </a:lnTo>
                  <a:lnTo>
                    <a:pt x="15024" y="23247"/>
                  </a:lnTo>
                  <a:lnTo>
                    <a:pt x="15024" y="23205"/>
                  </a:lnTo>
                  <a:lnTo>
                    <a:pt x="15066" y="23205"/>
                  </a:lnTo>
                  <a:lnTo>
                    <a:pt x="15108" y="23226"/>
                  </a:lnTo>
                  <a:lnTo>
                    <a:pt x="15170" y="23226"/>
                  </a:lnTo>
                  <a:lnTo>
                    <a:pt x="15212" y="23184"/>
                  </a:lnTo>
                  <a:lnTo>
                    <a:pt x="15212" y="23121"/>
                  </a:lnTo>
                  <a:lnTo>
                    <a:pt x="15254" y="23100"/>
                  </a:lnTo>
                  <a:lnTo>
                    <a:pt x="15338" y="23100"/>
                  </a:lnTo>
                  <a:lnTo>
                    <a:pt x="15359" y="23080"/>
                  </a:lnTo>
                  <a:lnTo>
                    <a:pt x="15359" y="23017"/>
                  </a:lnTo>
                  <a:lnTo>
                    <a:pt x="15380" y="23017"/>
                  </a:lnTo>
                  <a:lnTo>
                    <a:pt x="15380" y="23080"/>
                  </a:lnTo>
                  <a:lnTo>
                    <a:pt x="15442" y="23100"/>
                  </a:lnTo>
                  <a:lnTo>
                    <a:pt x="15484" y="23038"/>
                  </a:lnTo>
                  <a:lnTo>
                    <a:pt x="15526" y="22975"/>
                  </a:lnTo>
                  <a:lnTo>
                    <a:pt x="15547" y="22975"/>
                  </a:lnTo>
                  <a:lnTo>
                    <a:pt x="15589" y="23038"/>
                  </a:lnTo>
                  <a:lnTo>
                    <a:pt x="15652" y="23080"/>
                  </a:lnTo>
                  <a:lnTo>
                    <a:pt x="15693" y="22975"/>
                  </a:lnTo>
                  <a:lnTo>
                    <a:pt x="15735" y="22975"/>
                  </a:lnTo>
                  <a:lnTo>
                    <a:pt x="15756" y="23017"/>
                  </a:lnTo>
                  <a:lnTo>
                    <a:pt x="15798" y="23038"/>
                  </a:lnTo>
                  <a:lnTo>
                    <a:pt x="15861" y="23038"/>
                  </a:lnTo>
                  <a:lnTo>
                    <a:pt x="15882" y="22975"/>
                  </a:lnTo>
                  <a:lnTo>
                    <a:pt x="15944" y="22933"/>
                  </a:lnTo>
                  <a:lnTo>
                    <a:pt x="16007" y="22933"/>
                  </a:lnTo>
                  <a:lnTo>
                    <a:pt x="16112" y="22891"/>
                  </a:lnTo>
                  <a:lnTo>
                    <a:pt x="16175" y="22891"/>
                  </a:lnTo>
                  <a:lnTo>
                    <a:pt x="16196" y="22933"/>
                  </a:lnTo>
                  <a:lnTo>
                    <a:pt x="16258" y="22933"/>
                  </a:lnTo>
                  <a:lnTo>
                    <a:pt x="16279" y="22870"/>
                  </a:lnTo>
                  <a:lnTo>
                    <a:pt x="16321" y="22808"/>
                  </a:lnTo>
                  <a:lnTo>
                    <a:pt x="16426" y="22808"/>
                  </a:lnTo>
                  <a:lnTo>
                    <a:pt x="16468" y="22766"/>
                  </a:lnTo>
                  <a:lnTo>
                    <a:pt x="16572" y="22724"/>
                  </a:lnTo>
                  <a:lnTo>
                    <a:pt x="16614" y="22703"/>
                  </a:lnTo>
                  <a:lnTo>
                    <a:pt x="16614" y="22661"/>
                  </a:lnTo>
                  <a:lnTo>
                    <a:pt x="16572" y="22577"/>
                  </a:lnTo>
                  <a:lnTo>
                    <a:pt x="16572" y="22515"/>
                  </a:lnTo>
                  <a:lnTo>
                    <a:pt x="16719" y="22577"/>
                  </a:lnTo>
                  <a:lnTo>
                    <a:pt x="16802" y="22619"/>
                  </a:lnTo>
                  <a:lnTo>
                    <a:pt x="16823" y="22682"/>
                  </a:lnTo>
                  <a:lnTo>
                    <a:pt x="16886" y="22703"/>
                  </a:lnTo>
                  <a:lnTo>
                    <a:pt x="16991" y="22619"/>
                  </a:lnTo>
                  <a:lnTo>
                    <a:pt x="16991" y="22536"/>
                  </a:lnTo>
                  <a:lnTo>
                    <a:pt x="16928" y="22515"/>
                  </a:lnTo>
                  <a:lnTo>
                    <a:pt x="16928" y="22473"/>
                  </a:lnTo>
                  <a:lnTo>
                    <a:pt x="17012" y="22431"/>
                  </a:lnTo>
                  <a:lnTo>
                    <a:pt x="17033" y="22494"/>
                  </a:lnTo>
                  <a:lnTo>
                    <a:pt x="17116" y="22515"/>
                  </a:lnTo>
                  <a:lnTo>
                    <a:pt x="17158" y="22410"/>
                  </a:lnTo>
                  <a:lnTo>
                    <a:pt x="17137" y="22326"/>
                  </a:lnTo>
                  <a:lnTo>
                    <a:pt x="17137" y="22264"/>
                  </a:lnTo>
                  <a:lnTo>
                    <a:pt x="17200" y="22264"/>
                  </a:lnTo>
                  <a:lnTo>
                    <a:pt x="17221" y="22305"/>
                  </a:lnTo>
                  <a:lnTo>
                    <a:pt x="17305" y="22326"/>
                  </a:lnTo>
                  <a:lnTo>
                    <a:pt x="17346" y="22284"/>
                  </a:lnTo>
                  <a:lnTo>
                    <a:pt x="17409" y="22264"/>
                  </a:lnTo>
                  <a:lnTo>
                    <a:pt x="17451" y="22264"/>
                  </a:lnTo>
                  <a:lnTo>
                    <a:pt x="17451" y="22180"/>
                  </a:lnTo>
                  <a:lnTo>
                    <a:pt x="17430" y="22117"/>
                  </a:lnTo>
                  <a:lnTo>
                    <a:pt x="17451" y="22096"/>
                  </a:lnTo>
                  <a:lnTo>
                    <a:pt x="17514" y="22117"/>
                  </a:lnTo>
                  <a:lnTo>
                    <a:pt x="17556" y="22180"/>
                  </a:lnTo>
                  <a:lnTo>
                    <a:pt x="17639" y="22159"/>
                  </a:lnTo>
                  <a:lnTo>
                    <a:pt x="17681" y="22096"/>
                  </a:lnTo>
                  <a:lnTo>
                    <a:pt x="17681" y="22012"/>
                  </a:lnTo>
                  <a:lnTo>
                    <a:pt x="17660" y="21992"/>
                  </a:lnTo>
                  <a:lnTo>
                    <a:pt x="17660" y="21950"/>
                  </a:lnTo>
                  <a:lnTo>
                    <a:pt x="17681" y="21908"/>
                  </a:lnTo>
                  <a:lnTo>
                    <a:pt x="17786" y="21908"/>
                  </a:lnTo>
                  <a:lnTo>
                    <a:pt x="17849" y="21950"/>
                  </a:lnTo>
                  <a:lnTo>
                    <a:pt x="17869" y="21887"/>
                  </a:lnTo>
                  <a:lnTo>
                    <a:pt x="17890" y="21845"/>
                  </a:lnTo>
                  <a:lnTo>
                    <a:pt x="17953" y="21866"/>
                  </a:lnTo>
                  <a:lnTo>
                    <a:pt x="17995" y="21908"/>
                  </a:lnTo>
                  <a:lnTo>
                    <a:pt x="18058" y="21950"/>
                  </a:lnTo>
                  <a:lnTo>
                    <a:pt x="18079" y="21908"/>
                  </a:lnTo>
                  <a:lnTo>
                    <a:pt x="18079" y="21866"/>
                  </a:lnTo>
                  <a:lnTo>
                    <a:pt x="18037" y="21803"/>
                  </a:lnTo>
                  <a:lnTo>
                    <a:pt x="18037" y="21761"/>
                  </a:lnTo>
                  <a:lnTo>
                    <a:pt x="18100" y="21699"/>
                  </a:lnTo>
                  <a:lnTo>
                    <a:pt x="18162" y="21740"/>
                  </a:lnTo>
                  <a:lnTo>
                    <a:pt x="18288" y="21699"/>
                  </a:lnTo>
                  <a:lnTo>
                    <a:pt x="18393" y="21636"/>
                  </a:lnTo>
                  <a:lnTo>
                    <a:pt x="18455" y="21531"/>
                  </a:lnTo>
                  <a:lnTo>
                    <a:pt x="18455" y="21489"/>
                  </a:lnTo>
                  <a:lnTo>
                    <a:pt x="18309" y="21552"/>
                  </a:lnTo>
                  <a:lnTo>
                    <a:pt x="18183" y="21552"/>
                  </a:lnTo>
                  <a:lnTo>
                    <a:pt x="18141" y="21531"/>
                  </a:lnTo>
                  <a:lnTo>
                    <a:pt x="17890" y="21531"/>
                  </a:lnTo>
                  <a:lnTo>
                    <a:pt x="17765" y="21489"/>
                  </a:lnTo>
                  <a:lnTo>
                    <a:pt x="17639" y="21447"/>
                  </a:lnTo>
                  <a:lnTo>
                    <a:pt x="17472" y="21427"/>
                  </a:lnTo>
                  <a:lnTo>
                    <a:pt x="17325" y="21280"/>
                  </a:lnTo>
                  <a:lnTo>
                    <a:pt x="17263" y="21238"/>
                  </a:lnTo>
                  <a:lnTo>
                    <a:pt x="17221" y="21238"/>
                  </a:lnTo>
                  <a:lnTo>
                    <a:pt x="17095" y="21301"/>
                  </a:lnTo>
                  <a:lnTo>
                    <a:pt x="17053" y="21259"/>
                  </a:lnTo>
                  <a:lnTo>
                    <a:pt x="17095" y="21217"/>
                  </a:lnTo>
                  <a:lnTo>
                    <a:pt x="17095" y="21175"/>
                  </a:lnTo>
                  <a:lnTo>
                    <a:pt x="17033" y="21238"/>
                  </a:lnTo>
                  <a:lnTo>
                    <a:pt x="16886" y="21343"/>
                  </a:lnTo>
                  <a:lnTo>
                    <a:pt x="16802" y="21385"/>
                  </a:lnTo>
                  <a:lnTo>
                    <a:pt x="16635" y="21385"/>
                  </a:lnTo>
                  <a:lnTo>
                    <a:pt x="16593" y="21427"/>
                  </a:lnTo>
                  <a:lnTo>
                    <a:pt x="16530" y="21385"/>
                  </a:lnTo>
                  <a:lnTo>
                    <a:pt x="16489" y="21364"/>
                  </a:lnTo>
                  <a:cubicBezTo>
                    <a:pt x="16489" y="21364"/>
                    <a:pt x="16426" y="21385"/>
                    <a:pt x="16405" y="21385"/>
                  </a:cubicBezTo>
                  <a:lnTo>
                    <a:pt x="16321" y="21385"/>
                  </a:lnTo>
                  <a:lnTo>
                    <a:pt x="16196" y="21531"/>
                  </a:lnTo>
                  <a:lnTo>
                    <a:pt x="16154" y="21594"/>
                  </a:lnTo>
                  <a:lnTo>
                    <a:pt x="16091" y="21531"/>
                  </a:lnTo>
                  <a:lnTo>
                    <a:pt x="16049" y="21489"/>
                  </a:lnTo>
                  <a:lnTo>
                    <a:pt x="15861" y="21489"/>
                  </a:lnTo>
                  <a:lnTo>
                    <a:pt x="15777" y="21468"/>
                  </a:lnTo>
                  <a:lnTo>
                    <a:pt x="15735" y="21489"/>
                  </a:lnTo>
                  <a:lnTo>
                    <a:pt x="15672" y="21447"/>
                  </a:lnTo>
                  <a:lnTo>
                    <a:pt x="15735" y="21364"/>
                  </a:lnTo>
                  <a:lnTo>
                    <a:pt x="15840" y="21364"/>
                  </a:lnTo>
                  <a:lnTo>
                    <a:pt x="15882" y="21427"/>
                  </a:lnTo>
                  <a:lnTo>
                    <a:pt x="15965" y="21447"/>
                  </a:lnTo>
                  <a:lnTo>
                    <a:pt x="16049" y="21385"/>
                  </a:lnTo>
                  <a:lnTo>
                    <a:pt x="16175" y="21364"/>
                  </a:lnTo>
                  <a:lnTo>
                    <a:pt x="16258" y="21280"/>
                  </a:lnTo>
                  <a:lnTo>
                    <a:pt x="16321" y="21280"/>
                  </a:lnTo>
                  <a:lnTo>
                    <a:pt x="16426" y="21322"/>
                  </a:lnTo>
                  <a:lnTo>
                    <a:pt x="16530" y="21280"/>
                  </a:lnTo>
                  <a:lnTo>
                    <a:pt x="16572" y="21238"/>
                  </a:lnTo>
                  <a:lnTo>
                    <a:pt x="16530" y="21175"/>
                  </a:lnTo>
                  <a:lnTo>
                    <a:pt x="16489" y="21175"/>
                  </a:lnTo>
                  <a:lnTo>
                    <a:pt x="16468" y="21134"/>
                  </a:lnTo>
                  <a:lnTo>
                    <a:pt x="16405" y="21134"/>
                  </a:lnTo>
                  <a:lnTo>
                    <a:pt x="16300" y="21155"/>
                  </a:lnTo>
                  <a:lnTo>
                    <a:pt x="16216" y="21134"/>
                  </a:lnTo>
                  <a:lnTo>
                    <a:pt x="16049" y="21134"/>
                  </a:lnTo>
                  <a:lnTo>
                    <a:pt x="15944" y="21155"/>
                  </a:lnTo>
                  <a:lnTo>
                    <a:pt x="15840" y="21155"/>
                  </a:lnTo>
                  <a:lnTo>
                    <a:pt x="15693" y="21134"/>
                  </a:lnTo>
                  <a:lnTo>
                    <a:pt x="15672" y="21071"/>
                  </a:lnTo>
                  <a:lnTo>
                    <a:pt x="15631" y="21050"/>
                  </a:lnTo>
                  <a:lnTo>
                    <a:pt x="15526" y="21071"/>
                  </a:lnTo>
                  <a:lnTo>
                    <a:pt x="15380" y="21071"/>
                  </a:lnTo>
                  <a:lnTo>
                    <a:pt x="15212" y="21175"/>
                  </a:lnTo>
                  <a:lnTo>
                    <a:pt x="15170" y="21155"/>
                  </a:lnTo>
                  <a:lnTo>
                    <a:pt x="15212" y="21071"/>
                  </a:lnTo>
                  <a:lnTo>
                    <a:pt x="15275" y="21008"/>
                  </a:lnTo>
                  <a:lnTo>
                    <a:pt x="15463" y="21008"/>
                  </a:lnTo>
                  <a:lnTo>
                    <a:pt x="15672" y="20903"/>
                  </a:lnTo>
                  <a:lnTo>
                    <a:pt x="15756" y="20841"/>
                  </a:lnTo>
                  <a:lnTo>
                    <a:pt x="15756" y="20757"/>
                  </a:lnTo>
                  <a:lnTo>
                    <a:pt x="15777" y="20715"/>
                  </a:lnTo>
                  <a:lnTo>
                    <a:pt x="15861" y="20715"/>
                  </a:lnTo>
                  <a:lnTo>
                    <a:pt x="15903" y="20694"/>
                  </a:lnTo>
                  <a:lnTo>
                    <a:pt x="15965" y="20611"/>
                  </a:lnTo>
                  <a:lnTo>
                    <a:pt x="15944" y="20548"/>
                  </a:lnTo>
                  <a:lnTo>
                    <a:pt x="15882" y="20506"/>
                  </a:lnTo>
                  <a:lnTo>
                    <a:pt x="15798" y="20485"/>
                  </a:lnTo>
                  <a:lnTo>
                    <a:pt x="15777" y="20443"/>
                  </a:lnTo>
                  <a:lnTo>
                    <a:pt x="15861" y="20401"/>
                  </a:lnTo>
                  <a:lnTo>
                    <a:pt x="15903" y="20401"/>
                  </a:lnTo>
                  <a:lnTo>
                    <a:pt x="15903" y="20422"/>
                  </a:lnTo>
                  <a:lnTo>
                    <a:pt x="15986" y="20443"/>
                  </a:lnTo>
                  <a:lnTo>
                    <a:pt x="16007" y="20422"/>
                  </a:lnTo>
                  <a:lnTo>
                    <a:pt x="15986" y="20380"/>
                  </a:lnTo>
                  <a:lnTo>
                    <a:pt x="15965" y="20339"/>
                  </a:lnTo>
                  <a:lnTo>
                    <a:pt x="15965" y="20234"/>
                  </a:lnTo>
                  <a:lnTo>
                    <a:pt x="16007" y="20276"/>
                  </a:lnTo>
                  <a:lnTo>
                    <a:pt x="16049" y="20318"/>
                  </a:lnTo>
                  <a:lnTo>
                    <a:pt x="16049" y="20401"/>
                  </a:lnTo>
                  <a:lnTo>
                    <a:pt x="16091" y="20506"/>
                  </a:lnTo>
                  <a:lnTo>
                    <a:pt x="16175" y="20548"/>
                  </a:lnTo>
                  <a:lnTo>
                    <a:pt x="16279" y="20527"/>
                  </a:lnTo>
                  <a:lnTo>
                    <a:pt x="16405" y="20527"/>
                  </a:lnTo>
                  <a:lnTo>
                    <a:pt x="16698" y="20401"/>
                  </a:lnTo>
                  <a:lnTo>
                    <a:pt x="16781" y="20401"/>
                  </a:lnTo>
                  <a:lnTo>
                    <a:pt x="16844" y="20380"/>
                  </a:lnTo>
                  <a:lnTo>
                    <a:pt x="16907" y="20297"/>
                  </a:lnTo>
                  <a:lnTo>
                    <a:pt x="16991" y="20276"/>
                  </a:lnTo>
                  <a:lnTo>
                    <a:pt x="17033" y="20171"/>
                  </a:lnTo>
                  <a:lnTo>
                    <a:pt x="16991" y="20067"/>
                  </a:lnTo>
                  <a:lnTo>
                    <a:pt x="16949" y="19983"/>
                  </a:lnTo>
                  <a:lnTo>
                    <a:pt x="16907" y="19983"/>
                  </a:lnTo>
                  <a:lnTo>
                    <a:pt x="16802" y="19920"/>
                  </a:lnTo>
                  <a:lnTo>
                    <a:pt x="16530" y="19857"/>
                  </a:lnTo>
                  <a:lnTo>
                    <a:pt x="16489" y="19857"/>
                  </a:lnTo>
                  <a:lnTo>
                    <a:pt x="16384" y="19899"/>
                  </a:lnTo>
                  <a:lnTo>
                    <a:pt x="16321" y="19857"/>
                  </a:lnTo>
                  <a:lnTo>
                    <a:pt x="16321" y="19732"/>
                  </a:lnTo>
                  <a:lnTo>
                    <a:pt x="16300" y="19690"/>
                  </a:lnTo>
                  <a:lnTo>
                    <a:pt x="16196" y="19753"/>
                  </a:lnTo>
                  <a:lnTo>
                    <a:pt x="16112" y="19753"/>
                  </a:lnTo>
                  <a:lnTo>
                    <a:pt x="16007" y="19815"/>
                  </a:lnTo>
                  <a:lnTo>
                    <a:pt x="15944" y="19815"/>
                  </a:lnTo>
                  <a:lnTo>
                    <a:pt x="15861" y="19774"/>
                  </a:lnTo>
                  <a:lnTo>
                    <a:pt x="15861" y="19690"/>
                  </a:lnTo>
                  <a:lnTo>
                    <a:pt x="15944" y="19753"/>
                  </a:lnTo>
                  <a:lnTo>
                    <a:pt x="16007" y="19690"/>
                  </a:lnTo>
                  <a:lnTo>
                    <a:pt x="16070" y="19648"/>
                  </a:lnTo>
                  <a:lnTo>
                    <a:pt x="16196" y="19648"/>
                  </a:lnTo>
                  <a:lnTo>
                    <a:pt x="16216" y="19585"/>
                  </a:lnTo>
                  <a:lnTo>
                    <a:pt x="16175" y="19523"/>
                  </a:lnTo>
                  <a:lnTo>
                    <a:pt x="16091" y="19418"/>
                  </a:lnTo>
                  <a:lnTo>
                    <a:pt x="16049" y="19376"/>
                  </a:lnTo>
                  <a:lnTo>
                    <a:pt x="15944" y="19376"/>
                  </a:lnTo>
                  <a:lnTo>
                    <a:pt x="15965" y="19355"/>
                  </a:lnTo>
                  <a:lnTo>
                    <a:pt x="16070" y="19292"/>
                  </a:lnTo>
                  <a:lnTo>
                    <a:pt x="16070" y="19251"/>
                  </a:lnTo>
                  <a:lnTo>
                    <a:pt x="16070" y="19146"/>
                  </a:lnTo>
                  <a:lnTo>
                    <a:pt x="16091" y="19104"/>
                  </a:lnTo>
                  <a:lnTo>
                    <a:pt x="16154" y="19167"/>
                  </a:lnTo>
                  <a:lnTo>
                    <a:pt x="16175" y="19313"/>
                  </a:lnTo>
                  <a:lnTo>
                    <a:pt x="16216" y="19355"/>
                  </a:lnTo>
                  <a:lnTo>
                    <a:pt x="16216" y="19418"/>
                  </a:lnTo>
                  <a:lnTo>
                    <a:pt x="16363" y="19543"/>
                  </a:lnTo>
                  <a:lnTo>
                    <a:pt x="16363" y="19585"/>
                  </a:lnTo>
                  <a:lnTo>
                    <a:pt x="16426" y="19669"/>
                  </a:lnTo>
                  <a:lnTo>
                    <a:pt x="16489" y="19690"/>
                  </a:lnTo>
                  <a:lnTo>
                    <a:pt x="16572" y="19669"/>
                  </a:lnTo>
                  <a:lnTo>
                    <a:pt x="16614" y="19648"/>
                  </a:lnTo>
                  <a:lnTo>
                    <a:pt x="16698" y="19690"/>
                  </a:lnTo>
                  <a:lnTo>
                    <a:pt x="16802" y="19669"/>
                  </a:lnTo>
                  <a:lnTo>
                    <a:pt x="16886" y="19648"/>
                  </a:lnTo>
                  <a:lnTo>
                    <a:pt x="16928" y="19690"/>
                  </a:lnTo>
                  <a:lnTo>
                    <a:pt x="16928" y="19774"/>
                  </a:lnTo>
                  <a:lnTo>
                    <a:pt x="17116" y="20004"/>
                  </a:lnTo>
                  <a:lnTo>
                    <a:pt x="17200" y="20067"/>
                  </a:lnTo>
                  <a:lnTo>
                    <a:pt x="17221" y="20004"/>
                  </a:lnTo>
                  <a:lnTo>
                    <a:pt x="17325" y="19983"/>
                  </a:lnTo>
                  <a:lnTo>
                    <a:pt x="17346" y="19983"/>
                  </a:lnTo>
                  <a:lnTo>
                    <a:pt x="17367" y="20025"/>
                  </a:lnTo>
                  <a:lnTo>
                    <a:pt x="17346" y="20108"/>
                  </a:lnTo>
                  <a:lnTo>
                    <a:pt x="17325" y="20213"/>
                  </a:lnTo>
                  <a:lnTo>
                    <a:pt x="17346" y="20339"/>
                  </a:lnTo>
                  <a:lnTo>
                    <a:pt x="17409" y="20422"/>
                  </a:lnTo>
                  <a:lnTo>
                    <a:pt x="17451" y="20527"/>
                  </a:lnTo>
                  <a:lnTo>
                    <a:pt x="17472" y="20715"/>
                  </a:lnTo>
                  <a:lnTo>
                    <a:pt x="17535" y="20757"/>
                  </a:lnTo>
                  <a:lnTo>
                    <a:pt x="17618" y="20841"/>
                  </a:lnTo>
                  <a:lnTo>
                    <a:pt x="17681" y="21029"/>
                  </a:lnTo>
                  <a:lnTo>
                    <a:pt x="17828" y="21134"/>
                  </a:lnTo>
                  <a:lnTo>
                    <a:pt x="17869" y="21175"/>
                  </a:lnTo>
                  <a:lnTo>
                    <a:pt x="17953" y="21155"/>
                  </a:lnTo>
                  <a:lnTo>
                    <a:pt x="18037" y="21134"/>
                  </a:lnTo>
                  <a:lnTo>
                    <a:pt x="18100" y="21134"/>
                  </a:lnTo>
                  <a:lnTo>
                    <a:pt x="18141" y="21113"/>
                  </a:lnTo>
                  <a:lnTo>
                    <a:pt x="18141" y="21029"/>
                  </a:lnTo>
                  <a:lnTo>
                    <a:pt x="18141" y="20903"/>
                  </a:lnTo>
                  <a:lnTo>
                    <a:pt x="18141" y="20757"/>
                  </a:lnTo>
                  <a:lnTo>
                    <a:pt x="18162" y="20652"/>
                  </a:lnTo>
                  <a:lnTo>
                    <a:pt x="18183" y="20611"/>
                  </a:lnTo>
                  <a:lnTo>
                    <a:pt x="18204" y="20611"/>
                  </a:lnTo>
                  <a:lnTo>
                    <a:pt x="18246" y="20652"/>
                  </a:lnTo>
                  <a:lnTo>
                    <a:pt x="18204" y="20736"/>
                  </a:lnTo>
                  <a:lnTo>
                    <a:pt x="18204" y="20820"/>
                  </a:lnTo>
                  <a:lnTo>
                    <a:pt x="18267" y="20924"/>
                  </a:lnTo>
                  <a:lnTo>
                    <a:pt x="18204" y="21008"/>
                  </a:lnTo>
                  <a:lnTo>
                    <a:pt x="18204" y="21071"/>
                  </a:lnTo>
                  <a:lnTo>
                    <a:pt x="18267" y="21113"/>
                  </a:lnTo>
                  <a:lnTo>
                    <a:pt x="18309" y="21071"/>
                  </a:lnTo>
                  <a:lnTo>
                    <a:pt x="18393" y="21050"/>
                  </a:lnTo>
                  <a:lnTo>
                    <a:pt x="18455" y="21071"/>
                  </a:lnTo>
                  <a:lnTo>
                    <a:pt x="18476" y="21134"/>
                  </a:lnTo>
                  <a:lnTo>
                    <a:pt x="18455" y="21175"/>
                  </a:lnTo>
                  <a:lnTo>
                    <a:pt x="18476" y="21217"/>
                  </a:lnTo>
                  <a:lnTo>
                    <a:pt x="18581" y="21217"/>
                  </a:lnTo>
                  <a:lnTo>
                    <a:pt x="18623" y="21155"/>
                  </a:lnTo>
                  <a:lnTo>
                    <a:pt x="18623" y="21071"/>
                  </a:lnTo>
                  <a:lnTo>
                    <a:pt x="18602" y="21008"/>
                  </a:lnTo>
                  <a:lnTo>
                    <a:pt x="18602" y="20820"/>
                  </a:lnTo>
                  <a:lnTo>
                    <a:pt x="18623" y="20736"/>
                  </a:lnTo>
                  <a:lnTo>
                    <a:pt x="18623" y="20631"/>
                  </a:lnTo>
                  <a:lnTo>
                    <a:pt x="18665" y="20590"/>
                  </a:lnTo>
                  <a:lnTo>
                    <a:pt x="18623" y="20527"/>
                  </a:lnTo>
                  <a:lnTo>
                    <a:pt x="18581" y="20527"/>
                  </a:lnTo>
                  <a:lnTo>
                    <a:pt x="18602" y="20485"/>
                  </a:lnTo>
                  <a:lnTo>
                    <a:pt x="18623" y="20422"/>
                  </a:lnTo>
                  <a:lnTo>
                    <a:pt x="18602" y="20401"/>
                  </a:lnTo>
                  <a:lnTo>
                    <a:pt x="18497" y="20443"/>
                  </a:lnTo>
                  <a:lnTo>
                    <a:pt x="18497" y="20401"/>
                  </a:lnTo>
                  <a:lnTo>
                    <a:pt x="18518" y="20339"/>
                  </a:lnTo>
                  <a:lnTo>
                    <a:pt x="18623" y="20318"/>
                  </a:lnTo>
                  <a:lnTo>
                    <a:pt x="18685" y="20276"/>
                  </a:lnTo>
                  <a:lnTo>
                    <a:pt x="18685" y="20171"/>
                  </a:lnTo>
                  <a:lnTo>
                    <a:pt x="18665" y="20108"/>
                  </a:lnTo>
                  <a:lnTo>
                    <a:pt x="18602" y="20129"/>
                  </a:lnTo>
                  <a:lnTo>
                    <a:pt x="18581" y="20087"/>
                  </a:lnTo>
                  <a:lnTo>
                    <a:pt x="18623" y="20004"/>
                  </a:lnTo>
                  <a:lnTo>
                    <a:pt x="18685" y="19899"/>
                  </a:lnTo>
                  <a:lnTo>
                    <a:pt x="18685" y="19857"/>
                  </a:lnTo>
                  <a:lnTo>
                    <a:pt x="18623" y="19857"/>
                  </a:lnTo>
                  <a:lnTo>
                    <a:pt x="18560" y="19899"/>
                  </a:lnTo>
                  <a:lnTo>
                    <a:pt x="18476" y="20025"/>
                  </a:lnTo>
                  <a:lnTo>
                    <a:pt x="18455" y="20171"/>
                  </a:lnTo>
                  <a:lnTo>
                    <a:pt x="18393" y="20192"/>
                  </a:lnTo>
                  <a:lnTo>
                    <a:pt x="18393" y="20129"/>
                  </a:lnTo>
                  <a:lnTo>
                    <a:pt x="18413" y="20004"/>
                  </a:lnTo>
                  <a:lnTo>
                    <a:pt x="18413" y="19962"/>
                  </a:lnTo>
                  <a:lnTo>
                    <a:pt x="18393" y="19899"/>
                  </a:lnTo>
                  <a:lnTo>
                    <a:pt x="18393" y="19857"/>
                  </a:lnTo>
                  <a:lnTo>
                    <a:pt x="18413" y="19774"/>
                  </a:lnTo>
                  <a:lnTo>
                    <a:pt x="18497" y="19690"/>
                  </a:lnTo>
                  <a:lnTo>
                    <a:pt x="18581" y="19648"/>
                  </a:lnTo>
                  <a:lnTo>
                    <a:pt x="18602" y="19564"/>
                  </a:lnTo>
                  <a:lnTo>
                    <a:pt x="18560" y="19502"/>
                  </a:lnTo>
                  <a:lnTo>
                    <a:pt x="18476" y="19502"/>
                  </a:lnTo>
                  <a:lnTo>
                    <a:pt x="18413" y="19564"/>
                  </a:lnTo>
                  <a:lnTo>
                    <a:pt x="18393" y="19606"/>
                  </a:lnTo>
                  <a:lnTo>
                    <a:pt x="18372" y="19648"/>
                  </a:lnTo>
                  <a:lnTo>
                    <a:pt x="18393" y="19543"/>
                  </a:lnTo>
                  <a:lnTo>
                    <a:pt x="18413" y="19481"/>
                  </a:lnTo>
                  <a:lnTo>
                    <a:pt x="18393" y="19460"/>
                  </a:lnTo>
                  <a:lnTo>
                    <a:pt x="18351" y="19481"/>
                  </a:lnTo>
                  <a:lnTo>
                    <a:pt x="18246" y="19564"/>
                  </a:lnTo>
                  <a:lnTo>
                    <a:pt x="18162" y="19648"/>
                  </a:lnTo>
                  <a:lnTo>
                    <a:pt x="18162" y="19606"/>
                  </a:lnTo>
                  <a:lnTo>
                    <a:pt x="18183" y="19543"/>
                  </a:lnTo>
                  <a:lnTo>
                    <a:pt x="18246" y="19460"/>
                  </a:lnTo>
                  <a:lnTo>
                    <a:pt x="18288" y="19397"/>
                  </a:lnTo>
                  <a:lnTo>
                    <a:pt x="18351" y="19292"/>
                  </a:lnTo>
                  <a:lnTo>
                    <a:pt x="18351" y="19271"/>
                  </a:lnTo>
                  <a:lnTo>
                    <a:pt x="18288" y="19230"/>
                  </a:lnTo>
                  <a:lnTo>
                    <a:pt x="18267" y="19167"/>
                  </a:lnTo>
                  <a:lnTo>
                    <a:pt x="18204" y="19167"/>
                  </a:lnTo>
                  <a:lnTo>
                    <a:pt x="18162" y="19125"/>
                  </a:lnTo>
                  <a:lnTo>
                    <a:pt x="18141" y="19041"/>
                  </a:lnTo>
                  <a:lnTo>
                    <a:pt x="18079" y="19020"/>
                  </a:lnTo>
                  <a:lnTo>
                    <a:pt x="17995" y="18937"/>
                  </a:lnTo>
                  <a:lnTo>
                    <a:pt x="17953" y="18937"/>
                  </a:lnTo>
                  <a:lnTo>
                    <a:pt x="17932" y="18916"/>
                  </a:lnTo>
                  <a:lnTo>
                    <a:pt x="17869" y="18916"/>
                  </a:lnTo>
                  <a:lnTo>
                    <a:pt x="17869" y="18853"/>
                  </a:lnTo>
                  <a:lnTo>
                    <a:pt x="17849" y="18811"/>
                  </a:lnTo>
                  <a:lnTo>
                    <a:pt x="17660" y="18665"/>
                  </a:lnTo>
                  <a:lnTo>
                    <a:pt x="17639" y="18623"/>
                  </a:lnTo>
                  <a:lnTo>
                    <a:pt x="17535" y="18560"/>
                  </a:lnTo>
                  <a:lnTo>
                    <a:pt x="17430" y="18560"/>
                  </a:lnTo>
                  <a:lnTo>
                    <a:pt x="17325" y="18602"/>
                  </a:lnTo>
                  <a:lnTo>
                    <a:pt x="17242" y="18707"/>
                  </a:lnTo>
                  <a:lnTo>
                    <a:pt x="17242" y="18644"/>
                  </a:lnTo>
                  <a:lnTo>
                    <a:pt x="17221" y="18560"/>
                  </a:lnTo>
                  <a:lnTo>
                    <a:pt x="17053" y="18518"/>
                  </a:lnTo>
                  <a:lnTo>
                    <a:pt x="16949" y="18518"/>
                  </a:lnTo>
                  <a:lnTo>
                    <a:pt x="16844" y="18539"/>
                  </a:lnTo>
                  <a:lnTo>
                    <a:pt x="16823" y="18518"/>
                  </a:lnTo>
                  <a:lnTo>
                    <a:pt x="16907" y="18434"/>
                  </a:lnTo>
                  <a:lnTo>
                    <a:pt x="16949" y="18476"/>
                  </a:lnTo>
                  <a:lnTo>
                    <a:pt x="17137" y="18476"/>
                  </a:lnTo>
                  <a:lnTo>
                    <a:pt x="17221" y="18497"/>
                  </a:lnTo>
                  <a:lnTo>
                    <a:pt x="17325" y="18497"/>
                  </a:lnTo>
                  <a:lnTo>
                    <a:pt x="17430" y="18476"/>
                  </a:lnTo>
                  <a:lnTo>
                    <a:pt x="17472" y="18393"/>
                  </a:lnTo>
                  <a:lnTo>
                    <a:pt x="17514" y="18204"/>
                  </a:lnTo>
                  <a:lnTo>
                    <a:pt x="17472" y="18121"/>
                  </a:lnTo>
                  <a:lnTo>
                    <a:pt x="17451" y="18100"/>
                  </a:lnTo>
                  <a:lnTo>
                    <a:pt x="17409" y="18100"/>
                  </a:lnTo>
                  <a:lnTo>
                    <a:pt x="17263" y="17995"/>
                  </a:lnTo>
                  <a:lnTo>
                    <a:pt x="17221" y="17974"/>
                  </a:lnTo>
                  <a:lnTo>
                    <a:pt x="17158" y="17974"/>
                  </a:lnTo>
                  <a:lnTo>
                    <a:pt x="17053" y="18058"/>
                  </a:lnTo>
                  <a:lnTo>
                    <a:pt x="17012" y="18058"/>
                  </a:lnTo>
                  <a:lnTo>
                    <a:pt x="16928" y="18079"/>
                  </a:lnTo>
                  <a:lnTo>
                    <a:pt x="16886" y="18162"/>
                  </a:lnTo>
                  <a:lnTo>
                    <a:pt x="16844" y="18162"/>
                  </a:lnTo>
                  <a:lnTo>
                    <a:pt x="16844" y="18079"/>
                  </a:lnTo>
                  <a:lnTo>
                    <a:pt x="16823" y="18016"/>
                  </a:lnTo>
                  <a:lnTo>
                    <a:pt x="16781" y="18016"/>
                  </a:lnTo>
                  <a:lnTo>
                    <a:pt x="16635" y="18058"/>
                  </a:lnTo>
                  <a:lnTo>
                    <a:pt x="16593" y="18079"/>
                  </a:lnTo>
                  <a:lnTo>
                    <a:pt x="16530" y="18079"/>
                  </a:lnTo>
                  <a:lnTo>
                    <a:pt x="16572" y="18058"/>
                  </a:lnTo>
                  <a:lnTo>
                    <a:pt x="16677" y="17995"/>
                  </a:lnTo>
                  <a:lnTo>
                    <a:pt x="16781" y="17974"/>
                  </a:lnTo>
                  <a:lnTo>
                    <a:pt x="16802" y="17911"/>
                  </a:lnTo>
                  <a:lnTo>
                    <a:pt x="16781" y="17870"/>
                  </a:lnTo>
                  <a:lnTo>
                    <a:pt x="16719" y="17849"/>
                  </a:lnTo>
                  <a:lnTo>
                    <a:pt x="16677" y="17870"/>
                  </a:lnTo>
                  <a:lnTo>
                    <a:pt x="16719" y="17807"/>
                  </a:lnTo>
                  <a:lnTo>
                    <a:pt x="16781" y="17807"/>
                  </a:lnTo>
                  <a:lnTo>
                    <a:pt x="16823" y="17849"/>
                  </a:lnTo>
                  <a:lnTo>
                    <a:pt x="16928" y="17953"/>
                  </a:lnTo>
                  <a:lnTo>
                    <a:pt x="17012" y="17974"/>
                  </a:lnTo>
                  <a:lnTo>
                    <a:pt x="17095" y="17953"/>
                  </a:lnTo>
                  <a:lnTo>
                    <a:pt x="17200" y="17870"/>
                  </a:lnTo>
                  <a:lnTo>
                    <a:pt x="17367" y="17870"/>
                  </a:lnTo>
                  <a:lnTo>
                    <a:pt x="17430" y="17786"/>
                  </a:lnTo>
                  <a:lnTo>
                    <a:pt x="17472" y="17765"/>
                  </a:lnTo>
                  <a:lnTo>
                    <a:pt x="17514" y="17702"/>
                  </a:lnTo>
                  <a:lnTo>
                    <a:pt x="17472" y="17639"/>
                  </a:lnTo>
                  <a:lnTo>
                    <a:pt x="17409" y="17577"/>
                  </a:lnTo>
                  <a:lnTo>
                    <a:pt x="17263" y="17556"/>
                  </a:lnTo>
                  <a:lnTo>
                    <a:pt x="17200" y="17493"/>
                  </a:lnTo>
                  <a:lnTo>
                    <a:pt x="17137" y="17451"/>
                  </a:lnTo>
                  <a:lnTo>
                    <a:pt x="17033" y="17451"/>
                  </a:lnTo>
                  <a:lnTo>
                    <a:pt x="16928" y="17430"/>
                  </a:lnTo>
                  <a:lnTo>
                    <a:pt x="16844" y="17451"/>
                  </a:lnTo>
                  <a:lnTo>
                    <a:pt x="16823" y="17493"/>
                  </a:lnTo>
                  <a:lnTo>
                    <a:pt x="16740" y="17556"/>
                  </a:lnTo>
                  <a:lnTo>
                    <a:pt x="16677" y="17535"/>
                  </a:lnTo>
                  <a:lnTo>
                    <a:pt x="16593" y="17493"/>
                  </a:lnTo>
                  <a:lnTo>
                    <a:pt x="16489" y="17493"/>
                  </a:lnTo>
                  <a:lnTo>
                    <a:pt x="16468" y="17556"/>
                  </a:lnTo>
                  <a:lnTo>
                    <a:pt x="16426" y="17598"/>
                  </a:lnTo>
                  <a:lnTo>
                    <a:pt x="16384" y="17577"/>
                  </a:lnTo>
                  <a:lnTo>
                    <a:pt x="16321" y="17535"/>
                  </a:lnTo>
                  <a:lnTo>
                    <a:pt x="16300" y="17535"/>
                  </a:lnTo>
                  <a:lnTo>
                    <a:pt x="16279" y="17472"/>
                  </a:lnTo>
                  <a:lnTo>
                    <a:pt x="16321" y="17430"/>
                  </a:lnTo>
                  <a:lnTo>
                    <a:pt x="16426" y="17388"/>
                  </a:lnTo>
                  <a:lnTo>
                    <a:pt x="16572" y="17430"/>
                  </a:lnTo>
                  <a:lnTo>
                    <a:pt x="16740" y="17430"/>
                  </a:lnTo>
                  <a:lnTo>
                    <a:pt x="16802" y="17367"/>
                  </a:lnTo>
                  <a:lnTo>
                    <a:pt x="16802" y="17326"/>
                  </a:lnTo>
                  <a:lnTo>
                    <a:pt x="16740" y="17221"/>
                  </a:lnTo>
                  <a:lnTo>
                    <a:pt x="16635" y="17137"/>
                  </a:lnTo>
                  <a:lnTo>
                    <a:pt x="16530" y="17074"/>
                  </a:lnTo>
                  <a:lnTo>
                    <a:pt x="16489" y="17012"/>
                  </a:lnTo>
                  <a:lnTo>
                    <a:pt x="16489" y="16907"/>
                  </a:lnTo>
                  <a:lnTo>
                    <a:pt x="16509" y="16865"/>
                  </a:lnTo>
                  <a:lnTo>
                    <a:pt x="16572" y="16907"/>
                  </a:lnTo>
                  <a:lnTo>
                    <a:pt x="16593" y="16949"/>
                  </a:lnTo>
                  <a:lnTo>
                    <a:pt x="16593" y="17012"/>
                  </a:lnTo>
                  <a:lnTo>
                    <a:pt x="16677" y="17054"/>
                  </a:lnTo>
                  <a:lnTo>
                    <a:pt x="16802" y="17158"/>
                  </a:lnTo>
                  <a:lnTo>
                    <a:pt x="16823" y="17221"/>
                  </a:lnTo>
                  <a:lnTo>
                    <a:pt x="16886" y="17242"/>
                  </a:lnTo>
                  <a:lnTo>
                    <a:pt x="16928" y="17242"/>
                  </a:lnTo>
                  <a:lnTo>
                    <a:pt x="17012" y="17326"/>
                  </a:lnTo>
                  <a:lnTo>
                    <a:pt x="17095" y="17326"/>
                  </a:lnTo>
                  <a:lnTo>
                    <a:pt x="17200" y="17284"/>
                  </a:lnTo>
                  <a:lnTo>
                    <a:pt x="17263" y="17242"/>
                  </a:lnTo>
                  <a:lnTo>
                    <a:pt x="17346" y="17221"/>
                  </a:lnTo>
                  <a:lnTo>
                    <a:pt x="17409" y="17158"/>
                  </a:lnTo>
                  <a:lnTo>
                    <a:pt x="17472" y="17116"/>
                  </a:lnTo>
                  <a:lnTo>
                    <a:pt x="17556" y="17074"/>
                  </a:lnTo>
                  <a:lnTo>
                    <a:pt x="17606" y="17074"/>
                  </a:lnTo>
                  <a:lnTo>
                    <a:pt x="17618" y="17116"/>
                  </a:lnTo>
                  <a:lnTo>
                    <a:pt x="17618" y="17074"/>
                  </a:lnTo>
                  <a:lnTo>
                    <a:pt x="17618" y="17033"/>
                  </a:lnTo>
                  <a:lnTo>
                    <a:pt x="17577" y="16970"/>
                  </a:lnTo>
                  <a:lnTo>
                    <a:pt x="17588" y="17010"/>
                  </a:lnTo>
                  <a:lnTo>
                    <a:pt x="17472" y="16844"/>
                  </a:lnTo>
                  <a:lnTo>
                    <a:pt x="17409" y="16802"/>
                  </a:lnTo>
                  <a:lnTo>
                    <a:pt x="17409" y="16740"/>
                  </a:lnTo>
                  <a:lnTo>
                    <a:pt x="17430" y="16719"/>
                  </a:lnTo>
                  <a:lnTo>
                    <a:pt x="17472" y="16719"/>
                  </a:lnTo>
                  <a:lnTo>
                    <a:pt x="17535" y="16761"/>
                  </a:lnTo>
                  <a:lnTo>
                    <a:pt x="17535" y="16823"/>
                  </a:lnTo>
                  <a:lnTo>
                    <a:pt x="17577" y="16865"/>
                  </a:lnTo>
                  <a:lnTo>
                    <a:pt x="17681" y="17074"/>
                  </a:lnTo>
                  <a:lnTo>
                    <a:pt x="17869" y="17284"/>
                  </a:lnTo>
                  <a:lnTo>
                    <a:pt x="17890" y="17326"/>
                  </a:lnTo>
                  <a:lnTo>
                    <a:pt x="17932" y="17263"/>
                  </a:lnTo>
                  <a:lnTo>
                    <a:pt x="17932" y="17179"/>
                  </a:lnTo>
                  <a:lnTo>
                    <a:pt x="17953" y="17012"/>
                  </a:lnTo>
                  <a:lnTo>
                    <a:pt x="17953" y="16907"/>
                  </a:lnTo>
                  <a:lnTo>
                    <a:pt x="17995" y="16844"/>
                  </a:lnTo>
                  <a:lnTo>
                    <a:pt x="18058" y="16844"/>
                  </a:lnTo>
                  <a:lnTo>
                    <a:pt x="18100" y="16865"/>
                  </a:lnTo>
                  <a:lnTo>
                    <a:pt x="18100" y="16949"/>
                  </a:lnTo>
                  <a:lnTo>
                    <a:pt x="18141" y="17012"/>
                  </a:lnTo>
                  <a:lnTo>
                    <a:pt x="18183" y="17012"/>
                  </a:lnTo>
                  <a:lnTo>
                    <a:pt x="18372" y="17074"/>
                  </a:lnTo>
                  <a:lnTo>
                    <a:pt x="18518" y="17179"/>
                  </a:lnTo>
                  <a:lnTo>
                    <a:pt x="18602" y="17221"/>
                  </a:lnTo>
                  <a:lnTo>
                    <a:pt x="18665" y="17179"/>
                  </a:lnTo>
                  <a:lnTo>
                    <a:pt x="18706" y="17179"/>
                  </a:lnTo>
                  <a:lnTo>
                    <a:pt x="18769" y="17221"/>
                  </a:lnTo>
                  <a:lnTo>
                    <a:pt x="18769" y="17263"/>
                  </a:lnTo>
                  <a:lnTo>
                    <a:pt x="18602" y="17284"/>
                  </a:lnTo>
                  <a:lnTo>
                    <a:pt x="18581" y="17326"/>
                  </a:lnTo>
                  <a:lnTo>
                    <a:pt x="18476" y="17221"/>
                  </a:lnTo>
                  <a:lnTo>
                    <a:pt x="18288" y="17116"/>
                  </a:lnTo>
                  <a:lnTo>
                    <a:pt x="18246" y="17074"/>
                  </a:lnTo>
                  <a:lnTo>
                    <a:pt x="18204" y="17054"/>
                  </a:lnTo>
                  <a:lnTo>
                    <a:pt x="18162" y="17054"/>
                  </a:lnTo>
                  <a:lnTo>
                    <a:pt x="18121" y="17074"/>
                  </a:lnTo>
                  <a:lnTo>
                    <a:pt x="18121" y="17137"/>
                  </a:lnTo>
                  <a:lnTo>
                    <a:pt x="18183" y="17221"/>
                  </a:lnTo>
                  <a:lnTo>
                    <a:pt x="18413" y="17430"/>
                  </a:lnTo>
                  <a:lnTo>
                    <a:pt x="18518" y="17535"/>
                  </a:lnTo>
                  <a:lnTo>
                    <a:pt x="18685" y="17598"/>
                  </a:lnTo>
                  <a:lnTo>
                    <a:pt x="18790" y="17681"/>
                  </a:lnTo>
                  <a:lnTo>
                    <a:pt x="18832" y="17702"/>
                  </a:lnTo>
                  <a:lnTo>
                    <a:pt x="18916" y="17681"/>
                  </a:lnTo>
                  <a:lnTo>
                    <a:pt x="18937" y="17639"/>
                  </a:lnTo>
                  <a:lnTo>
                    <a:pt x="18999" y="17556"/>
                  </a:lnTo>
                  <a:lnTo>
                    <a:pt x="19125" y="17556"/>
                  </a:lnTo>
                  <a:lnTo>
                    <a:pt x="19167" y="17493"/>
                  </a:lnTo>
                  <a:lnTo>
                    <a:pt x="19167" y="17430"/>
                  </a:lnTo>
                  <a:lnTo>
                    <a:pt x="19250" y="17367"/>
                  </a:lnTo>
                  <a:lnTo>
                    <a:pt x="19313" y="17367"/>
                  </a:lnTo>
                  <a:lnTo>
                    <a:pt x="19376" y="17388"/>
                  </a:lnTo>
                  <a:lnTo>
                    <a:pt x="19460" y="17430"/>
                  </a:lnTo>
                  <a:lnTo>
                    <a:pt x="19564" y="17388"/>
                  </a:lnTo>
                  <a:lnTo>
                    <a:pt x="19669" y="17388"/>
                  </a:lnTo>
                  <a:lnTo>
                    <a:pt x="19690" y="17346"/>
                  </a:lnTo>
                  <a:lnTo>
                    <a:pt x="19732" y="17221"/>
                  </a:lnTo>
                  <a:lnTo>
                    <a:pt x="19732" y="17116"/>
                  </a:lnTo>
                  <a:lnTo>
                    <a:pt x="19774" y="17033"/>
                  </a:lnTo>
                  <a:lnTo>
                    <a:pt x="19857" y="16907"/>
                  </a:lnTo>
                  <a:lnTo>
                    <a:pt x="19857" y="16823"/>
                  </a:lnTo>
                  <a:lnTo>
                    <a:pt x="19836" y="16761"/>
                  </a:lnTo>
                  <a:lnTo>
                    <a:pt x="19753" y="16740"/>
                  </a:lnTo>
                  <a:lnTo>
                    <a:pt x="19648" y="16761"/>
                  </a:lnTo>
                  <a:lnTo>
                    <a:pt x="19627" y="16802"/>
                  </a:lnTo>
                  <a:lnTo>
                    <a:pt x="19585" y="16761"/>
                  </a:lnTo>
                  <a:lnTo>
                    <a:pt x="19543" y="16761"/>
                  </a:lnTo>
                  <a:lnTo>
                    <a:pt x="19522" y="16802"/>
                  </a:lnTo>
                  <a:lnTo>
                    <a:pt x="19439" y="16740"/>
                  </a:lnTo>
                  <a:lnTo>
                    <a:pt x="19376" y="16656"/>
                  </a:lnTo>
                  <a:lnTo>
                    <a:pt x="19334" y="16614"/>
                  </a:lnTo>
                  <a:lnTo>
                    <a:pt x="19313" y="16530"/>
                  </a:lnTo>
                  <a:lnTo>
                    <a:pt x="19271" y="16530"/>
                  </a:lnTo>
                  <a:lnTo>
                    <a:pt x="19250" y="16614"/>
                  </a:lnTo>
                  <a:lnTo>
                    <a:pt x="19250" y="16719"/>
                  </a:lnTo>
                  <a:lnTo>
                    <a:pt x="19313" y="16740"/>
                  </a:lnTo>
                  <a:lnTo>
                    <a:pt x="19313" y="16823"/>
                  </a:lnTo>
                  <a:lnTo>
                    <a:pt x="19250" y="16907"/>
                  </a:lnTo>
                  <a:lnTo>
                    <a:pt x="19229" y="17012"/>
                  </a:lnTo>
                  <a:lnTo>
                    <a:pt x="19209" y="16949"/>
                  </a:lnTo>
                  <a:lnTo>
                    <a:pt x="19229" y="16823"/>
                  </a:lnTo>
                  <a:lnTo>
                    <a:pt x="19209" y="16719"/>
                  </a:lnTo>
                  <a:lnTo>
                    <a:pt x="19146" y="16698"/>
                  </a:lnTo>
                  <a:lnTo>
                    <a:pt x="19125" y="16551"/>
                  </a:lnTo>
                  <a:lnTo>
                    <a:pt x="19062" y="16530"/>
                  </a:lnTo>
                  <a:lnTo>
                    <a:pt x="19041" y="16489"/>
                  </a:lnTo>
                  <a:lnTo>
                    <a:pt x="19041" y="16447"/>
                  </a:lnTo>
                  <a:lnTo>
                    <a:pt x="19104" y="16426"/>
                  </a:lnTo>
                  <a:lnTo>
                    <a:pt x="19161" y="16311"/>
                  </a:lnTo>
                  <a:lnTo>
                    <a:pt x="19146" y="16279"/>
                  </a:lnTo>
                  <a:lnTo>
                    <a:pt x="19104" y="16238"/>
                  </a:lnTo>
                  <a:lnTo>
                    <a:pt x="19146" y="16217"/>
                  </a:lnTo>
                  <a:lnTo>
                    <a:pt x="19229" y="16217"/>
                  </a:lnTo>
                  <a:lnTo>
                    <a:pt x="19271" y="16175"/>
                  </a:lnTo>
                  <a:lnTo>
                    <a:pt x="19313" y="16091"/>
                  </a:lnTo>
                  <a:lnTo>
                    <a:pt x="19313" y="15966"/>
                  </a:lnTo>
                  <a:lnTo>
                    <a:pt x="19271" y="15903"/>
                  </a:lnTo>
                  <a:lnTo>
                    <a:pt x="19271" y="15861"/>
                  </a:lnTo>
                  <a:lnTo>
                    <a:pt x="19334" y="15861"/>
                  </a:lnTo>
                  <a:lnTo>
                    <a:pt x="19376" y="15903"/>
                  </a:lnTo>
                  <a:lnTo>
                    <a:pt x="19439" y="15986"/>
                  </a:lnTo>
                  <a:lnTo>
                    <a:pt x="19481" y="16007"/>
                  </a:lnTo>
                  <a:lnTo>
                    <a:pt x="19564" y="16007"/>
                  </a:lnTo>
                  <a:lnTo>
                    <a:pt x="19648" y="15966"/>
                  </a:lnTo>
                  <a:lnTo>
                    <a:pt x="19732" y="15986"/>
                  </a:lnTo>
                  <a:lnTo>
                    <a:pt x="19794" y="16028"/>
                  </a:lnTo>
                  <a:lnTo>
                    <a:pt x="19899" y="16070"/>
                  </a:lnTo>
                  <a:lnTo>
                    <a:pt x="20046" y="16175"/>
                  </a:lnTo>
                  <a:lnTo>
                    <a:pt x="20046" y="16238"/>
                  </a:lnTo>
                  <a:lnTo>
                    <a:pt x="20066" y="16321"/>
                  </a:lnTo>
                  <a:lnTo>
                    <a:pt x="20108" y="16384"/>
                  </a:lnTo>
                  <a:lnTo>
                    <a:pt x="20150" y="16447"/>
                  </a:lnTo>
                  <a:lnTo>
                    <a:pt x="20192" y="16489"/>
                  </a:lnTo>
                  <a:lnTo>
                    <a:pt x="20318" y="16405"/>
                  </a:lnTo>
                  <a:lnTo>
                    <a:pt x="20422" y="16238"/>
                  </a:lnTo>
                  <a:lnTo>
                    <a:pt x="20485" y="16133"/>
                  </a:lnTo>
                  <a:lnTo>
                    <a:pt x="20422" y="16091"/>
                  </a:lnTo>
                  <a:lnTo>
                    <a:pt x="20401" y="15986"/>
                  </a:lnTo>
                  <a:lnTo>
                    <a:pt x="20464" y="15924"/>
                  </a:lnTo>
                  <a:lnTo>
                    <a:pt x="20464" y="15882"/>
                  </a:lnTo>
                  <a:lnTo>
                    <a:pt x="20359" y="15861"/>
                  </a:lnTo>
                  <a:lnTo>
                    <a:pt x="20276" y="15903"/>
                  </a:lnTo>
                  <a:lnTo>
                    <a:pt x="20255" y="15966"/>
                  </a:lnTo>
                  <a:lnTo>
                    <a:pt x="20108" y="15882"/>
                  </a:lnTo>
                  <a:lnTo>
                    <a:pt x="20046" y="15777"/>
                  </a:lnTo>
                  <a:lnTo>
                    <a:pt x="19899" y="15756"/>
                  </a:lnTo>
                  <a:lnTo>
                    <a:pt x="19857" y="15777"/>
                  </a:lnTo>
                  <a:lnTo>
                    <a:pt x="19794" y="15714"/>
                  </a:lnTo>
                  <a:lnTo>
                    <a:pt x="19794" y="15673"/>
                  </a:lnTo>
                  <a:lnTo>
                    <a:pt x="19857" y="15673"/>
                  </a:lnTo>
                  <a:lnTo>
                    <a:pt x="19899" y="15589"/>
                  </a:lnTo>
                  <a:lnTo>
                    <a:pt x="19941" y="15401"/>
                  </a:lnTo>
                  <a:lnTo>
                    <a:pt x="19962" y="15380"/>
                  </a:lnTo>
                  <a:lnTo>
                    <a:pt x="19962" y="15296"/>
                  </a:lnTo>
                  <a:lnTo>
                    <a:pt x="19836" y="15254"/>
                  </a:lnTo>
                  <a:lnTo>
                    <a:pt x="19774" y="15254"/>
                  </a:lnTo>
                  <a:lnTo>
                    <a:pt x="19669" y="15359"/>
                  </a:lnTo>
                  <a:lnTo>
                    <a:pt x="19564" y="15380"/>
                  </a:lnTo>
                  <a:lnTo>
                    <a:pt x="19460" y="15359"/>
                  </a:lnTo>
                  <a:lnTo>
                    <a:pt x="19439" y="15296"/>
                  </a:lnTo>
                  <a:lnTo>
                    <a:pt x="19418" y="15191"/>
                  </a:lnTo>
                  <a:lnTo>
                    <a:pt x="19376" y="15149"/>
                  </a:lnTo>
                  <a:lnTo>
                    <a:pt x="19376" y="15066"/>
                  </a:lnTo>
                  <a:lnTo>
                    <a:pt x="19460" y="15129"/>
                  </a:lnTo>
                  <a:lnTo>
                    <a:pt x="19481" y="15170"/>
                  </a:lnTo>
                  <a:lnTo>
                    <a:pt x="19460" y="15233"/>
                  </a:lnTo>
                  <a:lnTo>
                    <a:pt x="19481" y="15296"/>
                  </a:lnTo>
                  <a:lnTo>
                    <a:pt x="19564" y="15359"/>
                  </a:lnTo>
                  <a:lnTo>
                    <a:pt x="19648" y="15359"/>
                  </a:lnTo>
                  <a:lnTo>
                    <a:pt x="19753" y="15254"/>
                  </a:lnTo>
                  <a:lnTo>
                    <a:pt x="19836" y="15233"/>
                  </a:lnTo>
                  <a:lnTo>
                    <a:pt x="19941" y="15233"/>
                  </a:lnTo>
                  <a:lnTo>
                    <a:pt x="19983" y="15275"/>
                  </a:lnTo>
                  <a:lnTo>
                    <a:pt x="20046" y="15275"/>
                  </a:lnTo>
                  <a:lnTo>
                    <a:pt x="20066" y="15233"/>
                  </a:lnTo>
                  <a:lnTo>
                    <a:pt x="20046" y="15170"/>
                  </a:lnTo>
                  <a:lnTo>
                    <a:pt x="19836" y="14961"/>
                  </a:lnTo>
                  <a:lnTo>
                    <a:pt x="19669" y="14836"/>
                  </a:lnTo>
                  <a:lnTo>
                    <a:pt x="19522" y="14836"/>
                  </a:lnTo>
                  <a:lnTo>
                    <a:pt x="19355" y="14752"/>
                  </a:lnTo>
                  <a:lnTo>
                    <a:pt x="19271" y="14647"/>
                  </a:lnTo>
                  <a:lnTo>
                    <a:pt x="19271" y="14564"/>
                  </a:lnTo>
                  <a:lnTo>
                    <a:pt x="19271" y="14522"/>
                  </a:lnTo>
                  <a:lnTo>
                    <a:pt x="19334" y="14564"/>
                  </a:lnTo>
                  <a:lnTo>
                    <a:pt x="19376" y="14668"/>
                  </a:lnTo>
                  <a:lnTo>
                    <a:pt x="19460" y="14731"/>
                  </a:lnTo>
                  <a:lnTo>
                    <a:pt x="19585" y="14731"/>
                  </a:lnTo>
                  <a:lnTo>
                    <a:pt x="19627" y="14668"/>
                  </a:lnTo>
                  <a:lnTo>
                    <a:pt x="19627" y="14626"/>
                  </a:lnTo>
                  <a:lnTo>
                    <a:pt x="19522" y="14522"/>
                  </a:lnTo>
                  <a:lnTo>
                    <a:pt x="19481" y="14459"/>
                  </a:lnTo>
                  <a:lnTo>
                    <a:pt x="19481" y="14438"/>
                  </a:lnTo>
                  <a:lnTo>
                    <a:pt x="19522" y="14438"/>
                  </a:lnTo>
                  <a:lnTo>
                    <a:pt x="19564" y="14459"/>
                  </a:lnTo>
                  <a:lnTo>
                    <a:pt x="19690" y="14626"/>
                  </a:lnTo>
                  <a:lnTo>
                    <a:pt x="19753" y="14731"/>
                  </a:lnTo>
                  <a:lnTo>
                    <a:pt x="19753" y="14773"/>
                  </a:lnTo>
                  <a:lnTo>
                    <a:pt x="19857" y="14857"/>
                  </a:lnTo>
                  <a:lnTo>
                    <a:pt x="19962" y="14940"/>
                  </a:lnTo>
                  <a:lnTo>
                    <a:pt x="20087" y="15087"/>
                  </a:lnTo>
                  <a:lnTo>
                    <a:pt x="20171" y="15129"/>
                  </a:lnTo>
                  <a:lnTo>
                    <a:pt x="20213" y="15087"/>
                  </a:lnTo>
                  <a:lnTo>
                    <a:pt x="20276" y="15129"/>
                  </a:lnTo>
                  <a:lnTo>
                    <a:pt x="20297" y="15170"/>
                  </a:lnTo>
                  <a:lnTo>
                    <a:pt x="20213" y="15233"/>
                  </a:lnTo>
                  <a:lnTo>
                    <a:pt x="20276" y="15296"/>
                  </a:lnTo>
                  <a:lnTo>
                    <a:pt x="20318" y="15359"/>
                  </a:lnTo>
                  <a:lnTo>
                    <a:pt x="20380" y="15359"/>
                  </a:lnTo>
                  <a:lnTo>
                    <a:pt x="20422" y="15275"/>
                  </a:lnTo>
                  <a:lnTo>
                    <a:pt x="20485" y="15087"/>
                  </a:lnTo>
                  <a:lnTo>
                    <a:pt x="20506" y="15045"/>
                  </a:lnTo>
                  <a:lnTo>
                    <a:pt x="20527" y="14982"/>
                  </a:lnTo>
                  <a:lnTo>
                    <a:pt x="20506" y="14877"/>
                  </a:lnTo>
                  <a:lnTo>
                    <a:pt x="20506" y="14836"/>
                  </a:lnTo>
                  <a:lnTo>
                    <a:pt x="20506" y="14710"/>
                  </a:lnTo>
                  <a:lnTo>
                    <a:pt x="20464" y="14626"/>
                  </a:lnTo>
                  <a:lnTo>
                    <a:pt x="20464" y="14564"/>
                  </a:lnTo>
                  <a:lnTo>
                    <a:pt x="20464" y="14543"/>
                  </a:lnTo>
                  <a:lnTo>
                    <a:pt x="20506" y="14564"/>
                  </a:lnTo>
                  <a:lnTo>
                    <a:pt x="20590" y="14605"/>
                  </a:lnTo>
                  <a:lnTo>
                    <a:pt x="20610" y="14605"/>
                  </a:lnTo>
                  <a:lnTo>
                    <a:pt x="20590" y="14543"/>
                  </a:lnTo>
                  <a:lnTo>
                    <a:pt x="20506" y="14459"/>
                  </a:lnTo>
                  <a:lnTo>
                    <a:pt x="20464" y="14354"/>
                  </a:lnTo>
                  <a:lnTo>
                    <a:pt x="20401" y="14313"/>
                  </a:lnTo>
                  <a:lnTo>
                    <a:pt x="20318" y="14292"/>
                  </a:lnTo>
                  <a:lnTo>
                    <a:pt x="19962" y="14292"/>
                  </a:lnTo>
                  <a:lnTo>
                    <a:pt x="19920" y="14208"/>
                  </a:lnTo>
                  <a:lnTo>
                    <a:pt x="19836" y="14145"/>
                  </a:lnTo>
                  <a:lnTo>
                    <a:pt x="19648" y="14145"/>
                  </a:lnTo>
                  <a:lnTo>
                    <a:pt x="19564" y="14187"/>
                  </a:lnTo>
                  <a:lnTo>
                    <a:pt x="19502" y="14187"/>
                  </a:lnTo>
                  <a:lnTo>
                    <a:pt x="19460" y="14124"/>
                  </a:lnTo>
                  <a:lnTo>
                    <a:pt x="19439" y="14103"/>
                  </a:lnTo>
                  <a:lnTo>
                    <a:pt x="19460" y="14041"/>
                  </a:lnTo>
                  <a:lnTo>
                    <a:pt x="19502" y="14103"/>
                  </a:lnTo>
                  <a:lnTo>
                    <a:pt x="19543" y="14124"/>
                  </a:lnTo>
                  <a:lnTo>
                    <a:pt x="19669" y="14103"/>
                  </a:lnTo>
                  <a:lnTo>
                    <a:pt x="19836" y="14082"/>
                  </a:lnTo>
                  <a:lnTo>
                    <a:pt x="19878" y="14124"/>
                  </a:lnTo>
                  <a:lnTo>
                    <a:pt x="19941" y="14103"/>
                  </a:lnTo>
                  <a:lnTo>
                    <a:pt x="20025" y="14082"/>
                  </a:lnTo>
                  <a:lnTo>
                    <a:pt x="20087" y="14103"/>
                  </a:lnTo>
                  <a:lnTo>
                    <a:pt x="20150" y="14124"/>
                  </a:lnTo>
                  <a:lnTo>
                    <a:pt x="20192" y="14103"/>
                  </a:lnTo>
                  <a:lnTo>
                    <a:pt x="20234" y="14082"/>
                  </a:lnTo>
                  <a:lnTo>
                    <a:pt x="20234" y="14020"/>
                  </a:lnTo>
                  <a:lnTo>
                    <a:pt x="20234" y="13915"/>
                  </a:lnTo>
                  <a:lnTo>
                    <a:pt x="20234" y="13873"/>
                  </a:lnTo>
                  <a:lnTo>
                    <a:pt x="20171" y="13831"/>
                  </a:lnTo>
                  <a:lnTo>
                    <a:pt x="20129" y="13873"/>
                  </a:lnTo>
                  <a:lnTo>
                    <a:pt x="20066" y="13894"/>
                  </a:lnTo>
                  <a:lnTo>
                    <a:pt x="19983" y="13873"/>
                  </a:lnTo>
                  <a:lnTo>
                    <a:pt x="19857" y="13873"/>
                  </a:lnTo>
                  <a:lnTo>
                    <a:pt x="19815" y="13810"/>
                  </a:lnTo>
                  <a:lnTo>
                    <a:pt x="19711" y="13706"/>
                  </a:lnTo>
                  <a:lnTo>
                    <a:pt x="19606" y="13727"/>
                  </a:lnTo>
                  <a:lnTo>
                    <a:pt x="19564" y="13789"/>
                  </a:lnTo>
                  <a:lnTo>
                    <a:pt x="19543" y="13789"/>
                  </a:lnTo>
                  <a:lnTo>
                    <a:pt x="19543" y="13685"/>
                  </a:lnTo>
                  <a:lnTo>
                    <a:pt x="19543" y="13601"/>
                  </a:lnTo>
                  <a:lnTo>
                    <a:pt x="19522" y="13538"/>
                  </a:lnTo>
                  <a:lnTo>
                    <a:pt x="19313" y="13538"/>
                  </a:lnTo>
                  <a:lnTo>
                    <a:pt x="19229" y="13497"/>
                  </a:lnTo>
                  <a:lnTo>
                    <a:pt x="19250" y="13455"/>
                  </a:lnTo>
                  <a:lnTo>
                    <a:pt x="19313" y="13455"/>
                  </a:lnTo>
                  <a:lnTo>
                    <a:pt x="19418" y="13476"/>
                  </a:lnTo>
                  <a:lnTo>
                    <a:pt x="19460" y="13455"/>
                  </a:lnTo>
                  <a:lnTo>
                    <a:pt x="19460" y="13392"/>
                  </a:lnTo>
                  <a:lnTo>
                    <a:pt x="19439" y="13371"/>
                  </a:lnTo>
                  <a:lnTo>
                    <a:pt x="19481" y="13308"/>
                  </a:lnTo>
                  <a:lnTo>
                    <a:pt x="19460" y="13266"/>
                  </a:lnTo>
                  <a:lnTo>
                    <a:pt x="19439" y="13204"/>
                  </a:lnTo>
                  <a:lnTo>
                    <a:pt x="19481" y="13162"/>
                  </a:lnTo>
                  <a:lnTo>
                    <a:pt x="19460" y="13078"/>
                  </a:lnTo>
                  <a:lnTo>
                    <a:pt x="19460" y="12994"/>
                  </a:lnTo>
                  <a:lnTo>
                    <a:pt x="19522" y="12973"/>
                  </a:lnTo>
                  <a:lnTo>
                    <a:pt x="19543" y="12994"/>
                  </a:lnTo>
                  <a:lnTo>
                    <a:pt x="19543" y="13078"/>
                  </a:lnTo>
                  <a:lnTo>
                    <a:pt x="19585" y="13141"/>
                  </a:lnTo>
                  <a:lnTo>
                    <a:pt x="19648" y="13162"/>
                  </a:lnTo>
                  <a:lnTo>
                    <a:pt x="19732" y="13078"/>
                  </a:lnTo>
                  <a:lnTo>
                    <a:pt x="19857" y="12953"/>
                  </a:lnTo>
                  <a:lnTo>
                    <a:pt x="19941" y="12932"/>
                  </a:lnTo>
                  <a:lnTo>
                    <a:pt x="19941" y="12890"/>
                  </a:lnTo>
                  <a:lnTo>
                    <a:pt x="19899" y="12869"/>
                  </a:lnTo>
                  <a:lnTo>
                    <a:pt x="19794" y="12848"/>
                  </a:lnTo>
                  <a:lnTo>
                    <a:pt x="19732" y="12848"/>
                  </a:lnTo>
                  <a:lnTo>
                    <a:pt x="19690" y="12827"/>
                  </a:lnTo>
                  <a:lnTo>
                    <a:pt x="19774" y="12785"/>
                  </a:lnTo>
                  <a:lnTo>
                    <a:pt x="19878" y="12785"/>
                  </a:lnTo>
                  <a:lnTo>
                    <a:pt x="19941" y="12827"/>
                  </a:lnTo>
                  <a:lnTo>
                    <a:pt x="19983" y="12827"/>
                  </a:lnTo>
                  <a:lnTo>
                    <a:pt x="19983" y="12764"/>
                  </a:lnTo>
                  <a:lnTo>
                    <a:pt x="19962" y="12743"/>
                  </a:lnTo>
                  <a:lnTo>
                    <a:pt x="20046" y="12722"/>
                  </a:lnTo>
                  <a:lnTo>
                    <a:pt x="20150" y="12722"/>
                  </a:lnTo>
                  <a:lnTo>
                    <a:pt x="20213" y="12785"/>
                  </a:lnTo>
                  <a:lnTo>
                    <a:pt x="20276" y="12827"/>
                  </a:lnTo>
                  <a:lnTo>
                    <a:pt x="20318" y="12785"/>
                  </a:lnTo>
                  <a:lnTo>
                    <a:pt x="20380" y="12827"/>
                  </a:lnTo>
                  <a:lnTo>
                    <a:pt x="20422" y="12890"/>
                  </a:lnTo>
                  <a:lnTo>
                    <a:pt x="20401" y="12973"/>
                  </a:lnTo>
                  <a:lnTo>
                    <a:pt x="20422" y="13036"/>
                  </a:lnTo>
                  <a:lnTo>
                    <a:pt x="20506" y="13057"/>
                  </a:lnTo>
                  <a:lnTo>
                    <a:pt x="20527" y="13036"/>
                  </a:lnTo>
                  <a:lnTo>
                    <a:pt x="20590" y="13057"/>
                  </a:lnTo>
                  <a:lnTo>
                    <a:pt x="20631" y="13141"/>
                  </a:lnTo>
                  <a:lnTo>
                    <a:pt x="20778" y="13183"/>
                  </a:lnTo>
                  <a:lnTo>
                    <a:pt x="20820" y="13266"/>
                  </a:lnTo>
                  <a:lnTo>
                    <a:pt x="20841" y="13287"/>
                  </a:lnTo>
                  <a:lnTo>
                    <a:pt x="20882" y="13245"/>
                  </a:lnTo>
                  <a:lnTo>
                    <a:pt x="20903" y="13141"/>
                  </a:lnTo>
                  <a:lnTo>
                    <a:pt x="20945" y="13057"/>
                  </a:lnTo>
                  <a:lnTo>
                    <a:pt x="21008" y="12890"/>
                  </a:lnTo>
                  <a:lnTo>
                    <a:pt x="21008" y="12848"/>
                  </a:lnTo>
                  <a:lnTo>
                    <a:pt x="21029" y="12722"/>
                  </a:lnTo>
                  <a:lnTo>
                    <a:pt x="21050" y="12555"/>
                  </a:lnTo>
                  <a:lnTo>
                    <a:pt x="21092" y="12513"/>
                  </a:lnTo>
                  <a:lnTo>
                    <a:pt x="21092" y="12429"/>
                  </a:lnTo>
                  <a:lnTo>
                    <a:pt x="21050" y="12346"/>
                  </a:lnTo>
                  <a:lnTo>
                    <a:pt x="20987" y="12304"/>
                  </a:lnTo>
                  <a:lnTo>
                    <a:pt x="20924" y="12241"/>
                  </a:lnTo>
                  <a:lnTo>
                    <a:pt x="20882" y="12241"/>
                  </a:lnTo>
                  <a:lnTo>
                    <a:pt x="20841" y="12199"/>
                  </a:lnTo>
                  <a:lnTo>
                    <a:pt x="20841" y="12136"/>
                  </a:lnTo>
                  <a:lnTo>
                    <a:pt x="20757" y="12136"/>
                  </a:lnTo>
                  <a:lnTo>
                    <a:pt x="20694" y="12220"/>
                  </a:lnTo>
                  <a:lnTo>
                    <a:pt x="20590" y="12325"/>
                  </a:lnTo>
                  <a:lnTo>
                    <a:pt x="20506" y="12346"/>
                  </a:lnTo>
                  <a:lnTo>
                    <a:pt x="20464" y="12304"/>
                  </a:lnTo>
                  <a:lnTo>
                    <a:pt x="20485" y="12241"/>
                  </a:lnTo>
                  <a:lnTo>
                    <a:pt x="20485" y="12157"/>
                  </a:lnTo>
                  <a:lnTo>
                    <a:pt x="20485" y="12136"/>
                  </a:lnTo>
                  <a:lnTo>
                    <a:pt x="20380" y="12116"/>
                  </a:lnTo>
                  <a:lnTo>
                    <a:pt x="20297" y="12116"/>
                  </a:lnTo>
                  <a:lnTo>
                    <a:pt x="20276" y="12053"/>
                  </a:lnTo>
                  <a:lnTo>
                    <a:pt x="20338" y="12032"/>
                  </a:lnTo>
                  <a:lnTo>
                    <a:pt x="20338" y="12011"/>
                  </a:lnTo>
                  <a:lnTo>
                    <a:pt x="20255" y="11948"/>
                  </a:lnTo>
                  <a:lnTo>
                    <a:pt x="20213" y="11906"/>
                  </a:lnTo>
                  <a:lnTo>
                    <a:pt x="20255" y="11885"/>
                  </a:lnTo>
                  <a:lnTo>
                    <a:pt x="20276" y="11906"/>
                  </a:lnTo>
                  <a:lnTo>
                    <a:pt x="20359" y="11927"/>
                  </a:lnTo>
                  <a:lnTo>
                    <a:pt x="20359" y="11885"/>
                  </a:lnTo>
                  <a:lnTo>
                    <a:pt x="20297" y="11802"/>
                  </a:lnTo>
                  <a:lnTo>
                    <a:pt x="20276" y="11718"/>
                  </a:lnTo>
                  <a:lnTo>
                    <a:pt x="20297" y="11676"/>
                  </a:lnTo>
                  <a:lnTo>
                    <a:pt x="20359" y="11634"/>
                  </a:lnTo>
                  <a:lnTo>
                    <a:pt x="20380" y="11676"/>
                  </a:lnTo>
                  <a:lnTo>
                    <a:pt x="20443" y="11697"/>
                  </a:lnTo>
                  <a:lnTo>
                    <a:pt x="20464" y="11739"/>
                  </a:lnTo>
                  <a:lnTo>
                    <a:pt x="20590" y="11885"/>
                  </a:lnTo>
                  <a:lnTo>
                    <a:pt x="20673" y="11927"/>
                  </a:lnTo>
                  <a:lnTo>
                    <a:pt x="20757" y="11906"/>
                  </a:lnTo>
                  <a:lnTo>
                    <a:pt x="20799" y="11844"/>
                  </a:lnTo>
                  <a:lnTo>
                    <a:pt x="20757" y="11718"/>
                  </a:lnTo>
                  <a:lnTo>
                    <a:pt x="20652" y="11613"/>
                  </a:lnTo>
                  <a:lnTo>
                    <a:pt x="20569" y="11572"/>
                  </a:lnTo>
                  <a:lnTo>
                    <a:pt x="20464" y="11530"/>
                  </a:lnTo>
                  <a:lnTo>
                    <a:pt x="20443" y="11404"/>
                  </a:lnTo>
                  <a:lnTo>
                    <a:pt x="20380" y="11320"/>
                  </a:lnTo>
                  <a:lnTo>
                    <a:pt x="20338" y="11258"/>
                  </a:lnTo>
                  <a:lnTo>
                    <a:pt x="20255" y="11216"/>
                  </a:lnTo>
                  <a:lnTo>
                    <a:pt x="20171" y="11174"/>
                  </a:lnTo>
                  <a:lnTo>
                    <a:pt x="20171" y="11111"/>
                  </a:lnTo>
                  <a:lnTo>
                    <a:pt x="20234" y="11069"/>
                  </a:lnTo>
                  <a:lnTo>
                    <a:pt x="20234" y="11007"/>
                  </a:lnTo>
                  <a:lnTo>
                    <a:pt x="20192" y="10986"/>
                  </a:lnTo>
                  <a:lnTo>
                    <a:pt x="20192" y="10944"/>
                  </a:lnTo>
                  <a:lnTo>
                    <a:pt x="20255" y="10881"/>
                  </a:lnTo>
                  <a:lnTo>
                    <a:pt x="20297" y="10881"/>
                  </a:lnTo>
                  <a:lnTo>
                    <a:pt x="20359" y="10860"/>
                  </a:lnTo>
                  <a:lnTo>
                    <a:pt x="20443" y="10881"/>
                  </a:lnTo>
                  <a:lnTo>
                    <a:pt x="20485" y="10944"/>
                  </a:lnTo>
                  <a:lnTo>
                    <a:pt x="20401" y="10986"/>
                  </a:lnTo>
                  <a:lnTo>
                    <a:pt x="20464" y="10986"/>
                  </a:lnTo>
                  <a:lnTo>
                    <a:pt x="20548" y="11048"/>
                  </a:lnTo>
                  <a:lnTo>
                    <a:pt x="20548" y="11090"/>
                  </a:lnTo>
                  <a:lnTo>
                    <a:pt x="20569" y="11174"/>
                  </a:lnTo>
                  <a:lnTo>
                    <a:pt x="20652" y="11195"/>
                  </a:lnTo>
                  <a:lnTo>
                    <a:pt x="20757" y="11111"/>
                  </a:lnTo>
                  <a:lnTo>
                    <a:pt x="20799" y="10986"/>
                  </a:lnTo>
                  <a:lnTo>
                    <a:pt x="20820" y="10860"/>
                  </a:lnTo>
                  <a:lnTo>
                    <a:pt x="20882" y="10776"/>
                  </a:lnTo>
                  <a:lnTo>
                    <a:pt x="20903" y="10735"/>
                  </a:lnTo>
                  <a:lnTo>
                    <a:pt x="20882" y="10588"/>
                  </a:lnTo>
                  <a:lnTo>
                    <a:pt x="20966" y="10525"/>
                  </a:lnTo>
                  <a:lnTo>
                    <a:pt x="21029" y="10463"/>
                  </a:lnTo>
                  <a:lnTo>
                    <a:pt x="21071" y="10316"/>
                  </a:lnTo>
                  <a:lnTo>
                    <a:pt x="21029" y="10212"/>
                  </a:lnTo>
                  <a:lnTo>
                    <a:pt x="20987" y="10128"/>
                  </a:lnTo>
                  <a:lnTo>
                    <a:pt x="21029" y="9919"/>
                  </a:lnTo>
                  <a:lnTo>
                    <a:pt x="21092" y="9751"/>
                  </a:lnTo>
                  <a:lnTo>
                    <a:pt x="21092" y="9605"/>
                  </a:lnTo>
                  <a:lnTo>
                    <a:pt x="21175" y="9521"/>
                  </a:lnTo>
                  <a:lnTo>
                    <a:pt x="21175" y="9437"/>
                  </a:lnTo>
                  <a:lnTo>
                    <a:pt x="21196" y="9312"/>
                  </a:lnTo>
                  <a:lnTo>
                    <a:pt x="21196" y="9165"/>
                  </a:lnTo>
                  <a:lnTo>
                    <a:pt x="21280" y="9082"/>
                  </a:lnTo>
                  <a:lnTo>
                    <a:pt x="21343" y="8956"/>
                  </a:lnTo>
                  <a:lnTo>
                    <a:pt x="21531" y="8684"/>
                  </a:lnTo>
                  <a:lnTo>
                    <a:pt x="21615" y="8538"/>
                  </a:lnTo>
                  <a:lnTo>
                    <a:pt x="21761" y="8391"/>
                  </a:lnTo>
                  <a:lnTo>
                    <a:pt x="21824" y="8287"/>
                  </a:lnTo>
                  <a:lnTo>
                    <a:pt x="21908" y="8224"/>
                  </a:lnTo>
                  <a:lnTo>
                    <a:pt x="21950" y="8077"/>
                  </a:lnTo>
                  <a:lnTo>
                    <a:pt x="22075" y="7973"/>
                  </a:lnTo>
                  <a:lnTo>
                    <a:pt x="22117" y="7952"/>
                  </a:lnTo>
                  <a:lnTo>
                    <a:pt x="22075" y="7910"/>
                  </a:lnTo>
                  <a:lnTo>
                    <a:pt x="22012" y="7847"/>
                  </a:lnTo>
                  <a:lnTo>
                    <a:pt x="21908" y="7826"/>
                  </a:lnTo>
                  <a:lnTo>
                    <a:pt x="21845" y="7763"/>
                  </a:lnTo>
                  <a:lnTo>
                    <a:pt x="21803" y="7722"/>
                  </a:lnTo>
                  <a:lnTo>
                    <a:pt x="21719" y="7743"/>
                  </a:lnTo>
                  <a:lnTo>
                    <a:pt x="21552" y="7805"/>
                  </a:lnTo>
                  <a:lnTo>
                    <a:pt x="21406" y="7847"/>
                  </a:lnTo>
                  <a:lnTo>
                    <a:pt x="21280" y="7910"/>
                  </a:lnTo>
                  <a:lnTo>
                    <a:pt x="21196" y="8015"/>
                  </a:lnTo>
                  <a:lnTo>
                    <a:pt x="21092" y="8056"/>
                  </a:lnTo>
                  <a:lnTo>
                    <a:pt x="21071" y="8119"/>
                  </a:lnTo>
                  <a:lnTo>
                    <a:pt x="21008" y="8140"/>
                  </a:lnTo>
                  <a:lnTo>
                    <a:pt x="20903" y="8077"/>
                  </a:lnTo>
                  <a:lnTo>
                    <a:pt x="20862" y="8035"/>
                  </a:lnTo>
                  <a:lnTo>
                    <a:pt x="20862" y="7973"/>
                  </a:lnTo>
                  <a:lnTo>
                    <a:pt x="20924" y="7973"/>
                  </a:lnTo>
                  <a:lnTo>
                    <a:pt x="20987" y="7952"/>
                  </a:lnTo>
                  <a:lnTo>
                    <a:pt x="20987" y="7847"/>
                  </a:lnTo>
                  <a:lnTo>
                    <a:pt x="20966" y="7805"/>
                  </a:lnTo>
                  <a:lnTo>
                    <a:pt x="20882" y="7805"/>
                  </a:lnTo>
                  <a:lnTo>
                    <a:pt x="20820" y="7763"/>
                  </a:lnTo>
                  <a:lnTo>
                    <a:pt x="20903" y="7743"/>
                  </a:lnTo>
                  <a:lnTo>
                    <a:pt x="20966" y="7701"/>
                  </a:lnTo>
                  <a:lnTo>
                    <a:pt x="21071" y="7617"/>
                  </a:lnTo>
                  <a:lnTo>
                    <a:pt x="21134" y="7491"/>
                  </a:lnTo>
                  <a:lnTo>
                    <a:pt x="21238" y="7408"/>
                  </a:lnTo>
                  <a:lnTo>
                    <a:pt x="21322" y="7408"/>
                  </a:lnTo>
                  <a:lnTo>
                    <a:pt x="21447" y="7429"/>
                  </a:lnTo>
                  <a:lnTo>
                    <a:pt x="21698" y="7617"/>
                  </a:lnTo>
                  <a:lnTo>
                    <a:pt x="21761" y="7659"/>
                  </a:lnTo>
                  <a:lnTo>
                    <a:pt x="21970" y="7659"/>
                  </a:lnTo>
                  <a:lnTo>
                    <a:pt x="22075" y="7638"/>
                  </a:lnTo>
                  <a:lnTo>
                    <a:pt x="22180" y="7659"/>
                  </a:lnTo>
                  <a:lnTo>
                    <a:pt x="22389" y="7617"/>
                  </a:lnTo>
                  <a:lnTo>
                    <a:pt x="22494" y="7554"/>
                  </a:lnTo>
                  <a:lnTo>
                    <a:pt x="22494" y="7491"/>
                  </a:lnTo>
                  <a:lnTo>
                    <a:pt x="22473" y="7429"/>
                  </a:lnTo>
                  <a:lnTo>
                    <a:pt x="22515" y="7429"/>
                  </a:lnTo>
                  <a:lnTo>
                    <a:pt x="22598" y="7408"/>
                  </a:lnTo>
                  <a:lnTo>
                    <a:pt x="22682" y="7324"/>
                  </a:lnTo>
                  <a:lnTo>
                    <a:pt x="22682" y="7240"/>
                  </a:lnTo>
                  <a:lnTo>
                    <a:pt x="22640" y="7178"/>
                  </a:lnTo>
                  <a:lnTo>
                    <a:pt x="22535" y="7136"/>
                  </a:lnTo>
                  <a:lnTo>
                    <a:pt x="22473" y="7094"/>
                  </a:lnTo>
                  <a:lnTo>
                    <a:pt x="22431" y="7073"/>
                  </a:lnTo>
                  <a:lnTo>
                    <a:pt x="22347" y="7073"/>
                  </a:lnTo>
                  <a:lnTo>
                    <a:pt x="22263" y="7136"/>
                  </a:lnTo>
                  <a:lnTo>
                    <a:pt x="22222" y="7136"/>
                  </a:lnTo>
                  <a:lnTo>
                    <a:pt x="22138" y="7073"/>
                  </a:lnTo>
                  <a:lnTo>
                    <a:pt x="21908" y="7073"/>
                  </a:lnTo>
                  <a:lnTo>
                    <a:pt x="21761" y="7031"/>
                  </a:lnTo>
                  <a:lnTo>
                    <a:pt x="21657" y="6989"/>
                  </a:lnTo>
                  <a:lnTo>
                    <a:pt x="21594" y="6989"/>
                  </a:lnTo>
                  <a:lnTo>
                    <a:pt x="21510" y="7010"/>
                  </a:lnTo>
                  <a:lnTo>
                    <a:pt x="21196" y="7010"/>
                  </a:lnTo>
                  <a:lnTo>
                    <a:pt x="21092" y="6968"/>
                  </a:lnTo>
                  <a:lnTo>
                    <a:pt x="21196" y="6968"/>
                  </a:lnTo>
                  <a:lnTo>
                    <a:pt x="21301" y="6989"/>
                  </a:lnTo>
                  <a:lnTo>
                    <a:pt x="21406" y="6927"/>
                  </a:lnTo>
                  <a:lnTo>
                    <a:pt x="21531" y="6906"/>
                  </a:lnTo>
                  <a:lnTo>
                    <a:pt x="21636" y="6927"/>
                  </a:lnTo>
                  <a:lnTo>
                    <a:pt x="21740" y="6968"/>
                  </a:lnTo>
                  <a:lnTo>
                    <a:pt x="21782" y="6927"/>
                  </a:lnTo>
                  <a:lnTo>
                    <a:pt x="21845" y="6885"/>
                  </a:lnTo>
                  <a:lnTo>
                    <a:pt x="21950" y="6885"/>
                  </a:lnTo>
                  <a:lnTo>
                    <a:pt x="21991" y="6822"/>
                  </a:lnTo>
                  <a:lnTo>
                    <a:pt x="22054" y="6801"/>
                  </a:lnTo>
                  <a:lnTo>
                    <a:pt x="22138" y="6822"/>
                  </a:lnTo>
                  <a:lnTo>
                    <a:pt x="22180" y="6822"/>
                  </a:lnTo>
                  <a:lnTo>
                    <a:pt x="22201" y="6780"/>
                  </a:lnTo>
                  <a:lnTo>
                    <a:pt x="22242" y="6759"/>
                  </a:lnTo>
                  <a:lnTo>
                    <a:pt x="22284" y="6759"/>
                  </a:lnTo>
                  <a:lnTo>
                    <a:pt x="22305" y="6780"/>
                  </a:lnTo>
                  <a:lnTo>
                    <a:pt x="22368" y="6801"/>
                  </a:lnTo>
                  <a:lnTo>
                    <a:pt x="22410" y="6822"/>
                  </a:lnTo>
                  <a:lnTo>
                    <a:pt x="22515" y="6822"/>
                  </a:lnTo>
                  <a:lnTo>
                    <a:pt x="22619" y="6864"/>
                  </a:lnTo>
                  <a:lnTo>
                    <a:pt x="22703" y="6906"/>
                  </a:lnTo>
                  <a:lnTo>
                    <a:pt x="22891" y="6906"/>
                  </a:lnTo>
                  <a:lnTo>
                    <a:pt x="22996" y="6822"/>
                  </a:lnTo>
                  <a:lnTo>
                    <a:pt x="23184" y="6759"/>
                  </a:lnTo>
                  <a:lnTo>
                    <a:pt x="23331" y="6759"/>
                  </a:lnTo>
                  <a:lnTo>
                    <a:pt x="23351" y="6675"/>
                  </a:lnTo>
                  <a:lnTo>
                    <a:pt x="23351" y="6592"/>
                  </a:lnTo>
                  <a:lnTo>
                    <a:pt x="23310" y="6571"/>
                  </a:lnTo>
                  <a:lnTo>
                    <a:pt x="23247" y="6487"/>
                  </a:lnTo>
                  <a:lnTo>
                    <a:pt x="23247" y="6445"/>
                  </a:lnTo>
                  <a:lnTo>
                    <a:pt x="23226" y="6403"/>
                  </a:lnTo>
                  <a:lnTo>
                    <a:pt x="23226" y="6362"/>
                  </a:lnTo>
                  <a:lnTo>
                    <a:pt x="23289" y="6257"/>
                  </a:lnTo>
                  <a:lnTo>
                    <a:pt x="23351" y="6194"/>
                  </a:lnTo>
                  <a:lnTo>
                    <a:pt x="23414" y="6194"/>
                  </a:lnTo>
                  <a:lnTo>
                    <a:pt x="23561" y="6299"/>
                  </a:lnTo>
                  <a:lnTo>
                    <a:pt x="23644" y="6341"/>
                  </a:lnTo>
                  <a:lnTo>
                    <a:pt x="23707" y="6299"/>
                  </a:lnTo>
                  <a:lnTo>
                    <a:pt x="23749" y="6236"/>
                  </a:lnTo>
                  <a:lnTo>
                    <a:pt x="23854" y="6069"/>
                  </a:lnTo>
                  <a:lnTo>
                    <a:pt x="23958" y="5985"/>
                  </a:lnTo>
                  <a:lnTo>
                    <a:pt x="24042" y="5964"/>
                  </a:lnTo>
                  <a:lnTo>
                    <a:pt x="24063" y="5922"/>
                  </a:lnTo>
                  <a:lnTo>
                    <a:pt x="24167" y="5838"/>
                  </a:lnTo>
                  <a:lnTo>
                    <a:pt x="24272" y="5776"/>
                  </a:lnTo>
                  <a:lnTo>
                    <a:pt x="24335" y="5713"/>
                  </a:lnTo>
                  <a:lnTo>
                    <a:pt x="24335" y="5566"/>
                  </a:lnTo>
                  <a:lnTo>
                    <a:pt x="24272" y="5420"/>
                  </a:lnTo>
                  <a:lnTo>
                    <a:pt x="24188" y="5336"/>
                  </a:lnTo>
                  <a:lnTo>
                    <a:pt x="24167" y="5253"/>
                  </a:lnTo>
                  <a:lnTo>
                    <a:pt x="24021" y="5127"/>
                  </a:lnTo>
                  <a:lnTo>
                    <a:pt x="24021" y="5085"/>
                  </a:lnTo>
                  <a:lnTo>
                    <a:pt x="23958" y="5002"/>
                  </a:lnTo>
                  <a:lnTo>
                    <a:pt x="23854" y="4939"/>
                  </a:lnTo>
                  <a:lnTo>
                    <a:pt x="23812" y="4939"/>
                  </a:lnTo>
                  <a:lnTo>
                    <a:pt x="23728" y="4876"/>
                  </a:lnTo>
                  <a:lnTo>
                    <a:pt x="23623" y="4813"/>
                  </a:lnTo>
                  <a:lnTo>
                    <a:pt x="23498" y="4813"/>
                  </a:lnTo>
                  <a:lnTo>
                    <a:pt x="23331" y="4771"/>
                  </a:lnTo>
                  <a:lnTo>
                    <a:pt x="23184" y="4688"/>
                  </a:lnTo>
                  <a:lnTo>
                    <a:pt x="23038" y="4667"/>
                  </a:lnTo>
                  <a:lnTo>
                    <a:pt x="22975" y="4688"/>
                  </a:lnTo>
                  <a:lnTo>
                    <a:pt x="22828" y="4688"/>
                  </a:lnTo>
                  <a:lnTo>
                    <a:pt x="22682" y="4730"/>
                  </a:lnTo>
                  <a:lnTo>
                    <a:pt x="22619" y="4792"/>
                  </a:lnTo>
                  <a:lnTo>
                    <a:pt x="22515" y="4834"/>
                  </a:lnTo>
                  <a:lnTo>
                    <a:pt x="22410" y="4792"/>
                  </a:lnTo>
                  <a:lnTo>
                    <a:pt x="22389" y="4730"/>
                  </a:lnTo>
                  <a:lnTo>
                    <a:pt x="22347" y="4771"/>
                  </a:lnTo>
                  <a:lnTo>
                    <a:pt x="22305" y="4834"/>
                  </a:lnTo>
                  <a:lnTo>
                    <a:pt x="22347" y="4918"/>
                  </a:lnTo>
                  <a:lnTo>
                    <a:pt x="22347" y="5022"/>
                  </a:lnTo>
                  <a:lnTo>
                    <a:pt x="22284" y="5106"/>
                  </a:lnTo>
                  <a:lnTo>
                    <a:pt x="22242" y="5106"/>
                  </a:lnTo>
                  <a:lnTo>
                    <a:pt x="22242" y="5148"/>
                  </a:lnTo>
                  <a:lnTo>
                    <a:pt x="22263" y="5211"/>
                  </a:lnTo>
                  <a:lnTo>
                    <a:pt x="22242" y="5294"/>
                  </a:lnTo>
                  <a:lnTo>
                    <a:pt x="22138" y="5336"/>
                  </a:lnTo>
                  <a:lnTo>
                    <a:pt x="22033" y="5336"/>
                  </a:lnTo>
                  <a:lnTo>
                    <a:pt x="21970" y="5253"/>
                  </a:lnTo>
                  <a:lnTo>
                    <a:pt x="21970" y="5190"/>
                  </a:lnTo>
                  <a:lnTo>
                    <a:pt x="21929" y="5148"/>
                  </a:lnTo>
                  <a:lnTo>
                    <a:pt x="21866" y="5211"/>
                  </a:lnTo>
                  <a:lnTo>
                    <a:pt x="21866" y="5315"/>
                  </a:lnTo>
                  <a:lnTo>
                    <a:pt x="21887" y="5336"/>
                  </a:lnTo>
                  <a:lnTo>
                    <a:pt x="21845" y="5420"/>
                  </a:lnTo>
                  <a:lnTo>
                    <a:pt x="21824" y="5525"/>
                  </a:lnTo>
                  <a:lnTo>
                    <a:pt x="21782" y="5566"/>
                  </a:lnTo>
                  <a:lnTo>
                    <a:pt x="21782" y="5504"/>
                  </a:lnTo>
                  <a:lnTo>
                    <a:pt x="21824" y="5441"/>
                  </a:lnTo>
                  <a:lnTo>
                    <a:pt x="21782" y="5315"/>
                  </a:lnTo>
                  <a:lnTo>
                    <a:pt x="21740" y="5232"/>
                  </a:lnTo>
                  <a:lnTo>
                    <a:pt x="21761" y="5148"/>
                  </a:lnTo>
                  <a:lnTo>
                    <a:pt x="21761" y="5064"/>
                  </a:lnTo>
                  <a:lnTo>
                    <a:pt x="21719" y="5002"/>
                  </a:lnTo>
                  <a:lnTo>
                    <a:pt x="21719" y="4918"/>
                  </a:lnTo>
                  <a:lnTo>
                    <a:pt x="21657" y="4939"/>
                  </a:lnTo>
                  <a:lnTo>
                    <a:pt x="21636" y="5002"/>
                  </a:lnTo>
                  <a:lnTo>
                    <a:pt x="21552" y="5064"/>
                  </a:lnTo>
                  <a:lnTo>
                    <a:pt x="21552" y="5148"/>
                  </a:lnTo>
                  <a:lnTo>
                    <a:pt x="21531" y="5253"/>
                  </a:lnTo>
                  <a:lnTo>
                    <a:pt x="21364" y="5420"/>
                  </a:lnTo>
                  <a:lnTo>
                    <a:pt x="21301" y="5483"/>
                  </a:lnTo>
                  <a:lnTo>
                    <a:pt x="21217" y="5483"/>
                  </a:lnTo>
                  <a:lnTo>
                    <a:pt x="21154" y="5546"/>
                  </a:lnTo>
                  <a:lnTo>
                    <a:pt x="21050" y="5629"/>
                  </a:lnTo>
                  <a:lnTo>
                    <a:pt x="20945" y="5629"/>
                  </a:lnTo>
                  <a:lnTo>
                    <a:pt x="20841" y="5734"/>
                  </a:lnTo>
                  <a:lnTo>
                    <a:pt x="20694" y="5818"/>
                  </a:lnTo>
                  <a:lnTo>
                    <a:pt x="20422" y="5818"/>
                  </a:lnTo>
                  <a:lnTo>
                    <a:pt x="20422" y="5859"/>
                  </a:lnTo>
                  <a:lnTo>
                    <a:pt x="20359" y="5901"/>
                  </a:lnTo>
                  <a:lnTo>
                    <a:pt x="20255" y="5901"/>
                  </a:lnTo>
                  <a:lnTo>
                    <a:pt x="20171" y="5880"/>
                  </a:lnTo>
                  <a:lnTo>
                    <a:pt x="20087" y="5943"/>
                  </a:lnTo>
                  <a:lnTo>
                    <a:pt x="19711" y="6131"/>
                  </a:lnTo>
                  <a:lnTo>
                    <a:pt x="19522" y="6278"/>
                  </a:lnTo>
                  <a:lnTo>
                    <a:pt x="19502" y="6382"/>
                  </a:lnTo>
                  <a:lnTo>
                    <a:pt x="19439" y="6403"/>
                  </a:lnTo>
                  <a:lnTo>
                    <a:pt x="19229" y="6571"/>
                  </a:lnTo>
                  <a:lnTo>
                    <a:pt x="19125" y="6675"/>
                  </a:lnTo>
                  <a:lnTo>
                    <a:pt x="19104" y="6613"/>
                  </a:lnTo>
                  <a:lnTo>
                    <a:pt x="19083" y="6613"/>
                  </a:lnTo>
                  <a:lnTo>
                    <a:pt x="18978" y="6696"/>
                  </a:lnTo>
                  <a:lnTo>
                    <a:pt x="18895" y="6822"/>
                  </a:lnTo>
                  <a:lnTo>
                    <a:pt x="18790" y="6968"/>
                  </a:lnTo>
                  <a:lnTo>
                    <a:pt x="18769" y="7031"/>
                  </a:lnTo>
                  <a:lnTo>
                    <a:pt x="18727" y="7094"/>
                  </a:lnTo>
                  <a:lnTo>
                    <a:pt x="18706" y="7031"/>
                  </a:lnTo>
                  <a:lnTo>
                    <a:pt x="18748" y="6906"/>
                  </a:lnTo>
                  <a:lnTo>
                    <a:pt x="18748" y="6801"/>
                  </a:lnTo>
                  <a:lnTo>
                    <a:pt x="18748" y="6696"/>
                  </a:lnTo>
                  <a:lnTo>
                    <a:pt x="18853" y="6696"/>
                  </a:lnTo>
                  <a:lnTo>
                    <a:pt x="18895" y="6654"/>
                  </a:lnTo>
                  <a:lnTo>
                    <a:pt x="19020" y="6550"/>
                  </a:lnTo>
                  <a:lnTo>
                    <a:pt x="19104" y="6508"/>
                  </a:lnTo>
                  <a:lnTo>
                    <a:pt x="19209" y="6403"/>
                  </a:lnTo>
                  <a:lnTo>
                    <a:pt x="19355" y="6278"/>
                  </a:lnTo>
                  <a:lnTo>
                    <a:pt x="19418" y="6194"/>
                  </a:lnTo>
                  <a:lnTo>
                    <a:pt x="19522" y="6152"/>
                  </a:lnTo>
                  <a:lnTo>
                    <a:pt x="19627" y="5985"/>
                  </a:lnTo>
                  <a:lnTo>
                    <a:pt x="19669" y="5922"/>
                  </a:lnTo>
                  <a:lnTo>
                    <a:pt x="19648" y="5838"/>
                  </a:lnTo>
                  <a:lnTo>
                    <a:pt x="19669" y="5776"/>
                  </a:lnTo>
                  <a:lnTo>
                    <a:pt x="19690" y="5818"/>
                  </a:lnTo>
                  <a:lnTo>
                    <a:pt x="19753" y="5838"/>
                  </a:lnTo>
                  <a:lnTo>
                    <a:pt x="19836" y="5755"/>
                  </a:lnTo>
                  <a:lnTo>
                    <a:pt x="19941" y="5713"/>
                  </a:lnTo>
                  <a:lnTo>
                    <a:pt x="19941" y="5629"/>
                  </a:lnTo>
                  <a:lnTo>
                    <a:pt x="20004" y="5504"/>
                  </a:lnTo>
                  <a:lnTo>
                    <a:pt x="20066" y="5462"/>
                  </a:lnTo>
                  <a:lnTo>
                    <a:pt x="20150" y="5504"/>
                  </a:lnTo>
                  <a:lnTo>
                    <a:pt x="20213" y="5420"/>
                  </a:lnTo>
                  <a:lnTo>
                    <a:pt x="20297" y="5399"/>
                  </a:lnTo>
                  <a:lnTo>
                    <a:pt x="20318" y="5420"/>
                  </a:lnTo>
                  <a:lnTo>
                    <a:pt x="20401" y="5420"/>
                  </a:lnTo>
                  <a:lnTo>
                    <a:pt x="20715" y="5127"/>
                  </a:lnTo>
                  <a:lnTo>
                    <a:pt x="20778" y="5022"/>
                  </a:lnTo>
                  <a:lnTo>
                    <a:pt x="20799" y="4897"/>
                  </a:lnTo>
                  <a:lnTo>
                    <a:pt x="20882" y="4709"/>
                  </a:lnTo>
                  <a:lnTo>
                    <a:pt x="20987" y="4583"/>
                  </a:lnTo>
                  <a:lnTo>
                    <a:pt x="20987" y="4458"/>
                  </a:lnTo>
                  <a:lnTo>
                    <a:pt x="20987" y="4269"/>
                  </a:lnTo>
                  <a:lnTo>
                    <a:pt x="20945" y="4165"/>
                  </a:lnTo>
                  <a:lnTo>
                    <a:pt x="20882" y="4144"/>
                  </a:lnTo>
                  <a:lnTo>
                    <a:pt x="20736" y="4165"/>
                  </a:lnTo>
                  <a:lnTo>
                    <a:pt x="20590" y="4165"/>
                  </a:lnTo>
                  <a:lnTo>
                    <a:pt x="20464" y="4102"/>
                  </a:lnTo>
                  <a:lnTo>
                    <a:pt x="20318" y="4102"/>
                  </a:lnTo>
                  <a:lnTo>
                    <a:pt x="20255" y="4165"/>
                  </a:lnTo>
                  <a:lnTo>
                    <a:pt x="20213" y="4248"/>
                  </a:lnTo>
                  <a:lnTo>
                    <a:pt x="20255" y="4290"/>
                  </a:lnTo>
                  <a:lnTo>
                    <a:pt x="20213" y="4353"/>
                  </a:lnTo>
                  <a:lnTo>
                    <a:pt x="20213" y="4499"/>
                  </a:lnTo>
                  <a:lnTo>
                    <a:pt x="20171" y="4646"/>
                  </a:lnTo>
                  <a:lnTo>
                    <a:pt x="20066" y="4792"/>
                  </a:lnTo>
                  <a:lnTo>
                    <a:pt x="20004" y="4730"/>
                  </a:lnTo>
                  <a:lnTo>
                    <a:pt x="19941" y="4709"/>
                  </a:lnTo>
                  <a:lnTo>
                    <a:pt x="19899" y="4709"/>
                  </a:lnTo>
                  <a:lnTo>
                    <a:pt x="19857" y="4771"/>
                  </a:lnTo>
                  <a:lnTo>
                    <a:pt x="19794" y="4792"/>
                  </a:lnTo>
                  <a:lnTo>
                    <a:pt x="19732" y="4730"/>
                  </a:lnTo>
                  <a:lnTo>
                    <a:pt x="19669" y="4730"/>
                  </a:lnTo>
                  <a:cubicBezTo>
                    <a:pt x="19669" y="4730"/>
                    <a:pt x="19481" y="4688"/>
                    <a:pt x="19481" y="4646"/>
                  </a:cubicBezTo>
                  <a:lnTo>
                    <a:pt x="19271" y="4646"/>
                  </a:lnTo>
                  <a:lnTo>
                    <a:pt x="19167" y="4709"/>
                  </a:lnTo>
                  <a:lnTo>
                    <a:pt x="19020" y="4730"/>
                  </a:lnTo>
                  <a:lnTo>
                    <a:pt x="18895" y="4792"/>
                  </a:lnTo>
                  <a:lnTo>
                    <a:pt x="18832" y="4750"/>
                  </a:lnTo>
                  <a:lnTo>
                    <a:pt x="18832" y="4709"/>
                  </a:lnTo>
                  <a:lnTo>
                    <a:pt x="18853" y="4625"/>
                  </a:lnTo>
                  <a:lnTo>
                    <a:pt x="18853" y="4541"/>
                  </a:lnTo>
                  <a:lnTo>
                    <a:pt x="18895" y="4478"/>
                  </a:lnTo>
                  <a:lnTo>
                    <a:pt x="18916" y="4478"/>
                  </a:lnTo>
                  <a:lnTo>
                    <a:pt x="18957" y="4499"/>
                  </a:lnTo>
                  <a:lnTo>
                    <a:pt x="19020" y="4499"/>
                  </a:lnTo>
                  <a:lnTo>
                    <a:pt x="19146" y="4437"/>
                  </a:lnTo>
                  <a:lnTo>
                    <a:pt x="19439" y="4416"/>
                  </a:lnTo>
                  <a:lnTo>
                    <a:pt x="19481" y="4395"/>
                  </a:lnTo>
                  <a:lnTo>
                    <a:pt x="19543" y="4290"/>
                  </a:lnTo>
                  <a:lnTo>
                    <a:pt x="19564" y="4206"/>
                  </a:lnTo>
                  <a:lnTo>
                    <a:pt x="19648" y="4165"/>
                  </a:lnTo>
                  <a:lnTo>
                    <a:pt x="19669" y="4102"/>
                  </a:lnTo>
                  <a:lnTo>
                    <a:pt x="19627" y="4060"/>
                  </a:lnTo>
                  <a:lnTo>
                    <a:pt x="19627" y="3997"/>
                  </a:lnTo>
                  <a:lnTo>
                    <a:pt x="19313" y="3997"/>
                  </a:lnTo>
                  <a:lnTo>
                    <a:pt x="19125" y="3955"/>
                  </a:lnTo>
                  <a:lnTo>
                    <a:pt x="19020" y="3893"/>
                  </a:lnTo>
                  <a:lnTo>
                    <a:pt x="18937" y="3872"/>
                  </a:lnTo>
                  <a:lnTo>
                    <a:pt x="18685" y="3893"/>
                  </a:lnTo>
                  <a:lnTo>
                    <a:pt x="18560" y="3872"/>
                  </a:lnTo>
                  <a:lnTo>
                    <a:pt x="18455" y="3830"/>
                  </a:lnTo>
                  <a:lnTo>
                    <a:pt x="18288" y="3830"/>
                  </a:lnTo>
                  <a:lnTo>
                    <a:pt x="18162" y="3851"/>
                  </a:lnTo>
                  <a:lnTo>
                    <a:pt x="18100" y="3830"/>
                  </a:lnTo>
                  <a:lnTo>
                    <a:pt x="17995" y="3788"/>
                  </a:lnTo>
                  <a:lnTo>
                    <a:pt x="17932" y="3788"/>
                  </a:lnTo>
                  <a:lnTo>
                    <a:pt x="17849" y="3893"/>
                  </a:lnTo>
                  <a:lnTo>
                    <a:pt x="17849" y="3976"/>
                  </a:lnTo>
                  <a:lnTo>
                    <a:pt x="17765" y="4039"/>
                  </a:lnTo>
                  <a:lnTo>
                    <a:pt x="17744" y="4039"/>
                  </a:lnTo>
                  <a:lnTo>
                    <a:pt x="17765" y="3955"/>
                  </a:lnTo>
                  <a:lnTo>
                    <a:pt x="17765" y="3934"/>
                  </a:lnTo>
                  <a:lnTo>
                    <a:pt x="17681" y="3934"/>
                  </a:lnTo>
                  <a:lnTo>
                    <a:pt x="17451" y="3997"/>
                  </a:lnTo>
                  <a:lnTo>
                    <a:pt x="17305" y="4060"/>
                  </a:lnTo>
                  <a:lnTo>
                    <a:pt x="17221" y="4144"/>
                  </a:lnTo>
                  <a:lnTo>
                    <a:pt x="17158" y="4186"/>
                  </a:lnTo>
                  <a:lnTo>
                    <a:pt x="17053" y="4186"/>
                  </a:lnTo>
                  <a:lnTo>
                    <a:pt x="16949" y="4206"/>
                  </a:lnTo>
                  <a:lnTo>
                    <a:pt x="16886" y="4269"/>
                  </a:lnTo>
                  <a:lnTo>
                    <a:pt x="16781" y="4290"/>
                  </a:lnTo>
                  <a:lnTo>
                    <a:pt x="16698" y="4374"/>
                  </a:lnTo>
                  <a:lnTo>
                    <a:pt x="16698" y="4458"/>
                  </a:lnTo>
                  <a:lnTo>
                    <a:pt x="16635" y="4520"/>
                  </a:lnTo>
                  <a:lnTo>
                    <a:pt x="16593" y="4520"/>
                  </a:lnTo>
                  <a:lnTo>
                    <a:pt x="16530" y="4458"/>
                  </a:lnTo>
                  <a:lnTo>
                    <a:pt x="16530" y="4374"/>
                  </a:lnTo>
                  <a:lnTo>
                    <a:pt x="16509" y="4290"/>
                  </a:lnTo>
                  <a:lnTo>
                    <a:pt x="16468" y="4248"/>
                  </a:lnTo>
                  <a:lnTo>
                    <a:pt x="16468" y="4165"/>
                  </a:lnTo>
                  <a:lnTo>
                    <a:pt x="16509" y="4081"/>
                  </a:lnTo>
                  <a:lnTo>
                    <a:pt x="16593" y="4081"/>
                  </a:lnTo>
                  <a:lnTo>
                    <a:pt x="16698" y="4039"/>
                  </a:lnTo>
                  <a:lnTo>
                    <a:pt x="16802" y="4039"/>
                  </a:lnTo>
                  <a:lnTo>
                    <a:pt x="16886" y="3997"/>
                  </a:lnTo>
                  <a:lnTo>
                    <a:pt x="16928" y="3955"/>
                  </a:lnTo>
                  <a:lnTo>
                    <a:pt x="17012" y="3934"/>
                  </a:lnTo>
                  <a:lnTo>
                    <a:pt x="17158" y="3893"/>
                  </a:lnTo>
                  <a:lnTo>
                    <a:pt x="17263" y="3851"/>
                  </a:lnTo>
                  <a:lnTo>
                    <a:pt x="17346" y="3788"/>
                  </a:lnTo>
                  <a:lnTo>
                    <a:pt x="17472" y="3788"/>
                  </a:lnTo>
                  <a:lnTo>
                    <a:pt x="17556" y="3746"/>
                  </a:lnTo>
                  <a:lnTo>
                    <a:pt x="17577" y="3662"/>
                  </a:lnTo>
                  <a:lnTo>
                    <a:pt x="17556" y="3621"/>
                  </a:lnTo>
                  <a:lnTo>
                    <a:pt x="17514" y="3558"/>
                  </a:lnTo>
                  <a:lnTo>
                    <a:pt x="17346" y="3558"/>
                  </a:lnTo>
                  <a:lnTo>
                    <a:pt x="17346" y="3516"/>
                  </a:lnTo>
                  <a:lnTo>
                    <a:pt x="17430" y="3516"/>
                  </a:lnTo>
                  <a:lnTo>
                    <a:pt x="17451" y="3537"/>
                  </a:lnTo>
                  <a:lnTo>
                    <a:pt x="17535" y="3537"/>
                  </a:lnTo>
                  <a:lnTo>
                    <a:pt x="17577" y="3558"/>
                  </a:lnTo>
                  <a:lnTo>
                    <a:pt x="17618" y="3662"/>
                  </a:lnTo>
                  <a:lnTo>
                    <a:pt x="17639" y="3662"/>
                  </a:lnTo>
                  <a:lnTo>
                    <a:pt x="17660" y="3641"/>
                  </a:lnTo>
                  <a:lnTo>
                    <a:pt x="17765" y="3579"/>
                  </a:lnTo>
                  <a:lnTo>
                    <a:pt x="17890" y="3621"/>
                  </a:lnTo>
                  <a:lnTo>
                    <a:pt x="17974" y="3579"/>
                  </a:lnTo>
                  <a:lnTo>
                    <a:pt x="18058" y="3537"/>
                  </a:lnTo>
                  <a:lnTo>
                    <a:pt x="18141" y="3516"/>
                  </a:lnTo>
                  <a:lnTo>
                    <a:pt x="18246" y="3537"/>
                  </a:lnTo>
                  <a:lnTo>
                    <a:pt x="18351" y="3537"/>
                  </a:lnTo>
                  <a:lnTo>
                    <a:pt x="18455" y="3516"/>
                  </a:lnTo>
                  <a:lnTo>
                    <a:pt x="18518" y="3537"/>
                  </a:lnTo>
                  <a:lnTo>
                    <a:pt x="18602" y="3579"/>
                  </a:lnTo>
                  <a:lnTo>
                    <a:pt x="18769" y="3579"/>
                  </a:lnTo>
                  <a:lnTo>
                    <a:pt x="18790" y="3621"/>
                  </a:lnTo>
                  <a:lnTo>
                    <a:pt x="18832" y="3621"/>
                  </a:lnTo>
                  <a:lnTo>
                    <a:pt x="18978" y="3725"/>
                  </a:lnTo>
                  <a:lnTo>
                    <a:pt x="19041" y="3746"/>
                  </a:lnTo>
                  <a:lnTo>
                    <a:pt x="19146" y="3725"/>
                  </a:lnTo>
                  <a:lnTo>
                    <a:pt x="19209" y="3662"/>
                  </a:lnTo>
                  <a:lnTo>
                    <a:pt x="19292" y="3662"/>
                  </a:lnTo>
                  <a:lnTo>
                    <a:pt x="19355" y="3683"/>
                  </a:lnTo>
                  <a:lnTo>
                    <a:pt x="19439" y="3683"/>
                  </a:lnTo>
                  <a:lnTo>
                    <a:pt x="19502" y="3725"/>
                  </a:lnTo>
                  <a:lnTo>
                    <a:pt x="19564" y="3725"/>
                  </a:lnTo>
                  <a:lnTo>
                    <a:pt x="19732" y="3662"/>
                  </a:lnTo>
                  <a:lnTo>
                    <a:pt x="19815" y="3621"/>
                  </a:lnTo>
                  <a:lnTo>
                    <a:pt x="19920" y="3621"/>
                  </a:lnTo>
                  <a:lnTo>
                    <a:pt x="19983" y="3662"/>
                  </a:lnTo>
                  <a:lnTo>
                    <a:pt x="20046" y="3662"/>
                  </a:lnTo>
                  <a:lnTo>
                    <a:pt x="20129" y="3621"/>
                  </a:lnTo>
                  <a:lnTo>
                    <a:pt x="20234" y="3641"/>
                  </a:lnTo>
                  <a:lnTo>
                    <a:pt x="20338" y="3641"/>
                  </a:lnTo>
                  <a:lnTo>
                    <a:pt x="20338" y="3579"/>
                  </a:lnTo>
                  <a:lnTo>
                    <a:pt x="20276" y="3558"/>
                  </a:lnTo>
                  <a:lnTo>
                    <a:pt x="20276" y="3516"/>
                  </a:lnTo>
                  <a:lnTo>
                    <a:pt x="20297" y="3474"/>
                  </a:lnTo>
                  <a:lnTo>
                    <a:pt x="20359" y="3537"/>
                  </a:lnTo>
                  <a:lnTo>
                    <a:pt x="20401" y="3579"/>
                  </a:lnTo>
                  <a:lnTo>
                    <a:pt x="20485" y="3579"/>
                  </a:lnTo>
                  <a:lnTo>
                    <a:pt x="20548" y="3558"/>
                  </a:lnTo>
                  <a:lnTo>
                    <a:pt x="20694" y="3558"/>
                  </a:lnTo>
                  <a:lnTo>
                    <a:pt x="20903" y="3474"/>
                  </a:lnTo>
                  <a:lnTo>
                    <a:pt x="21008" y="3432"/>
                  </a:lnTo>
                  <a:lnTo>
                    <a:pt x="21029" y="3369"/>
                  </a:lnTo>
                  <a:lnTo>
                    <a:pt x="21029" y="3328"/>
                  </a:lnTo>
                  <a:lnTo>
                    <a:pt x="21092" y="3307"/>
                  </a:lnTo>
                  <a:lnTo>
                    <a:pt x="21134" y="3328"/>
                  </a:lnTo>
                  <a:lnTo>
                    <a:pt x="21217" y="3307"/>
                  </a:lnTo>
                  <a:lnTo>
                    <a:pt x="21322" y="3223"/>
                  </a:lnTo>
                  <a:lnTo>
                    <a:pt x="21406" y="3202"/>
                  </a:lnTo>
                  <a:lnTo>
                    <a:pt x="21406" y="3118"/>
                  </a:lnTo>
                  <a:lnTo>
                    <a:pt x="21426" y="3056"/>
                  </a:lnTo>
                  <a:lnTo>
                    <a:pt x="21489" y="3035"/>
                  </a:lnTo>
                  <a:lnTo>
                    <a:pt x="21489" y="2930"/>
                  </a:lnTo>
                  <a:lnTo>
                    <a:pt x="21447" y="2888"/>
                  </a:lnTo>
                  <a:lnTo>
                    <a:pt x="21343" y="2805"/>
                  </a:lnTo>
                  <a:lnTo>
                    <a:pt x="21217" y="2742"/>
                  </a:lnTo>
                  <a:lnTo>
                    <a:pt x="21113" y="2637"/>
                  </a:lnTo>
                  <a:lnTo>
                    <a:pt x="21092" y="2574"/>
                  </a:lnTo>
                  <a:lnTo>
                    <a:pt x="21029" y="2512"/>
                  </a:lnTo>
                  <a:lnTo>
                    <a:pt x="20882" y="2491"/>
                  </a:lnTo>
                  <a:lnTo>
                    <a:pt x="20799" y="2407"/>
                  </a:lnTo>
                  <a:lnTo>
                    <a:pt x="20778" y="2323"/>
                  </a:lnTo>
                  <a:lnTo>
                    <a:pt x="20715" y="2302"/>
                  </a:lnTo>
                  <a:lnTo>
                    <a:pt x="20694" y="2323"/>
                  </a:lnTo>
                  <a:lnTo>
                    <a:pt x="20610" y="2365"/>
                  </a:lnTo>
                  <a:lnTo>
                    <a:pt x="20569" y="2323"/>
                  </a:lnTo>
                  <a:lnTo>
                    <a:pt x="20548" y="2261"/>
                  </a:lnTo>
                  <a:lnTo>
                    <a:pt x="20485" y="2198"/>
                  </a:lnTo>
                  <a:lnTo>
                    <a:pt x="20255" y="2198"/>
                  </a:lnTo>
                  <a:lnTo>
                    <a:pt x="20171" y="2219"/>
                  </a:lnTo>
                  <a:lnTo>
                    <a:pt x="20171" y="2302"/>
                  </a:lnTo>
                  <a:lnTo>
                    <a:pt x="20171" y="2365"/>
                  </a:lnTo>
                  <a:lnTo>
                    <a:pt x="20129" y="2302"/>
                  </a:lnTo>
                  <a:lnTo>
                    <a:pt x="20066" y="2302"/>
                  </a:lnTo>
                  <a:lnTo>
                    <a:pt x="19920" y="2386"/>
                  </a:lnTo>
                  <a:lnTo>
                    <a:pt x="19836" y="2407"/>
                  </a:lnTo>
                  <a:lnTo>
                    <a:pt x="19711" y="2365"/>
                  </a:lnTo>
                  <a:lnTo>
                    <a:pt x="19606" y="2365"/>
                  </a:lnTo>
                  <a:lnTo>
                    <a:pt x="19522" y="2323"/>
                  </a:lnTo>
                  <a:lnTo>
                    <a:pt x="19460" y="2261"/>
                  </a:lnTo>
                  <a:lnTo>
                    <a:pt x="19460" y="2177"/>
                  </a:lnTo>
                  <a:lnTo>
                    <a:pt x="19522" y="2177"/>
                  </a:lnTo>
                  <a:lnTo>
                    <a:pt x="19564" y="2219"/>
                  </a:lnTo>
                  <a:lnTo>
                    <a:pt x="19669" y="2261"/>
                  </a:lnTo>
                  <a:lnTo>
                    <a:pt x="19711" y="2219"/>
                  </a:lnTo>
                  <a:lnTo>
                    <a:pt x="19711" y="2177"/>
                  </a:lnTo>
                  <a:lnTo>
                    <a:pt x="19606" y="2093"/>
                  </a:lnTo>
                  <a:lnTo>
                    <a:pt x="19606" y="2009"/>
                  </a:lnTo>
                  <a:lnTo>
                    <a:pt x="19627" y="1989"/>
                  </a:lnTo>
                  <a:lnTo>
                    <a:pt x="19669" y="2072"/>
                  </a:lnTo>
                  <a:lnTo>
                    <a:pt x="19774" y="2114"/>
                  </a:lnTo>
                  <a:lnTo>
                    <a:pt x="19857" y="2156"/>
                  </a:lnTo>
                  <a:lnTo>
                    <a:pt x="20025" y="2093"/>
                  </a:lnTo>
                  <a:lnTo>
                    <a:pt x="20171" y="1968"/>
                  </a:lnTo>
                  <a:lnTo>
                    <a:pt x="20171" y="1884"/>
                  </a:lnTo>
                  <a:lnTo>
                    <a:pt x="20150" y="1842"/>
                  </a:lnTo>
                  <a:lnTo>
                    <a:pt x="20087" y="1800"/>
                  </a:lnTo>
                  <a:lnTo>
                    <a:pt x="20087" y="1758"/>
                  </a:lnTo>
                  <a:lnTo>
                    <a:pt x="20150" y="1696"/>
                  </a:lnTo>
                  <a:lnTo>
                    <a:pt x="20150" y="1675"/>
                  </a:lnTo>
                  <a:lnTo>
                    <a:pt x="20046" y="1591"/>
                  </a:lnTo>
                  <a:lnTo>
                    <a:pt x="19962" y="1486"/>
                  </a:lnTo>
                  <a:lnTo>
                    <a:pt x="19920" y="1465"/>
                  </a:lnTo>
                  <a:lnTo>
                    <a:pt x="19857" y="1486"/>
                  </a:lnTo>
                  <a:lnTo>
                    <a:pt x="19774" y="1570"/>
                  </a:lnTo>
                  <a:lnTo>
                    <a:pt x="19627" y="1654"/>
                  </a:lnTo>
                  <a:lnTo>
                    <a:pt x="19439" y="1654"/>
                  </a:lnTo>
                  <a:lnTo>
                    <a:pt x="19334" y="1737"/>
                  </a:lnTo>
                  <a:lnTo>
                    <a:pt x="19292" y="1737"/>
                  </a:lnTo>
                  <a:lnTo>
                    <a:pt x="19229" y="1675"/>
                  </a:lnTo>
                  <a:lnTo>
                    <a:pt x="19188" y="1654"/>
                  </a:lnTo>
                  <a:lnTo>
                    <a:pt x="19104" y="1675"/>
                  </a:lnTo>
                  <a:lnTo>
                    <a:pt x="19020" y="1696"/>
                  </a:lnTo>
                  <a:lnTo>
                    <a:pt x="18937" y="1675"/>
                  </a:lnTo>
                  <a:lnTo>
                    <a:pt x="18874" y="1633"/>
                  </a:lnTo>
                  <a:lnTo>
                    <a:pt x="18769" y="1591"/>
                  </a:lnTo>
                  <a:lnTo>
                    <a:pt x="18685" y="1549"/>
                  </a:lnTo>
                  <a:lnTo>
                    <a:pt x="18581" y="1528"/>
                  </a:lnTo>
                  <a:lnTo>
                    <a:pt x="18476" y="1445"/>
                  </a:lnTo>
                  <a:lnTo>
                    <a:pt x="18309" y="1424"/>
                  </a:lnTo>
                  <a:lnTo>
                    <a:pt x="18100" y="1445"/>
                  </a:lnTo>
                  <a:lnTo>
                    <a:pt x="17995" y="1465"/>
                  </a:lnTo>
                  <a:lnTo>
                    <a:pt x="17849" y="1528"/>
                  </a:lnTo>
                  <a:lnTo>
                    <a:pt x="17723" y="1549"/>
                  </a:lnTo>
                  <a:lnTo>
                    <a:pt x="17577" y="1570"/>
                  </a:lnTo>
                  <a:lnTo>
                    <a:pt x="17472" y="1549"/>
                  </a:lnTo>
                  <a:lnTo>
                    <a:pt x="17346" y="1570"/>
                  </a:lnTo>
                  <a:lnTo>
                    <a:pt x="17325" y="1591"/>
                  </a:lnTo>
                  <a:lnTo>
                    <a:pt x="17346" y="1737"/>
                  </a:lnTo>
                  <a:lnTo>
                    <a:pt x="17346" y="1800"/>
                  </a:lnTo>
                  <a:lnTo>
                    <a:pt x="17305" y="1800"/>
                  </a:lnTo>
                  <a:lnTo>
                    <a:pt x="17242" y="1779"/>
                  </a:lnTo>
                  <a:lnTo>
                    <a:pt x="17158" y="1654"/>
                  </a:lnTo>
                  <a:lnTo>
                    <a:pt x="17137" y="1570"/>
                  </a:lnTo>
                  <a:lnTo>
                    <a:pt x="17095" y="1549"/>
                  </a:lnTo>
                  <a:lnTo>
                    <a:pt x="17012" y="1570"/>
                  </a:lnTo>
                  <a:lnTo>
                    <a:pt x="16698" y="1570"/>
                  </a:lnTo>
                  <a:cubicBezTo>
                    <a:pt x="16698" y="1570"/>
                    <a:pt x="16593" y="1633"/>
                    <a:pt x="16572" y="1633"/>
                  </a:cubicBezTo>
                  <a:lnTo>
                    <a:pt x="16489" y="1737"/>
                  </a:lnTo>
                  <a:lnTo>
                    <a:pt x="16426" y="1884"/>
                  </a:lnTo>
                  <a:lnTo>
                    <a:pt x="16384" y="1968"/>
                  </a:lnTo>
                  <a:lnTo>
                    <a:pt x="16363" y="1968"/>
                  </a:lnTo>
                  <a:lnTo>
                    <a:pt x="16363" y="1905"/>
                  </a:lnTo>
                  <a:lnTo>
                    <a:pt x="16405" y="1800"/>
                  </a:lnTo>
                  <a:lnTo>
                    <a:pt x="16426" y="1737"/>
                  </a:lnTo>
                  <a:lnTo>
                    <a:pt x="16405" y="1696"/>
                  </a:lnTo>
                  <a:lnTo>
                    <a:pt x="16321" y="1737"/>
                  </a:lnTo>
                  <a:lnTo>
                    <a:pt x="16196" y="1737"/>
                  </a:lnTo>
                  <a:lnTo>
                    <a:pt x="16154" y="1779"/>
                  </a:lnTo>
                  <a:lnTo>
                    <a:pt x="16154" y="1842"/>
                  </a:lnTo>
                  <a:lnTo>
                    <a:pt x="16112" y="1884"/>
                  </a:lnTo>
                  <a:lnTo>
                    <a:pt x="16112" y="1989"/>
                  </a:lnTo>
                  <a:lnTo>
                    <a:pt x="16049" y="2009"/>
                  </a:lnTo>
                  <a:lnTo>
                    <a:pt x="16007" y="1968"/>
                  </a:lnTo>
                  <a:lnTo>
                    <a:pt x="16007" y="1905"/>
                  </a:lnTo>
                  <a:lnTo>
                    <a:pt x="16070" y="1842"/>
                  </a:lnTo>
                  <a:lnTo>
                    <a:pt x="16070" y="1675"/>
                  </a:lnTo>
                  <a:lnTo>
                    <a:pt x="16091" y="1591"/>
                  </a:lnTo>
                  <a:lnTo>
                    <a:pt x="16300" y="1465"/>
                  </a:lnTo>
                  <a:lnTo>
                    <a:pt x="16426" y="1382"/>
                  </a:lnTo>
                  <a:lnTo>
                    <a:pt x="16593" y="1382"/>
                  </a:lnTo>
                  <a:lnTo>
                    <a:pt x="16719" y="1424"/>
                  </a:lnTo>
                  <a:lnTo>
                    <a:pt x="16823" y="1424"/>
                  </a:lnTo>
                  <a:lnTo>
                    <a:pt x="16844" y="1382"/>
                  </a:lnTo>
                  <a:lnTo>
                    <a:pt x="17116" y="1382"/>
                  </a:lnTo>
                  <a:lnTo>
                    <a:pt x="17200" y="1340"/>
                  </a:lnTo>
                  <a:lnTo>
                    <a:pt x="17221" y="1256"/>
                  </a:lnTo>
                  <a:lnTo>
                    <a:pt x="17158" y="1256"/>
                  </a:lnTo>
                  <a:lnTo>
                    <a:pt x="17095" y="1173"/>
                  </a:lnTo>
                  <a:lnTo>
                    <a:pt x="17095" y="1068"/>
                  </a:lnTo>
                  <a:lnTo>
                    <a:pt x="17200" y="1005"/>
                  </a:lnTo>
                  <a:lnTo>
                    <a:pt x="17263" y="963"/>
                  </a:lnTo>
                  <a:lnTo>
                    <a:pt x="17346" y="963"/>
                  </a:lnTo>
                  <a:lnTo>
                    <a:pt x="17367" y="1026"/>
                  </a:lnTo>
                  <a:lnTo>
                    <a:pt x="17346" y="1068"/>
                  </a:lnTo>
                  <a:lnTo>
                    <a:pt x="17305" y="1068"/>
                  </a:lnTo>
                  <a:lnTo>
                    <a:pt x="17346" y="1152"/>
                  </a:lnTo>
                  <a:lnTo>
                    <a:pt x="17346" y="1256"/>
                  </a:lnTo>
                  <a:lnTo>
                    <a:pt x="17409" y="1340"/>
                  </a:lnTo>
                  <a:lnTo>
                    <a:pt x="17556" y="1340"/>
                  </a:lnTo>
                  <a:lnTo>
                    <a:pt x="17681" y="1277"/>
                  </a:lnTo>
                  <a:lnTo>
                    <a:pt x="17765" y="1277"/>
                  </a:lnTo>
                  <a:lnTo>
                    <a:pt x="17869" y="1319"/>
                  </a:lnTo>
                  <a:lnTo>
                    <a:pt x="17953" y="1277"/>
                  </a:lnTo>
                  <a:lnTo>
                    <a:pt x="18141" y="1214"/>
                  </a:lnTo>
                  <a:lnTo>
                    <a:pt x="18267" y="1214"/>
                  </a:lnTo>
                  <a:lnTo>
                    <a:pt x="18309" y="1256"/>
                  </a:lnTo>
                  <a:lnTo>
                    <a:pt x="18393" y="1256"/>
                  </a:lnTo>
                  <a:lnTo>
                    <a:pt x="18455" y="1214"/>
                  </a:lnTo>
                  <a:lnTo>
                    <a:pt x="18581" y="1214"/>
                  </a:lnTo>
                  <a:lnTo>
                    <a:pt x="18685" y="1256"/>
                  </a:lnTo>
                  <a:lnTo>
                    <a:pt x="18769" y="1256"/>
                  </a:lnTo>
                  <a:lnTo>
                    <a:pt x="18853" y="1277"/>
                  </a:lnTo>
                  <a:lnTo>
                    <a:pt x="19083" y="1382"/>
                  </a:lnTo>
                  <a:lnTo>
                    <a:pt x="19209" y="1382"/>
                  </a:lnTo>
                  <a:lnTo>
                    <a:pt x="19313" y="1361"/>
                  </a:lnTo>
                  <a:lnTo>
                    <a:pt x="19439" y="1361"/>
                  </a:lnTo>
                  <a:lnTo>
                    <a:pt x="19481" y="1277"/>
                  </a:lnTo>
                  <a:lnTo>
                    <a:pt x="19564" y="1235"/>
                  </a:lnTo>
                  <a:lnTo>
                    <a:pt x="19669" y="1256"/>
                  </a:lnTo>
                  <a:lnTo>
                    <a:pt x="19774" y="1256"/>
                  </a:lnTo>
                  <a:lnTo>
                    <a:pt x="19836" y="1173"/>
                  </a:lnTo>
                  <a:lnTo>
                    <a:pt x="19836" y="1131"/>
                  </a:lnTo>
                  <a:lnTo>
                    <a:pt x="19669" y="1026"/>
                  </a:lnTo>
                  <a:lnTo>
                    <a:pt x="19585" y="963"/>
                  </a:lnTo>
                  <a:lnTo>
                    <a:pt x="19543" y="859"/>
                  </a:lnTo>
                  <a:lnTo>
                    <a:pt x="19439" y="796"/>
                  </a:lnTo>
                  <a:lnTo>
                    <a:pt x="19250" y="733"/>
                  </a:lnTo>
                  <a:lnTo>
                    <a:pt x="19167" y="649"/>
                  </a:lnTo>
                  <a:lnTo>
                    <a:pt x="19062" y="628"/>
                  </a:lnTo>
                  <a:lnTo>
                    <a:pt x="18957" y="649"/>
                  </a:lnTo>
                  <a:lnTo>
                    <a:pt x="18916" y="608"/>
                  </a:lnTo>
                  <a:lnTo>
                    <a:pt x="18853" y="545"/>
                  </a:lnTo>
                  <a:lnTo>
                    <a:pt x="18727" y="587"/>
                  </a:lnTo>
                  <a:lnTo>
                    <a:pt x="18685" y="524"/>
                  </a:lnTo>
                  <a:lnTo>
                    <a:pt x="18455" y="503"/>
                  </a:lnTo>
                  <a:lnTo>
                    <a:pt x="18309" y="398"/>
                  </a:lnTo>
                  <a:lnTo>
                    <a:pt x="18246" y="398"/>
                  </a:lnTo>
                  <a:lnTo>
                    <a:pt x="18058" y="294"/>
                  </a:lnTo>
                  <a:lnTo>
                    <a:pt x="17995" y="294"/>
                  </a:lnTo>
                  <a:lnTo>
                    <a:pt x="17995" y="315"/>
                  </a:lnTo>
                  <a:lnTo>
                    <a:pt x="17932" y="336"/>
                  </a:lnTo>
                  <a:lnTo>
                    <a:pt x="17765" y="231"/>
                  </a:lnTo>
                  <a:lnTo>
                    <a:pt x="17744" y="168"/>
                  </a:lnTo>
                  <a:lnTo>
                    <a:pt x="17681" y="105"/>
                  </a:lnTo>
                  <a:lnTo>
                    <a:pt x="17597" y="126"/>
                  </a:lnTo>
                  <a:lnTo>
                    <a:pt x="17535" y="126"/>
                  </a:lnTo>
                  <a:lnTo>
                    <a:pt x="17472" y="84"/>
                  </a:lnTo>
                  <a:lnTo>
                    <a:pt x="17263" y="84"/>
                  </a:lnTo>
                  <a:lnTo>
                    <a:pt x="17158" y="22"/>
                  </a:lnTo>
                  <a:lnTo>
                    <a:pt x="17074" y="84"/>
                  </a:lnTo>
                  <a:lnTo>
                    <a:pt x="17033" y="84"/>
                  </a:lnTo>
                  <a:lnTo>
                    <a:pt x="17012" y="64"/>
                  </a:lnTo>
                  <a:lnTo>
                    <a:pt x="16928" y="1"/>
                  </a:lnTo>
                  <a:lnTo>
                    <a:pt x="16740" y="22"/>
                  </a:lnTo>
                  <a:lnTo>
                    <a:pt x="16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grpSp>
          <p:nvGrpSpPr>
            <p:cNvPr id="1274" name="Google Shape;1274;p34"/>
            <p:cNvGrpSpPr/>
            <p:nvPr/>
          </p:nvGrpSpPr>
          <p:grpSpPr>
            <a:xfrm>
              <a:off x="2905224" y="2311071"/>
              <a:ext cx="596721" cy="528992"/>
              <a:chOff x="1922950" y="1410350"/>
              <a:chExt cx="1252825" cy="1162875"/>
            </a:xfrm>
          </p:grpSpPr>
          <p:sp>
            <p:nvSpPr>
              <p:cNvPr id="1275" name="Google Shape;1275;p34"/>
              <p:cNvSpPr/>
              <p:nvPr/>
            </p:nvSpPr>
            <p:spPr>
              <a:xfrm>
                <a:off x="1988325" y="2333100"/>
                <a:ext cx="52325" cy="65925"/>
              </a:xfrm>
              <a:custGeom>
                <a:rect b="b" l="l" r="r" t="t"/>
                <a:pathLst>
                  <a:path extrusionOk="0" h="2637" w="2093">
                    <a:moveTo>
                      <a:pt x="210" y="0"/>
                    </a:moveTo>
                    <a:lnTo>
                      <a:pt x="189" y="63"/>
                    </a:lnTo>
                    <a:lnTo>
                      <a:pt x="1" y="21"/>
                    </a:lnTo>
                    <a:lnTo>
                      <a:pt x="63" y="188"/>
                    </a:lnTo>
                    <a:lnTo>
                      <a:pt x="105" y="209"/>
                    </a:lnTo>
                    <a:lnTo>
                      <a:pt x="168" y="335"/>
                    </a:lnTo>
                    <a:lnTo>
                      <a:pt x="440" y="377"/>
                    </a:lnTo>
                    <a:lnTo>
                      <a:pt x="314" y="439"/>
                    </a:lnTo>
                    <a:lnTo>
                      <a:pt x="189" y="439"/>
                    </a:lnTo>
                    <a:lnTo>
                      <a:pt x="105" y="544"/>
                    </a:lnTo>
                    <a:lnTo>
                      <a:pt x="168" y="607"/>
                    </a:lnTo>
                    <a:lnTo>
                      <a:pt x="105" y="732"/>
                    </a:lnTo>
                    <a:lnTo>
                      <a:pt x="126" y="774"/>
                    </a:lnTo>
                    <a:lnTo>
                      <a:pt x="273" y="732"/>
                    </a:lnTo>
                    <a:lnTo>
                      <a:pt x="293" y="837"/>
                    </a:lnTo>
                    <a:lnTo>
                      <a:pt x="419" y="837"/>
                    </a:lnTo>
                    <a:lnTo>
                      <a:pt x="419" y="942"/>
                    </a:lnTo>
                    <a:lnTo>
                      <a:pt x="524" y="1025"/>
                    </a:lnTo>
                    <a:lnTo>
                      <a:pt x="649" y="963"/>
                    </a:lnTo>
                    <a:lnTo>
                      <a:pt x="503" y="1130"/>
                    </a:lnTo>
                    <a:lnTo>
                      <a:pt x="545" y="1276"/>
                    </a:lnTo>
                    <a:lnTo>
                      <a:pt x="649" y="1255"/>
                    </a:lnTo>
                    <a:lnTo>
                      <a:pt x="649" y="1151"/>
                    </a:lnTo>
                    <a:lnTo>
                      <a:pt x="817" y="1109"/>
                    </a:lnTo>
                    <a:lnTo>
                      <a:pt x="817" y="1109"/>
                    </a:lnTo>
                    <a:lnTo>
                      <a:pt x="754" y="1235"/>
                    </a:lnTo>
                    <a:lnTo>
                      <a:pt x="691" y="1339"/>
                    </a:lnTo>
                    <a:lnTo>
                      <a:pt x="691" y="1423"/>
                    </a:lnTo>
                    <a:lnTo>
                      <a:pt x="733" y="1423"/>
                    </a:lnTo>
                    <a:lnTo>
                      <a:pt x="796" y="1548"/>
                    </a:lnTo>
                    <a:lnTo>
                      <a:pt x="963" y="1528"/>
                    </a:lnTo>
                    <a:lnTo>
                      <a:pt x="963" y="1632"/>
                    </a:lnTo>
                    <a:lnTo>
                      <a:pt x="1047" y="1632"/>
                    </a:lnTo>
                    <a:lnTo>
                      <a:pt x="1068" y="1737"/>
                    </a:lnTo>
                    <a:lnTo>
                      <a:pt x="1047" y="1820"/>
                    </a:lnTo>
                    <a:lnTo>
                      <a:pt x="1172" y="1967"/>
                    </a:lnTo>
                    <a:lnTo>
                      <a:pt x="1256" y="1883"/>
                    </a:lnTo>
                    <a:lnTo>
                      <a:pt x="1319" y="1946"/>
                    </a:lnTo>
                    <a:lnTo>
                      <a:pt x="1423" y="1946"/>
                    </a:lnTo>
                    <a:lnTo>
                      <a:pt x="1256" y="2113"/>
                    </a:lnTo>
                    <a:lnTo>
                      <a:pt x="1465" y="2323"/>
                    </a:lnTo>
                    <a:lnTo>
                      <a:pt x="1549" y="2364"/>
                    </a:lnTo>
                    <a:lnTo>
                      <a:pt x="1591" y="2427"/>
                    </a:lnTo>
                    <a:lnTo>
                      <a:pt x="1946" y="2636"/>
                    </a:lnTo>
                    <a:lnTo>
                      <a:pt x="1988" y="2595"/>
                    </a:lnTo>
                    <a:lnTo>
                      <a:pt x="2093" y="2616"/>
                    </a:lnTo>
                    <a:lnTo>
                      <a:pt x="2009" y="2302"/>
                    </a:lnTo>
                    <a:lnTo>
                      <a:pt x="2051" y="2176"/>
                    </a:lnTo>
                    <a:lnTo>
                      <a:pt x="2009" y="2072"/>
                    </a:lnTo>
                    <a:lnTo>
                      <a:pt x="2009" y="1820"/>
                    </a:lnTo>
                    <a:lnTo>
                      <a:pt x="1946" y="1695"/>
                    </a:lnTo>
                    <a:lnTo>
                      <a:pt x="1674" y="1548"/>
                    </a:lnTo>
                    <a:lnTo>
                      <a:pt x="1653" y="1214"/>
                    </a:lnTo>
                    <a:lnTo>
                      <a:pt x="1528" y="1004"/>
                    </a:lnTo>
                    <a:lnTo>
                      <a:pt x="1486" y="774"/>
                    </a:lnTo>
                    <a:lnTo>
                      <a:pt x="1444" y="732"/>
                    </a:lnTo>
                    <a:lnTo>
                      <a:pt x="1319" y="711"/>
                    </a:lnTo>
                    <a:lnTo>
                      <a:pt x="1130" y="607"/>
                    </a:lnTo>
                    <a:lnTo>
                      <a:pt x="1005" y="607"/>
                    </a:lnTo>
                    <a:lnTo>
                      <a:pt x="858" y="544"/>
                    </a:lnTo>
                    <a:lnTo>
                      <a:pt x="817" y="439"/>
                    </a:lnTo>
                    <a:lnTo>
                      <a:pt x="628" y="377"/>
                    </a:lnTo>
                    <a:lnTo>
                      <a:pt x="545" y="251"/>
                    </a:lnTo>
                    <a:lnTo>
                      <a:pt x="524" y="167"/>
                    </a:lnTo>
                    <a:lnTo>
                      <a:pt x="398" y="167"/>
                    </a:lnTo>
                    <a:lnTo>
                      <a:pt x="314" y="21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34"/>
              <p:cNvSpPr/>
              <p:nvPr/>
            </p:nvSpPr>
            <p:spPr>
              <a:xfrm>
                <a:off x="1953800" y="2242075"/>
                <a:ext cx="23050" cy="54425"/>
              </a:xfrm>
              <a:custGeom>
                <a:rect b="b" l="l" r="r" t="t"/>
                <a:pathLst>
                  <a:path extrusionOk="0" h="2177" w="922">
                    <a:moveTo>
                      <a:pt x="210" y="0"/>
                    </a:moveTo>
                    <a:lnTo>
                      <a:pt x="21" y="314"/>
                    </a:lnTo>
                    <a:lnTo>
                      <a:pt x="42" y="523"/>
                    </a:lnTo>
                    <a:lnTo>
                      <a:pt x="1" y="628"/>
                    </a:lnTo>
                    <a:lnTo>
                      <a:pt x="1" y="733"/>
                    </a:lnTo>
                    <a:lnTo>
                      <a:pt x="105" y="754"/>
                    </a:lnTo>
                    <a:lnTo>
                      <a:pt x="189" y="837"/>
                    </a:lnTo>
                    <a:lnTo>
                      <a:pt x="189" y="942"/>
                    </a:lnTo>
                    <a:lnTo>
                      <a:pt x="126" y="921"/>
                    </a:lnTo>
                    <a:lnTo>
                      <a:pt x="21" y="900"/>
                    </a:lnTo>
                    <a:lnTo>
                      <a:pt x="21" y="984"/>
                    </a:lnTo>
                    <a:lnTo>
                      <a:pt x="105" y="1047"/>
                    </a:lnTo>
                    <a:lnTo>
                      <a:pt x="21" y="1193"/>
                    </a:lnTo>
                    <a:lnTo>
                      <a:pt x="105" y="1214"/>
                    </a:lnTo>
                    <a:lnTo>
                      <a:pt x="210" y="1339"/>
                    </a:lnTo>
                    <a:lnTo>
                      <a:pt x="84" y="1319"/>
                    </a:lnTo>
                    <a:lnTo>
                      <a:pt x="21" y="1402"/>
                    </a:lnTo>
                    <a:lnTo>
                      <a:pt x="42" y="1507"/>
                    </a:lnTo>
                    <a:lnTo>
                      <a:pt x="210" y="1528"/>
                    </a:lnTo>
                    <a:lnTo>
                      <a:pt x="147" y="1611"/>
                    </a:lnTo>
                    <a:lnTo>
                      <a:pt x="189" y="1758"/>
                    </a:lnTo>
                    <a:lnTo>
                      <a:pt x="356" y="2135"/>
                    </a:lnTo>
                    <a:lnTo>
                      <a:pt x="503" y="2176"/>
                    </a:lnTo>
                    <a:lnTo>
                      <a:pt x="565" y="2072"/>
                    </a:lnTo>
                    <a:lnTo>
                      <a:pt x="524" y="1988"/>
                    </a:lnTo>
                    <a:lnTo>
                      <a:pt x="440" y="1988"/>
                    </a:lnTo>
                    <a:lnTo>
                      <a:pt x="398" y="1863"/>
                    </a:lnTo>
                    <a:lnTo>
                      <a:pt x="335" y="1653"/>
                    </a:lnTo>
                    <a:lnTo>
                      <a:pt x="356" y="1507"/>
                    </a:lnTo>
                    <a:lnTo>
                      <a:pt x="314" y="1402"/>
                    </a:lnTo>
                    <a:lnTo>
                      <a:pt x="398" y="1235"/>
                    </a:lnTo>
                    <a:lnTo>
                      <a:pt x="545" y="1235"/>
                    </a:lnTo>
                    <a:lnTo>
                      <a:pt x="524" y="1109"/>
                    </a:lnTo>
                    <a:lnTo>
                      <a:pt x="419" y="1109"/>
                    </a:lnTo>
                    <a:lnTo>
                      <a:pt x="335" y="1130"/>
                    </a:lnTo>
                    <a:lnTo>
                      <a:pt x="231" y="1130"/>
                    </a:lnTo>
                    <a:lnTo>
                      <a:pt x="314" y="1026"/>
                    </a:lnTo>
                    <a:lnTo>
                      <a:pt x="419" y="1026"/>
                    </a:lnTo>
                    <a:lnTo>
                      <a:pt x="545" y="921"/>
                    </a:lnTo>
                    <a:lnTo>
                      <a:pt x="565" y="733"/>
                    </a:lnTo>
                    <a:lnTo>
                      <a:pt x="670" y="607"/>
                    </a:lnTo>
                    <a:lnTo>
                      <a:pt x="712" y="419"/>
                    </a:lnTo>
                    <a:lnTo>
                      <a:pt x="921" y="210"/>
                    </a:lnTo>
                    <a:lnTo>
                      <a:pt x="858" y="189"/>
                    </a:lnTo>
                    <a:lnTo>
                      <a:pt x="670" y="272"/>
                    </a:lnTo>
                    <a:lnTo>
                      <a:pt x="545" y="461"/>
                    </a:lnTo>
                    <a:lnTo>
                      <a:pt x="461" y="628"/>
                    </a:lnTo>
                    <a:lnTo>
                      <a:pt x="335" y="670"/>
                    </a:lnTo>
                    <a:lnTo>
                      <a:pt x="335" y="586"/>
                    </a:lnTo>
                    <a:lnTo>
                      <a:pt x="252" y="523"/>
                    </a:lnTo>
                    <a:lnTo>
                      <a:pt x="461" y="461"/>
                    </a:lnTo>
                    <a:lnTo>
                      <a:pt x="565" y="377"/>
                    </a:lnTo>
                    <a:lnTo>
                      <a:pt x="607" y="231"/>
                    </a:lnTo>
                    <a:lnTo>
                      <a:pt x="607" y="168"/>
                    </a:lnTo>
                    <a:lnTo>
                      <a:pt x="503" y="105"/>
                    </a:lnTo>
                    <a:lnTo>
                      <a:pt x="440" y="189"/>
                    </a:lnTo>
                    <a:lnTo>
                      <a:pt x="356" y="210"/>
                    </a:lnTo>
                    <a:lnTo>
                      <a:pt x="398" y="63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34"/>
              <p:cNvSpPr/>
              <p:nvPr/>
            </p:nvSpPr>
            <p:spPr>
              <a:xfrm>
                <a:off x="2552225" y="1885325"/>
                <a:ext cx="48150" cy="48675"/>
              </a:xfrm>
              <a:custGeom>
                <a:rect b="b" l="l" r="r" t="t"/>
                <a:pathLst>
                  <a:path extrusionOk="0" h="1947" w="1926">
                    <a:moveTo>
                      <a:pt x="1402" y="0"/>
                    </a:moveTo>
                    <a:lnTo>
                      <a:pt x="1256" y="21"/>
                    </a:lnTo>
                    <a:lnTo>
                      <a:pt x="1067" y="189"/>
                    </a:lnTo>
                    <a:lnTo>
                      <a:pt x="984" y="356"/>
                    </a:lnTo>
                    <a:lnTo>
                      <a:pt x="1046" y="544"/>
                    </a:lnTo>
                    <a:lnTo>
                      <a:pt x="942" y="524"/>
                    </a:lnTo>
                    <a:lnTo>
                      <a:pt x="900" y="356"/>
                    </a:lnTo>
                    <a:lnTo>
                      <a:pt x="858" y="356"/>
                    </a:lnTo>
                    <a:lnTo>
                      <a:pt x="837" y="503"/>
                    </a:lnTo>
                    <a:lnTo>
                      <a:pt x="753" y="503"/>
                    </a:lnTo>
                    <a:lnTo>
                      <a:pt x="795" y="607"/>
                    </a:lnTo>
                    <a:lnTo>
                      <a:pt x="753" y="712"/>
                    </a:lnTo>
                    <a:lnTo>
                      <a:pt x="649" y="712"/>
                    </a:lnTo>
                    <a:lnTo>
                      <a:pt x="586" y="816"/>
                    </a:lnTo>
                    <a:lnTo>
                      <a:pt x="419" y="775"/>
                    </a:lnTo>
                    <a:lnTo>
                      <a:pt x="335" y="837"/>
                    </a:lnTo>
                    <a:lnTo>
                      <a:pt x="251" y="816"/>
                    </a:lnTo>
                    <a:lnTo>
                      <a:pt x="0" y="963"/>
                    </a:lnTo>
                    <a:lnTo>
                      <a:pt x="21" y="1088"/>
                    </a:lnTo>
                    <a:lnTo>
                      <a:pt x="147" y="1235"/>
                    </a:lnTo>
                    <a:lnTo>
                      <a:pt x="230" y="1172"/>
                    </a:lnTo>
                    <a:lnTo>
                      <a:pt x="209" y="1088"/>
                    </a:lnTo>
                    <a:lnTo>
                      <a:pt x="251" y="1026"/>
                    </a:lnTo>
                    <a:lnTo>
                      <a:pt x="356" y="1130"/>
                    </a:lnTo>
                    <a:lnTo>
                      <a:pt x="314" y="1277"/>
                    </a:lnTo>
                    <a:lnTo>
                      <a:pt x="440" y="1381"/>
                    </a:lnTo>
                    <a:lnTo>
                      <a:pt x="523" y="1256"/>
                    </a:lnTo>
                    <a:lnTo>
                      <a:pt x="544" y="1340"/>
                    </a:lnTo>
                    <a:lnTo>
                      <a:pt x="523" y="1423"/>
                    </a:lnTo>
                    <a:lnTo>
                      <a:pt x="649" y="1591"/>
                    </a:lnTo>
                    <a:lnTo>
                      <a:pt x="753" y="1612"/>
                    </a:lnTo>
                    <a:lnTo>
                      <a:pt x="795" y="1779"/>
                    </a:lnTo>
                    <a:lnTo>
                      <a:pt x="879" y="1863"/>
                    </a:lnTo>
                    <a:lnTo>
                      <a:pt x="963" y="1716"/>
                    </a:lnTo>
                    <a:lnTo>
                      <a:pt x="984" y="1821"/>
                    </a:lnTo>
                    <a:lnTo>
                      <a:pt x="1109" y="1946"/>
                    </a:lnTo>
                    <a:lnTo>
                      <a:pt x="1214" y="1925"/>
                    </a:lnTo>
                    <a:lnTo>
                      <a:pt x="1318" y="1925"/>
                    </a:lnTo>
                    <a:lnTo>
                      <a:pt x="1423" y="1821"/>
                    </a:lnTo>
                    <a:lnTo>
                      <a:pt x="1507" y="1800"/>
                    </a:lnTo>
                    <a:lnTo>
                      <a:pt x="1632" y="1695"/>
                    </a:lnTo>
                    <a:lnTo>
                      <a:pt x="1695" y="1800"/>
                    </a:lnTo>
                    <a:lnTo>
                      <a:pt x="1737" y="1758"/>
                    </a:lnTo>
                    <a:lnTo>
                      <a:pt x="1925" y="1653"/>
                    </a:lnTo>
                    <a:lnTo>
                      <a:pt x="1925" y="1549"/>
                    </a:lnTo>
                    <a:lnTo>
                      <a:pt x="1800" y="1591"/>
                    </a:lnTo>
                    <a:lnTo>
                      <a:pt x="1716" y="1507"/>
                    </a:lnTo>
                    <a:lnTo>
                      <a:pt x="1841" y="1277"/>
                    </a:lnTo>
                    <a:lnTo>
                      <a:pt x="1883" y="1151"/>
                    </a:lnTo>
                    <a:lnTo>
                      <a:pt x="1737" y="1235"/>
                    </a:lnTo>
                    <a:lnTo>
                      <a:pt x="1674" y="1402"/>
                    </a:lnTo>
                    <a:lnTo>
                      <a:pt x="1674" y="1277"/>
                    </a:lnTo>
                    <a:lnTo>
                      <a:pt x="1737" y="1026"/>
                    </a:lnTo>
                    <a:lnTo>
                      <a:pt x="1695" y="649"/>
                    </a:lnTo>
                    <a:lnTo>
                      <a:pt x="1528" y="544"/>
                    </a:lnTo>
                    <a:lnTo>
                      <a:pt x="1528" y="419"/>
                    </a:lnTo>
                    <a:lnTo>
                      <a:pt x="1423" y="419"/>
                    </a:lnTo>
                    <a:lnTo>
                      <a:pt x="1360" y="524"/>
                    </a:lnTo>
                    <a:lnTo>
                      <a:pt x="1360" y="398"/>
                    </a:lnTo>
                    <a:lnTo>
                      <a:pt x="1423" y="314"/>
                    </a:lnTo>
                    <a:lnTo>
                      <a:pt x="1381" y="210"/>
                    </a:lnTo>
                    <a:lnTo>
                      <a:pt x="1402" y="105"/>
                    </a:lnTo>
                    <a:lnTo>
                      <a:pt x="14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34"/>
              <p:cNvSpPr/>
              <p:nvPr/>
            </p:nvSpPr>
            <p:spPr>
              <a:xfrm>
                <a:off x="2722750" y="1634775"/>
                <a:ext cx="145950" cy="133925"/>
              </a:xfrm>
              <a:custGeom>
                <a:rect b="b" l="l" r="r" t="t"/>
                <a:pathLst>
                  <a:path extrusionOk="0" h="5357" w="5838">
                    <a:moveTo>
                      <a:pt x="502" y="0"/>
                    </a:moveTo>
                    <a:lnTo>
                      <a:pt x="440" y="84"/>
                    </a:lnTo>
                    <a:lnTo>
                      <a:pt x="230" y="105"/>
                    </a:lnTo>
                    <a:lnTo>
                      <a:pt x="210" y="126"/>
                    </a:lnTo>
                    <a:lnTo>
                      <a:pt x="147" y="126"/>
                    </a:lnTo>
                    <a:lnTo>
                      <a:pt x="105" y="230"/>
                    </a:lnTo>
                    <a:lnTo>
                      <a:pt x="189" y="335"/>
                    </a:lnTo>
                    <a:lnTo>
                      <a:pt x="230" y="439"/>
                    </a:lnTo>
                    <a:lnTo>
                      <a:pt x="147" y="439"/>
                    </a:lnTo>
                    <a:lnTo>
                      <a:pt x="21" y="272"/>
                    </a:lnTo>
                    <a:lnTo>
                      <a:pt x="0" y="398"/>
                    </a:lnTo>
                    <a:lnTo>
                      <a:pt x="21" y="502"/>
                    </a:lnTo>
                    <a:lnTo>
                      <a:pt x="147" y="544"/>
                    </a:lnTo>
                    <a:lnTo>
                      <a:pt x="251" y="732"/>
                    </a:lnTo>
                    <a:lnTo>
                      <a:pt x="356" y="732"/>
                    </a:lnTo>
                    <a:lnTo>
                      <a:pt x="293" y="816"/>
                    </a:lnTo>
                    <a:lnTo>
                      <a:pt x="210" y="816"/>
                    </a:lnTo>
                    <a:lnTo>
                      <a:pt x="189" y="921"/>
                    </a:lnTo>
                    <a:lnTo>
                      <a:pt x="314" y="1109"/>
                    </a:lnTo>
                    <a:lnTo>
                      <a:pt x="440" y="1151"/>
                    </a:lnTo>
                    <a:lnTo>
                      <a:pt x="419" y="1235"/>
                    </a:lnTo>
                    <a:lnTo>
                      <a:pt x="398" y="1172"/>
                    </a:lnTo>
                    <a:lnTo>
                      <a:pt x="210" y="1151"/>
                    </a:lnTo>
                    <a:lnTo>
                      <a:pt x="210" y="1235"/>
                    </a:lnTo>
                    <a:lnTo>
                      <a:pt x="147" y="1255"/>
                    </a:lnTo>
                    <a:lnTo>
                      <a:pt x="105" y="1360"/>
                    </a:lnTo>
                    <a:lnTo>
                      <a:pt x="251" y="1276"/>
                    </a:lnTo>
                    <a:lnTo>
                      <a:pt x="335" y="1360"/>
                    </a:lnTo>
                    <a:lnTo>
                      <a:pt x="523" y="1276"/>
                    </a:lnTo>
                    <a:lnTo>
                      <a:pt x="544" y="1360"/>
                    </a:lnTo>
                    <a:lnTo>
                      <a:pt x="649" y="1381"/>
                    </a:lnTo>
                    <a:lnTo>
                      <a:pt x="670" y="1465"/>
                    </a:lnTo>
                    <a:lnTo>
                      <a:pt x="837" y="1590"/>
                    </a:lnTo>
                    <a:lnTo>
                      <a:pt x="879" y="1590"/>
                    </a:lnTo>
                    <a:lnTo>
                      <a:pt x="879" y="1527"/>
                    </a:lnTo>
                    <a:lnTo>
                      <a:pt x="942" y="1548"/>
                    </a:lnTo>
                    <a:lnTo>
                      <a:pt x="1046" y="1486"/>
                    </a:lnTo>
                    <a:lnTo>
                      <a:pt x="1130" y="1527"/>
                    </a:lnTo>
                    <a:lnTo>
                      <a:pt x="1151" y="1590"/>
                    </a:lnTo>
                    <a:lnTo>
                      <a:pt x="1130" y="1674"/>
                    </a:lnTo>
                    <a:lnTo>
                      <a:pt x="1130" y="1883"/>
                    </a:lnTo>
                    <a:lnTo>
                      <a:pt x="1067" y="2051"/>
                    </a:lnTo>
                    <a:lnTo>
                      <a:pt x="1067" y="2113"/>
                    </a:lnTo>
                    <a:lnTo>
                      <a:pt x="1151" y="2260"/>
                    </a:lnTo>
                    <a:lnTo>
                      <a:pt x="1088" y="2385"/>
                    </a:lnTo>
                    <a:lnTo>
                      <a:pt x="1088" y="2469"/>
                    </a:lnTo>
                    <a:lnTo>
                      <a:pt x="1067" y="2595"/>
                    </a:lnTo>
                    <a:lnTo>
                      <a:pt x="879" y="2699"/>
                    </a:lnTo>
                    <a:lnTo>
                      <a:pt x="754" y="2741"/>
                    </a:lnTo>
                    <a:lnTo>
                      <a:pt x="733" y="2825"/>
                    </a:lnTo>
                    <a:lnTo>
                      <a:pt x="628" y="2992"/>
                    </a:lnTo>
                    <a:lnTo>
                      <a:pt x="628" y="3055"/>
                    </a:lnTo>
                    <a:lnTo>
                      <a:pt x="523" y="3118"/>
                    </a:lnTo>
                    <a:lnTo>
                      <a:pt x="461" y="3222"/>
                    </a:lnTo>
                    <a:lnTo>
                      <a:pt x="461" y="3348"/>
                    </a:lnTo>
                    <a:lnTo>
                      <a:pt x="544" y="3369"/>
                    </a:lnTo>
                    <a:lnTo>
                      <a:pt x="544" y="3452"/>
                    </a:lnTo>
                    <a:lnTo>
                      <a:pt x="440" y="3473"/>
                    </a:lnTo>
                    <a:lnTo>
                      <a:pt x="419" y="3578"/>
                    </a:lnTo>
                    <a:lnTo>
                      <a:pt x="461" y="3641"/>
                    </a:lnTo>
                    <a:lnTo>
                      <a:pt x="398" y="3745"/>
                    </a:lnTo>
                    <a:lnTo>
                      <a:pt x="356" y="3850"/>
                    </a:lnTo>
                    <a:lnTo>
                      <a:pt x="419" y="3955"/>
                    </a:lnTo>
                    <a:lnTo>
                      <a:pt x="502" y="3976"/>
                    </a:lnTo>
                    <a:lnTo>
                      <a:pt x="502" y="4059"/>
                    </a:lnTo>
                    <a:lnTo>
                      <a:pt x="565" y="4143"/>
                    </a:lnTo>
                    <a:lnTo>
                      <a:pt x="628" y="4143"/>
                    </a:lnTo>
                    <a:lnTo>
                      <a:pt x="649" y="4038"/>
                    </a:lnTo>
                    <a:lnTo>
                      <a:pt x="670" y="3955"/>
                    </a:lnTo>
                    <a:lnTo>
                      <a:pt x="733" y="3996"/>
                    </a:lnTo>
                    <a:lnTo>
                      <a:pt x="774" y="3996"/>
                    </a:lnTo>
                    <a:lnTo>
                      <a:pt x="879" y="3871"/>
                    </a:lnTo>
                    <a:lnTo>
                      <a:pt x="942" y="3892"/>
                    </a:lnTo>
                    <a:lnTo>
                      <a:pt x="879" y="4059"/>
                    </a:lnTo>
                    <a:lnTo>
                      <a:pt x="774" y="4080"/>
                    </a:lnTo>
                    <a:lnTo>
                      <a:pt x="754" y="4143"/>
                    </a:lnTo>
                    <a:lnTo>
                      <a:pt x="816" y="4185"/>
                    </a:lnTo>
                    <a:lnTo>
                      <a:pt x="816" y="4268"/>
                    </a:lnTo>
                    <a:lnTo>
                      <a:pt x="921" y="4394"/>
                    </a:lnTo>
                    <a:lnTo>
                      <a:pt x="1026" y="4352"/>
                    </a:lnTo>
                    <a:lnTo>
                      <a:pt x="1067" y="4394"/>
                    </a:lnTo>
                    <a:lnTo>
                      <a:pt x="1193" y="4415"/>
                    </a:lnTo>
                    <a:lnTo>
                      <a:pt x="1256" y="4352"/>
                    </a:lnTo>
                    <a:lnTo>
                      <a:pt x="1402" y="4310"/>
                    </a:lnTo>
                    <a:lnTo>
                      <a:pt x="1381" y="4164"/>
                    </a:lnTo>
                    <a:lnTo>
                      <a:pt x="1465" y="4164"/>
                    </a:lnTo>
                    <a:lnTo>
                      <a:pt x="1507" y="4101"/>
                    </a:lnTo>
                    <a:lnTo>
                      <a:pt x="1507" y="4185"/>
                    </a:lnTo>
                    <a:lnTo>
                      <a:pt x="1486" y="4206"/>
                    </a:lnTo>
                    <a:lnTo>
                      <a:pt x="1507" y="4310"/>
                    </a:lnTo>
                    <a:lnTo>
                      <a:pt x="1570" y="4289"/>
                    </a:lnTo>
                    <a:lnTo>
                      <a:pt x="1653" y="4143"/>
                    </a:lnTo>
                    <a:lnTo>
                      <a:pt x="1695" y="4080"/>
                    </a:lnTo>
                    <a:lnTo>
                      <a:pt x="1716" y="4143"/>
                    </a:lnTo>
                    <a:lnTo>
                      <a:pt x="1695" y="4268"/>
                    </a:lnTo>
                    <a:lnTo>
                      <a:pt x="1570" y="4478"/>
                    </a:lnTo>
                    <a:lnTo>
                      <a:pt x="1486" y="4520"/>
                    </a:lnTo>
                    <a:lnTo>
                      <a:pt x="1486" y="4624"/>
                    </a:lnTo>
                    <a:lnTo>
                      <a:pt x="1611" y="4666"/>
                    </a:lnTo>
                    <a:lnTo>
                      <a:pt x="1695" y="4729"/>
                    </a:lnTo>
                    <a:lnTo>
                      <a:pt x="1800" y="4729"/>
                    </a:lnTo>
                    <a:lnTo>
                      <a:pt x="1821" y="4771"/>
                    </a:lnTo>
                    <a:lnTo>
                      <a:pt x="1967" y="4792"/>
                    </a:lnTo>
                    <a:lnTo>
                      <a:pt x="1988" y="4708"/>
                    </a:lnTo>
                    <a:lnTo>
                      <a:pt x="2114" y="4708"/>
                    </a:lnTo>
                    <a:lnTo>
                      <a:pt x="2072" y="4771"/>
                    </a:lnTo>
                    <a:lnTo>
                      <a:pt x="2093" y="4833"/>
                    </a:lnTo>
                    <a:lnTo>
                      <a:pt x="2176" y="4833"/>
                    </a:lnTo>
                    <a:lnTo>
                      <a:pt x="2239" y="4917"/>
                    </a:lnTo>
                    <a:lnTo>
                      <a:pt x="2323" y="4875"/>
                    </a:lnTo>
                    <a:lnTo>
                      <a:pt x="2302" y="4792"/>
                    </a:lnTo>
                    <a:lnTo>
                      <a:pt x="2281" y="4708"/>
                    </a:lnTo>
                    <a:lnTo>
                      <a:pt x="2344" y="4603"/>
                    </a:lnTo>
                    <a:lnTo>
                      <a:pt x="2386" y="4687"/>
                    </a:lnTo>
                    <a:lnTo>
                      <a:pt x="2344" y="4792"/>
                    </a:lnTo>
                    <a:lnTo>
                      <a:pt x="2386" y="4917"/>
                    </a:lnTo>
                    <a:lnTo>
                      <a:pt x="2448" y="4917"/>
                    </a:lnTo>
                    <a:lnTo>
                      <a:pt x="2490" y="4792"/>
                    </a:lnTo>
                    <a:lnTo>
                      <a:pt x="2532" y="4729"/>
                    </a:lnTo>
                    <a:lnTo>
                      <a:pt x="2616" y="4708"/>
                    </a:lnTo>
                    <a:lnTo>
                      <a:pt x="2616" y="4792"/>
                    </a:lnTo>
                    <a:lnTo>
                      <a:pt x="2553" y="4833"/>
                    </a:lnTo>
                    <a:lnTo>
                      <a:pt x="2553" y="4917"/>
                    </a:lnTo>
                    <a:lnTo>
                      <a:pt x="2720" y="4917"/>
                    </a:lnTo>
                    <a:lnTo>
                      <a:pt x="2804" y="4875"/>
                    </a:lnTo>
                    <a:lnTo>
                      <a:pt x="2867" y="4687"/>
                    </a:lnTo>
                    <a:lnTo>
                      <a:pt x="2909" y="4792"/>
                    </a:lnTo>
                    <a:lnTo>
                      <a:pt x="2846" y="4833"/>
                    </a:lnTo>
                    <a:lnTo>
                      <a:pt x="2846" y="4938"/>
                    </a:lnTo>
                    <a:lnTo>
                      <a:pt x="2971" y="4917"/>
                    </a:lnTo>
                    <a:lnTo>
                      <a:pt x="3013" y="4771"/>
                    </a:lnTo>
                    <a:lnTo>
                      <a:pt x="3055" y="4687"/>
                    </a:lnTo>
                    <a:lnTo>
                      <a:pt x="3055" y="4687"/>
                    </a:lnTo>
                    <a:lnTo>
                      <a:pt x="3034" y="4917"/>
                    </a:lnTo>
                    <a:lnTo>
                      <a:pt x="3055" y="5001"/>
                    </a:lnTo>
                    <a:lnTo>
                      <a:pt x="3160" y="5001"/>
                    </a:lnTo>
                    <a:lnTo>
                      <a:pt x="3327" y="5105"/>
                    </a:lnTo>
                    <a:lnTo>
                      <a:pt x="3432" y="5043"/>
                    </a:lnTo>
                    <a:lnTo>
                      <a:pt x="3495" y="5022"/>
                    </a:lnTo>
                    <a:lnTo>
                      <a:pt x="3536" y="5105"/>
                    </a:lnTo>
                    <a:lnTo>
                      <a:pt x="3662" y="5084"/>
                    </a:lnTo>
                    <a:lnTo>
                      <a:pt x="3746" y="5022"/>
                    </a:lnTo>
                    <a:lnTo>
                      <a:pt x="3746" y="4896"/>
                    </a:lnTo>
                    <a:lnTo>
                      <a:pt x="3850" y="4792"/>
                    </a:lnTo>
                    <a:lnTo>
                      <a:pt x="3892" y="4729"/>
                    </a:lnTo>
                    <a:lnTo>
                      <a:pt x="3850" y="4603"/>
                    </a:lnTo>
                    <a:lnTo>
                      <a:pt x="3871" y="4520"/>
                    </a:lnTo>
                    <a:lnTo>
                      <a:pt x="3913" y="4520"/>
                    </a:lnTo>
                    <a:lnTo>
                      <a:pt x="3955" y="4666"/>
                    </a:lnTo>
                    <a:lnTo>
                      <a:pt x="3997" y="4687"/>
                    </a:lnTo>
                    <a:lnTo>
                      <a:pt x="3997" y="4729"/>
                    </a:lnTo>
                    <a:lnTo>
                      <a:pt x="3913" y="4812"/>
                    </a:lnTo>
                    <a:lnTo>
                      <a:pt x="3871" y="4980"/>
                    </a:lnTo>
                    <a:lnTo>
                      <a:pt x="3892" y="5210"/>
                    </a:lnTo>
                    <a:lnTo>
                      <a:pt x="3997" y="5252"/>
                    </a:lnTo>
                    <a:lnTo>
                      <a:pt x="4101" y="5210"/>
                    </a:lnTo>
                    <a:lnTo>
                      <a:pt x="4122" y="5315"/>
                    </a:lnTo>
                    <a:lnTo>
                      <a:pt x="4227" y="5315"/>
                    </a:lnTo>
                    <a:lnTo>
                      <a:pt x="4269" y="5357"/>
                    </a:lnTo>
                    <a:lnTo>
                      <a:pt x="4373" y="5357"/>
                    </a:lnTo>
                    <a:lnTo>
                      <a:pt x="4583" y="5231"/>
                    </a:lnTo>
                    <a:lnTo>
                      <a:pt x="4687" y="5210"/>
                    </a:lnTo>
                    <a:lnTo>
                      <a:pt x="4855" y="5315"/>
                    </a:lnTo>
                    <a:lnTo>
                      <a:pt x="4938" y="5294"/>
                    </a:lnTo>
                    <a:lnTo>
                      <a:pt x="5022" y="5336"/>
                    </a:lnTo>
                    <a:lnTo>
                      <a:pt x="5064" y="5252"/>
                    </a:lnTo>
                    <a:lnTo>
                      <a:pt x="5064" y="5210"/>
                    </a:lnTo>
                    <a:lnTo>
                      <a:pt x="5147" y="5084"/>
                    </a:lnTo>
                    <a:lnTo>
                      <a:pt x="5231" y="5043"/>
                    </a:lnTo>
                    <a:lnTo>
                      <a:pt x="5231" y="5001"/>
                    </a:lnTo>
                    <a:lnTo>
                      <a:pt x="5168" y="4875"/>
                    </a:lnTo>
                    <a:lnTo>
                      <a:pt x="5168" y="4729"/>
                    </a:lnTo>
                    <a:lnTo>
                      <a:pt x="5231" y="4812"/>
                    </a:lnTo>
                    <a:lnTo>
                      <a:pt x="5231" y="4896"/>
                    </a:lnTo>
                    <a:lnTo>
                      <a:pt x="5336" y="5022"/>
                    </a:lnTo>
                    <a:lnTo>
                      <a:pt x="5378" y="4938"/>
                    </a:lnTo>
                    <a:lnTo>
                      <a:pt x="5524" y="4938"/>
                    </a:lnTo>
                    <a:lnTo>
                      <a:pt x="5566" y="4980"/>
                    </a:lnTo>
                    <a:lnTo>
                      <a:pt x="5587" y="4896"/>
                    </a:lnTo>
                    <a:lnTo>
                      <a:pt x="5566" y="4792"/>
                    </a:lnTo>
                    <a:lnTo>
                      <a:pt x="5566" y="4708"/>
                    </a:lnTo>
                    <a:lnTo>
                      <a:pt x="5524" y="4666"/>
                    </a:lnTo>
                    <a:lnTo>
                      <a:pt x="5378" y="4687"/>
                    </a:lnTo>
                    <a:lnTo>
                      <a:pt x="5252" y="4708"/>
                    </a:lnTo>
                    <a:lnTo>
                      <a:pt x="5231" y="4603"/>
                    </a:lnTo>
                    <a:lnTo>
                      <a:pt x="5273" y="4582"/>
                    </a:lnTo>
                    <a:lnTo>
                      <a:pt x="5336" y="4603"/>
                    </a:lnTo>
                    <a:lnTo>
                      <a:pt x="5461" y="4561"/>
                    </a:lnTo>
                    <a:lnTo>
                      <a:pt x="5545" y="4457"/>
                    </a:lnTo>
                    <a:lnTo>
                      <a:pt x="5587" y="4520"/>
                    </a:lnTo>
                    <a:lnTo>
                      <a:pt x="5671" y="4499"/>
                    </a:lnTo>
                    <a:lnTo>
                      <a:pt x="5733" y="4394"/>
                    </a:lnTo>
                    <a:lnTo>
                      <a:pt x="5691" y="4310"/>
                    </a:lnTo>
                    <a:lnTo>
                      <a:pt x="5775" y="4206"/>
                    </a:lnTo>
                    <a:lnTo>
                      <a:pt x="5754" y="4143"/>
                    </a:lnTo>
                    <a:lnTo>
                      <a:pt x="5796" y="4143"/>
                    </a:lnTo>
                    <a:lnTo>
                      <a:pt x="5838" y="4080"/>
                    </a:lnTo>
                    <a:lnTo>
                      <a:pt x="5691" y="4038"/>
                    </a:lnTo>
                    <a:lnTo>
                      <a:pt x="5566" y="4059"/>
                    </a:lnTo>
                    <a:lnTo>
                      <a:pt x="5629" y="3976"/>
                    </a:lnTo>
                    <a:lnTo>
                      <a:pt x="5691" y="3955"/>
                    </a:lnTo>
                    <a:lnTo>
                      <a:pt x="5691" y="3850"/>
                    </a:lnTo>
                    <a:lnTo>
                      <a:pt x="5587" y="3766"/>
                    </a:lnTo>
                    <a:lnTo>
                      <a:pt x="5357" y="3766"/>
                    </a:lnTo>
                    <a:lnTo>
                      <a:pt x="5336" y="3724"/>
                    </a:lnTo>
                    <a:lnTo>
                      <a:pt x="5336" y="3641"/>
                    </a:lnTo>
                    <a:lnTo>
                      <a:pt x="5378" y="3620"/>
                    </a:lnTo>
                    <a:lnTo>
                      <a:pt x="5357" y="3515"/>
                    </a:lnTo>
                    <a:lnTo>
                      <a:pt x="5168" y="3348"/>
                    </a:lnTo>
                    <a:lnTo>
                      <a:pt x="5106" y="3348"/>
                    </a:lnTo>
                    <a:lnTo>
                      <a:pt x="5001" y="3432"/>
                    </a:lnTo>
                    <a:lnTo>
                      <a:pt x="4834" y="3432"/>
                    </a:lnTo>
                    <a:lnTo>
                      <a:pt x="4687" y="3452"/>
                    </a:lnTo>
                    <a:lnTo>
                      <a:pt x="4478" y="3327"/>
                    </a:lnTo>
                    <a:lnTo>
                      <a:pt x="4436" y="3243"/>
                    </a:lnTo>
                    <a:lnTo>
                      <a:pt x="4394" y="3222"/>
                    </a:lnTo>
                    <a:lnTo>
                      <a:pt x="4290" y="3264"/>
                    </a:lnTo>
                    <a:lnTo>
                      <a:pt x="4206" y="3264"/>
                    </a:lnTo>
                    <a:lnTo>
                      <a:pt x="4122" y="3306"/>
                    </a:lnTo>
                    <a:lnTo>
                      <a:pt x="4018" y="3306"/>
                    </a:lnTo>
                    <a:lnTo>
                      <a:pt x="3976" y="3411"/>
                    </a:lnTo>
                    <a:lnTo>
                      <a:pt x="3913" y="3348"/>
                    </a:lnTo>
                    <a:lnTo>
                      <a:pt x="3808" y="3264"/>
                    </a:lnTo>
                    <a:lnTo>
                      <a:pt x="3704" y="3327"/>
                    </a:lnTo>
                    <a:lnTo>
                      <a:pt x="3578" y="3348"/>
                    </a:lnTo>
                    <a:lnTo>
                      <a:pt x="3578" y="3411"/>
                    </a:lnTo>
                    <a:lnTo>
                      <a:pt x="3536" y="3452"/>
                    </a:lnTo>
                    <a:lnTo>
                      <a:pt x="3536" y="3369"/>
                    </a:lnTo>
                    <a:lnTo>
                      <a:pt x="3474" y="3327"/>
                    </a:lnTo>
                    <a:lnTo>
                      <a:pt x="3369" y="3348"/>
                    </a:lnTo>
                    <a:lnTo>
                      <a:pt x="3139" y="3327"/>
                    </a:lnTo>
                    <a:lnTo>
                      <a:pt x="3076" y="3348"/>
                    </a:lnTo>
                    <a:lnTo>
                      <a:pt x="3160" y="3432"/>
                    </a:lnTo>
                    <a:lnTo>
                      <a:pt x="3160" y="3536"/>
                    </a:lnTo>
                    <a:lnTo>
                      <a:pt x="3264" y="3620"/>
                    </a:lnTo>
                    <a:lnTo>
                      <a:pt x="3139" y="3578"/>
                    </a:lnTo>
                    <a:lnTo>
                      <a:pt x="3076" y="3515"/>
                    </a:lnTo>
                    <a:lnTo>
                      <a:pt x="3013" y="3473"/>
                    </a:lnTo>
                    <a:lnTo>
                      <a:pt x="2867" y="3536"/>
                    </a:lnTo>
                    <a:lnTo>
                      <a:pt x="2804" y="3473"/>
                    </a:lnTo>
                    <a:lnTo>
                      <a:pt x="2930" y="3432"/>
                    </a:lnTo>
                    <a:lnTo>
                      <a:pt x="2930" y="3348"/>
                    </a:lnTo>
                    <a:lnTo>
                      <a:pt x="2804" y="3222"/>
                    </a:lnTo>
                    <a:lnTo>
                      <a:pt x="2825" y="3139"/>
                    </a:lnTo>
                    <a:lnTo>
                      <a:pt x="2762" y="3097"/>
                    </a:lnTo>
                    <a:lnTo>
                      <a:pt x="2637" y="3160"/>
                    </a:lnTo>
                    <a:lnTo>
                      <a:pt x="2658" y="3243"/>
                    </a:lnTo>
                    <a:lnTo>
                      <a:pt x="2637" y="3306"/>
                    </a:lnTo>
                    <a:lnTo>
                      <a:pt x="2532" y="3264"/>
                    </a:lnTo>
                    <a:lnTo>
                      <a:pt x="2595" y="3201"/>
                    </a:lnTo>
                    <a:lnTo>
                      <a:pt x="2553" y="3139"/>
                    </a:lnTo>
                    <a:lnTo>
                      <a:pt x="2448" y="3097"/>
                    </a:lnTo>
                    <a:lnTo>
                      <a:pt x="2406" y="3139"/>
                    </a:lnTo>
                    <a:lnTo>
                      <a:pt x="2323" y="3139"/>
                    </a:lnTo>
                    <a:lnTo>
                      <a:pt x="2344" y="3034"/>
                    </a:lnTo>
                    <a:lnTo>
                      <a:pt x="2344" y="2992"/>
                    </a:lnTo>
                    <a:lnTo>
                      <a:pt x="2323" y="2888"/>
                    </a:lnTo>
                    <a:lnTo>
                      <a:pt x="2218" y="2908"/>
                    </a:lnTo>
                    <a:lnTo>
                      <a:pt x="2093" y="3034"/>
                    </a:lnTo>
                    <a:lnTo>
                      <a:pt x="2114" y="3160"/>
                    </a:lnTo>
                    <a:lnTo>
                      <a:pt x="2030" y="3160"/>
                    </a:lnTo>
                    <a:lnTo>
                      <a:pt x="1988" y="3055"/>
                    </a:lnTo>
                    <a:lnTo>
                      <a:pt x="2030" y="2992"/>
                    </a:lnTo>
                    <a:lnTo>
                      <a:pt x="2030" y="2908"/>
                    </a:lnTo>
                    <a:lnTo>
                      <a:pt x="2093" y="2720"/>
                    </a:lnTo>
                    <a:lnTo>
                      <a:pt x="2009" y="2636"/>
                    </a:lnTo>
                    <a:lnTo>
                      <a:pt x="1883" y="2699"/>
                    </a:lnTo>
                    <a:lnTo>
                      <a:pt x="1883" y="2636"/>
                    </a:lnTo>
                    <a:lnTo>
                      <a:pt x="1988" y="2616"/>
                    </a:lnTo>
                    <a:lnTo>
                      <a:pt x="2030" y="2490"/>
                    </a:lnTo>
                    <a:lnTo>
                      <a:pt x="2009" y="2385"/>
                    </a:lnTo>
                    <a:lnTo>
                      <a:pt x="1925" y="2427"/>
                    </a:lnTo>
                    <a:lnTo>
                      <a:pt x="1862" y="2385"/>
                    </a:lnTo>
                    <a:lnTo>
                      <a:pt x="1800" y="2427"/>
                    </a:lnTo>
                    <a:lnTo>
                      <a:pt x="1695" y="2427"/>
                    </a:lnTo>
                    <a:lnTo>
                      <a:pt x="1758" y="2385"/>
                    </a:lnTo>
                    <a:lnTo>
                      <a:pt x="1758" y="2323"/>
                    </a:lnTo>
                    <a:lnTo>
                      <a:pt x="1653" y="2323"/>
                    </a:lnTo>
                    <a:lnTo>
                      <a:pt x="1590" y="2406"/>
                    </a:lnTo>
                    <a:lnTo>
                      <a:pt x="1444" y="2427"/>
                    </a:lnTo>
                    <a:lnTo>
                      <a:pt x="1444" y="2364"/>
                    </a:lnTo>
                    <a:lnTo>
                      <a:pt x="1507" y="2323"/>
                    </a:lnTo>
                    <a:lnTo>
                      <a:pt x="1570" y="2218"/>
                    </a:lnTo>
                    <a:lnTo>
                      <a:pt x="1590" y="2155"/>
                    </a:lnTo>
                    <a:lnTo>
                      <a:pt x="1674" y="2155"/>
                    </a:lnTo>
                    <a:lnTo>
                      <a:pt x="1779" y="2260"/>
                    </a:lnTo>
                    <a:lnTo>
                      <a:pt x="1925" y="2260"/>
                    </a:lnTo>
                    <a:lnTo>
                      <a:pt x="1904" y="2197"/>
                    </a:lnTo>
                    <a:lnTo>
                      <a:pt x="1800" y="2071"/>
                    </a:lnTo>
                    <a:lnTo>
                      <a:pt x="1695" y="2071"/>
                    </a:lnTo>
                    <a:lnTo>
                      <a:pt x="1758" y="2009"/>
                    </a:lnTo>
                    <a:lnTo>
                      <a:pt x="1611" y="1883"/>
                    </a:lnTo>
                    <a:lnTo>
                      <a:pt x="1507" y="1841"/>
                    </a:lnTo>
                    <a:lnTo>
                      <a:pt x="1570" y="1799"/>
                    </a:lnTo>
                    <a:lnTo>
                      <a:pt x="1590" y="1737"/>
                    </a:lnTo>
                    <a:lnTo>
                      <a:pt x="1653" y="1737"/>
                    </a:lnTo>
                    <a:lnTo>
                      <a:pt x="1695" y="1841"/>
                    </a:lnTo>
                    <a:lnTo>
                      <a:pt x="1800" y="1967"/>
                    </a:lnTo>
                    <a:lnTo>
                      <a:pt x="1967" y="1988"/>
                    </a:lnTo>
                    <a:lnTo>
                      <a:pt x="2030" y="2092"/>
                    </a:lnTo>
                    <a:lnTo>
                      <a:pt x="2114" y="2009"/>
                    </a:lnTo>
                    <a:lnTo>
                      <a:pt x="2176" y="2092"/>
                    </a:lnTo>
                    <a:lnTo>
                      <a:pt x="2344" y="2155"/>
                    </a:lnTo>
                    <a:lnTo>
                      <a:pt x="2448" y="2155"/>
                    </a:lnTo>
                    <a:lnTo>
                      <a:pt x="2511" y="2051"/>
                    </a:lnTo>
                    <a:lnTo>
                      <a:pt x="2490" y="1904"/>
                    </a:lnTo>
                    <a:lnTo>
                      <a:pt x="2239" y="1758"/>
                    </a:lnTo>
                    <a:lnTo>
                      <a:pt x="2134" y="1653"/>
                    </a:lnTo>
                    <a:lnTo>
                      <a:pt x="2072" y="1653"/>
                    </a:lnTo>
                    <a:lnTo>
                      <a:pt x="2030" y="1548"/>
                    </a:lnTo>
                    <a:lnTo>
                      <a:pt x="1925" y="1444"/>
                    </a:lnTo>
                    <a:lnTo>
                      <a:pt x="1883" y="1444"/>
                    </a:lnTo>
                    <a:lnTo>
                      <a:pt x="1821" y="1381"/>
                    </a:lnTo>
                    <a:lnTo>
                      <a:pt x="1883" y="1318"/>
                    </a:lnTo>
                    <a:lnTo>
                      <a:pt x="1967" y="1339"/>
                    </a:lnTo>
                    <a:lnTo>
                      <a:pt x="2030" y="1444"/>
                    </a:lnTo>
                    <a:lnTo>
                      <a:pt x="2114" y="1444"/>
                    </a:lnTo>
                    <a:lnTo>
                      <a:pt x="2134" y="1548"/>
                    </a:lnTo>
                    <a:lnTo>
                      <a:pt x="2197" y="1548"/>
                    </a:lnTo>
                    <a:lnTo>
                      <a:pt x="2239" y="1465"/>
                    </a:lnTo>
                    <a:lnTo>
                      <a:pt x="2197" y="1276"/>
                    </a:lnTo>
                    <a:lnTo>
                      <a:pt x="2072" y="1130"/>
                    </a:lnTo>
                    <a:lnTo>
                      <a:pt x="1988" y="1130"/>
                    </a:lnTo>
                    <a:lnTo>
                      <a:pt x="1967" y="1109"/>
                    </a:lnTo>
                    <a:lnTo>
                      <a:pt x="1821" y="1109"/>
                    </a:lnTo>
                    <a:lnTo>
                      <a:pt x="1695" y="1172"/>
                    </a:lnTo>
                    <a:lnTo>
                      <a:pt x="1590" y="1172"/>
                    </a:lnTo>
                    <a:lnTo>
                      <a:pt x="1486" y="1109"/>
                    </a:lnTo>
                    <a:lnTo>
                      <a:pt x="1402" y="1130"/>
                    </a:lnTo>
                    <a:lnTo>
                      <a:pt x="1360" y="1025"/>
                    </a:lnTo>
                    <a:lnTo>
                      <a:pt x="1235" y="1214"/>
                    </a:lnTo>
                    <a:lnTo>
                      <a:pt x="1067" y="1276"/>
                    </a:lnTo>
                    <a:lnTo>
                      <a:pt x="1046" y="1381"/>
                    </a:lnTo>
                    <a:lnTo>
                      <a:pt x="963" y="1423"/>
                    </a:lnTo>
                    <a:lnTo>
                      <a:pt x="963" y="1339"/>
                    </a:lnTo>
                    <a:lnTo>
                      <a:pt x="1046" y="1235"/>
                    </a:lnTo>
                    <a:lnTo>
                      <a:pt x="1088" y="1235"/>
                    </a:lnTo>
                    <a:lnTo>
                      <a:pt x="1339" y="1004"/>
                    </a:lnTo>
                    <a:lnTo>
                      <a:pt x="1360" y="921"/>
                    </a:lnTo>
                    <a:lnTo>
                      <a:pt x="1298" y="816"/>
                    </a:lnTo>
                    <a:lnTo>
                      <a:pt x="1298" y="544"/>
                    </a:lnTo>
                    <a:lnTo>
                      <a:pt x="1339" y="523"/>
                    </a:lnTo>
                    <a:lnTo>
                      <a:pt x="1256" y="419"/>
                    </a:lnTo>
                    <a:lnTo>
                      <a:pt x="1193" y="481"/>
                    </a:lnTo>
                    <a:lnTo>
                      <a:pt x="1088" y="481"/>
                    </a:lnTo>
                    <a:lnTo>
                      <a:pt x="1026" y="419"/>
                    </a:lnTo>
                    <a:lnTo>
                      <a:pt x="1026" y="314"/>
                    </a:lnTo>
                    <a:lnTo>
                      <a:pt x="1026" y="230"/>
                    </a:lnTo>
                    <a:lnTo>
                      <a:pt x="816" y="188"/>
                    </a:lnTo>
                    <a:lnTo>
                      <a:pt x="733" y="84"/>
                    </a:lnTo>
                    <a:lnTo>
                      <a:pt x="628" y="84"/>
                    </a:lnTo>
                    <a:lnTo>
                      <a:pt x="5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34"/>
              <p:cNvSpPr/>
              <p:nvPr/>
            </p:nvSpPr>
            <p:spPr>
              <a:xfrm>
                <a:off x="2687175" y="1694400"/>
                <a:ext cx="33500" cy="37675"/>
              </a:xfrm>
              <a:custGeom>
                <a:rect b="b" l="l" r="r" t="t"/>
                <a:pathLst>
                  <a:path extrusionOk="0" h="1507" w="1340">
                    <a:moveTo>
                      <a:pt x="796" y="0"/>
                    </a:moveTo>
                    <a:lnTo>
                      <a:pt x="670" y="21"/>
                    </a:lnTo>
                    <a:lnTo>
                      <a:pt x="607" y="84"/>
                    </a:lnTo>
                    <a:lnTo>
                      <a:pt x="691" y="147"/>
                    </a:lnTo>
                    <a:lnTo>
                      <a:pt x="691" y="231"/>
                    </a:lnTo>
                    <a:lnTo>
                      <a:pt x="628" y="210"/>
                    </a:lnTo>
                    <a:lnTo>
                      <a:pt x="565" y="147"/>
                    </a:lnTo>
                    <a:lnTo>
                      <a:pt x="461" y="126"/>
                    </a:lnTo>
                    <a:lnTo>
                      <a:pt x="419" y="210"/>
                    </a:lnTo>
                    <a:lnTo>
                      <a:pt x="524" y="210"/>
                    </a:lnTo>
                    <a:lnTo>
                      <a:pt x="565" y="251"/>
                    </a:lnTo>
                    <a:lnTo>
                      <a:pt x="524" y="293"/>
                    </a:lnTo>
                    <a:lnTo>
                      <a:pt x="398" y="314"/>
                    </a:lnTo>
                    <a:lnTo>
                      <a:pt x="356" y="335"/>
                    </a:lnTo>
                    <a:lnTo>
                      <a:pt x="398" y="440"/>
                    </a:lnTo>
                    <a:lnTo>
                      <a:pt x="419" y="461"/>
                    </a:lnTo>
                    <a:lnTo>
                      <a:pt x="419" y="523"/>
                    </a:lnTo>
                    <a:lnTo>
                      <a:pt x="293" y="461"/>
                    </a:lnTo>
                    <a:lnTo>
                      <a:pt x="168" y="503"/>
                    </a:lnTo>
                    <a:lnTo>
                      <a:pt x="84" y="565"/>
                    </a:lnTo>
                    <a:lnTo>
                      <a:pt x="42" y="712"/>
                    </a:lnTo>
                    <a:lnTo>
                      <a:pt x="0" y="733"/>
                    </a:lnTo>
                    <a:lnTo>
                      <a:pt x="0" y="754"/>
                    </a:lnTo>
                    <a:lnTo>
                      <a:pt x="63" y="754"/>
                    </a:lnTo>
                    <a:lnTo>
                      <a:pt x="42" y="837"/>
                    </a:lnTo>
                    <a:lnTo>
                      <a:pt x="42" y="879"/>
                    </a:lnTo>
                    <a:lnTo>
                      <a:pt x="63" y="921"/>
                    </a:lnTo>
                    <a:lnTo>
                      <a:pt x="147" y="816"/>
                    </a:lnTo>
                    <a:lnTo>
                      <a:pt x="168" y="837"/>
                    </a:lnTo>
                    <a:lnTo>
                      <a:pt x="105" y="963"/>
                    </a:lnTo>
                    <a:lnTo>
                      <a:pt x="147" y="1026"/>
                    </a:lnTo>
                    <a:lnTo>
                      <a:pt x="210" y="1067"/>
                    </a:lnTo>
                    <a:lnTo>
                      <a:pt x="272" y="1047"/>
                    </a:lnTo>
                    <a:lnTo>
                      <a:pt x="293" y="1067"/>
                    </a:lnTo>
                    <a:lnTo>
                      <a:pt x="314" y="1151"/>
                    </a:lnTo>
                    <a:lnTo>
                      <a:pt x="356" y="1151"/>
                    </a:lnTo>
                    <a:lnTo>
                      <a:pt x="398" y="1088"/>
                    </a:lnTo>
                    <a:lnTo>
                      <a:pt x="461" y="1130"/>
                    </a:lnTo>
                    <a:lnTo>
                      <a:pt x="461" y="1256"/>
                    </a:lnTo>
                    <a:lnTo>
                      <a:pt x="482" y="1298"/>
                    </a:lnTo>
                    <a:lnTo>
                      <a:pt x="586" y="1277"/>
                    </a:lnTo>
                    <a:lnTo>
                      <a:pt x="607" y="1402"/>
                    </a:lnTo>
                    <a:lnTo>
                      <a:pt x="712" y="1402"/>
                    </a:lnTo>
                    <a:lnTo>
                      <a:pt x="837" y="1486"/>
                    </a:lnTo>
                    <a:lnTo>
                      <a:pt x="942" y="1486"/>
                    </a:lnTo>
                    <a:lnTo>
                      <a:pt x="1005" y="1507"/>
                    </a:lnTo>
                    <a:lnTo>
                      <a:pt x="1026" y="1486"/>
                    </a:lnTo>
                    <a:lnTo>
                      <a:pt x="1005" y="1402"/>
                    </a:lnTo>
                    <a:lnTo>
                      <a:pt x="1088" y="1381"/>
                    </a:lnTo>
                    <a:lnTo>
                      <a:pt x="1151" y="1235"/>
                    </a:lnTo>
                    <a:lnTo>
                      <a:pt x="1130" y="1088"/>
                    </a:lnTo>
                    <a:lnTo>
                      <a:pt x="1214" y="942"/>
                    </a:lnTo>
                    <a:lnTo>
                      <a:pt x="1235" y="921"/>
                    </a:lnTo>
                    <a:lnTo>
                      <a:pt x="1319" y="712"/>
                    </a:lnTo>
                    <a:lnTo>
                      <a:pt x="1319" y="565"/>
                    </a:lnTo>
                    <a:lnTo>
                      <a:pt x="1340" y="523"/>
                    </a:lnTo>
                    <a:lnTo>
                      <a:pt x="1319" y="419"/>
                    </a:lnTo>
                    <a:lnTo>
                      <a:pt x="1235" y="335"/>
                    </a:lnTo>
                    <a:lnTo>
                      <a:pt x="1235" y="210"/>
                    </a:lnTo>
                    <a:lnTo>
                      <a:pt x="1193" y="147"/>
                    </a:lnTo>
                    <a:lnTo>
                      <a:pt x="1151" y="42"/>
                    </a:lnTo>
                    <a:lnTo>
                      <a:pt x="1005" y="0"/>
                    </a:lnTo>
                    <a:lnTo>
                      <a:pt x="900" y="42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34"/>
              <p:cNvSpPr/>
              <p:nvPr/>
            </p:nvSpPr>
            <p:spPr>
              <a:xfrm>
                <a:off x="2605050" y="1520200"/>
                <a:ext cx="42400" cy="26175"/>
              </a:xfrm>
              <a:custGeom>
                <a:rect b="b" l="l" r="r" t="t"/>
                <a:pathLst>
                  <a:path extrusionOk="0" h="1047" w="1696">
                    <a:moveTo>
                      <a:pt x="1570" y="1"/>
                    </a:moveTo>
                    <a:lnTo>
                      <a:pt x="1486" y="64"/>
                    </a:lnTo>
                    <a:lnTo>
                      <a:pt x="1256" y="64"/>
                    </a:lnTo>
                    <a:lnTo>
                      <a:pt x="1130" y="168"/>
                    </a:lnTo>
                    <a:lnTo>
                      <a:pt x="963" y="168"/>
                    </a:lnTo>
                    <a:lnTo>
                      <a:pt x="921" y="189"/>
                    </a:lnTo>
                    <a:lnTo>
                      <a:pt x="816" y="105"/>
                    </a:lnTo>
                    <a:lnTo>
                      <a:pt x="712" y="84"/>
                    </a:lnTo>
                    <a:lnTo>
                      <a:pt x="356" y="189"/>
                    </a:lnTo>
                    <a:lnTo>
                      <a:pt x="126" y="189"/>
                    </a:lnTo>
                    <a:lnTo>
                      <a:pt x="105" y="273"/>
                    </a:lnTo>
                    <a:lnTo>
                      <a:pt x="0" y="377"/>
                    </a:lnTo>
                    <a:lnTo>
                      <a:pt x="0" y="482"/>
                    </a:lnTo>
                    <a:lnTo>
                      <a:pt x="105" y="461"/>
                    </a:lnTo>
                    <a:lnTo>
                      <a:pt x="231" y="461"/>
                    </a:lnTo>
                    <a:lnTo>
                      <a:pt x="314" y="419"/>
                    </a:lnTo>
                    <a:lnTo>
                      <a:pt x="398" y="461"/>
                    </a:lnTo>
                    <a:lnTo>
                      <a:pt x="503" y="461"/>
                    </a:lnTo>
                    <a:lnTo>
                      <a:pt x="565" y="503"/>
                    </a:lnTo>
                    <a:lnTo>
                      <a:pt x="503" y="587"/>
                    </a:lnTo>
                    <a:lnTo>
                      <a:pt x="544" y="712"/>
                    </a:lnTo>
                    <a:lnTo>
                      <a:pt x="628" y="817"/>
                    </a:lnTo>
                    <a:lnTo>
                      <a:pt x="712" y="712"/>
                    </a:lnTo>
                    <a:lnTo>
                      <a:pt x="712" y="628"/>
                    </a:lnTo>
                    <a:lnTo>
                      <a:pt x="754" y="587"/>
                    </a:lnTo>
                    <a:lnTo>
                      <a:pt x="858" y="712"/>
                    </a:lnTo>
                    <a:lnTo>
                      <a:pt x="837" y="838"/>
                    </a:lnTo>
                    <a:lnTo>
                      <a:pt x="984" y="1005"/>
                    </a:lnTo>
                    <a:lnTo>
                      <a:pt x="1088" y="984"/>
                    </a:lnTo>
                    <a:lnTo>
                      <a:pt x="1151" y="1047"/>
                    </a:lnTo>
                    <a:lnTo>
                      <a:pt x="1360" y="1047"/>
                    </a:lnTo>
                    <a:lnTo>
                      <a:pt x="1465" y="942"/>
                    </a:lnTo>
                    <a:lnTo>
                      <a:pt x="1591" y="900"/>
                    </a:lnTo>
                    <a:lnTo>
                      <a:pt x="1674" y="670"/>
                    </a:lnTo>
                    <a:lnTo>
                      <a:pt x="1591" y="503"/>
                    </a:lnTo>
                    <a:lnTo>
                      <a:pt x="1695" y="356"/>
                    </a:lnTo>
                    <a:lnTo>
                      <a:pt x="1695" y="273"/>
                    </a:lnTo>
                    <a:lnTo>
                      <a:pt x="1612" y="147"/>
                    </a:lnTo>
                    <a:lnTo>
                      <a:pt x="1653" y="64"/>
                    </a:lnTo>
                    <a:lnTo>
                      <a:pt x="157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34"/>
              <p:cNvSpPr/>
              <p:nvPr/>
            </p:nvSpPr>
            <p:spPr>
              <a:xfrm>
                <a:off x="2443425" y="1547400"/>
                <a:ext cx="109875" cy="60700"/>
              </a:xfrm>
              <a:custGeom>
                <a:rect b="b" l="l" r="r" t="t"/>
                <a:pathLst>
                  <a:path extrusionOk="0" h="2428" w="4395">
                    <a:moveTo>
                      <a:pt x="4268" y="1"/>
                    </a:moveTo>
                    <a:lnTo>
                      <a:pt x="4185" y="43"/>
                    </a:lnTo>
                    <a:lnTo>
                      <a:pt x="4059" y="105"/>
                    </a:lnTo>
                    <a:lnTo>
                      <a:pt x="4059" y="252"/>
                    </a:lnTo>
                    <a:lnTo>
                      <a:pt x="4038" y="336"/>
                    </a:lnTo>
                    <a:lnTo>
                      <a:pt x="4059" y="377"/>
                    </a:lnTo>
                    <a:lnTo>
                      <a:pt x="3955" y="419"/>
                    </a:lnTo>
                    <a:lnTo>
                      <a:pt x="3934" y="315"/>
                    </a:lnTo>
                    <a:lnTo>
                      <a:pt x="3892" y="315"/>
                    </a:lnTo>
                    <a:lnTo>
                      <a:pt x="3871" y="377"/>
                    </a:lnTo>
                    <a:lnTo>
                      <a:pt x="3829" y="440"/>
                    </a:lnTo>
                    <a:lnTo>
                      <a:pt x="3766" y="357"/>
                    </a:lnTo>
                    <a:lnTo>
                      <a:pt x="3745" y="168"/>
                    </a:lnTo>
                    <a:lnTo>
                      <a:pt x="3641" y="64"/>
                    </a:lnTo>
                    <a:lnTo>
                      <a:pt x="3578" y="64"/>
                    </a:lnTo>
                    <a:lnTo>
                      <a:pt x="3557" y="126"/>
                    </a:lnTo>
                    <a:lnTo>
                      <a:pt x="3432" y="126"/>
                    </a:lnTo>
                    <a:lnTo>
                      <a:pt x="3306" y="64"/>
                    </a:lnTo>
                    <a:lnTo>
                      <a:pt x="3222" y="64"/>
                    </a:lnTo>
                    <a:lnTo>
                      <a:pt x="2992" y="43"/>
                    </a:lnTo>
                    <a:lnTo>
                      <a:pt x="2846" y="126"/>
                    </a:lnTo>
                    <a:lnTo>
                      <a:pt x="2804" y="231"/>
                    </a:lnTo>
                    <a:lnTo>
                      <a:pt x="2741" y="315"/>
                    </a:lnTo>
                    <a:lnTo>
                      <a:pt x="2699" y="273"/>
                    </a:lnTo>
                    <a:lnTo>
                      <a:pt x="2636" y="273"/>
                    </a:lnTo>
                    <a:lnTo>
                      <a:pt x="2364" y="482"/>
                    </a:lnTo>
                    <a:lnTo>
                      <a:pt x="2281" y="566"/>
                    </a:lnTo>
                    <a:lnTo>
                      <a:pt x="2197" y="566"/>
                    </a:lnTo>
                    <a:lnTo>
                      <a:pt x="2051" y="670"/>
                    </a:lnTo>
                    <a:lnTo>
                      <a:pt x="1946" y="691"/>
                    </a:lnTo>
                    <a:lnTo>
                      <a:pt x="1862" y="775"/>
                    </a:lnTo>
                    <a:lnTo>
                      <a:pt x="1841" y="859"/>
                    </a:lnTo>
                    <a:lnTo>
                      <a:pt x="1653" y="859"/>
                    </a:lnTo>
                    <a:lnTo>
                      <a:pt x="1590" y="880"/>
                    </a:lnTo>
                    <a:lnTo>
                      <a:pt x="1465" y="859"/>
                    </a:lnTo>
                    <a:lnTo>
                      <a:pt x="1423" y="901"/>
                    </a:lnTo>
                    <a:lnTo>
                      <a:pt x="1339" y="901"/>
                    </a:lnTo>
                    <a:lnTo>
                      <a:pt x="1151" y="1068"/>
                    </a:lnTo>
                    <a:lnTo>
                      <a:pt x="1025" y="1152"/>
                    </a:lnTo>
                    <a:lnTo>
                      <a:pt x="900" y="1089"/>
                    </a:lnTo>
                    <a:lnTo>
                      <a:pt x="795" y="1152"/>
                    </a:lnTo>
                    <a:lnTo>
                      <a:pt x="523" y="1193"/>
                    </a:lnTo>
                    <a:lnTo>
                      <a:pt x="398" y="1382"/>
                    </a:lnTo>
                    <a:lnTo>
                      <a:pt x="314" y="1382"/>
                    </a:lnTo>
                    <a:lnTo>
                      <a:pt x="167" y="1403"/>
                    </a:lnTo>
                    <a:lnTo>
                      <a:pt x="105" y="1528"/>
                    </a:lnTo>
                    <a:lnTo>
                      <a:pt x="209" y="1528"/>
                    </a:lnTo>
                    <a:lnTo>
                      <a:pt x="272" y="1591"/>
                    </a:lnTo>
                    <a:lnTo>
                      <a:pt x="167" y="1591"/>
                    </a:lnTo>
                    <a:lnTo>
                      <a:pt x="126" y="1633"/>
                    </a:lnTo>
                    <a:lnTo>
                      <a:pt x="209" y="1717"/>
                    </a:lnTo>
                    <a:lnTo>
                      <a:pt x="188" y="1779"/>
                    </a:lnTo>
                    <a:lnTo>
                      <a:pt x="0" y="1842"/>
                    </a:lnTo>
                    <a:lnTo>
                      <a:pt x="0" y="1905"/>
                    </a:lnTo>
                    <a:lnTo>
                      <a:pt x="126" y="1926"/>
                    </a:lnTo>
                    <a:lnTo>
                      <a:pt x="230" y="1905"/>
                    </a:lnTo>
                    <a:lnTo>
                      <a:pt x="293" y="1821"/>
                    </a:lnTo>
                    <a:lnTo>
                      <a:pt x="377" y="1800"/>
                    </a:lnTo>
                    <a:lnTo>
                      <a:pt x="481" y="1842"/>
                    </a:lnTo>
                    <a:lnTo>
                      <a:pt x="586" y="1989"/>
                    </a:lnTo>
                    <a:lnTo>
                      <a:pt x="586" y="2114"/>
                    </a:lnTo>
                    <a:lnTo>
                      <a:pt x="691" y="2156"/>
                    </a:lnTo>
                    <a:lnTo>
                      <a:pt x="732" y="2114"/>
                    </a:lnTo>
                    <a:lnTo>
                      <a:pt x="732" y="2009"/>
                    </a:lnTo>
                    <a:lnTo>
                      <a:pt x="753" y="1989"/>
                    </a:lnTo>
                    <a:lnTo>
                      <a:pt x="816" y="1821"/>
                    </a:lnTo>
                    <a:lnTo>
                      <a:pt x="858" y="1821"/>
                    </a:lnTo>
                    <a:lnTo>
                      <a:pt x="1004" y="1779"/>
                    </a:lnTo>
                    <a:lnTo>
                      <a:pt x="1067" y="1800"/>
                    </a:lnTo>
                    <a:lnTo>
                      <a:pt x="1046" y="1884"/>
                    </a:lnTo>
                    <a:lnTo>
                      <a:pt x="942" y="1926"/>
                    </a:lnTo>
                    <a:lnTo>
                      <a:pt x="900" y="2093"/>
                    </a:lnTo>
                    <a:lnTo>
                      <a:pt x="942" y="2156"/>
                    </a:lnTo>
                    <a:lnTo>
                      <a:pt x="858" y="2240"/>
                    </a:lnTo>
                    <a:lnTo>
                      <a:pt x="816" y="2323"/>
                    </a:lnTo>
                    <a:lnTo>
                      <a:pt x="858" y="2407"/>
                    </a:lnTo>
                    <a:lnTo>
                      <a:pt x="921" y="2323"/>
                    </a:lnTo>
                    <a:lnTo>
                      <a:pt x="1004" y="2344"/>
                    </a:lnTo>
                    <a:lnTo>
                      <a:pt x="1004" y="2428"/>
                    </a:lnTo>
                    <a:lnTo>
                      <a:pt x="1046" y="2428"/>
                    </a:lnTo>
                    <a:lnTo>
                      <a:pt x="1235" y="2323"/>
                    </a:lnTo>
                    <a:lnTo>
                      <a:pt x="1318" y="2219"/>
                    </a:lnTo>
                    <a:lnTo>
                      <a:pt x="1381" y="2240"/>
                    </a:lnTo>
                    <a:lnTo>
                      <a:pt x="1444" y="2135"/>
                    </a:lnTo>
                    <a:lnTo>
                      <a:pt x="1444" y="2009"/>
                    </a:lnTo>
                    <a:lnTo>
                      <a:pt x="1527" y="2009"/>
                    </a:lnTo>
                    <a:lnTo>
                      <a:pt x="1590" y="1905"/>
                    </a:lnTo>
                    <a:lnTo>
                      <a:pt x="1590" y="1779"/>
                    </a:lnTo>
                    <a:lnTo>
                      <a:pt x="1653" y="1717"/>
                    </a:lnTo>
                    <a:lnTo>
                      <a:pt x="1674" y="1779"/>
                    </a:lnTo>
                    <a:lnTo>
                      <a:pt x="1653" y="1842"/>
                    </a:lnTo>
                    <a:lnTo>
                      <a:pt x="1674" y="1926"/>
                    </a:lnTo>
                    <a:lnTo>
                      <a:pt x="1653" y="2051"/>
                    </a:lnTo>
                    <a:lnTo>
                      <a:pt x="1674" y="2198"/>
                    </a:lnTo>
                    <a:lnTo>
                      <a:pt x="1737" y="2198"/>
                    </a:lnTo>
                    <a:lnTo>
                      <a:pt x="1841" y="2051"/>
                    </a:lnTo>
                    <a:lnTo>
                      <a:pt x="1862" y="1926"/>
                    </a:lnTo>
                    <a:lnTo>
                      <a:pt x="1883" y="1884"/>
                    </a:lnTo>
                    <a:lnTo>
                      <a:pt x="1967" y="1842"/>
                    </a:lnTo>
                    <a:lnTo>
                      <a:pt x="2092" y="1696"/>
                    </a:lnTo>
                    <a:lnTo>
                      <a:pt x="2113" y="1570"/>
                    </a:lnTo>
                    <a:lnTo>
                      <a:pt x="2092" y="1465"/>
                    </a:lnTo>
                    <a:lnTo>
                      <a:pt x="2155" y="1361"/>
                    </a:lnTo>
                    <a:lnTo>
                      <a:pt x="2197" y="1486"/>
                    </a:lnTo>
                    <a:lnTo>
                      <a:pt x="2406" y="1361"/>
                    </a:lnTo>
                    <a:lnTo>
                      <a:pt x="2469" y="1193"/>
                    </a:lnTo>
                    <a:lnTo>
                      <a:pt x="2490" y="1089"/>
                    </a:lnTo>
                    <a:lnTo>
                      <a:pt x="2595" y="1068"/>
                    </a:lnTo>
                    <a:lnTo>
                      <a:pt x="2636" y="1047"/>
                    </a:lnTo>
                    <a:lnTo>
                      <a:pt x="2720" y="1089"/>
                    </a:lnTo>
                    <a:lnTo>
                      <a:pt x="2825" y="984"/>
                    </a:lnTo>
                    <a:lnTo>
                      <a:pt x="2888" y="1047"/>
                    </a:lnTo>
                    <a:lnTo>
                      <a:pt x="2825" y="1256"/>
                    </a:lnTo>
                    <a:lnTo>
                      <a:pt x="2678" y="1403"/>
                    </a:lnTo>
                    <a:lnTo>
                      <a:pt x="2636" y="1507"/>
                    </a:lnTo>
                    <a:lnTo>
                      <a:pt x="2574" y="1591"/>
                    </a:lnTo>
                    <a:lnTo>
                      <a:pt x="2574" y="1633"/>
                    </a:lnTo>
                    <a:lnTo>
                      <a:pt x="2469" y="1696"/>
                    </a:lnTo>
                    <a:lnTo>
                      <a:pt x="2323" y="1926"/>
                    </a:lnTo>
                    <a:lnTo>
                      <a:pt x="2323" y="1989"/>
                    </a:lnTo>
                    <a:lnTo>
                      <a:pt x="2385" y="2093"/>
                    </a:lnTo>
                    <a:lnTo>
                      <a:pt x="2364" y="2198"/>
                    </a:lnTo>
                    <a:lnTo>
                      <a:pt x="2427" y="2219"/>
                    </a:lnTo>
                    <a:lnTo>
                      <a:pt x="2532" y="2261"/>
                    </a:lnTo>
                    <a:lnTo>
                      <a:pt x="2616" y="2198"/>
                    </a:lnTo>
                    <a:lnTo>
                      <a:pt x="2720" y="2135"/>
                    </a:lnTo>
                    <a:lnTo>
                      <a:pt x="2741" y="2030"/>
                    </a:lnTo>
                    <a:lnTo>
                      <a:pt x="2741" y="1926"/>
                    </a:lnTo>
                    <a:lnTo>
                      <a:pt x="2825" y="1842"/>
                    </a:lnTo>
                    <a:lnTo>
                      <a:pt x="2888" y="1737"/>
                    </a:lnTo>
                    <a:lnTo>
                      <a:pt x="2950" y="1737"/>
                    </a:lnTo>
                    <a:lnTo>
                      <a:pt x="3013" y="1717"/>
                    </a:lnTo>
                    <a:lnTo>
                      <a:pt x="3097" y="1779"/>
                    </a:lnTo>
                    <a:lnTo>
                      <a:pt x="3201" y="1779"/>
                    </a:lnTo>
                    <a:lnTo>
                      <a:pt x="3243" y="1717"/>
                    </a:lnTo>
                    <a:lnTo>
                      <a:pt x="3432" y="1717"/>
                    </a:lnTo>
                    <a:lnTo>
                      <a:pt x="3515" y="1612"/>
                    </a:lnTo>
                    <a:lnTo>
                      <a:pt x="3557" y="1403"/>
                    </a:lnTo>
                    <a:lnTo>
                      <a:pt x="3662" y="1256"/>
                    </a:lnTo>
                    <a:lnTo>
                      <a:pt x="3662" y="1152"/>
                    </a:lnTo>
                    <a:lnTo>
                      <a:pt x="3683" y="1089"/>
                    </a:lnTo>
                    <a:lnTo>
                      <a:pt x="3766" y="1214"/>
                    </a:lnTo>
                    <a:lnTo>
                      <a:pt x="3871" y="1256"/>
                    </a:lnTo>
                    <a:lnTo>
                      <a:pt x="3892" y="1193"/>
                    </a:lnTo>
                    <a:lnTo>
                      <a:pt x="3892" y="1110"/>
                    </a:lnTo>
                    <a:lnTo>
                      <a:pt x="3787" y="963"/>
                    </a:lnTo>
                    <a:lnTo>
                      <a:pt x="3787" y="880"/>
                    </a:lnTo>
                    <a:lnTo>
                      <a:pt x="3934" y="775"/>
                    </a:lnTo>
                    <a:lnTo>
                      <a:pt x="4038" y="754"/>
                    </a:lnTo>
                    <a:lnTo>
                      <a:pt x="4143" y="691"/>
                    </a:lnTo>
                    <a:lnTo>
                      <a:pt x="4206" y="733"/>
                    </a:lnTo>
                    <a:lnTo>
                      <a:pt x="4289" y="733"/>
                    </a:lnTo>
                    <a:lnTo>
                      <a:pt x="4394" y="587"/>
                    </a:lnTo>
                    <a:lnTo>
                      <a:pt x="4373" y="524"/>
                    </a:lnTo>
                    <a:lnTo>
                      <a:pt x="4352" y="273"/>
                    </a:lnTo>
                    <a:lnTo>
                      <a:pt x="4373" y="231"/>
                    </a:lnTo>
                    <a:lnTo>
                      <a:pt x="4352" y="168"/>
                    </a:lnTo>
                    <a:lnTo>
                      <a:pt x="4352" y="22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34"/>
              <p:cNvSpPr/>
              <p:nvPr/>
            </p:nvSpPr>
            <p:spPr>
              <a:xfrm>
                <a:off x="2580975" y="1547400"/>
                <a:ext cx="48150" cy="32475"/>
              </a:xfrm>
              <a:custGeom>
                <a:rect b="b" l="l" r="r" t="t"/>
                <a:pathLst>
                  <a:path extrusionOk="0" h="1299" w="1926">
                    <a:moveTo>
                      <a:pt x="796" y="1"/>
                    </a:moveTo>
                    <a:lnTo>
                      <a:pt x="524" y="43"/>
                    </a:lnTo>
                    <a:lnTo>
                      <a:pt x="440" y="43"/>
                    </a:lnTo>
                    <a:lnTo>
                      <a:pt x="336" y="126"/>
                    </a:lnTo>
                    <a:lnTo>
                      <a:pt x="231" y="168"/>
                    </a:lnTo>
                    <a:lnTo>
                      <a:pt x="210" y="315"/>
                    </a:lnTo>
                    <a:lnTo>
                      <a:pt x="64" y="419"/>
                    </a:lnTo>
                    <a:lnTo>
                      <a:pt x="64" y="524"/>
                    </a:lnTo>
                    <a:lnTo>
                      <a:pt x="1" y="629"/>
                    </a:lnTo>
                    <a:lnTo>
                      <a:pt x="22" y="754"/>
                    </a:lnTo>
                    <a:lnTo>
                      <a:pt x="22" y="880"/>
                    </a:lnTo>
                    <a:lnTo>
                      <a:pt x="106" y="880"/>
                    </a:lnTo>
                    <a:lnTo>
                      <a:pt x="231" y="963"/>
                    </a:lnTo>
                    <a:lnTo>
                      <a:pt x="315" y="1110"/>
                    </a:lnTo>
                    <a:lnTo>
                      <a:pt x="231" y="1193"/>
                    </a:lnTo>
                    <a:lnTo>
                      <a:pt x="252" y="1214"/>
                    </a:lnTo>
                    <a:lnTo>
                      <a:pt x="378" y="1214"/>
                    </a:lnTo>
                    <a:lnTo>
                      <a:pt x="524" y="1256"/>
                    </a:lnTo>
                    <a:lnTo>
                      <a:pt x="566" y="1214"/>
                    </a:lnTo>
                    <a:lnTo>
                      <a:pt x="691" y="1298"/>
                    </a:lnTo>
                    <a:lnTo>
                      <a:pt x="838" y="1298"/>
                    </a:lnTo>
                    <a:lnTo>
                      <a:pt x="943" y="1256"/>
                    </a:lnTo>
                    <a:lnTo>
                      <a:pt x="1068" y="1256"/>
                    </a:lnTo>
                    <a:lnTo>
                      <a:pt x="1110" y="1152"/>
                    </a:lnTo>
                    <a:lnTo>
                      <a:pt x="1110" y="1089"/>
                    </a:lnTo>
                    <a:lnTo>
                      <a:pt x="1215" y="1068"/>
                    </a:lnTo>
                    <a:lnTo>
                      <a:pt x="1256" y="984"/>
                    </a:lnTo>
                    <a:lnTo>
                      <a:pt x="1403" y="796"/>
                    </a:lnTo>
                    <a:lnTo>
                      <a:pt x="1382" y="733"/>
                    </a:lnTo>
                    <a:lnTo>
                      <a:pt x="1319" y="754"/>
                    </a:lnTo>
                    <a:lnTo>
                      <a:pt x="1215" y="733"/>
                    </a:lnTo>
                    <a:lnTo>
                      <a:pt x="1215" y="670"/>
                    </a:lnTo>
                    <a:lnTo>
                      <a:pt x="1361" y="545"/>
                    </a:lnTo>
                    <a:lnTo>
                      <a:pt x="1466" y="545"/>
                    </a:lnTo>
                    <a:lnTo>
                      <a:pt x="1738" y="440"/>
                    </a:lnTo>
                    <a:lnTo>
                      <a:pt x="1821" y="461"/>
                    </a:lnTo>
                    <a:lnTo>
                      <a:pt x="1926" y="273"/>
                    </a:lnTo>
                    <a:lnTo>
                      <a:pt x="1905" y="231"/>
                    </a:lnTo>
                    <a:lnTo>
                      <a:pt x="1779" y="210"/>
                    </a:lnTo>
                    <a:lnTo>
                      <a:pt x="1717" y="147"/>
                    </a:lnTo>
                    <a:lnTo>
                      <a:pt x="1591" y="126"/>
                    </a:lnTo>
                    <a:lnTo>
                      <a:pt x="1424" y="126"/>
                    </a:lnTo>
                    <a:lnTo>
                      <a:pt x="1403" y="105"/>
                    </a:lnTo>
                    <a:lnTo>
                      <a:pt x="1256" y="43"/>
                    </a:lnTo>
                    <a:lnTo>
                      <a:pt x="1173" y="64"/>
                    </a:lnTo>
                    <a:lnTo>
                      <a:pt x="1047" y="64"/>
                    </a:lnTo>
                    <a:lnTo>
                      <a:pt x="963" y="43"/>
                    </a:lnTo>
                    <a:lnTo>
                      <a:pt x="859" y="43"/>
                    </a:lnTo>
                    <a:lnTo>
                      <a:pt x="79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34"/>
              <p:cNvSpPr/>
              <p:nvPr/>
            </p:nvSpPr>
            <p:spPr>
              <a:xfrm>
                <a:off x="2474800" y="1600250"/>
                <a:ext cx="142825" cy="88425"/>
              </a:xfrm>
              <a:custGeom>
                <a:rect b="b" l="l" r="r" t="t"/>
                <a:pathLst>
                  <a:path extrusionOk="0" h="3537" w="5713">
                    <a:moveTo>
                      <a:pt x="2177" y="0"/>
                    </a:moveTo>
                    <a:lnTo>
                      <a:pt x="1863" y="84"/>
                    </a:lnTo>
                    <a:lnTo>
                      <a:pt x="1800" y="126"/>
                    </a:lnTo>
                    <a:lnTo>
                      <a:pt x="1863" y="188"/>
                    </a:lnTo>
                    <a:lnTo>
                      <a:pt x="1863" y="293"/>
                    </a:lnTo>
                    <a:lnTo>
                      <a:pt x="1988" y="356"/>
                    </a:lnTo>
                    <a:lnTo>
                      <a:pt x="2051" y="460"/>
                    </a:lnTo>
                    <a:lnTo>
                      <a:pt x="1967" y="439"/>
                    </a:lnTo>
                    <a:lnTo>
                      <a:pt x="1842" y="335"/>
                    </a:lnTo>
                    <a:lnTo>
                      <a:pt x="1758" y="335"/>
                    </a:lnTo>
                    <a:lnTo>
                      <a:pt x="1695" y="293"/>
                    </a:lnTo>
                    <a:lnTo>
                      <a:pt x="1591" y="293"/>
                    </a:lnTo>
                    <a:lnTo>
                      <a:pt x="1465" y="335"/>
                    </a:lnTo>
                    <a:lnTo>
                      <a:pt x="1381" y="335"/>
                    </a:lnTo>
                    <a:lnTo>
                      <a:pt x="1319" y="398"/>
                    </a:lnTo>
                    <a:lnTo>
                      <a:pt x="1256" y="502"/>
                    </a:lnTo>
                    <a:lnTo>
                      <a:pt x="1130" y="607"/>
                    </a:lnTo>
                    <a:lnTo>
                      <a:pt x="1214" y="711"/>
                    </a:lnTo>
                    <a:lnTo>
                      <a:pt x="1444" y="753"/>
                    </a:lnTo>
                    <a:lnTo>
                      <a:pt x="1549" y="753"/>
                    </a:lnTo>
                    <a:lnTo>
                      <a:pt x="1653" y="837"/>
                    </a:lnTo>
                    <a:lnTo>
                      <a:pt x="1737" y="837"/>
                    </a:lnTo>
                    <a:lnTo>
                      <a:pt x="1758" y="879"/>
                    </a:lnTo>
                    <a:lnTo>
                      <a:pt x="1695" y="921"/>
                    </a:lnTo>
                    <a:lnTo>
                      <a:pt x="1570" y="879"/>
                    </a:lnTo>
                    <a:lnTo>
                      <a:pt x="1319" y="858"/>
                    </a:lnTo>
                    <a:lnTo>
                      <a:pt x="1109" y="879"/>
                    </a:lnTo>
                    <a:lnTo>
                      <a:pt x="1026" y="858"/>
                    </a:lnTo>
                    <a:lnTo>
                      <a:pt x="921" y="879"/>
                    </a:lnTo>
                    <a:lnTo>
                      <a:pt x="754" y="1046"/>
                    </a:lnTo>
                    <a:lnTo>
                      <a:pt x="607" y="1193"/>
                    </a:lnTo>
                    <a:lnTo>
                      <a:pt x="628" y="1256"/>
                    </a:lnTo>
                    <a:lnTo>
                      <a:pt x="754" y="1256"/>
                    </a:lnTo>
                    <a:lnTo>
                      <a:pt x="942" y="1297"/>
                    </a:lnTo>
                    <a:lnTo>
                      <a:pt x="1068" y="1276"/>
                    </a:lnTo>
                    <a:lnTo>
                      <a:pt x="1214" y="1276"/>
                    </a:lnTo>
                    <a:lnTo>
                      <a:pt x="1256" y="1339"/>
                    </a:lnTo>
                    <a:lnTo>
                      <a:pt x="1340" y="1381"/>
                    </a:lnTo>
                    <a:lnTo>
                      <a:pt x="1214" y="1486"/>
                    </a:lnTo>
                    <a:lnTo>
                      <a:pt x="1068" y="1486"/>
                    </a:lnTo>
                    <a:lnTo>
                      <a:pt x="963" y="1569"/>
                    </a:lnTo>
                    <a:lnTo>
                      <a:pt x="837" y="1548"/>
                    </a:lnTo>
                    <a:lnTo>
                      <a:pt x="712" y="1465"/>
                    </a:lnTo>
                    <a:lnTo>
                      <a:pt x="503" y="1465"/>
                    </a:lnTo>
                    <a:lnTo>
                      <a:pt x="419" y="1444"/>
                    </a:lnTo>
                    <a:lnTo>
                      <a:pt x="314" y="1465"/>
                    </a:lnTo>
                    <a:lnTo>
                      <a:pt x="84" y="1611"/>
                    </a:lnTo>
                    <a:lnTo>
                      <a:pt x="126" y="1674"/>
                    </a:lnTo>
                    <a:lnTo>
                      <a:pt x="126" y="1800"/>
                    </a:lnTo>
                    <a:lnTo>
                      <a:pt x="0" y="1800"/>
                    </a:lnTo>
                    <a:lnTo>
                      <a:pt x="0" y="1862"/>
                    </a:lnTo>
                    <a:lnTo>
                      <a:pt x="189" y="1988"/>
                    </a:lnTo>
                    <a:lnTo>
                      <a:pt x="314" y="2134"/>
                    </a:lnTo>
                    <a:lnTo>
                      <a:pt x="377" y="2134"/>
                    </a:lnTo>
                    <a:lnTo>
                      <a:pt x="398" y="2030"/>
                    </a:lnTo>
                    <a:lnTo>
                      <a:pt x="482" y="2072"/>
                    </a:lnTo>
                    <a:lnTo>
                      <a:pt x="419" y="2134"/>
                    </a:lnTo>
                    <a:lnTo>
                      <a:pt x="544" y="2239"/>
                    </a:lnTo>
                    <a:lnTo>
                      <a:pt x="544" y="2385"/>
                    </a:lnTo>
                    <a:lnTo>
                      <a:pt x="649" y="2427"/>
                    </a:lnTo>
                    <a:lnTo>
                      <a:pt x="733" y="2344"/>
                    </a:lnTo>
                    <a:lnTo>
                      <a:pt x="733" y="2218"/>
                    </a:lnTo>
                    <a:lnTo>
                      <a:pt x="796" y="2239"/>
                    </a:lnTo>
                    <a:lnTo>
                      <a:pt x="900" y="2239"/>
                    </a:lnTo>
                    <a:lnTo>
                      <a:pt x="837" y="2323"/>
                    </a:lnTo>
                    <a:lnTo>
                      <a:pt x="837" y="2427"/>
                    </a:lnTo>
                    <a:lnTo>
                      <a:pt x="963" y="2511"/>
                    </a:lnTo>
                    <a:lnTo>
                      <a:pt x="1068" y="2490"/>
                    </a:lnTo>
                    <a:lnTo>
                      <a:pt x="1109" y="2406"/>
                    </a:lnTo>
                    <a:lnTo>
                      <a:pt x="1277" y="2323"/>
                    </a:lnTo>
                    <a:lnTo>
                      <a:pt x="1319" y="2197"/>
                    </a:lnTo>
                    <a:lnTo>
                      <a:pt x="1340" y="2176"/>
                    </a:lnTo>
                    <a:lnTo>
                      <a:pt x="1423" y="2281"/>
                    </a:lnTo>
                    <a:lnTo>
                      <a:pt x="1465" y="2197"/>
                    </a:lnTo>
                    <a:lnTo>
                      <a:pt x="1591" y="2176"/>
                    </a:lnTo>
                    <a:lnTo>
                      <a:pt x="1674" y="2176"/>
                    </a:lnTo>
                    <a:lnTo>
                      <a:pt x="1549" y="2281"/>
                    </a:lnTo>
                    <a:lnTo>
                      <a:pt x="1423" y="2344"/>
                    </a:lnTo>
                    <a:lnTo>
                      <a:pt x="1423" y="2448"/>
                    </a:lnTo>
                    <a:lnTo>
                      <a:pt x="1570" y="2511"/>
                    </a:lnTo>
                    <a:lnTo>
                      <a:pt x="1674" y="2490"/>
                    </a:lnTo>
                    <a:lnTo>
                      <a:pt x="1737" y="2532"/>
                    </a:lnTo>
                    <a:lnTo>
                      <a:pt x="1842" y="2511"/>
                    </a:lnTo>
                    <a:lnTo>
                      <a:pt x="1946" y="2490"/>
                    </a:lnTo>
                    <a:lnTo>
                      <a:pt x="2009" y="2406"/>
                    </a:lnTo>
                    <a:lnTo>
                      <a:pt x="2093" y="2490"/>
                    </a:lnTo>
                    <a:lnTo>
                      <a:pt x="2093" y="2553"/>
                    </a:lnTo>
                    <a:lnTo>
                      <a:pt x="2260" y="2553"/>
                    </a:lnTo>
                    <a:lnTo>
                      <a:pt x="2407" y="2490"/>
                    </a:lnTo>
                    <a:lnTo>
                      <a:pt x="2407" y="2553"/>
                    </a:lnTo>
                    <a:lnTo>
                      <a:pt x="2574" y="2553"/>
                    </a:lnTo>
                    <a:lnTo>
                      <a:pt x="2637" y="2490"/>
                    </a:lnTo>
                    <a:lnTo>
                      <a:pt x="2700" y="2532"/>
                    </a:lnTo>
                    <a:lnTo>
                      <a:pt x="2616" y="2595"/>
                    </a:lnTo>
                    <a:lnTo>
                      <a:pt x="2595" y="2657"/>
                    </a:lnTo>
                    <a:lnTo>
                      <a:pt x="2323" y="2657"/>
                    </a:lnTo>
                    <a:lnTo>
                      <a:pt x="2218" y="2741"/>
                    </a:lnTo>
                    <a:lnTo>
                      <a:pt x="2156" y="2720"/>
                    </a:lnTo>
                    <a:lnTo>
                      <a:pt x="2009" y="2720"/>
                    </a:lnTo>
                    <a:lnTo>
                      <a:pt x="1842" y="2657"/>
                    </a:lnTo>
                    <a:lnTo>
                      <a:pt x="1653" y="2657"/>
                    </a:lnTo>
                    <a:lnTo>
                      <a:pt x="1486" y="2741"/>
                    </a:lnTo>
                    <a:lnTo>
                      <a:pt x="1381" y="2741"/>
                    </a:lnTo>
                    <a:lnTo>
                      <a:pt x="1256" y="2720"/>
                    </a:lnTo>
                    <a:lnTo>
                      <a:pt x="1172" y="2762"/>
                    </a:lnTo>
                    <a:lnTo>
                      <a:pt x="1005" y="2720"/>
                    </a:lnTo>
                    <a:lnTo>
                      <a:pt x="837" y="2762"/>
                    </a:lnTo>
                    <a:lnTo>
                      <a:pt x="816" y="2950"/>
                    </a:lnTo>
                    <a:lnTo>
                      <a:pt x="837" y="3034"/>
                    </a:lnTo>
                    <a:lnTo>
                      <a:pt x="796" y="3160"/>
                    </a:lnTo>
                    <a:lnTo>
                      <a:pt x="921" y="3285"/>
                    </a:lnTo>
                    <a:lnTo>
                      <a:pt x="963" y="3390"/>
                    </a:lnTo>
                    <a:lnTo>
                      <a:pt x="1130" y="3432"/>
                    </a:lnTo>
                    <a:lnTo>
                      <a:pt x="1319" y="3494"/>
                    </a:lnTo>
                    <a:lnTo>
                      <a:pt x="1465" y="3494"/>
                    </a:lnTo>
                    <a:lnTo>
                      <a:pt x="1633" y="3452"/>
                    </a:lnTo>
                    <a:lnTo>
                      <a:pt x="1779" y="3452"/>
                    </a:lnTo>
                    <a:lnTo>
                      <a:pt x="1800" y="3536"/>
                    </a:lnTo>
                    <a:lnTo>
                      <a:pt x="1946" y="3536"/>
                    </a:lnTo>
                    <a:lnTo>
                      <a:pt x="2072" y="3473"/>
                    </a:lnTo>
                    <a:lnTo>
                      <a:pt x="2093" y="3473"/>
                    </a:lnTo>
                    <a:lnTo>
                      <a:pt x="2218" y="3452"/>
                    </a:lnTo>
                    <a:lnTo>
                      <a:pt x="2260" y="3369"/>
                    </a:lnTo>
                    <a:lnTo>
                      <a:pt x="2386" y="3369"/>
                    </a:lnTo>
                    <a:lnTo>
                      <a:pt x="2428" y="3348"/>
                    </a:lnTo>
                    <a:lnTo>
                      <a:pt x="2469" y="3243"/>
                    </a:lnTo>
                    <a:lnTo>
                      <a:pt x="2532" y="3222"/>
                    </a:lnTo>
                    <a:lnTo>
                      <a:pt x="2616" y="3222"/>
                    </a:lnTo>
                    <a:lnTo>
                      <a:pt x="2679" y="3139"/>
                    </a:lnTo>
                    <a:lnTo>
                      <a:pt x="2741" y="3180"/>
                    </a:lnTo>
                    <a:lnTo>
                      <a:pt x="2909" y="3180"/>
                    </a:lnTo>
                    <a:lnTo>
                      <a:pt x="2930" y="3222"/>
                    </a:lnTo>
                    <a:lnTo>
                      <a:pt x="3055" y="3222"/>
                    </a:lnTo>
                    <a:lnTo>
                      <a:pt x="3118" y="3160"/>
                    </a:lnTo>
                    <a:lnTo>
                      <a:pt x="3306" y="3076"/>
                    </a:lnTo>
                    <a:lnTo>
                      <a:pt x="3369" y="3076"/>
                    </a:lnTo>
                    <a:lnTo>
                      <a:pt x="3453" y="3055"/>
                    </a:lnTo>
                    <a:lnTo>
                      <a:pt x="3453" y="2971"/>
                    </a:lnTo>
                    <a:lnTo>
                      <a:pt x="3537" y="3013"/>
                    </a:lnTo>
                    <a:lnTo>
                      <a:pt x="3557" y="3076"/>
                    </a:lnTo>
                    <a:lnTo>
                      <a:pt x="3516" y="3160"/>
                    </a:lnTo>
                    <a:lnTo>
                      <a:pt x="3516" y="3222"/>
                    </a:lnTo>
                    <a:lnTo>
                      <a:pt x="3662" y="3264"/>
                    </a:lnTo>
                    <a:lnTo>
                      <a:pt x="3746" y="3243"/>
                    </a:lnTo>
                    <a:lnTo>
                      <a:pt x="3767" y="3160"/>
                    </a:lnTo>
                    <a:lnTo>
                      <a:pt x="3892" y="3118"/>
                    </a:lnTo>
                    <a:lnTo>
                      <a:pt x="3934" y="3118"/>
                    </a:lnTo>
                    <a:lnTo>
                      <a:pt x="3955" y="3180"/>
                    </a:lnTo>
                    <a:lnTo>
                      <a:pt x="3871" y="3264"/>
                    </a:lnTo>
                    <a:lnTo>
                      <a:pt x="3892" y="3348"/>
                    </a:lnTo>
                    <a:lnTo>
                      <a:pt x="4039" y="3390"/>
                    </a:lnTo>
                    <a:lnTo>
                      <a:pt x="4206" y="3369"/>
                    </a:lnTo>
                    <a:lnTo>
                      <a:pt x="4394" y="3285"/>
                    </a:lnTo>
                    <a:lnTo>
                      <a:pt x="4478" y="3285"/>
                    </a:lnTo>
                    <a:lnTo>
                      <a:pt x="4583" y="3264"/>
                    </a:lnTo>
                    <a:lnTo>
                      <a:pt x="4666" y="3327"/>
                    </a:lnTo>
                    <a:lnTo>
                      <a:pt x="4708" y="3285"/>
                    </a:lnTo>
                    <a:lnTo>
                      <a:pt x="4708" y="3243"/>
                    </a:lnTo>
                    <a:lnTo>
                      <a:pt x="4771" y="3222"/>
                    </a:lnTo>
                    <a:lnTo>
                      <a:pt x="4834" y="3222"/>
                    </a:lnTo>
                    <a:lnTo>
                      <a:pt x="4876" y="3139"/>
                    </a:lnTo>
                    <a:lnTo>
                      <a:pt x="4876" y="3055"/>
                    </a:lnTo>
                    <a:lnTo>
                      <a:pt x="4980" y="2971"/>
                    </a:lnTo>
                    <a:lnTo>
                      <a:pt x="5085" y="2971"/>
                    </a:lnTo>
                    <a:lnTo>
                      <a:pt x="5190" y="2804"/>
                    </a:lnTo>
                    <a:lnTo>
                      <a:pt x="5190" y="2720"/>
                    </a:lnTo>
                    <a:lnTo>
                      <a:pt x="5210" y="2657"/>
                    </a:lnTo>
                    <a:lnTo>
                      <a:pt x="5294" y="2657"/>
                    </a:lnTo>
                    <a:lnTo>
                      <a:pt x="5399" y="2616"/>
                    </a:lnTo>
                    <a:lnTo>
                      <a:pt x="5524" y="2490"/>
                    </a:lnTo>
                    <a:lnTo>
                      <a:pt x="5650" y="2218"/>
                    </a:lnTo>
                    <a:lnTo>
                      <a:pt x="5713" y="2072"/>
                    </a:lnTo>
                    <a:lnTo>
                      <a:pt x="5650" y="1967"/>
                    </a:lnTo>
                    <a:lnTo>
                      <a:pt x="5566" y="1779"/>
                    </a:lnTo>
                    <a:lnTo>
                      <a:pt x="5441" y="1695"/>
                    </a:lnTo>
                    <a:lnTo>
                      <a:pt x="5357" y="1695"/>
                    </a:lnTo>
                    <a:lnTo>
                      <a:pt x="5190" y="1820"/>
                    </a:lnTo>
                    <a:lnTo>
                      <a:pt x="5190" y="1925"/>
                    </a:lnTo>
                    <a:lnTo>
                      <a:pt x="5106" y="2072"/>
                    </a:lnTo>
                    <a:lnTo>
                      <a:pt x="5127" y="2092"/>
                    </a:lnTo>
                    <a:lnTo>
                      <a:pt x="5106" y="2134"/>
                    </a:lnTo>
                    <a:lnTo>
                      <a:pt x="5022" y="2134"/>
                    </a:lnTo>
                    <a:lnTo>
                      <a:pt x="4918" y="2239"/>
                    </a:lnTo>
                    <a:lnTo>
                      <a:pt x="4897" y="2197"/>
                    </a:lnTo>
                    <a:lnTo>
                      <a:pt x="4980" y="2009"/>
                    </a:lnTo>
                    <a:lnTo>
                      <a:pt x="5001" y="1883"/>
                    </a:lnTo>
                    <a:lnTo>
                      <a:pt x="4834" y="1800"/>
                    </a:lnTo>
                    <a:lnTo>
                      <a:pt x="4771" y="1820"/>
                    </a:lnTo>
                    <a:lnTo>
                      <a:pt x="4687" y="1904"/>
                    </a:lnTo>
                    <a:lnTo>
                      <a:pt x="4499" y="2009"/>
                    </a:lnTo>
                    <a:lnTo>
                      <a:pt x="4457" y="2113"/>
                    </a:lnTo>
                    <a:lnTo>
                      <a:pt x="4394" y="2030"/>
                    </a:lnTo>
                    <a:lnTo>
                      <a:pt x="4415" y="1925"/>
                    </a:lnTo>
                    <a:lnTo>
                      <a:pt x="4583" y="1800"/>
                    </a:lnTo>
                    <a:lnTo>
                      <a:pt x="4771" y="1695"/>
                    </a:lnTo>
                    <a:lnTo>
                      <a:pt x="4834" y="1569"/>
                    </a:lnTo>
                    <a:lnTo>
                      <a:pt x="4813" y="1507"/>
                    </a:lnTo>
                    <a:lnTo>
                      <a:pt x="4666" y="1507"/>
                    </a:lnTo>
                    <a:lnTo>
                      <a:pt x="4562" y="1548"/>
                    </a:lnTo>
                    <a:lnTo>
                      <a:pt x="4499" y="1548"/>
                    </a:lnTo>
                    <a:lnTo>
                      <a:pt x="4499" y="1486"/>
                    </a:lnTo>
                    <a:lnTo>
                      <a:pt x="4583" y="1402"/>
                    </a:lnTo>
                    <a:lnTo>
                      <a:pt x="4771" y="1276"/>
                    </a:lnTo>
                    <a:lnTo>
                      <a:pt x="4813" y="1276"/>
                    </a:lnTo>
                    <a:lnTo>
                      <a:pt x="4876" y="1235"/>
                    </a:lnTo>
                    <a:lnTo>
                      <a:pt x="4876" y="942"/>
                    </a:lnTo>
                    <a:lnTo>
                      <a:pt x="4834" y="921"/>
                    </a:lnTo>
                    <a:lnTo>
                      <a:pt x="4834" y="753"/>
                    </a:lnTo>
                    <a:lnTo>
                      <a:pt x="4876" y="649"/>
                    </a:lnTo>
                    <a:lnTo>
                      <a:pt x="4876" y="565"/>
                    </a:lnTo>
                    <a:lnTo>
                      <a:pt x="4938" y="502"/>
                    </a:lnTo>
                    <a:lnTo>
                      <a:pt x="5022" y="502"/>
                    </a:lnTo>
                    <a:lnTo>
                      <a:pt x="5085" y="419"/>
                    </a:lnTo>
                    <a:lnTo>
                      <a:pt x="5022" y="335"/>
                    </a:lnTo>
                    <a:lnTo>
                      <a:pt x="5043" y="251"/>
                    </a:lnTo>
                    <a:lnTo>
                      <a:pt x="4897" y="188"/>
                    </a:lnTo>
                    <a:lnTo>
                      <a:pt x="4813" y="188"/>
                    </a:lnTo>
                    <a:lnTo>
                      <a:pt x="4562" y="419"/>
                    </a:lnTo>
                    <a:lnTo>
                      <a:pt x="4415" y="460"/>
                    </a:lnTo>
                    <a:lnTo>
                      <a:pt x="4374" y="565"/>
                    </a:lnTo>
                    <a:lnTo>
                      <a:pt x="4394" y="628"/>
                    </a:lnTo>
                    <a:lnTo>
                      <a:pt x="4290" y="628"/>
                    </a:lnTo>
                    <a:lnTo>
                      <a:pt x="4248" y="607"/>
                    </a:lnTo>
                    <a:lnTo>
                      <a:pt x="4143" y="649"/>
                    </a:lnTo>
                    <a:lnTo>
                      <a:pt x="4039" y="816"/>
                    </a:lnTo>
                    <a:lnTo>
                      <a:pt x="4081" y="942"/>
                    </a:lnTo>
                    <a:lnTo>
                      <a:pt x="4081" y="1067"/>
                    </a:lnTo>
                    <a:lnTo>
                      <a:pt x="4143" y="1130"/>
                    </a:lnTo>
                    <a:lnTo>
                      <a:pt x="4206" y="1297"/>
                    </a:lnTo>
                    <a:lnTo>
                      <a:pt x="4143" y="1465"/>
                    </a:lnTo>
                    <a:lnTo>
                      <a:pt x="4039" y="1465"/>
                    </a:lnTo>
                    <a:lnTo>
                      <a:pt x="3871" y="1507"/>
                    </a:lnTo>
                    <a:lnTo>
                      <a:pt x="3788" y="1507"/>
                    </a:lnTo>
                    <a:lnTo>
                      <a:pt x="3746" y="1569"/>
                    </a:lnTo>
                    <a:lnTo>
                      <a:pt x="3788" y="1674"/>
                    </a:lnTo>
                    <a:lnTo>
                      <a:pt x="3788" y="1758"/>
                    </a:lnTo>
                    <a:lnTo>
                      <a:pt x="3892" y="1883"/>
                    </a:lnTo>
                    <a:lnTo>
                      <a:pt x="3955" y="2072"/>
                    </a:lnTo>
                    <a:lnTo>
                      <a:pt x="3767" y="2134"/>
                    </a:lnTo>
                    <a:lnTo>
                      <a:pt x="3788" y="2197"/>
                    </a:lnTo>
                    <a:lnTo>
                      <a:pt x="3829" y="2239"/>
                    </a:lnTo>
                    <a:lnTo>
                      <a:pt x="3746" y="2281"/>
                    </a:lnTo>
                    <a:lnTo>
                      <a:pt x="3662" y="2134"/>
                    </a:lnTo>
                    <a:lnTo>
                      <a:pt x="3453" y="2092"/>
                    </a:lnTo>
                    <a:lnTo>
                      <a:pt x="3411" y="2113"/>
                    </a:lnTo>
                    <a:lnTo>
                      <a:pt x="3265" y="2092"/>
                    </a:lnTo>
                    <a:lnTo>
                      <a:pt x="3244" y="2009"/>
                    </a:lnTo>
                    <a:lnTo>
                      <a:pt x="3202" y="1967"/>
                    </a:lnTo>
                    <a:lnTo>
                      <a:pt x="3118" y="2030"/>
                    </a:lnTo>
                    <a:lnTo>
                      <a:pt x="2993" y="2092"/>
                    </a:lnTo>
                    <a:lnTo>
                      <a:pt x="2930" y="2030"/>
                    </a:lnTo>
                    <a:lnTo>
                      <a:pt x="2930" y="1820"/>
                    </a:lnTo>
                    <a:lnTo>
                      <a:pt x="3034" y="1758"/>
                    </a:lnTo>
                    <a:lnTo>
                      <a:pt x="3118" y="1507"/>
                    </a:lnTo>
                    <a:lnTo>
                      <a:pt x="3034" y="1507"/>
                    </a:lnTo>
                    <a:lnTo>
                      <a:pt x="2909" y="1465"/>
                    </a:lnTo>
                    <a:lnTo>
                      <a:pt x="2804" y="1486"/>
                    </a:lnTo>
                    <a:lnTo>
                      <a:pt x="2783" y="1402"/>
                    </a:lnTo>
                    <a:lnTo>
                      <a:pt x="2888" y="1381"/>
                    </a:lnTo>
                    <a:lnTo>
                      <a:pt x="2993" y="1402"/>
                    </a:lnTo>
                    <a:lnTo>
                      <a:pt x="3034" y="1339"/>
                    </a:lnTo>
                    <a:lnTo>
                      <a:pt x="3013" y="1088"/>
                    </a:lnTo>
                    <a:lnTo>
                      <a:pt x="2909" y="963"/>
                    </a:lnTo>
                    <a:lnTo>
                      <a:pt x="2951" y="879"/>
                    </a:lnTo>
                    <a:lnTo>
                      <a:pt x="3013" y="858"/>
                    </a:lnTo>
                    <a:lnTo>
                      <a:pt x="3034" y="774"/>
                    </a:lnTo>
                    <a:lnTo>
                      <a:pt x="2951" y="711"/>
                    </a:lnTo>
                    <a:lnTo>
                      <a:pt x="2951" y="649"/>
                    </a:lnTo>
                    <a:lnTo>
                      <a:pt x="2909" y="565"/>
                    </a:lnTo>
                    <a:lnTo>
                      <a:pt x="2825" y="565"/>
                    </a:lnTo>
                    <a:lnTo>
                      <a:pt x="2783" y="523"/>
                    </a:lnTo>
                    <a:lnTo>
                      <a:pt x="2700" y="565"/>
                    </a:lnTo>
                    <a:lnTo>
                      <a:pt x="2490" y="565"/>
                    </a:lnTo>
                    <a:lnTo>
                      <a:pt x="2428" y="502"/>
                    </a:lnTo>
                    <a:lnTo>
                      <a:pt x="2532" y="335"/>
                    </a:lnTo>
                    <a:lnTo>
                      <a:pt x="2616" y="293"/>
                    </a:lnTo>
                    <a:lnTo>
                      <a:pt x="2574" y="126"/>
                    </a:lnTo>
                    <a:lnTo>
                      <a:pt x="2469" y="21"/>
                    </a:lnTo>
                    <a:lnTo>
                      <a:pt x="2281" y="21"/>
                    </a:lnTo>
                    <a:lnTo>
                      <a:pt x="217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34"/>
              <p:cNvSpPr/>
              <p:nvPr/>
            </p:nvSpPr>
            <p:spPr>
              <a:xfrm>
                <a:off x="2638000" y="1637900"/>
                <a:ext cx="69075" cy="67500"/>
              </a:xfrm>
              <a:custGeom>
                <a:rect b="b" l="l" r="r" t="t"/>
                <a:pathLst>
                  <a:path extrusionOk="0" h="2700" w="2763">
                    <a:moveTo>
                      <a:pt x="1884" y="1"/>
                    </a:moveTo>
                    <a:lnTo>
                      <a:pt x="1758" y="84"/>
                    </a:lnTo>
                    <a:lnTo>
                      <a:pt x="1654" y="84"/>
                    </a:lnTo>
                    <a:lnTo>
                      <a:pt x="1612" y="126"/>
                    </a:lnTo>
                    <a:lnTo>
                      <a:pt x="1507" y="126"/>
                    </a:lnTo>
                    <a:lnTo>
                      <a:pt x="1423" y="189"/>
                    </a:lnTo>
                    <a:lnTo>
                      <a:pt x="1423" y="335"/>
                    </a:lnTo>
                    <a:lnTo>
                      <a:pt x="1403" y="398"/>
                    </a:lnTo>
                    <a:lnTo>
                      <a:pt x="1423" y="545"/>
                    </a:lnTo>
                    <a:lnTo>
                      <a:pt x="1528" y="649"/>
                    </a:lnTo>
                    <a:lnTo>
                      <a:pt x="1549" y="733"/>
                    </a:lnTo>
                    <a:lnTo>
                      <a:pt x="1549" y="733"/>
                    </a:lnTo>
                    <a:lnTo>
                      <a:pt x="1444" y="691"/>
                    </a:lnTo>
                    <a:lnTo>
                      <a:pt x="1361" y="691"/>
                    </a:lnTo>
                    <a:lnTo>
                      <a:pt x="1340" y="733"/>
                    </a:lnTo>
                    <a:lnTo>
                      <a:pt x="1528" y="858"/>
                    </a:lnTo>
                    <a:lnTo>
                      <a:pt x="1528" y="963"/>
                    </a:lnTo>
                    <a:lnTo>
                      <a:pt x="1423" y="1005"/>
                    </a:lnTo>
                    <a:lnTo>
                      <a:pt x="1403" y="1151"/>
                    </a:lnTo>
                    <a:lnTo>
                      <a:pt x="1444" y="1235"/>
                    </a:lnTo>
                    <a:lnTo>
                      <a:pt x="1340" y="1319"/>
                    </a:lnTo>
                    <a:lnTo>
                      <a:pt x="1235" y="1256"/>
                    </a:lnTo>
                    <a:lnTo>
                      <a:pt x="1235" y="1214"/>
                    </a:lnTo>
                    <a:lnTo>
                      <a:pt x="1256" y="1110"/>
                    </a:lnTo>
                    <a:lnTo>
                      <a:pt x="1235" y="796"/>
                    </a:lnTo>
                    <a:lnTo>
                      <a:pt x="1151" y="712"/>
                    </a:lnTo>
                    <a:lnTo>
                      <a:pt x="1131" y="628"/>
                    </a:lnTo>
                    <a:lnTo>
                      <a:pt x="1151" y="586"/>
                    </a:lnTo>
                    <a:lnTo>
                      <a:pt x="1151" y="482"/>
                    </a:lnTo>
                    <a:lnTo>
                      <a:pt x="1110" y="419"/>
                    </a:lnTo>
                    <a:lnTo>
                      <a:pt x="1089" y="314"/>
                    </a:lnTo>
                    <a:lnTo>
                      <a:pt x="1026" y="273"/>
                    </a:lnTo>
                    <a:lnTo>
                      <a:pt x="900" y="314"/>
                    </a:lnTo>
                    <a:lnTo>
                      <a:pt x="879" y="377"/>
                    </a:lnTo>
                    <a:lnTo>
                      <a:pt x="775" y="461"/>
                    </a:lnTo>
                    <a:lnTo>
                      <a:pt x="733" y="524"/>
                    </a:lnTo>
                    <a:lnTo>
                      <a:pt x="796" y="566"/>
                    </a:lnTo>
                    <a:lnTo>
                      <a:pt x="838" y="566"/>
                    </a:lnTo>
                    <a:lnTo>
                      <a:pt x="900" y="628"/>
                    </a:lnTo>
                    <a:lnTo>
                      <a:pt x="796" y="670"/>
                    </a:lnTo>
                    <a:lnTo>
                      <a:pt x="775" y="733"/>
                    </a:lnTo>
                    <a:lnTo>
                      <a:pt x="670" y="796"/>
                    </a:lnTo>
                    <a:lnTo>
                      <a:pt x="628" y="942"/>
                    </a:lnTo>
                    <a:lnTo>
                      <a:pt x="733" y="984"/>
                    </a:lnTo>
                    <a:lnTo>
                      <a:pt x="733" y="1026"/>
                    </a:lnTo>
                    <a:lnTo>
                      <a:pt x="607" y="1068"/>
                    </a:lnTo>
                    <a:lnTo>
                      <a:pt x="587" y="1172"/>
                    </a:lnTo>
                    <a:lnTo>
                      <a:pt x="628" y="1256"/>
                    </a:lnTo>
                    <a:lnTo>
                      <a:pt x="670" y="1361"/>
                    </a:lnTo>
                    <a:lnTo>
                      <a:pt x="607" y="1423"/>
                    </a:lnTo>
                    <a:lnTo>
                      <a:pt x="566" y="1382"/>
                    </a:lnTo>
                    <a:lnTo>
                      <a:pt x="566" y="1235"/>
                    </a:lnTo>
                    <a:lnTo>
                      <a:pt x="503" y="1214"/>
                    </a:lnTo>
                    <a:lnTo>
                      <a:pt x="503" y="1110"/>
                    </a:lnTo>
                    <a:lnTo>
                      <a:pt x="461" y="1130"/>
                    </a:lnTo>
                    <a:lnTo>
                      <a:pt x="294" y="1130"/>
                    </a:lnTo>
                    <a:lnTo>
                      <a:pt x="273" y="1214"/>
                    </a:lnTo>
                    <a:lnTo>
                      <a:pt x="335" y="1256"/>
                    </a:lnTo>
                    <a:lnTo>
                      <a:pt x="252" y="1298"/>
                    </a:lnTo>
                    <a:lnTo>
                      <a:pt x="168" y="1235"/>
                    </a:lnTo>
                    <a:lnTo>
                      <a:pt x="84" y="1298"/>
                    </a:lnTo>
                    <a:lnTo>
                      <a:pt x="1" y="1256"/>
                    </a:lnTo>
                    <a:lnTo>
                      <a:pt x="1" y="1402"/>
                    </a:lnTo>
                    <a:lnTo>
                      <a:pt x="63" y="1444"/>
                    </a:lnTo>
                    <a:lnTo>
                      <a:pt x="147" y="1444"/>
                    </a:lnTo>
                    <a:lnTo>
                      <a:pt x="189" y="1465"/>
                    </a:lnTo>
                    <a:lnTo>
                      <a:pt x="252" y="1444"/>
                    </a:lnTo>
                    <a:lnTo>
                      <a:pt x="356" y="1444"/>
                    </a:lnTo>
                    <a:lnTo>
                      <a:pt x="419" y="1465"/>
                    </a:lnTo>
                    <a:lnTo>
                      <a:pt x="503" y="1444"/>
                    </a:lnTo>
                    <a:lnTo>
                      <a:pt x="628" y="1507"/>
                    </a:lnTo>
                    <a:lnTo>
                      <a:pt x="796" y="1465"/>
                    </a:lnTo>
                    <a:lnTo>
                      <a:pt x="879" y="1528"/>
                    </a:lnTo>
                    <a:lnTo>
                      <a:pt x="984" y="1528"/>
                    </a:lnTo>
                    <a:lnTo>
                      <a:pt x="1444" y="1612"/>
                    </a:lnTo>
                    <a:lnTo>
                      <a:pt x="1507" y="1654"/>
                    </a:lnTo>
                    <a:lnTo>
                      <a:pt x="1423" y="1695"/>
                    </a:lnTo>
                    <a:lnTo>
                      <a:pt x="1298" y="1674"/>
                    </a:lnTo>
                    <a:lnTo>
                      <a:pt x="1151" y="1674"/>
                    </a:lnTo>
                    <a:lnTo>
                      <a:pt x="1047" y="1737"/>
                    </a:lnTo>
                    <a:lnTo>
                      <a:pt x="879" y="1758"/>
                    </a:lnTo>
                    <a:lnTo>
                      <a:pt x="921" y="1758"/>
                    </a:lnTo>
                    <a:lnTo>
                      <a:pt x="984" y="1800"/>
                    </a:lnTo>
                    <a:lnTo>
                      <a:pt x="921" y="1842"/>
                    </a:lnTo>
                    <a:lnTo>
                      <a:pt x="754" y="1779"/>
                    </a:lnTo>
                    <a:lnTo>
                      <a:pt x="670" y="1758"/>
                    </a:lnTo>
                    <a:lnTo>
                      <a:pt x="587" y="1800"/>
                    </a:lnTo>
                    <a:lnTo>
                      <a:pt x="607" y="1863"/>
                    </a:lnTo>
                    <a:lnTo>
                      <a:pt x="587" y="1905"/>
                    </a:lnTo>
                    <a:lnTo>
                      <a:pt x="524" y="1863"/>
                    </a:lnTo>
                    <a:lnTo>
                      <a:pt x="482" y="1863"/>
                    </a:lnTo>
                    <a:lnTo>
                      <a:pt x="503" y="1905"/>
                    </a:lnTo>
                    <a:lnTo>
                      <a:pt x="503" y="1967"/>
                    </a:lnTo>
                    <a:lnTo>
                      <a:pt x="566" y="2009"/>
                    </a:lnTo>
                    <a:lnTo>
                      <a:pt x="649" y="2051"/>
                    </a:lnTo>
                    <a:lnTo>
                      <a:pt x="607" y="2114"/>
                    </a:lnTo>
                    <a:lnTo>
                      <a:pt x="670" y="2198"/>
                    </a:lnTo>
                    <a:lnTo>
                      <a:pt x="607" y="2198"/>
                    </a:lnTo>
                    <a:lnTo>
                      <a:pt x="566" y="2114"/>
                    </a:lnTo>
                    <a:lnTo>
                      <a:pt x="503" y="2114"/>
                    </a:lnTo>
                    <a:lnTo>
                      <a:pt x="461" y="2218"/>
                    </a:lnTo>
                    <a:lnTo>
                      <a:pt x="461" y="2281"/>
                    </a:lnTo>
                    <a:lnTo>
                      <a:pt x="440" y="2323"/>
                    </a:lnTo>
                    <a:lnTo>
                      <a:pt x="440" y="2428"/>
                    </a:lnTo>
                    <a:lnTo>
                      <a:pt x="503" y="2491"/>
                    </a:lnTo>
                    <a:lnTo>
                      <a:pt x="607" y="2491"/>
                    </a:lnTo>
                    <a:lnTo>
                      <a:pt x="670" y="2532"/>
                    </a:lnTo>
                    <a:lnTo>
                      <a:pt x="712" y="2532"/>
                    </a:lnTo>
                    <a:lnTo>
                      <a:pt x="775" y="2470"/>
                    </a:lnTo>
                    <a:lnTo>
                      <a:pt x="900" y="2407"/>
                    </a:lnTo>
                    <a:lnTo>
                      <a:pt x="817" y="2511"/>
                    </a:lnTo>
                    <a:lnTo>
                      <a:pt x="859" y="2595"/>
                    </a:lnTo>
                    <a:lnTo>
                      <a:pt x="921" y="2595"/>
                    </a:lnTo>
                    <a:lnTo>
                      <a:pt x="1005" y="2511"/>
                    </a:lnTo>
                    <a:lnTo>
                      <a:pt x="1026" y="2574"/>
                    </a:lnTo>
                    <a:lnTo>
                      <a:pt x="1068" y="2679"/>
                    </a:lnTo>
                    <a:lnTo>
                      <a:pt x="1382" y="2700"/>
                    </a:lnTo>
                    <a:lnTo>
                      <a:pt x="1444" y="2595"/>
                    </a:lnTo>
                    <a:lnTo>
                      <a:pt x="1423" y="2511"/>
                    </a:lnTo>
                    <a:lnTo>
                      <a:pt x="1444" y="2407"/>
                    </a:lnTo>
                    <a:lnTo>
                      <a:pt x="1507" y="2365"/>
                    </a:lnTo>
                    <a:lnTo>
                      <a:pt x="1528" y="2407"/>
                    </a:lnTo>
                    <a:lnTo>
                      <a:pt x="1528" y="2511"/>
                    </a:lnTo>
                    <a:lnTo>
                      <a:pt x="1570" y="2616"/>
                    </a:lnTo>
                    <a:lnTo>
                      <a:pt x="1612" y="2574"/>
                    </a:lnTo>
                    <a:lnTo>
                      <a:pt x="1612" y="2470"/>
                    </a:lnTo>
                    <a:lnTo>
                      <a:pt x="1612" y="2407"/>
                    </a:lnTo>
                    <a:lnTo>
                      <a:pt x="1654" y="2323"/>
                    </a:lnTo>
                    <a:lnTo>
                      <a:pt x="1675" y="2281"/>
                    </a:lnTo>
                    <a:lnTo>
                      <a:pt x="1570" y="2302"/>
                    </a:lnTo>
                    <a:lnTo>
                      <a:pt x="1486" y="2344"/>
                    </a:lnTo>
                    <a:lnTo>
                      <a:pt x="1528" y="2239"/>
                    </a:lnTo>
                    <a:lnTo>
                      <a:pt x="1633" y="2198"/>
                    </a:lnTo>
                    <a:lnTo>
                      <a:pt x="1695" y="2135"/>
                    </a:lnTo>
                    <a:lnTo>
                      <a:pt x="1758" y="2072"/>
                    </a:lnTo>
                    <a:lnTo>
                      <a:pt x="1758" y="1988"/>
                    </a:lnTo>
                    <a:lnTo>
                      <a:pt x="1821" y="1967"/>
                    </a:lnTo>
                    <a:lnTo>
                      <a:pt x="1905" y="1988"/>
                    </a:lnTo>
                    <a:lnTo>
                      <a:pt x="1905" y="2072"/>
                    </a:lnTo>
                    <a:lnTo>
                      <a:pt x="1905" y="2156"/>
                    </a:lnTo>
                    <a:lnTo>
                      <a:pt x="1947" y="2093"/>
                    </a:lnTo>
                    <a:lnTo>
                      <a:pt x="2072" y="1926"/>
                    </a:lnTo>
                    <a:lnTo>
                      <a:pt x="2072" y="1863"/>
                    </a:lnTo>
                    <a:lnTo>
                      <a:pt x="1947" y="1779"/>
                    </a:lnTo>
                    <a:lnTo>
                      <a:pt x="1947" y="1737"/>
                    </a:lnTo>
                    <a:lnTo>
                      <a:pt x="1988" y="1674"/>
                    </a:lnTo>
                    <a:lnTo>
                      <a:pt x="2051" y="1716"/>
                    </a:lnTo>
                    <a:lnTo>
                      <a:pt x="2135" y="1716"/>
                    </a:lnTo>
                    <a:lnTo>
                      <a:pt x="2156" y="1612"/>
                    </a:lnTo>
                    <a:lnTo>
                      <a:pt x="2156" y="1549"/>
                    </a:lnTo>
                    <a:lnTo>
                      <a:pt x="2260" y="1423"/>
                    </a:lnTo>
                    <a:lnTo>
                      <a:pt x="2281" y="1340"/>
                    </a:lnTo>
                    <a:lnTo>
                      <a:pt x="2407" y="1214"/>
                    </a:lnTo>
                    <a:lnTo>
                      <a:pt x="2511" y="1151"/>
                    </a:lnTo>
                    <a:lnTo>
                      <a:pt x="2553" y="1089"/>
                    </a:lnTo>
                    <a:lnTo>
                      <a:pt x="2511" y="942"/>
                    </a:lnTo>
                    <a:lnTo>
                      <a:pt x="2616" y="775"/>
                    </a:lnTo>
                    <a:lnTo>
                      <a:pt x="2742" y="691"/>
                    </a:lnTo>
                    <a:lnTo>
                      <a:pt x="2763" y="586"/>
                    </a:lnTo>
                    <a:lnTo>
                      <a:pt x="2700" y="482"/>
                    </a:lnTo>
                    <a:lnTo>
                      <a:pt x="2595" y="461"/>
                    </a:lnTo>
                    <a:lnTo>
                      <a:pt x="2553" y="356"/>
                    </a:lnTo>
                    <a:lnTo>
                      <a:pt x="2595" y="356"/>
                    </a:lnTo>
                    <a:lnTo>
                      <a:pt x="2616" y="294"/>
                    </a:lnTo>
                    <a:lnTo>
                      <a:pt x="2595" y="252"/>
                    </a:lnTo>
                    <a:lnTo>
                      <a:pt x="2616" y="168"/>
                    </a:lnTo>
                    <a:lnTo>
                      <a:pt x="2595" y="84"/>
                    </a:lnTo>
                    <a:lnTo>
                      <a:pt x="2511" y="84"/>
                    </a:lnTo>
                    <a:lnTo>
                      <a:pt x="2553" y="147"/>
                    </a:lnTo>
                    <a:lnTo>
                      <a:pt x="2553" y="252"/>
                    </a:lnTo>
                    <a:lnTo>
                      <a:pt x="2470" y="273"/>
                    </a:lnTo>
                    <a:lnTo>
                      <a:pt x="2386" y="189"/>
                    </a:lnTo>
                    <a:lnTo>
                      <a:pt x="2302" y="273"/>
                    </a:lnTo>
                    <a:lnTo>
                      <a:pt x="2302" y="461"/>
                    </a:lnTo>
                    <a:lnTo>
                      <a:pt x="2260" y="503"/>
                    </a:lnTo>
                    <a:lnTo>
                      <a:pt x="2198" y="503"/>
                    </a:lnTo>
                    <a:lnTo>
                      <a:pt x="2156" y="566"/>
                    </a:lnTo>
                    <a:lnTo>
                      <a:pt x="2093" y="566"/>
                    </a:lnTo>
                    <a:lnTo>
                      <a:pt x="2093" y="482"/>
                    </a:lnTo>
                    <a:lnTo>
                      <a:pt x="2177" y="398"/>
                    </a:lnTo>
                    <a:lnTo>
                      <a:pt x="2219" y="168"/>
                    </a:lnTo>
                    <a:lnTo>
                      <a:pt x="2156" y="105"/>
                    </a:lnTo>
                    <a:lnTo>
                      <a:pt x="2072" y="126"/>
                    </a:lnTo>
                    <a:lnTo>
                      <a:pt x="1988" y="84"/>
                    </a:lnTo>
                    <a:lnTo>
                      <a:pt x="196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34"/>
              <p:cNvSpPr/>
              <p:nvPr/>
            </p:nvSpPr>
            <p:spPr>
              <a:xfrm>
                <a:off x="2686125" y="1510800"/>
                <a:ext cx="62275" cy="87900"/>
              </a:xfrm>
              <a:custGeom>
                <a:rect b="b" l="l" r="r" t="t"/>
                <a:pathLst>
                  <a:path extrusionOk="0" h="3516" w="2491">
                    <a:moveTo>
                      <a:pt x="1026" y="0"/>
                    </a:moveTo>
                    <a:lnTo>
                      <a:pt x="921" y="63"/>
                    </a:lnTo>
                    <a:lnTo>
                      <a:pt x="879" y="147"/>
                    </a:lnTo>
                    <a:lnTo>
                      <a:pt x="754" y="230"/>
                    </a:lnTo>
                    <a:lnTo>
                      <a:pt x="733" y="335"/>
                    </a:lnTo>
                    <a:lnTo>
                      <a:pt x="607" y="481"/>
                    </a:lnTo>
                    <a:lnTo>
                      <a:pt x="607" y="586"/>
                    </a:lnTo>
                    <a:lnTo>
                      <a:pt x="712" y="649"/>
                    </a:lnTo>
                    <a:lnTo>
                      <a:pt x="754" y="586"/>
                    </a:lnTo>
                    <a:lnTo>
                      <a:pt x="879" y="565"/>
                    </a:lnTo>
                    <a:lnTo>
                      <a:pt x="921" y="628"/>
                    </a:lnTo>
                    <a:lnTo>
                      <a:pt x="775" y="753"/>
                    </a:lnTo>
                    <a:lnTo>
                      <a:pt x="649" y="837"/>
                    </a:lnTo>
                    <a:lnTo>
                      <a:pt x="545" y="984"/>
                    </a:lnTo>
                    <a:lnTo>
                      <a:pt x="545" y="1046"/>
                    </a:lnTo>
                    <a:lnTo>
                      <a:pt x="712" y="963"/>
                    </a:lnTo>
                    <a:lnTo>
                      <a:pt x="858" y="837"/>
                    </a:lnTo>
                    <a:lnTo>
                      <a:pt x="942" y="837"/>
                    </a:lnTo>
                    <a:lnTo>
                      <a:pt x="1026" y="774"/>
                    </a:lnTo>
                    <a:lnTo>
                      <a:pt x="1068" y="858"/>
                    </a:lnTo>
                    <a:lnTo>
                      <a:pt x="1047" y="984"/>
                    </a:lnTo>
                    <a:lnTo>
                      <a:pt x="963" y="984"/>
                    </a:lnTo>
                    <a:lnTo>
                      <a:pt x="838" y="1109"/>
                    </a:lnTo>
                    <a:lnTo>
                      <a:pt x="775" y="1193"/>
                    </a:lnTo>
                    <a:lnTo>
                      <a:pt x="838" y="1276"/>
                    </a:lnTo>
                    <a:lnTo>
                      <a:pt x="984" y="1256"/>
                    </a:lnTo>
                    <a:lnTo>
                      <a:pt x="1089" y="1297"/>
                    </a:lnTo>
                    <a:lnTo>
                      <a:pt x="963" y="1381"/>
                    </a:lnTo>
                    <a:lnTo>
                      <a:pt x="817" y="1465"/>
                    </a:lnTo>
                    <a:lnTo>
                      <a:pt x="712" y="1402"/>
                    </a:lnTo>
                    <a:lnTo>
                      <a:pt x="712" y="1486"/>
                    </a:lnTo>
                    <a:lnTo>
                      <a:pt x="838" y="1528"/>
                    </a:lnTo>
                    <a:lnTo>
                      <a:pt x="838" y="1590"/>
                    </a:lnTo>
                    <a:lnTo>
                      <a:pt x="649" y="1779"/>
                    </a:lnTo>
                    <a:lnTo>
                      <a:pt x="607" y="1779"/>
                    </a:lnTo>
                    <a:lnTo>
                      <a:pt x="545" y="1611"/>
                    </a:lnTo>
                    <a:lnTo>
                      <a:pt x="440" y="1569"/>
                    </a:lnTo>
                    <a:lnTo>
                      <a:pt x="335" y="1423"/>
                    </a:lnTo>
                    <a:lnTo>
                      <a:pt x="126" y="1528"/>
                    </a:lnTo>
                    <a:lnTo>
                      <a:pt x="126" y="1590"/>
                    </a:lnTo>
                    <a:lnTo>
                      <a:pt x="1" y="1800"/>
                    </a:lnTo>
                    <a:lnTo>
                      <a:pt x="105" y="1925"/>
                    </a:lnTo>
                    <a:lnTo>
                      <a:pt x="105" y="2051"/>
                    </a:lnTo>
                    <a:lnTo>
                      <a:pt x="189" y="2093"/>
                    </a:lnTo>
                    <a:lnTo>
                      <a:pt x="294" y="2009"/>
                    </a:lnTo>
                    <a:lnTo>
                      <a:pt x="356" y="2009"/>
                    </a:lnTo>
                    <a:lnTo>
                      <a:pt x="545" y="2051"/>
                    </a:lnTo>
                    <a:lnTo>
                      <a:pt x="733" y="2051"/>
                    </a:lnTo>
                    <a:lnTo>
                      <a:pt x="754" y="2113"/>
                    </a:lnTo>
                    <a:lnTo>
                      <a:pt x="942" y="2051"/>
                    </a:lnTo>
                    <a:lnTo>
                      <a:pt x="942" y="2134"/>
                    </a:lnTo>
                    <a:lnTo>
                      <a:pt x="838" y="2155"/>
                    </a:lnTo>
                    <a:lnTo>
                      <a:pt x="775" y="2239"/>
                    </a:lnTo>
                    <a:lnTo>
                      <a:pt x="817" y="2344"/>
                    </a:lnTo>
                    <a:lnTo>
                      <a:pt x="963" y="2323"/>
                    </a:lnTo>
                    <a:lnTo>
                      <a:pt x="1089" y="2427"/>
                    </a:lnTo>
                    <a:lnTo>
                      <a:pt x="1172" y="2616"/>
                    </a:lnTo>
                    <a:lnTo>
                      <a:pt x="1256" y="2616"/>
                    </a:lnTo>
                    <a:lnTo>
                      <a:pt x="1298" y="2657"/>
                    </a:lnTo>
                    <a:lnTo>
                      <a:pt x="1256" y="2741"/>
                    </a:lnTo>
                    <a:lnTo>
                      <a:pt x="1256" y="2867"/>
                    </a:lnTo>
                    <a:lnTo>
                      <a:pt x="1068" y="3201"/>
                    </a:lnTo>
                    <a:lnTo>
                      <a:pt x="1130" y="3390"/>
                    </a:lnTo>
                    <a:lnTo>
                      <a:pt x="1172" y="3494"/>
                    </a:lnTo>
                    <a:lnTo>
                      <a:pt x="1256" y="3494"/>
                    </a:lnTo>
                    <a:lnTo>
                      <a:pt x="1361" y="3473"/>
                    </a:lnTo>
                    <a:lnTo>
                      <a:pt x="1403" y="3515"/>
                    </a:lnTo>
                    <a:lnTo>
                      <a:pt x="1486" y="3515"/>
                    </a:lnTo>
                    <a:lnTo>
                      <a:pt x="1654" y="3411"/>
                    </a:lnTo>
                    <a:lnTo>
                      <a:pt x="1654" y="3348"/>
                    </a:lnTo>
                    <a:lnTo>
                      <a:pt x="1758" y="3285"/>
                    </a:lnTo>
                    <a:lnTo>
                      <a:pt x="1821" y="3160"/>
                    </a:lnTo>
                    <a:lnTo>
                      <a:pt x="1863" y="3034"/>
                    </a:lnTo>
                    <a:lnTo>
                      <a:pt x="1884" y="2846"/>
                    </a:lnTo>
                    <a:lnTo>
                      <a:pt x="1988" y="2678"/>
                    </a:lnTo>
                    <a:lnTo>
                      <a:pt x="1905" y="2657"/>
                    </a:lnTo>
                    <a:lnTo>
                      <a:pt x="1905" y="2574"/>
                    </a:lnTo>
                    <a:lnTo>
                      <a:pt x="1988" y="2532"/>
                    </a:lnTo>
                    <a:lnTo>
                      <a:pt x="2072" y="2365"/>
                    </a:lnTo>
                    <a:lnTo>
                      <a:pt x="2135" y="2365"/>
                    </a:lnTo>
                    <a:lnTo>
                      <a:pt x="2219" y="2260"/>
                    </a:lnTo>
                    <a:lnTo>
                      <a:pt x="2344" y="2197"/>
                    </a:lnTo>
                    <a:lnTo>
                      <a:pt x="2386" y="2030"/>
                    </a:lnTo>
                    <a:lnTo>
                      <a:pt x="2386" y="1925"/>
                    </a:lnTo>
                    <a:lnTo>
                      <a:pt x="2491" y="1841"/>
                    </a:lnTo>
                    <a:lnTo>
                      <a:pt x="2491" y="1800"/>
                    </a:lnTo>
                    <a:lnTo>
                      <a:pt x="2428" y="1695"/>
                    </a:lnTo>
                    <a:lnTo>
                      <a:pt x="2407" y="1569"/>
                    </a:lnTo>
                    <a:lnTo>
                      <a:pt x="2344" y="1569"/>
                    </a:lnTo>
                    <a:lnTo>
                      <a:pt x="2239" y="1507"/>
                    </a:lnTo>
                    <a:lnTo>
                      <a:pt x="2114" y="1507"/>
                    </a:lnTo>
                    <a:lnTo>
                      <a:pt x="2093" y="1465"/>
                    </a:lnTo>
                    <a:lnTo>
                      <a:pt x="2135" y="1360"/>
                    </a:lnTo>
                    <a:lnTo>
                      <a:pt x="2302" y="1276"/>
                    </a:lnTo>
                    <a:lnTo>
                      <a:pt x="2302" y="1193"/>
                    </a:lnTo>
                    <a:lnTo>
                      <a:pt x="2239" y="1109"/>
                    </a:lnTo>
                    <a:lnTo>
                      <a:pt x="2239" y="984"/>
                    </a:lnTo>
                    <a:lnTo>
                      <a:pt x="2281" y="879"/>
                    </a:lnTo>
                    <a:lnTo>
                      <a:pt x="2177" y="774"/>
                    </a:lnTo>
                    <a:lnTo>
                      <a:pt x="2093" y="774"/>
                    </a:lnTo>
                    <a:lnTo>
                      <a:pt x="1967" y="858"/>
                    </a:lnTo>
                    <a:lnTo>
                      <a:pt x="1779" y="900"/>
                    </a:lnTo>
                    <a:lnTo>
                      <a:pt x="1758" y="984"/>
                    </a:lnTo>
                    <a:lnTo>
                      <a:pt x="1675" y="1088"/>
                    </a:lnTo>
                    <a:lnTo>
                      <a:pt x="1591" y="1067"/>
                    </a:lnTo>
                    <a:lnTo>
                      <a:pt x="1570" y="963"/>
                    </a:lnTo>
                    <a:lnTo>
                      <a:pt x="1695" y="900"/>
                    </a:lnTo>
                    <a:lnTo>
                      <a:pt x="1758" y="837"/>
                    </a:lnTo>
                    <a:lnTo>
                      <a:pt x="1758" y="670"/>
                    </a:lnTo>
                    <a:lnTo>
                      <a:pt x="1800" y="460"/>
                    </a:lnTo>
                    <a:lnTo>
                      <a:pt x="1758" y="356"/>
                    </a:lnTo>
                    <a:lnTo>
                      <a:pt x="1695" y="272"/>
                    </a:lnTo>
                    <a:lnTo>
                      <a:pt x="1654" y="168"/>
                    </a:lnTo>
                    <a:lnTo>
                      <a:pt x="1507" y="105"/>
                    </a:lnTo>
                    <a:lnTo>
                      <a:pt x="1403" y="147"/>
                    </a:lnTo>
                    <a:lnTo>
                      <a:pt x="1277" y="105"/>
                    </a:lnTo>
                    <a:lnTo>
                      <a:pt x="1130" y="230"/>
                    </a:lnTo>
                    <a:lnTo>
                      <a:pt x="1047" y="209"/>
                    </a:lnTo>
                    <a:lnTo>
                      <a:pt x="1047" y="2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34"/>
              <p:cNvSpPr/>
              <p:nvPr/>
            </p:nvSpPr>
            <p:spPr>
              <a:xfrm>
                <a:off x="2799125" y="1455875"/>
                <a:ext cx="96775" cy="158525"/>
              </a:xfrm>
              <a:custGeom>
                <a:rect b="b" l="l" r="r" t="t"/>
                <a:pathLst>
                  <a:path extrusionOk="0" h="6341" w="3871">
                    <a:moveTo>
                      <a:pt x="2385" y="0"/>
                    </a:moveTo>
                    <a:lnTo>
                      <a:pt x="2385" y="126"/>
                    </a:lnTo>
                    <a:lnTo>
                      <a:pt x="2302" y="272"/>
                    </a:lnTo>
                    <a:lnTo>
                      <a:pt x="2385" y="356"/>
                    </a:lnTo>
                    <a:lnTo>
                      <a:pt x="2490" y="356"/>
                    </a:lnTo>
                    <a:lnTo>
                      <a:pt x="2595" y="314"/>
                    </a:lnTo>
                    <a:lnTo>
                      <a:pt x="2741" y="377"/>
                    </a:lnTo>
                    <a:lnTo>
                      <a:pt x="2783" y="460"/>
                    </a:lnTo>
                    <a:lnTo>
                      <a:pt x="2888" y="481"/>
                    </a:lnTo>
                    <a:lnTo>
                      <a:pt x="2888" y="565"/>
                    </a:lnTo>
                    <a:lnTo>
                      <a:pt x="2699" y="733"/>
                    </a:lnTo>
                    <a:lnTo>
                      <a:pt x="2616" y="733"/>
                    </a:lnTo>
                    <a:lnTo>
                      <a:pt x="2490" y="649"/>
                    </a:lnTo>
                    <a:lnTo>
                      <a:pt x="2385" y="649"/>
                    </a:lnTo>
                    <a:lnTo>
                      <a:pt x="2281" y="628"/>
                    </a:lnTo>
                    <a:lnTo>
                      <a:pt x="2281" y="628"/>
                    </a:lnTo>
                    <a:lnTo>
                      <a:pt x="2323" y="733"/>
                    </a:lnTo>
                    <a:lnTo>
                      <a:pt x="2406" y="753"/>
                    </a:lnTo>
                    <a:lnTo>
                      <a:pt x="2323" y="837"/>
                    </a:lnTo>
                    <a:lnTo>
                      <a:pt x="2218" y="858"/>
                    </a:lnTo>
                    <a:lnTo>
                      <a:pt x="2072" y="691"/>
                    </a:lnTo>
                    <a:lnTo>
                      <a:pt x="1904" y="774"/>
                    </a:lnTo>
                    <a:lnTo>
                      <a:pt x="1862" y="942"/>
                    </a:lnTo>
                    <a:lnTo>
                      <a:pt x="1779" y="1005"/>
                    </a:lnTo>
                    <a:lnTo>
                      <a:pt x="1779" y="1088"/>
                    </a:lnTo>
                    <a:lnTo>
                      <a:pt x="1883" y="1109"/>
                    </a:lnTo>
                    <a:lnTo>
                      <a:pt x="1904" y="1256"/>
                    </a:lnTo>
                    <a:lnTo>
                      <a:pt x="2051" y="1318"/>
                    </a:lnTo>
                    <a:lnTo>
                      <a:pt x="2051" y="1381"/>
                    </a:lnTo>
                    <a:lnTo>
                      <a:pt x="1946" y="1381"/>
                    </a:lnTo>
                    <a:lnTo>
                      <a:pt x="1946" y="1465"/>
                    </a:lnTo>
                    <a:lnTo>
                      <a:pt x="1988" y="1528"/>
                    </a:lnTo>
                    <a:lnTo>
                      <a:pt x="1988" y="1611"/>
                    </a:lnTo>
                    <a:lnTo>
                      <a:pt x="1904" y="1590"/>
                    </a:lnTo>
                    <a:lnTo>
                      <a:pt x="1841" y="1528"/>
                    </a:lnTo>
                    <a:lnTo>
                      <a:pt x="1695" y="1507"/>
                    </a:lnTo>
                    <a:lnTo>
                      <a:pt x="1590" y="1423"/>
                    </a:lnTo>
                    <a:lnTo>
                      <a:pt x="1528" y="1402"/>
                    </a:lnTo>
                    <a:lnTo>
                      <a:pt x="1423" y="1486"/>
                    </a:lnTo>
                    <a:lnTo>
                      <a:pt x="1381" y="1569"/>
                    </a:lnTo>
                    <a:lnTo>
                      <a:pt x="1465" y="1674"/>
                    </a:lnTo>
                    <a:lnTo>
                      <a:pt x="1423" y="1779"/>
                    </a:lnTo>
                    <a:lnTo>
                      <a:pt x="1360" y="1737"/>
                    </a:lnTo>
                    <a:lnTo>
                      <a:pt x="1360" y="1674"/>
                    </a:lnTo>
                    <a:lnTo>
                      <a:pt x="1276" y="1611"/>
                    </a:lnTo>
                    <a:lnTo>
                      <a:pt x="1151" y="1569"/>
                    </a:lnTo>
                    <a:lnTo>
                      <a:pt x="1109" y="1569"/>
                    </a:lnTo>
                    <a:lnTo>
                      <a:pt x="1025" y="1486"/>
                    </a:lnTo>
                    <a:lnTo>
                      <a:pt x="942" y="1465"/>
                    </a:lnTo>
                    <a:lnTo>
                      <a:pt x="921" y="1528"/>
                    </a:lnTo>
                    <a:lnTo>
                      <a:pt x="963" y="1674"/>
                    </a:lnTo>
                    <a:lnTo>
                      <a:pt x="963" y="1800"/>
                    </a:lnTo>
                    <a:lnTo>
                      <a:pt x="1004" y="1946"/>
                    </a:lnTo>
                    <a:lnTo>
                      <a:pt x="1109" y="2009"/>
                    </a:lnTo>
                    <a:lnTo>
                      <a:pt x="1235" y="2030"/>
                    </a:lnTo>
                    <a:lnTo>
                      <a:pt x="1276" y="2093"/>
                    </a:lnTo>
                    <a:lnTo>
                      <a:pt x="1256" y="2113"/>
                    </a:lnTo>
                    <a:lnTo>
                      <a:pt x="1130" y="2113"/>
                    </a:lnTo>
                    <a:lnTo>
                      <a:pt x="1256" y="2197"/>
                    </a:lnTo>
                    <a:lnTo>
                      <a:pt x="1318" y="2260"/>
                    </a:lnTo>
                    <a:lnTo>
                      <a:pt x="1423" y="2344"/>
                    </a:lnTo>
                    <a:lnTo>
                      <a:pt x="1548" y="2344"/>
                    </a:lnTo>
                    <a:lnTo>
                      <a:pt x="1632" y="2260"/>
                    </a:lnTo>
                    <a:lnTo>
                      <a:pt x="1674" y="2260"/>
                    </a:lnTo>
                    <a:lnTo>
                      <a:pt x="1674" y="2344"/>
                    </a:lnTo>
                    <a:lnTo>
                      <a:pt x="1590" y="2427"/>
                    </a:lnTo>
                    <a:lnTo>
                      <a:pt x="1548" y="2616"/>
                    </a:lnTo>
                    <a:lnTo>
                      <a:pt x="1486" y="2616"/>
                    </a:lnTo>
                    <a:lnTo>
                      <a:pt x="1339" y="2469"/>
                    </a:lnTo>
                    <a:lnTo>
                      <a:pt x="1025" y="2427"/>
                    </a:lnTo>
                    <a:lnTo>
                      <a:pt x="921" y="2260"/>
                    </a:lnTo>
                    <a:lnTo>
                      <a:pt x="837" y="2239"/>
                    </a:lnTo>
                    <a:lnTo>
                      <a:pt x="795" y="2155"/>
                    </a:lnTo>
                    <a:lnTo>
                      <a:pt x="753" y="2155"/>
                    </a:lnTo>
                    <a:lnTo>
                      <a:pt x="712" y="2302"/>
                    </a:lnTo>
                    <a:lnTo>
                      <a:pt x="712" y="2344"/>
                    </a:lnTo>
                    <a:lnTo>
                      <a:pt x="649" y="2406"/>
                    </a:lnTo>
                    <a:lnTo>
                      <a:pt x="712" y="2574"/>
                    </a:lnTo>
                    <a:lnTo>
                      <a:pt x="628" y="2637"/>
                    </a:lnTo>
                    <a:lnTo>
                      <a:pt x="544" y="2616"/>
                    </a:lnTo>
                    <a:lnTo>
                      <a:pt x="544" y="2762"/>
                    </a:lnTo>
                    <a:lnTo>
                      <a:pt x="502" y="2783"/>
                    </a:lnTo>
                    <a:lnTo>
                      <a:pt x="502" y="3034"/>
                    </a:lnTo>
                    <a:lnTo>
                      <a:pt x="586" y="3097"/>
                    </a:lnTo>
                    <a:lnTo>
                      <a:pt x="732" y="3097"/>
                    </a:lnTo>
                    <a:lnTo>
                      <a:pt x="837" y="3160"/>
                    </a:lnTo>
                    <a:lnTo>
                      <a:pt x="942" y="3139"/>
                    </a:lnTo>
                    <a:lnTo>
                      <a:pt x="942" y="3181"/>
                    </a:lnTo>
                    <a:lnTo>
                      <a:pt x="858" y="3243"/>
                    </a:lnTo>
                    <a:lnTo>
                      <a:pt x="753" y="3181"/>
                    </a:lnTo>
                    <a:lnTo>
                      <a:pt x="586" y="3181"/>
                    </a:lnTo>
                    <a:lnTo>
                      <a:pt x="523" y="3160"/>
                    </a:lnTo>
                    <a:lnTo>
                      <a:pt x="419" y="3181"/>
                    </a:lnTo>
                    <a:lnTo>
                      <a:pt x="272" y="3369"/>
                    </a:lnTo>
                    <a:lnTo>
                      <a:pt x="230" y="3473"/>
                    </a:lnTo>
                    <a:lnTo>
                      <a:pt x="314" y="3557"/>
                    </a:lnTo>
                    <a:lnTo>
                      <a:pt x="293" y="3599"/>
                    </a:lnTo>
                    <a:lnTo>
                      <a:pt x="209" y="3620"/>
                    </a:lnTo>
                    <a:lnTo>
                      <a:pt x="209" y="3725"/>
                    </a:lnTo>
                    <a:lnTo>
                      <a:pt x="293" y="3787"/>
                    </a:lnTo>
                    <a:lnTo>
                      <a:pt x="335" y="3725"/>
                    </a:lnTo>
                    <a:lnTo>
                      <a:pt x="502" y="3725"/>
                    </a:lnTo>
                    <a:lnTo>
                      <a:pt x="586" y="3662"/>
                    </a:lnTo>
                    <a:lnTo>
                      <a:pt x="628" y="3704"/>
                    </a:lnTo>
                    <a:lnTo>
                      <a:pt x="628" y="3787"/>
                    </a:lnTo>
                    <a:lnTo>
                      <a:pt x="523" y="3808"/>
                    </a:lnTo>
                    <a:lnTo>
                      <a:pt x="440" y="3913"/>
                    </a:lnTo>
                    <a:lnTo>
                      <a:pt x="502" y="3976"/>
                    </a:lnTo>
                    <a:lnTo>
                      <a:pt x="586" y="3976"/>
                    </a:lnTo>
                    <a:lnTo>
                      <a:pt x="691" y="3892"/>
                    </a:lnTo>
                    <a:lnTo>
                      <a:pt x="753" y="3892"/>
                    </a:lnTo>
                    <a:lnTo>
                      <a:pt x="858" y="3808"/>
                    </a:lnTo>
                    <a:lnTo>
                      <a:pt x="858" y="3871"/>
                    </a:lnTo>
                    <a:lnTo>
                      <a:pt x="816" y="3934"/>
                    </a:lnTo>
                    <a:lnTo>
                      <a:pt x="858" y="3976"/>
                    </a:lnTo>
                    <a:lnTo>
                      <a:pt x="1046" y="3976"/>
                    </a:lnTo>
                    <a:lnTo>
                      <a:pt x="1067" y="4018"/>
                    </a:lnTo>
                    <a:lnTo>
                      <a:pt x="963" y="4038"/>
                    </a:lnTo>
                    <a:lnTo>
                      <a:pt x="963" y="4122"/>
                    </a:lnTo>
                    <a:lnTo>
                      <a:pt x="1067" y="4143"/>
                    </a:lnTo>
                    <a:lnTo>
                      <a:pt x="1172" y="4122"/>
                    </a:lnTo>
                    <a:lnTo>
                      <a:pt x="1318" y="4206"/>
                    </a:lnTo>
                    <a:lnTo>
                      <a:pt x="1590" y="4290"/>
                    </a:lnTo>
                    <a:lnTo>
                      <a:pt x="1632" y="4331"/>
                    </a:lnTo>
                    <a:lnTo>
                      <a:pt x="1381" y="4310"/>
                    </a:lnTo>
                    <a:lnTo>
                      <a:pt x="1276" y="4331"/>
                    </a:lnTo>
                    <a:lnTo>
                      <a:pt x="1130" y="4227"/>
                    </a:lnTo>
                    <a:lnTo>
                      <a:pt x="963" y="4290"/>
                    </a:lnTo>
                    <a:lnTo>
                      <a:pt x="963" y="4352"/>
                    </a:lnTo>
                    <a:lnTo>
                      <a:pt x="1130" y="4415"/>
                    </a:lnTo>
                    <a:lnTo>
                      <a:pt x="1339" y="4436"/>
                    </a:lnTo>
                    <a:lnTo>
                      <a:pt x="1569" y="4436"/>
                    </a:lnTo>
                    <a:lnTo>
                      <a:pt x="1653" y="4499"/>
                    </a:lnTo>
                    <a:lnTo>
                      <a:pt x="1423" y="4541"/>
                    </a:lnTo>
                    <a:lnTo>
                      <a:pt x="1339" y="4520"/>
                    </a:lnTo>
                    <a:lnTo>
                      <a:pt x="1109" y="4499"/>
                    </a:lnTo>
                    <a:lnTo>
                      <a:pt x="942" y="4457"/>
                    </a:lnTo>
                    <a:lnTo>
                      <a:pt x="900" y="4394"/>
                    </a:lnTo>
                    <a:lnTo>
                      <a:pt x="753" y="4352"/>
                    </a:lnTo>
                    <a:lnTo>
                      <a:pt x="607" y="4206"/>
                    </a:lnTo>
                    <a:lnTo>
                      <a:pt x="544" y="4248"/>
                    </a:lnTo>
                    <a:lnTo>
                      <a:pt x="481" y="4331"/>
                    </a:lnTo>
                    <a:lnTo>
                      <a:pt x="293" y="4352"/>
                    </a:lnTo>
                    <a:lnTo>
                      <a:pt x="209" y="4415"/>
                    </a:lnTo>
                    <a:lnTo>
                      <a:pt x="188" y="4624"/>
                    </a:lnTo>
                    <a:lnTo>
                      <a:pt x="314" y="4729"/>
                    </a:lnTo>
                    <a:lnTo>
                      <a:pt x="314" y="4854"/>
                    </a:lnTo>
                    <a:lnTo>
                      <a:pt x="272" y="4917"/>
                    </a:lnTo>
                    <a:lnTo>
                      <a:pt x="188" y="4729"/>
                    </a:lnTo>
                    <a:lnTo>
                      <a:pt x="126" y="4729"/>
                    </a:lnTo>
                    <a:lnTo>
                      <a:pt x="63" y="4980"/>
                    </a:lnTo>
                    <a:lnTo>
                      <a:pt x="84" y="5126"/>
                    </a:lnTo>
                    <a:lnTo>
                      <a:pt x="168" y="5147"/>
                    </a:lnTo>
                    <a:lnTo>
                      <a:pt x="188" y="5126"/>
                    </a:lnTo>
                    <a:lnTo>
                      <a:pt x="272" y="5126"/>
                    </a:lnTo>
                    <a:lnTo>
                      <a:pt x="335" y="5252"/>
                    </a:lnTo>
                    <a:lnTo>
                      <a:pt x="419" y="5273"/>
                    </a:lnTo>
                    <a:lnTo>
                      <a:pt x="335" y="5294"/>
                    </a:lnTo>
                    <a:lnTo>
                      <a:pt x="272" y="5336"/>
                    </a:lnTo>
                    <a:lnTo>
                      <a:pt x="188" y="5231"/>
                    </a:lnTo>
                    <a:lnTo>
                      <a:pt x="21" y="5252"/>
                    </a:lnTo>
                    <a:lnTo>
                      <a:pt x="0" y="5461"/>
                    </a:lnTo>
                    <a:lnTo>
                      <a:pt x="63" y="5503"/>
                    </a:lnTo>
                    <a:lnTo>
                      <a:pt x="126" y="5482"/>
                    </a:lnTo>
                    <a:lnTo>
                      <a:pt x="84" y="5566"/>
                    </a:lnTo>
                    <a:lnTo>
                      <a:pt x="84" y="5817"/>
                    </a:lnTo>
                    <a:lnTo>
                      <a:pt x="168" y="5754"/>
                    </a:lnTo>
                    <a:lnTo>
                      <a:pt x="230" y="5775"/>
                    </a:lnTo>
                    <a:lnTo>
                      <a:pt x="230" y="5963"/>
                    </a:lnTo>
                    <a:lnTo>
                      <a:pt x="398" y="6005"/>
                    </a:lnTo>
                    <a:lnTo>
                      <a:pt x="628" y="6173"/>
                    </a:lnTo>
                    <a:lnTo>
                      <a:pt x="732" y="6110"/>
                    </a:lnTo>
                    <a:lnTo>
                      <a:pt x="795" y="6005"/>
                    </a:lnTo>
                    <a:lnTo>
                      <a:pt x="753" y="5922"/>
                    </a:lnTo>
                    <a:lnTo>
                      <a:pt x="921" y="5922"/>
                    </a:lnTo>
                    <a:lnTo>
                      <a:pt x="942" y="6026"/>
                    </a:lnTo>
                    <a:lnTo>
                      <a:pt x="921" y="6131"/>
                    </a:lnTo>
                    <a:lnTo>
                      <a:pt x="942" y="6235"/>
                    </a:lnTo>
                    <a:lnTo>
                      <a:pt x="1004" y="6214"/>
                    </a:lnTo>
                    <a:lnTo>
                      <a:pt x="1067" y="5963"/>
                    </a:lnTo>
                    <a:lnTo>
                      <a:pt x="1067" y="5712"/>
                    </a:lnTo>
                    <a:lnTo>
                      <a:pt x="1130" y="5566"/>
                    </a:lnTo>
                    <a:lnTo>
                      <a:pt x="1256" y="5440"/>
                    </a:lnTo>
                    <a:lnTo>
                      <a:pt x="1318" y="5294"/>
                    </a:lnTo>
                    <a:lnTo>
                      <a:pt x="1318" y="5461"/>
                    </a:lnTo>
                    <a:lnTo>
                      <a:pt x="1172" y="5670"/>
                    </a:lnTo>
                    <a:lnTo>
                      <a:pt x="1151" y="5817"/>
                    </a:lnTo>
                    <a:lnTo>
                      <a:pt x="1172" y="5922"/>
                    </a:lnTo>
                    <a:lnTo>
                      <a:pt x="1130" y="6131"/>
                    </a:lnTo>
                    <a:lnTo>
                      <a:pt x="1172" y="6235"/>
                    </a:lnTo>
                    <a:lnTo>
                      <a:pt x="1151" y="6319"/>
                    </a:lnTo>
                    <a:lnTo>
                      <a:pt x="1214" y="6340"/>
                    </a:lnTo>
                    <a:lnTo>
                      <a:pt x="1256" y="6298"/>
                    </a:lnTo>
                    <a:lnTo>
                      <a:pt x="1339" y="6173"/>
                    </a:lnTo>
                    <a:lnTo>
                      <a:pt x="1528" y="5984"/>
                    </a:lnTo>
                    <a:lnTo>
                      <a:pt x="1590" y="5691"/>
                    </a:lnTo>
                    <a:lnTo>
                      <a:pt x="1674" y="5650"/>
                    </a:lnTo>
                    <a:lnTo>
                      <a:pt x="1674" y="5754"/>
                    </a:lnTo>
                    <a:lnTo>
                      <a:pt x="1632" y="5880"/>
                    </a:lnTo>
                    <a:lnTo>
                      <a:pt x="1632" y="5963"/>
                    </a:lnTo>
                    <a:lnTo>
                      <a:pt x="1737" y="5984"/>
                    </a:lnTo>
                    <a:lnTo>
                      <a:pt x="1862" y="5859"/>
                    </a:lnTo>
                    <a:lnTo>
                      <a:pt x="1946" y="5775"/>
                    </a:lnTo>
                    <a:lnTo>
                      <a:pt x="1946" y="5670"/>
                    </a:lnTo>
                    <a:lnTo>
                      <a:pt x="1841" y="5650"/>
                    </a:lnTo>
                    <a:lnTo>
                      <a:pt x="1841" y="5608"/>
                    </a:lnTo>
                    <a:lnTo>
                      <a:pt x="1946" y="5566"/>
                    </a:lnTo>
                    <a:lnTo>
                      <a:pt x="1946" y="5398"/>
                    </a:lnTo>
                    <a:lnTo>
                      <a:pt x="1904" y="5336"/>
                    </a:lnTo>
                    <a:lnTo>
                      <a:pt x="1904" y="5231"/>
                    </a:lnTo>
                    <a:lnTo>
                      <a:pt x="2072" y="5126"/>
                    </a:lnTo>
                    <a:lnTo>
                      <a:pt x="2113" y="4938"/>
                    </a:lnTo>
                    <a:lnTo>
                      <a:pt x="2218" y="4875"/>
                    </a:lnTo>
                    <a:lnTo>
                      <a:pt x="2281" y="4813"/>
                    </a:lnTo>
                    <a:lnTo>
                      <a:pt x="2281" y="4917"/>
                    </a:lnTo>
                    <a:lnTo>
                      <a:pt x="2281" y="4959"/>
                    </a:lnTo>
                    <a:lnTo>
                      <a:pt x="2197" y="4980"/>
                    </a:lnTo>
                    <a:lnTo>
                      <a:pt x="2113" y="5168"/>
                    </a:lnTo>
                    <a:lnTo>
                      <a:pt x="2051" y="5294"/>
                    </a:lnTo>
                    <a:lnTo>
                      <a:pt x="2009" y="5461"/>
                    </a:lnTo>
                    <a:lnTo>
                      <a:pt x="2072" y="5566"/>
                    </a:lnTo>
                    <a:lnTo>
                      <a:pt x="2092" y="5691"/>
                    </a:lnTo>
                    <a:lnTo>
                      <a:pt x="2155" y="5650"/>
                    </a:lnTo>
                    <a:lnTo>
                      <a:pt x="2260" y="5461"/>
                    </a:lnTo>
                    <a:lnTo>
                      <a:pt x="2469" y="5273"/>
                    </a:lnTo>
                    <a:lnTo>
                      <a:pt x="2532" y="5147"/>
                    </a:lnTo>
                    <a:lnTo>
                      <a:pt x="2532" y="4980"/>
                    </a:lnTo>
                    <a:lnTo>
                      <a:pt x="2616" y="4875"/>
                    </a:lnTo>
                    <a:lnTo>
                      <a:pt x="2699" y="4854"/>
                    </a:lnTo>
                    <a:lnTo>
                      <a:pt x="2699" y="4917"/>
                    </a:lnTo>
                    <a:lnTo>
                      <a:pt x="2678" y="4959"/>
                    </a:lnTo>
                    <a:lnTo>
                      <a:pt x="2678" y="5085"/>
                    </a:lnTo>
                    <a:lnTo>
                      <a:pt x="2741" y="5064"/>
                    </a:lnTo>
                    <a:lnTo>
                      <a:pt x="2888" y="4875"/>
                    </a:lnTo>
                    <a:lnTo>
                      <a:pt x="2971" y="4875"/>
                    </a:lnTo>
                    <a:lnTo>
                      <a:pt x="3139" y="4917"/>
                    </a:lnTo>
                    <a:lnTo>
                      <a:pt x="3327" y="4854"/>
                    </a:lnTo>
                    <a:lnTo>
                      <a:pt x="3432" y="4834"/>
                    </a:lnTo>
                    <a:lnTo>
                      <a:pt x="3494" y="4750"/>
                    </a:lnTo>
                    <a:lnTo>
                      <a:pt x="3620" y="4729"/>
                    </a:lnTo>
                    <a:lnTo>
                      <a:pt x="3662" y="4624"/>
                    </a:lnTo>
                    <a:lnTo>
                      <a:pt x="3662" y="4541"/>
                    </a:lnTo>
                    <a:lnTo>
                      <a:pt x="3683" y="4457"/>
                    </a:lnTo>
                    <a:lnTo>
                      <a:pt x="3620" y="4394"/>
                    </a:lnTo>
                    <a:lnTo>
                      <a:pt x="3662" y="4227"/>
                    </a:lnTo>
                    <a:lnTo>
                      <a:pt x="3662" y="3976"/>
                    </a:lnTo>
                    <a:lnTo>
                      <a:pt x="3620" y="3976"/>
                    </a:lnTo>
                    <a:lnTo>
                      <a:pt x="3536" y="4122"/>
                    </a:lnTo>
                    <a:lnTo>
                      <a:pt x="3411" y="4290"/>
                    </a:lnTo>
                    <a:lnTo>
                      <a:pt x="3348" y="4290"/>
                    </a:lnTo>
                    <a:lnTo>
                      <a:pt x="3348" y="4206"/>
                    </a:lnTo>
                    <a:lnTo>
                      <a:pt x="3432" y="4101"/>
                    </a:lnTo>
                    <a:lnTo>
                      <a:pt x="3536" y="4018"/>
                    </a:lnTo>
                    <a:lnTo>
                      <a:pt x="3557" y="3934"/>
                    </a:lnTo>
                    <a:lnTo>
                      <a:pt x="3432" y="3829"/>
                    </a:lnTo>
                    <a:lnTo>
                      <a:pt x="3411" y="3725"/>
                    </a:lnTo>
                    <a:lnTo>
                      <a:pt x="3348" y="3725"/>
                    </a:lnTo>
                    <a:lnTo>
                      <a:pt x="3306" y="3766"/>
                    </a:lnTo>
                    <a:lnTo>
                      <a:pt x="3264" y="3829"/>
                    </a:lnTo>
                    <a:lnTo>
                      <a:pt x="3201" y="3787"/>
                    </a:lnTo>
                    <a:lnTo>
                      <a:pt x="3097" y="3808"/>
                    </a:lnTo>
                    <a:lnTo>
                      <a:pt x="3013" y="3871"/>
                    </a:lnTo>
                    <a:lnTo>
                      <a:pt x="2909" y="3829"/>
                    </a:lnTo>
                    <a:lnTo>
                      <a:pt x="2950" y="3787"/>
                    </a:lnTo>
                    <a:lnTo>
                      <a:pt x="3222" y="3683"/>
                    </a:lnTo>
                    <a:lnTo>
                      <a:pt x="3327" y="3662"/>
                    </a:lnTo>
                    <a:lnTo>
                      <a:pt x="3536" y="3453"/>
                    </a:lnTo>
                    <a:lnTo>
                      <a:pt x="3578" y="3390"/>
                    </a:lnTo>
                    <a:lnTo>
                      <a:pt x="3725" y="3160"/>
                    </a:lnTo>
                    <a:lnTo>
                      <a:pt x="3766" y="2971"/>
                    </a:lnTo>
                    <a:lnTo>
                      <a:pt x="3725" y="2950"/>
                    </a:lnTo>
                    <a:lnTo>
                      <a:pt x="3641" y="2971"/>
                    </a:lnTo>
                    <a:lnTo>
                      <a:pt x="3578" y="3034"/>
                    </a:lnTo>
                    <a:lnTo>
                      <a:pt x="3536" y="2950"/>
                    </a:lnTo>
                    <a:lnTo>
                      <a:pt x="3578" y="2888"/>
                    </a:lnTo>
                    <a:lnTo>
                      <a:pt x="3641" y="2846"/>
                    </a:lnTo>
                    <a:lnTo>
                      <a:pt x="3725" y="2867"/>
                    </a:lnTo>
                    <a:lnTo>
                      <a:pt x="3766" y="2783"/>
                    </a:lnTo>
                    <a:lnTo>
                      <a:pt x="3766" y="2657"/>
                    </a:lnTo>
                    <a:lnTo>
                      <a:pt x="3871" y="2553"/>
                    </a:lnTo>
                    <a:lnTo>
                      <a:pt x="3871" y="2427"/>
                    </a:lnTo>
                    <a:lnTo>
                      <a:pt x="3850" y="2365"/>
                    </a:lnTo>
                    <a:lnTo>
                      <a:pt x="3850" y="2302"/>
                    </a:lnTo>
                    <a:lnTo>
                      <a:pt x="3745" y="2260"/>
                    </a:lnTo>
                    <a:lnTo>
                      <a:pt x="3641" y="2302"/>
                    </a:lnTo>
                    <a:lnTo>
                      <a:pt x="3494" y="2553"/>
                    </a:lnTo>
                    <a:lnTo>
                      <a:pt x="3494" y="2678"/>
                    </a:lnTo>
                    <a:lnTo>
                      <a:pt x="3557" y="2762"/>
                    </a:lnTo>
                    <a:lnTo>
                      <a:pt x="3473" y="2846"/>
                    </a:lnTo>
                    <a:lnTo>
                      <a:pt x="3432" y="2888"/>
                    </a:lnTo>
                    <a:lnTo>
                      <a:pt x="3369" y="2867"/>
                    </a:lnTo>
                    <a:lnTo>
                      <a:pt x="3411" y="2825"/>
                    </a:lnTo>
                    <a:lnTo>
                      <a:pt x="3348" y="2762"/>
                    </a:lnTo>
                    <a:lnTo>
                      <a:pt x="3348" y="2657"/>
                    </a:lnTo>
                    <a:lnTo>
                      <a:pt x="3453" y="2448"/>
                    </a:lnTo>
                    <a:lnTo>
                      <a:pt x="3432" y="2344"/>
                    </a:lnTo>
                    <a:lnTo>
                      <a:pt x="3453" y="2302"/>
                    </a:lnTo>
                    <a:lnTo>
                      <a:pt x="3473" y="2323"/>
                    </a:lnTo>
                    <a:lnTo>
                      <a:pt x="3557" y="2302"/>
                    </a:lnTo>
                    <a:lnTo>
                      <a:pt x="3536" y="2134"/>
                    </a:lnTo>
                    <a:lnTo>
                      <a:pt x="3453" y="2030"/>
                    </a:lnTo>
                    <a:lnTo>
                      <a:pt x="3348" y="2030"/>
                    </a:lnTo>
                    <a:lnTo>
                      <a:pt x="3222" y="2051"/>
                    </a:lnTo>
                    <a:lnTo>
                      <a:pt x="3160" y="2155"/>
                    </a:lnTo>
                    <a:lnTo>
                      <a:pt x="3139" y="2113"/>
                    </a:lnTo>
                    <a:lnTo>
                      <a:pt x="3118" y="2051"/>
                    </a:lnTo>
                    <a:lnTo>
                      <a:pt x="3139" y="1904"/>
                    </a:lnTo>
                    <a:lnTo>
                      <a:pt x="3055" y="1737"/>
                    </a:lnTo>
                    <a:lnTo>
                      <a:pt x="3097" y="1507"/>
                    </a:lnTo>
                    <a:lnTo>
                      <a:pt x="3097" y="1318"/>
                    </a:lnTo>
                    <a:lnTo>
                      <a:pt x="3139" y="1193"/>
                    </a:lnTo>
                    <a:lnTo>
                      <a:pt x="3160" y="1005"/>
                    </a:lnTo>
                    <a:lnTo>
                      <a:pt x="3139" y="858"/>
                    </a:lnTo>
                    <a:lnTo>
                      <a:pt x="3243" y="670"/>
                    </a:lnTo>
                    <a:lnTo>
                      <a:pt x="3243" y="523"/>
                    </a:lnTo>
                    <a:lnTo>
                      <a:pt x="3139" y="419"/>
                    </a:lnTo>
                    <a:lnTo>
                      <a:pt x="3118" y="272"/>
                    </a:lnTo>
                    <a:lnTo>
                      <a:pt x="2950" y="147"/>
                    </a:lnTo>
                    <a:lnTo>
                      <a:pt x="2909" y="63"/>
                    </a:lnTo>
                    <a:lnTo>
                      <a:pt x="2741" y="0"/>
                    </a:lnTo>
                    <a:lnTo>
                      <a:pt x="2699" y="21"/>
                    </a:lnTo>
                    <a:lnTo>
                      <a:pt x="2699" y="105"/>
                    </a:lnTo>
                    <a:lnTo>
                      <a:pt x="2678" y="126"/>
                    </a:lnTo>
                    <a:lnTo>
                      <a:pt x="251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34"/>
              <p:cNvSpPr/>
              <p:nvPr/>
            </p:nvSpPr>
            <p:spPr>
              <a:xfrm>
                <a:off x="2744725" y="1557875"/>
                <a:ext cx="36625" cy="48150"/>
              </a:xfrm>
              <a:custGeom>
                <a:rect b="b" l="l" r="r" t="t"/>
                <a:pathLst>
                  <a:path extrusionOk="0" h="1926" w="1465">
                    <a:moveTo>
                      <a:pt x="711" y="0"/>
                    </a:moveTo>
                    <a:lnTo>
                      <a:pt x="586" y="105"/>
                    </a:lnTo>
                    <a:lnTo>
                      <a:pt x="502" y="168"/>
                    </a:lnTo>
                    <a:lnTo>
                      <a:pt x="502" y="356"/>
                    </a:lnTo>
                    <a:lnTo>
                      <a:pt x="419" y="419"/>
                    </a:lnTo>
                    <a:lnTo>
                      <a:pt x="356" y="377"/>
                    </a:lnTo>
                    <a:lnTo>
                      <a:pt x="272" y="544"/>
                    </a:lnTo>
                    <a:lnTo>
                      <a:pt x="272" y="733"/>
                    </a:lnTo>
                    <a:lnTo>
                      <a:pt x="188" y="837"/>
                    </a:lnTo>
                    <a:lnTo>
                      <a:pt x="272" y="963"/>
                    </a:lnTo>
                    <a:lnTo>
                      <a:pt x="147" y="963"/>
                    </a:lnTo>
                    <a:lnTo>
                      <a:pt x="167" y="1005"/>
                    </a:lnTo>
                    <a:lnTo>
                      <a:pt x="272" y="1088"/>
                    </a:lnTo>
                    <a:lnTo>
                      <a:pt x="398" y="1256"/>
                    </a:lnTo>
                    <a:lnTo>
                      <a:pt x="377" y="1360"/>
                    </a:lnTo>
                    <a:lnTo>
                      <a:pt x="356" y="1360"/>
                    </a:lnTo>
                    <a:lnTo>
                      <a:pt x="209" y="1256"/>
                    </a:lnTo>
                    <a:lnTo>
                      <a:pt x="84" y="1256"/>
                    </a:lnTo>
                    <a:lnTo>
                      <a:pt x="63" y="1318"/>
                    </a:lnTo>
                    <a:lnTo>
                      <a:pt x="0" y="1402"/>
                    </a:lnTo>
                    <a:lnTo>
                      <a:pt x="105" y="1465"/>
                    </a:lnTo>
                    <a:lnTo>
                      <a:pt x="147" y="1590"/>
                    </a:lnTo>
                    <a:lnTo>
                      <a:pt x="188" y="1632"/>
                    </a:lnTo>
                    <a:lnTo>
                      <a:pt x="105" y="1737"/>
                    </a:lnTo>
                    <a:lnTo>
                      <a:pt x="105" y="1883"/>
                    </a:lnTo>
                    <a:lnTo>
                      <a:pt x="251" y="1821"/>
                    </a:lnTo>
                    <a:lnTo>
                      <a:pt x="272" y="1737"/>
                    </a:lnTo>
                    <a:lnTo>
                      <a:pt x="356" y="1737"/>
                    </a:lnTo>
                    <a:lnTo>
                      <a:pt x="377" y="1883"/>
                    </a:lnTo>
                    <a:lnTo>
                      <a:pt x="460" y="1883"/>
                    </a:lnTo>
                    <a:lnTo>
                      <a:pt x="607" y="1842"/>
                    </a:lnTo>
                    <a:lnTo>
                      <a:pt x="711" y="1883"/>
                    </a:lnTo>
                    <a:lnTo>
                      <a:pt x="837" y="1779"/>
                    </a:lnTo>
                    <a:lnTo>
                      <a:pt x="900" y="1821"/>
                    </a:lnTo>
                    <a:lnTo>
                      <a:pt x="900" y="1925"/>
                    </a:lnTo>
                    <a:lnTo>
                      <a:pt x="983" y="1925"/>
                    </a:lnTo>
                    <a:lnTo>
                      <a:pt x="1025" y="1883"/>
                    </a:lnTo>
                    <a:lnTo>
                      <a:pt x="1235" y="1737"/>
                    </a:lnTo>
                    <a:lnTo>
                      <a:pt x="1235" y="1632"/>
                    </a:lnTo>
                    <a:lnTo>
                      <a:pt x="1214" y="1465"/>
                    </a:lnTo>
                    <a:lnTo>
                      <a:pt x="1151" y="1465"/>
                    </a:lnTo>
                    <a:lnTo>
                      <a:pt x="1109" y="1402"/>
                    </a:lnTo>
                    <a:lnTo>
                      <a:pt x="1193" y="1360"/>
                    </a:lnTo>
                    <a:lnTo>
                      <a:pt x="1297" y="1381"/>
                    </a:lnTo>
                    <a:lnTo>
                      <a:pt x="1339" y="1298"/>
                    </a:lnTo>
                    <a:lnTo>
                      <a:pt x="1465" y="1214"/>
                    </a:lnTo>
                    <a:lnTo>
                      <a:pt x="1423" y="984"/>
                    </a:lnTo>
                    <a:lnTo>
                      <a:pt x="1360" y="900"/>
                    </a:lnTo>
                    <a:lnTo>
                      <a:pt x="1360" y="837"/>
                    </a:lnTo>
                    <a:lnTo>
                      <a:pt x="1235" y="837"/>
                    </a:lnTo>
                    <a:lnTo>
                      <a:pt x="1193" y="691"/>
                    </a:lnTo>
                    <a:lnTo>
                      <a:pt x="1193" y="649"/>
                    </a:lnTo>
                    <a:lnTo>
                      <a:pt x="1130" y="586"/>
                    </a:lnTo>
                    <a:lnTo>
                      <a:pt x="1109" y="482"/>
                    </a:lnTo>
                    <a:lnTo>
                      <a:pt x="1046" y="461"/>
                    </a:lnTo>
                    <a:lnTo>
                      <a:pt x="1004" y="377"/>
                    </a:lnTo>
                    <a:lnTo>
                      <a:pt x="1025" y="272"/>
                    </a:lnTo>
                    <a:lnTo>
                      <a:pt x="983" y="168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34"/>
              <p:cNvSpPr/>
              <p:nvPr/>
            </p:nvSpPr>
            <p:spPr>
              <a:xfrm>
                <a:off x="2789175" y="1410350"/>
                <a:ext cx="386600" cy="302375"/>
              </a:xfrm>
              <a:custGeom>
                <a:rect b="b" l="l" r="r" t="t"/>
                <a:pathLst>
                  <a:path extrusionOk="0" h="12095" w="15464">
                    <a:moveTo>
                      <a:pt x="9625" y="1"/>
                    </a:moveTo>
                    <a:lnTo>
                      <a:pt x="9521" y="105"/>
                    </a:lnTo>
                    <a:lnTo>
                      <a:pt x="9416" y="105"/>
                    </a:lnTo>
                    <a:lnTo>
                      <a:pt x="9353" y="168"/>
                    </a:lnTo>
                    <a:lnTo>
                      <a:pt x="9416" y="252"/>
                    </a:lnTo>
                    <a:lnTo>
                      <a:pt x="9521" y="273"/>
                    </a:lnTo>
                    <a:lnTo>
                      <a:pt x="9584" y="315"/>
                    </a:lnTo>
                    <a:lnTo>
                      <a:pt x="9458" y="315"/>
                    </a:lnTo>
                    <a:lnTo>
                      <a:pt x="9395" y="377"/>
                    </a:lnTo>
                    <a:lnTo>
                      <a:pt x="9458" y="461"/>
                    </a:lnTo>
                    <a:lnTo>
                      <a:pt x="9584" y="566"/>
                    </a:lnTo>
                    <a:lnTo>
                      <a:pt x="9563" y="629"/>
                    </a:lnTo>
                    <a:lnTo>
                      <a:pt x="9521" y="691"/>
                    </a:lnTo>
                    <a:lnTo>
                      <a:pt x="9625" y="796"/>
                    </a:lnTo>
                    <a:lnTo>
                      <a:pt x="9709" y="817"/>
                    </a:lnTo>
                    <a:lnTo>
                      <a:pt x="9709" y="880"/>
                    </a:lnTo>
                    <a:lnTo>
                      <a:pt x="9605" y="901"/>
                    </a:lnTo>
                    <a:lnTo>
                      <a:pt x="9605" y="942"/>
                    </a:lnTo>
                    <a:lnTo>
                      <a:pt x="9395" y="712"/>
                    </a:lnTo>
                    <a:lnTo>
                      <a:pt x="9353" y="712"/>
                    </a:lnTo>
                    <a:lnTo>
                      <a:pt x="9312" y="796"/>
                    </a:lnTo>
                    <a:lnTo>
                      <a:pt x="9312" y="901"/>
                    </a:lnTo>
                    <a:lnTo>
                      <a:pt x="9270" y="880"/>
                    </a:lnTo>
                    <a:lnTo>
                      <a:pt x="9249" y="691"/>
                    </a:lnTo>
                    <a:lnTo>
                      <a:pt x="9270" y="566"/>
                    </a:lnTo>
                    <a:lnTo>
                      <a:pt x="9186" y="419"/>
                    </a:lnTo>
                    <a:lnTo>
                      <a:pt x="9186" y="273"/>
                    </a:lnTo>
                    <a:lnTo>
                      <a:pt x="9123" y="210"/>
                    </a:lnTo>
                    <a:lnTo>
                      <a:pt x="9081" y="252"/>
                    </a:lnTo>
                    <a:lnTo>
                      <a:pt x="8956" y="147"/>
                    </a:lnTo>
                    <a:lnTo>
                      <a:pt x="8872" y="105"/>
                    </a:lnTo>
                    <a:lnTo>
                      <a:pt x="8851" y="252"/>
                    </a:lnTo>
                    <a:lnTo>
                      <a:pt x="8872" y="461"/>
                    </a:lnTo>
                    <a:lnTo>
                      <a:pt x="8851" y="670"/>
                    </a:lnTo>
                    <a:lnTo>
                      <a:pt x="8893" y="817"/>
                    </a:lnTo>
                    <a:lnTo>
                      <a:pt x="8935" y="984"/>
                    </a:lnTo>
                    <a:lnTo>
                      <a:pt x="8935" y="1047"/>
                    </a:lnTo>
                    <a:lnTo>
                      <a:pt x="8935" y="1193"/>
                    </a:lnTo>
                    <a:lnTo>
                      <a:pt x="8872" y="1235"/>
                    </a:lnTo>
                    <a:lnTo>
                      <a:pt x="8830" y="1131"/>
                    </a:lnTo>
                    <a:lnTo>
                      <a:pt x="8788" y="984"/>
                    </a:lnTo>
                    <a:lnTo>
                      <a:pt x="8747" y="901"/>
                    </a:lnTo>
                    <a:lnTo>
                      <a:pt x="8747" y="775"/>
                    </a:lnTo>
                    <a:lnTo>
                      <a:pt x="8726" y="629"/>
                    </a:lnTo>
                    <a:lnTo>
                      <a:pt x="8684" y="482"/>
                    </a:lnTo>
                    <a:lnTo>
                      <a:pt x="8475" y="357"/>
                    </a:lnTo>
                    <a:lnTo>
                      <a:pt x="8412" y="357"/>
                    </a:lnTo>
                    <a:lnTo>
                      <a:pt x="8370" y="482"/>
                    </a:lnTo>
                    <a:lnTo>
                      <a:pt x="8349" y="524"/>
                    </a:lnTo>
                    <a:lnTo>
                      <a:pt x="8370" y="691"/>
                    </a:lnTo>
                    <a:lnTo>
                      <a:pt x="8558" y="817"/>
                    </a:lnTo>
                    <a:lnTo>
                      <a:pt x="8558" y="901"/>
                    </a:lnTo>
                    <a:lnTo>
                      <a:pt x="8370" y="880"/>
                    </a:lnTo>
                    <a:lnTo>
                      <a:pt x="8328" y="838"/>
                    </a:lnTo>
                    <a:lnTo>
                      <a:pt x="8244" y="838"/>
                    </a:lnTo>
                    <a:lnTo>
                      <a:pt x="8161" y="921"/>
                    </a:lnTo>
                    <a:lnTo>
                      <a:pt x="8244" y="1131"/>
                    </a:lnTo>
                    <a:lnTo>
                      <a:pt x="8224" y="1193"/>
                    </a:lnTo>
                    <a:lnTo>
                      <a:pt x="8077" y="1235"/>
                    </a:lnTo>
                    <a:lnTo>
                      <a:pt x="8035" y="1340"/>
                    </a:lnTo>
                    <a:lnTo>
                      <a:pt x="7952" y="1403"/>
                    </a:lnTo>
                    <a:lnTo>
                      <a:pt x="7910" y="1319"/>
                    </a:lnTo>
                    <a:lnTo>
                      <a:pt x="7910" y="1214"/>
                    </a:lnTo>
                    <a:lnTo>
                      <a:pt x="7847" y="1214"/>
                    </a:lnTo>
                    <a:lnTo>
                      <a:pt x="7784" y="1361"/>
                    </a:lnTo>
                    <a:lnTo>
                      <a:pt x="7700" y="1403"/>
                    </a:lnTo>
                    <a:lnTo>
                      <a:pt x="7680" y="1131"/>
                    </a:lnTo>
                    <a:lnTo>
                      <a:pt x="7700" y="984"/>
                    </a:lnTo>
                    <a:lnTo>
                      <a:pt x="7700" y="921"/>
                    </a:lnTo>
                    <a:lnTo>
                      <a:pt x="7491" y="838"/>
                    </a:lnTo>
                    <a:lnTo>
                      <a:pt x="7470" y="775"/>
                    </a:lnTo>
                    <a:lnTo>
                      <a:pt x="7533" y="691"/>
                    </a:lnTo>
                    <a:lnTo>
                      <a:pt x="7554" y="608"/>
                    </a:lnTo>
                    <a:lnTo>
                      <a:pt x="7470" y="566"/>
                    </a:lnTo>
                    <a:lnTo>
                      <a:pt x="7261" y="524"/>
                    </a:lnTo>
                    <a:lnTo>
                      <a:pt x="7219" y="482"/>
                    </a:lnTo>
                    <a:lnTo>
                      <a:pt x="7073" y="524"/>
                    </a:lnTo>
                    <a:lnTo>
                      <a:pt x="7031" y="629"/>
                    </a:lnTo>
                    <a:lnTo>
                      <a:pt x="7115" y="712"/>
                    </a:lnTo>
                    <a:lnTo>
                      <a:pt x="7115" y="921"/>
                    </a:lnTo>
                    <a:lnTo>
                      <a:pt x="7073" y="984"/>
                    </a:lnTo>
                    <a:lnTo>
                      <a:pt x="6968" y="942"/>
                    </a:lnTo>
                    <a:lnTo>
                      <a:pt x="6864" y="984"/>
                    </a:lnTo>
                    <a:lnTo>
                      <a:pt x="6780" y="901"/>
                    </a:lnTo>
                    <a:lnTo>
                      <a:pt x="6654" y="901"/>
                    </a:lnTo>
                    <a:lnTo>
                      <a:pt x="6633" y="1026"/>
                    </a:lnTo>
                    <a:lnTo>
                      <a:pt x="6675" y="1089"/>
                    </a:lnTo>
                    <a:lnTo>
                      <a:pt x="6738" y="1193"/>
                    </a:lnTo>
                    <a:lnTo>
                      <a:pt x="6801" y="1256"/>
                    </a:lnTo>
                    <a:lnTo>
                      <a:pt x="6801" y="1403"/>
                    </a:lnTo>
                    <a:lnTo>
                      <a:pt x="6864" y="1465"/>
                    </a:lnTo>
                    <a:lnTo>
                      <a:pt x="6905" y="1465"/>
                    </a:lnTo>
                    <a:lnTo>
                      <a:pt x="7010" y="1633"/>
                    </a:lnTo>
                    <a:lnTo>
                      <a:pt x="7010" y="1779"/>
                    </a:lnTo>
                    <a:lnTo>
                      <a:pt x="6968" y="1842"/>
                    </a:lnTo>
                    <a:lnTo>
                      <a:pt x="6989" y="1717"/>
                    </a:lnTo>
                    <a:lnTo>
                      <a:pt x="6947" y="1717"/>
                    </a:lnTo>
                    <a:lnTo>
                      <a:pt x="6843" y="1842"/>
                    </a:lnTo>
                    <a:lnTo>
                      <a:pt x="6780" y="1758"/>
                    </a:lnTo>
                    <a:lnTo>
                      <a:pt x="6780" y="1654"/>
                    </a:lnTo>
                    <a:lnTo>
                      <a:pt x="6801" y="1633"/>
                    </a:lnTo>
                    <a:lnTo>
                      <a:pt x="6780" y="1549"/>
                    </a:lnTo>
                    <a:lnTo>
                      <a:pt x="6738" y="1612"/>
                    </a:lnTo>
                    <a:lnTo>
                      <a:pt x="6654" y="1612"/>
                    </a:lnTo>
                    <a:lnTo>
                      <a:pt x="6654" y="1758"/>
                    </a:lnTo>
                    <a:lnTo>
                      <a:pt x="6592" y="1842"/>
                    </a:lnTo>
                    <a:lnTo>
                      <a:pt x="6571" y="1758"/>
                    </a:lnTo>
                    <a:lnTo>
                      <a:pt x="6508" y="1675"/>
                    </a:lnTo>
                    <a:lnTo>
                      <a:pt x="6550" y="1570"/>
                    </a:lnTo>
                    <a:lnTo>
                      <a:pt x="6550" y="1424"/>
                    </a:lnTo>
                    <a:lnTo>
                      <a:pt x="6445" y="1298"/>
                    </a:lnTo>
                    <a:lnTo>
                      <a:pt x="6382" y="1298"/>
                    </a:lnTo>
                    <a:lnTo>
                      <a:pt x="6257" y="1465"/>
                    </a:lnTo>
                    <a:lnTo>
                      <a:pt x="6215" y="1507"/>
                    </a:lnTo>
                    <a:lnTo>
                      <a:pt x="6215" y="1633"/>
                    </a:lnTo>
                    <a:lnTo>
                      <a:pt x="6257" y="1717"/>
                    </a:lnTo>
                    <a:lnTo>
                      <a:pt x="6215" y="1758"/>
                    </a:lnTo>
                    <a:lnTo>
                      <a:pt x="6131" y="1675"/>
                    </a:lnTo>
                    <a:lnTo>
                      <a:pt x="6152" y="1612"/>
                    </a:lnTo>
                    <a:lnTo>
                      <a:pt x="6110" y="1528"/>
                    </a:lnTo>
                    <a:lnTo>
                      <a:pt x="6131" y="1424"/>
                    </a:lnTo>
                    <a:lnTo>
                      <a:pt x="6110" y="1298"/>
                    </a:lnTo>
                    <a:lnTo>
                      <a:pt x="5985" y="1235"/>
                    </a:lnTo>
                    <a:lnTo>
                      <a:pt x="5985" y="1089"/>
                    </a:lnTo>
                    <a:lnTo>
                      <a:pt x="5985" y="984"/>
                    </a:lnTo>
                    <a:lnTo>
                      <a:pt x="5943" y="984"/>
                    </a:lnTo>
                    <a:lnTo>
                      <a:pt x="5796" y="1110"/>
                    </a:lnTo>
                    <a:lnTo>
                      <a:pt x="5713" y="1131"/>
                    </a:lnTo>
                    <a:lnTo>
                      <a:pt x="5692" y="1256"/>
                    </a:lnTo>
                    <a:lnTo>
                      <a:pt x="5713" y="1340"/>
                    </a:lnTo>
                    <a:lnTo>
                      <a:pt x="5692" y="1403"/>
                    </a:lnTo>
                    <a:lnTo>
                      <a:pt x="5692" y="1465"/>
                    </a:lnTo>
                    <a:lnTo>
                      <a:pt x="5608" y="1528"/>
                    </a:lnTo>
                    <a:lnTo>
                      <a:pt x="5608" y="1445"/>
                    </a:lnTo>
                    <a:lnTo>
                      <a:pt x="5629" y="1403"/>
                    </a:lnTo>
                    <a:lnTo>
                      <a:pt x="5608" y="1340"/>
                    </a:lnTo>
                    <a:lnTo>
                      <a:pt x="5524" y="1424"/>
                    </a:lnTo>
                    <a:lnTo>
                      <a:pt x="5462" y="1570"/>
                    </a:lnTo>
                    <a:lnTo>
                      <a:pt x="5399" y="1612"/>
                    </a:lnTo>
                    <a:lnTo>
                      <a:pt x="5399" y="1340"/>
                    </a:lnTo>
                    <a:lnTo>
                      <a:pt x="5420" y="1256"/>
                    </a:lnTo>
                    <a:lnTo>
                      <a:pt x="5420" y="1193"/>
                    </a:lnTo>
                    <a:lnTo>
                      <a:pt x="5336" y="1152"/>
                    </a:lnTo>
                    <a:lnTo>
                      <a:pt x="5273" y="1214"/>
                    </a:lnTo>
                    <a:lnTo>
                      <a:pt x="5022" y="1214"/>
                    </a:lnTo>
                    <a:lnTo>
                      <a:pt x="4876" y="1319"/>
                    </a:lnTo>
                    <a:lnTo>
                      <a:pt x="4771" y="1298"/>
                    </a:lnTo>
                    <a:lnTo>
                      <a:pt x="4646" y="1361"/>
                    </a:lnTo>
                    <a:lnTo>
                      <a:pt x="4583" y="1465"/>
                    </a:lnTo>
                    <a:lnTo>
                      <a:pt x="4457" y="1465"/>
                    </a:lnTo>
                    <a:lnTo>
                      <a:pt x="4353" y="1528"/>
                    </a:lnTo>
                    <a:lnTo>
                      <a:pt x="4332" y="1654"/>
                    </a:lnTo>
                    <a:lnTo>
                      <a:pt x="4248" y="1612"/>
                    </a:lnTo>
                    <a:lnTo>
                      <a:pt x="4227" y="1633"/>
                    </a:lnTo>
                    <a:lnTo>
                      <a:pt x="4248" y="1737"/>
                    </a:lnTo>
                    <a:lnTo>
                      <a:pt x="4290" y="1758"/>
                    </a:lnTo>
                    <a:lnTo>
                      <a:pt x="4269" y="1863"/>
                    </a:lnTo>
                    <a:lnTo>
                      <a:pt x="4290" y="1968"/>
                    </a:lnTo>
                    <a:lnTo>
                      <a:pt x="4415" y="1947"/>
                    </a:lnTo>
                    <a:lnTo>
                      <a:pt x="4478" y="1863"/>
                    </a:lnTo>
                    <a:lnTo>
                      <a:pt x="4478" y="1779"/>
                    </a:lnTo>
                    <a:lnTo>
                      <a:pt x="4604" y="1758"/>
                    </a:lnTo>
                    <a:lnTo>
                      <a:pt x="4667" y="1717"/>
                    </a:lnTo>
                    <a:lnTo>
                      <a:pt x="4708" y="1675"/>
                    </a:lnTo>
                    <a:lnTo>
                      <a:pt x="4750" y="1821"/>
                    </a:lnTo>
                    <a:lnTo>
                      <a:pt x="4813" y="1758"/>
                    </a:lnTo>
                    <a:lnTo>
                      <a:pt x="4855" y="1654"/>
                    </a:lnTo>
                    <a:lnTo>
                      <a:pt x="4897" y="1633"/>
                    </a:lnTo>
                    <a:lnTo>
                      <a:pt x="4876" y="1779"/>
                    </a:lnTo>
                    <a:lnTo>
                      <a:pt x="4918" y="1842"/>
                    </a:lnTo>
                    <a:lnTo>
                      <a:pt x="5064" y="1842"/>
                    </a:lnTo>
                    <a:lnTo>
                      <a:pt x="4939" y="1884"/>
                    </a:lnTo>
                    <a:lnTo>
                      <a:pt x="4771" y="1926"/>
                    </a:lnTo>
                    <a:lnTo>
                      <a:pt x="4604" y="2051"/>
                    </a:lnTo>
                    <a:lnTo>
                      <a:pt x="4478" y="2093"/>
                    </a:lnTo>
                    <a:lnTo>
                      <a:pt x="4499" y="2198"/>
                    </a:lnTo>
                    <a:lnTo>
                      <a:pt x="4499" y="2281"/>
                    </a:lnTo>
                    <a:lnTo>
                      <a:pt x="4583" y="2281"/>
                    </a:lnTo>
                    <a:lnTo>
                      <a:pt x="4667" y="2198"/>
                    </a:lnTo>
                    <a:lnTo>
                      <a:pt x="4771" y="2198"/>
                    </a:lnTo>
                    <a:lnTo>
                      <a:pt x="4918" y="2156"/>
                    </a:lnTo>
                    <a:lnTo>
                      <a:pt x="5127" y="2135"/>
                    </a:lnTo>
                    <a:lnTo>
                      <a:pt x="5378" y="2072"/>
                    </a:lnTo>
                    <a:lnTo>
                      <a:pt x="5420" y="2135"/>
                    </a:lnTo>
                    <a:lnTo>
                      <a:pt x="5420" y="2198"/>
                    </a:lnTo>
                    <a:lnTo>
                      <a:pt x="5336" y="2240"/>
                    </a:lnTo>
                    <a:lnTo>
                      <a:pt x="5273" y="2177"/>
                    </a:lnTo>
                    <a:lnTo>
                      <a:pt x="5169" y="2177"/>
                    </a:lnTo>
                    <a:lnTo>
                      <a:pt x="5064" y="2261"/>
                    </a:lnTo>
                    <a:lnTo>
                      <a:pt x="4876" y="2261"/>
                    </a:lnTo>
                    <a:lnTo>
                      <a:pt x="4708" y="2386"/>
                    </a:lnTo>
                    <a:lnTo>
                      <a:pt x="4562" y="2386"/>
                    </a:lnTo>
                    <a:lnTo>
                      <a:pt x="4541" y="2449"/>
                    </a:lnTo>
                    <a:lnTo>
                      <a:pt x="4604" y="2554"/>
                    </a:lnTo>
                    <a:lnTo>
                      <a:pt x="4708" y="2554"/>
                    </a:lnTo>
                    <a:lnTo>
                      <a:pt x="4813" y="2616"/>
                    </a:lnTo>
                    <a:lnTo>
                      <a:pt x="4750" y="2658"/>
                    </a:lnTo>
                    <a:lnTo>
                      <a:pt x="4562" y="2658"/>
                    </a:lnTo>
                    <a:lnTo>
                      <a:pt x="4478" y="2574"/>
                    </a:lnTo>
                    <a:lnTo>
                      <a:pt x="4415" y="2574"/>
                    </a:lnTo>
                    <a:lnTo>
                      <a:pt x="4353" y="2616"/>
                    </a:lnTo>
                    <a:lnTo>
                      <a:pt x="4353" y="2763"/>
                    </a:lnTo>
                    <a:lnTo>
                      <a:pt x="4290" y="2826"/>
                    </a:lnTo>
                    <a:lnTo>
                      <a:pt x="4332" y="2909"/>
                    </a:lnTo>
                    <a:lnTo>
                      <a:pt x="4415" y="2972"/>
                    </a:lnTo>
                    <a:lnTo>
                      <a:pt x="4562" y="2909"/>
                    </a:lnTo>
                    <a:lnTo>
                      <a:pt x="4750" y="3014"/>
                    </a:lnTo>
                    <a:lnTo>
                      <a:pt x="4897" y="2993"/>
                    </a:lnTo>
                    <a:lnTo>
                      <a:pt x="4918" y="3035"/>
                    </a:lnTo>
                    <a:lnTo>
                      <a:pt x="5022" y="3035"/>
                    </a:lnTo>
                    <a:lnTo>
                      <a:pt x="5169" y="3139"/>
                    </a:lnTo>
                    <a:lnTo>
                      <a:pt x="5231" y="3139"/>
                    </a:lnTo>
                    <a:lnTo>
                      <a:pt x="5315" y="3118"/>
                    </a:lnTo>
                    <a:lnTo>
                      <a:pt x="5462" y="3139"/>
                    </a:lnTo>
                    <a:lnTo>
                      <a:pt x="5545" y="3139"/>
                    </a:lnTo>
                    <a:lnTo>
                      <a:pt x="5713" y="3035"/>
                    </a:lnTo>
                    <a:lnTo>
                      <a:pt x="5943" y="3035"/>
                    </a:lnTo>
                    <a:lnTo>
                      <a:pt x="6110" y="3014"/>
                    </a:lnTo>
                    <a:lnTo>
                      <a:pt x="6173" y="2972"/>
                    </a:lnTo>
                    <a:lnTo>
                      <a:pt x="6236" y="2930"/>
                    </a:lnTo>
                    <a:lnTo>
                      <a:pt x="6320" y="2930"/>
                    </a:lnTo>
                    <a:lnTo>
                      <a:pt x="6320" y="2993"/>
                    </a:lnTo>
                    <a:lnTo>
                      <a:pt x="6278" y="3077"/>
                    </a:lnTo>
                    <a:lnTo>
                      <a:pt x="6068" y="3098"/>
                    </a:lnTo>
                    <a:lnTo>
                      <a:pt x="5838" y="3139"/>
                    </a:lnTo>
                    <a:lnTo>
                      <a:pt x="5755" y="3202"/>
                    </a:lnTo>
                    <a:lnTo>
                      <a:pt x="5650" y="3223"/>
                    </a:lnTo>
                    <a:lnTo>
                      <a:pt x="5629" y="3244"/>
                    </a:lnTo>
                    <a:lnTo>
                      <a:pt x="5462" y="3223"/>
                    </a:lnTo>
                    <a:lnTo>
                      <a:pt x="5336" y="3286"/>
                    </a:lnTo>
                    <a:lnTo>
                      <a:pt x="5231" y="3286"/>
                    </a:lnTo>
                    <a:lnTo>
                      <a:pt x="5190" y="3223"/>
                    </a:lnTo>
                    <a:lnTo>
                      <a:pt x="5085" y="3223"/>
                    </a:lnTo>
                    <a:lnTo>
                      <a:pt x="4897" y="3118"/>
                    </a:lnTo>
                    <a:lnTo>
                      <a:pt x="4562" y="3118"/>
                    </a:lnTo>
                    <a:lnTo>
                      <a:pt x="4499" y="3077"/>
                    </a:lnTo>
                    <a:lnTo>
                      <a:pt x="4374" y="3098"/>
                    </a:lnTo>
                    <a:lnTo>
                      <a:pt x="4269" y="3077"/>
                    </a:lnTo>
                    <a:lnTo>
                      <a:pt x="4227" y="3118"/>
                    </a:lnTo>
                    <a:lnTo>
                      <a:pt x="4248" y="3286"/>
                    </a:lnTo>
                    <a:lnTo>
                      <a:pt x="4290" y="3328"/>
                    </a:lnTo>
                    <a:lnTo>
                      <a:pt x="4290" y="3516"/>
                    </a:lnTo>
                    <a:lnTo>
                      <a:pt x="4353" y="3642"/>
                    </a:lnTo>
                    <a:lnTo>
                      <a:pt x="4395" y="3704"/>
                    </a:lnTo>
                    <a:lnTo>
                      <a:pt x="4478" y="3725"/>
                    </a:lnTo>
                    <a:lnTo>
                      <a:pt x="4646" y="3934"/>
                    </a:lnTo>
                    <a:lnTo>
                      <a:pt x="4708" y="3976"/>
                    </a:lnTo>
                    <a:lnTo>
                      <a:pt x="4771" y="3955"/>
                    </a:lnTo>
                    <a:lnTo>
                      <a:pt x="4897" y="3767"/>
                    </a:lnTo>
                    <a:lnTo>
                      <a:pt x="5106" y="3662"/>
                    </a:lnTo>
                    <a:lnTo>
                      <a:pt x="5315" y="3537"/>
                    </a:lnTo>
                    <a:lnTo>
                      <a:pt x="5441" y="3432"/>
                    </a:lnTo>
                    <a:lnTo>
                      <a:pt x="5503" y="3349"/>
                    </a:lnTo>
                    <a:lnTo>
                      <a:pt x="5545" y="3349"/>
                    </a:lnTo>
                    <a:lnTo>
                      <a:pt x="5817" y="3411"/>
                    </a:lnTo>
                    <a:lnTo>
                      <a:pt x="6027" y="3390"/>
                    </a:lnTo>
                    <a:lnTo>
                      <a:pt x="6173" y="3390"/>
                    </a:lnTo>
                    <a:lnTo>
                      <a:pt x="6320" y="3495"/>
                    </a:lnTo>
                    <a:lnTo>
                      <a:pt x="6571" y="3516"/>
                    </a:lnTo>
                    <a:lnTo>
                      <a:pt x="6780" y="3516"/>
                    </a:lnTo>
                    <a:lnTo>
                      <a:pt x="6864" y="3558"/>
                    </a:lnTo>
                    <a:lnTo>
                      <a:pt x="6843" y="3600"/>
                    </a:lnTo>
                    <a:lnTo>
                      <a:pt x="6654" y="3621"/>
                    </a:lnTo>
                    <a:lnTo>
                      <a:pt x="6550" y="3600"/>
                    </a:lnTo>
                    <a:lnTo>
                      <a:pt x="6361" y="3558"/>
                    </a:lnTo>
                    <a:lnTo>
                      <a:pt x="6152" y="3453"/>
                    </a:lnTo>
                    <a:lnTo>
                      <a:pt x="6047" y="3453"/>
                    </a:lnTo>
                    <a:lnTo>
                      <a:pt x="5964" y="3495"/>
                    </a:lnTo>
                    <a:lnTo>
                      <a:pt x="5734" y="3453"/>
                    </a:lnTo>
                    <a:lnTo>
                      <a:pt x="5608" y="3432"/>
                    </a:lnTo>
                    <a:lnTo>
                      <a:pt x="5545" y="3516"/>
                    </a:lnTo>
                    <a:lnTo>
                      <a:pt x="5399" y="3600"/>
                    </a:lnTo>
                    <a:lnTo>
                      <a:pt x="5294" y="3725"/>
                    </a:lnTo>
                    <a:lnTo>
                      <a:pt x="5106" y="3830"/>
                    </a:lnTo>
                    <a:lnTo>
                      <a:pt x="5022" y="3976"/>
                    </a:lnTo>
                    <a:lnTo>
                      <a:pt x="4939" y="4060"/>
                    </a:lnTo>
                    <a:lnTo>
                      <a:pt x="4918" y="4123"/>
                    </a:lnTo>
                    <a:lnTo>
                      <a:pt x="5064" y="4227"/>
                    </a:lnTo>
                    <a:lnTo>
                      <a:pt x="5190" y="4227"/>
                    </a:lnTo>
                    <a:lnTo>
                      <a:pt x="5190" y="4290"/>
                    </a:lnTo>
                    <a:lnTo>
                      <a:pt x="5294" y="4395"/>
                    </a:lnTo>
                    <a:lnTo>
                      <a:pt x="5503" y="4395"/>
                    </a:lnTo>
                    <a:lnTo>
                      <a:pt x="5755" y="4478"/>
                    </a:lnTo>
                    <a:lnTo>
                      <a:pt x="5943" y="4478"/>
                    </a:lnTo>
                    <a:lnTo>
                      <a:pt x="6110" y="4332"/>
                    </a:lnTo>
                    <a:lnTo>
                      <a:pt x="6131" y="4144"/>
                    </a:lnTo>
                    <a:lnTo>
                      <a:pt x="6278" y="4081"/>
                    </a:lnTo>
                    <a:lnTo>
                      <a:pt x="6382" y="4123"/>
                    </a:lnTo>
                    <a:lnTo>
                      <a:pt x="6257" y="4165"/>
                    </a:lnTo>
                    <a:lnTo>
                      <a:pt x="6257" y="4269"/>
                    </a:lnTo>
                    <a:lnTo>
                      <a:pt x="6361" y="4290"/>
                    </a:lnTo>
                    <a:lnTo>
                      <a:pt x="6508" y="4248"/>
                    </a:lnTo>
                    <a:lnTo>
                      <a:pt x="6654" y="4269"/>
                    </a:lnTo>
                    <a:lnTo>
                      <a:pt x="6780" y="4186"/>
                    </a:lnTo>
                    <a:lnTo>
                      <a:pt x="6884" y="4227"/>
                    </a:lnTo>
                    <a:lnTo>
                      <a:pt x="6780" y="4332"/>
                    </a:lnTo>
                    <a:lnTo>
                      <a:pt x="6571" y="4353"/>
                    </a:lnTo>
                    <a:lnTo>
                      <a:pt x="6466" y="4374"/>
                    </a:lnTo>
                    <a:lnTo>
                      <a:pt x="6320" y="4374"/>
                    </a:lnTo>
                    <a:lnTo>
                      <a:pt x="6152" y="4541"/>
                    </a:lnTo>
                    <a:lnTo>
                      <a:pt x="6173" y="4604"/>
                    </a:lnTo>
                    <a:lnTo>
                      <a:pt x="6257" y="4646"/>
                    </a:lnTo>
                    <a:lnTo>
                      <a:pt x="6445" y="4604"/>
                    </a:lnTo>
                    <a:lnTo>
                      <a:pt x="6571" y="4771"/>
                    </a:lnTo>
                    <a:lnTo>
                      <a:pt x="7010" y="4771"/>
                    </a:lnTo>
                    <a:lnTo>
                      <a:pt x="7156" y="4750"/>
                    </a:lnTo>
                    <a:lnTo>
                      <a:pt x="7554" y="4583"/>
                    </a:lnTo>
                    <a:lnTo>
                      <a:pt x="7680" y="4562"/>
                    </a:lnTo>
                    <a:lnTo>
                      <a:pt x="7889" y="4395"/>
                    </a:lnTo>
                    <a:lnTo>
                      <a:pt x="7847" y="4353"/>
                    </a:lnTo>
                    <a:lnTo>
                      <a:pt x="7805" y="4353"/>
                    </a:lnTo>
                    <a:lnTo>
                      <a:pt x="7952" y="4165"/>
                    </a:lnTo>
                    <a:lnTo>
                      <a:pt x="8056" y="4165"/>
                    </a:lnTo>
                    <a:lnTo>
                      <a:pt x="8140" y="4039"/>
                    </a:lnTo>
                    <a:lnTo>
                      <a:pt x="8161" y="4060"/>
                    </a:lnTo>
                    <a:lnTo>
                      <a:pt x="8224" y="4165"/>
                    </a:lnTo>
                    <a:lnTo>
                      <a:pt x="8265" y="4165"/>
                    </a:lnTo>
                    <a:lnTo>
                      <a:pt x="8265" y="4060"/>
                    </a:lnTo>
                    <a:lnTo>
                      <a:pt x="8579" y="3830"/>
                    </a:lnTo>
                    <a:lnTo>
                      <a:pt x="8788" y="3809"/>
                    </a:lnTo>
                    <a:lnTo>
                      <a:pt x="9123" y="3662"/>
                    </a:lnTo>
                    <a:lnTo>
                      <a:pt x="9123" y="3746"/>
                    </a:lnTo>
                    <a:lnTo>
                      <a:pt x="8851" y="3872"/>
                    </a:lnTo>
                    <a:lnTo>
                      <a:pt x="8684" y="3872"/>
                    </a:lnTo>
                    <a:lnTo>
                      <a:pt x="8370" y="4060"/>
                    </a:lnTo>
                    <a:lnTo>
                      <a:pt x="8328" y="4227"/>
                    </a:lnTo>
                    <a:lnTo>
                      <a:pt x="8203" y="4332"/>
                    </a:lnTo>
                    <a:lnTo>
                      <a:pt x="8056" y="4332"/>
                    </a:lnTo>
                    <a:lnTo>
                      <a:pt x="8014" y="4478"/>
                    </a:lnTo>
                    <a:lnTo>
                      <a:pt x="7952" y="4541"/>
                    </a:lnTo>
                    <a:lnTo>
                      <a:pt x="7952" y="4583"/>
                    </a:lnTo>
                    <a:lnTo>
                      <a:pt x="8244" y="4562"/>
                    </a:lnTo>
                    <a:lnTo>
                      <a:pt x="8328" y="4604"/>
                    </a:lnTo>
                    <a:lnTo>
                      <a:pt x="8454" y="4604"/>
                    </a:lnTo>
                    <a:lnTo>
                      <a:pt x="8579" y="4688"/>
                    </a:lnTo>
                    <a:lnTo>
                      <a:pt x="8558" y="4750"/>
                    </a:lnTo>
                    <a:lnTo>
                      <a:pt x="8663" y="4792"/>
                    </a:lnTo>
                    <a:lnTo>
                      <a:pt x="8747" y="4792"/>
                    </a:lnTo>
                    <a:lnTo>
                      <a:pt x="8788" y="4855"/>
                    </a:lnTo>
                    <a:lnTo>
                      <a:pt x="8663" y="4876"/>
                    </a:lnTo>
                    <a:lnTo>
                      <a:pt x="8558" y="4918"/>
                    </a:lnTo>
                    <a:lnTo>
                      <a:pt x="8433" y="4813"/>
                    </a:lnTo>
                    <a:lnTo>
                      <a:pt x="8224" y="4750"/>
                    </a:lnTo>
                    <a:lnTo>
                      <a:pt x="7952" y="4771"/>
                    </a:lnTo>
                    <a:lnTo>
                      <a:pt x="7554" y="4813"/>
                    </a:lnTo>
                    <a:lnTo>
                      <a:pt x="7408" y="4876"/>
                    </a:lnTo>
                    <a:lnTo>
                      <a:pt x="7303" y="4876"/>
                    </a:lnTo>
                    <a:lnTo>
                      <a:pt x="7303" y="4918"/>
                    </a:lnTo>
                    <a:lnTo>
                      <a:pt x="7324" y="4981"/>
                    </a:lnTo>
                    <a:lnTo>
                      <a:pt x="7512" y="5022"/>
                    </a:lnTo>
                    <a:lnTo>
                      <a:pt x="7680" y="5022"/>
                    </a:lnTo>
                    <a:lnTo>
                      <a:pt x="7784" y="5085"/>
                    </a:lnTo>
                    <a:lnTo>
                      <a:pt x="7784" y="5169"/>
                    </a:lnTo>
                    <a:lnTo>
                      <a:pt x="7638" y="5190"/>
                    </a:lnTo>
                    <a:lnTo>
                      <a:pt x="7533" y="5106"/>
                    </a:lnTo>
                    <a:lnTo>
                      <a:pt x="7324" y="5085"/>
                    </a:lnTo>
                    <a:lnTo>
                      <a:pt x="7219" y="5002"/>
                    </a:lnTo>
                    <a:lnTo>
                      <a:pt x="7115" y="4981"/>
                    </a:lnTo>
                    <a:lnTo>
                      <a:pt x="6947" y="5064"/>
                    </a:lnTo>
                    <a:lnTo>
                      <a:pt x="6696" y="5085"/>
                    </a:lnTo>
                    <a:lnTo>
                      <a:pt x="6508" y="5002"/>
                    </a:lnTo>
                    <a:lnTo>
                      <a:pt x="6361" y="5002"/>
                    </a:lnTo>
                    <a:lnTo>
                      <a:pt x="6215" y="4960"/>
                    </a:lnTo>
                    <a:lnTo>
                      <a:pt x="6131" y="4897"/>
                    </a:lnTo>
                    <a:lnTo>
                      <a:pt x="5922" y="4918"/>
                    </a:lnTo>
                    <a:lnTo>
                      <a:pt x="5859" y="5064"/>
                    </a:lnTo>
                    <a:lnTo>
                      <a:pt x="5922" y="5169"/>
                    </a:lnTo>
                    <a:lnTo>
                      <a:pt x="5922" y="5587"/>
                    </a:lnTo>
                    <a:lnTo>
                      <a:pt x="5943" y="5629"/>
                    </a:lnTo>
                    <a:lnTo>
                      <a:pt x="5838" y="5755"/>
                    </a:lnTo>
                    <a:lnTo>
                      <a:pt x="5838" y="5839"/>
                    </a:lnTo>
                    <a:lnTo>
                      <a:pt x="5922" y="5901"/>
                    </a:lnTo>
                    <a:lnTo>
                      <a:pt x="5985" y="6006"/>
                    </a:lnTo>
                    <a:lnTo>
                      <a:pt x="6131" y="6006"/>
                    </a:lnTo>
                    <a:lnTo>
                      <a:pt x="6236" y="6069"/>
                    </a:lnTo>
                    <a:lnTo>
                      <a:pt x="6110" y="6048"/>
                    </a:lnTo>
                    <a:lnTo>
                      <a:pt x="6027" y="6111"/>
                    </a:lnTo>
                    <a:lnTo>
                      <a:pt x="5985" y="6173"/>
                    </a:lnTo>
                    <a:lnTo>
                      <a:pt x="5964" y="6069"/>
                    </a:lnTo>
                    <a:lnTo>
                      <a:pt x="5859" y="5964"/>
                    </a:lnTo>
                    <a:lnTo>
                      <a:pt x="5817" y="5964"/>
                    </a:lnTo>
                    <a:lnTo>
                      <a:pt x="5796" y="6027"/>
                    </a:lnTo>
                    <a:lnTo>
                      <a:pt x="5713" y="5922"/>
                    </a:lnTo>
                    <a:lnTo>
                      <a:pt x="5692" y="5734"/>
                    </a:lnTo>
                    <a:lnTo>
                      <a:pt x="5692" y="5525"/>
                    </a:lnTo>
                    <a:lnTo>
                      <a:pt x="5629" y="5232"/>
                    </a:lnTo>
                    <a:lnTo>
                      <a:pt x="5503" y="5085"/>
                    </a:lnTo>
                    <a:lnTo>
                      <a:pt x="5503" y="4981"/>
                    </a:lnTo>
                    <a:lnTo>
                      <a:pt x="5231" y="4792"/>
                    </a:lnTo>
                    <a:lnTo>
                      <a:pt x="5169" y="4792"/>
                    </a:lnTo>
                    <a:lnTo>
                      <a:pt x="5001" y="4688"/>
                    </a:lnTo>
                    <a:lnTo>
                      <a:pt x="4980" y="4583"/>
                    </a:lnTo>
                    <a:lnTo>
                      <a:pt x="4876" y="4541"/>
                    </a:lnTo>
                    <a:lnTo>
                      <a:pt x="4708" y="4583"/>
                    </a:lnTo>
                    <a:lnTo>
                      <a:pt x="4353" y="4981"/>
                    </a:lnTo>
                    <a:lnTo>
                      <a:pt x="4290" y="5106"/>
                    </a:lnTo>
                    <a:lnTo>
                      <a:pt x="4290" y="5211"/>
                    </a:lnTo>
                    <a:lnTo>
                      <a:pt x="4374" y="5274"/>
                    </a:lnTo>
                    <a:lnTo>
                      <a:pt x="4499" y="5315"/>
                    </a:lnTo>
                    <a:lnTo>
                      <a:pt x="4562" y="5441"/>
                    </a:lnTo>
                    <a:lnTo>
                      <a:pt x="4562" y="5525"/>
                    </a:lnTo>
                    <a:lnTo>
                      <a:pt x="4541" y="5546"/>
                    </a:lnTo>
                    <a:lnTo>
                      <a:pt x="4457" y="5420"/>
                    </a:lnTo>
                    <a:lnTo>
                      <a:pt x="4374" y="5399"/>
                    </a:lnTo>
                    <a:lnTo>
                      <a:pt x="4290" y="5336"/>
                    </a:lnTo>
                    <a:lnTo>
                      <a:pt x="4248" y="5378"/>
                    </a:lnTo>
                    <a:lnTo>
                      <a:pt x="4164" y="5399"/>
                    </a:lnTo>
                    <a:lnTo>
                      <a:pt x="4143" y="5483"/>
                    </a:lnTo>
                    <a:lnTo>
                      <a:pt x="4185" y="5608"/>
                    </a:lnTo>
                    <a:lnTo>
                      <a:pt x="4269" y="5650"/>
                    </a:lnTo>
                    <a:lnTo>
                      <a:pt x="4332" y="5818"/>
                    </a:lnTo>
                    <a:lnTo>
                      <a:pt x="4353" y="6131"/>
                    </a:lnTo>
                    <a:lnTo>
                      <a:pt x="4269" y="6278"/>
                    </a:lnTo>
                    <a:lnTo>
                      <a:pt x="4269" y="6445"/>
                    </a:lnTo>
                    <a:lnTo>
                      <a:pt x="4185" y="6634"/>
                    </a:lnTo>
                    <a:lnTo>
                      <a:pt x="4185" y="6759"/>
                    </a:lnTo>
                    <a:lnTo>
                      <a:pt x="4227" y="6780"/>
                    </a:lnTo>
                    <a:lnTo>
                      <a:pt x="4290" y="6759"/>
                    </a:lnTo>
                    <a:lnTo>
                      <a:pt x="4290" y="6759"/>
                    </a:lnTo>
                    <a:lnTo>
                      <a:pt x="4269" y="6906"/>
                    </a:lnTo>
                    <a:lnTo>
                      <a:pt x="4185" y="7052"/>
                    </a:lnTo>
                    <a:lnTo>
                      <a:pt x="4143" y="6968"/>
                    </a:lnTo>
                    <a:lnTo>
                      <a:pt x="4123" y="6864"/>
                    </a:lnTo>
                    <a:lnTo>
                      <a:pt x="4018" y="6780"/>
                    </a:lnTo>
                    <a:lnTo>
                      <a:pt x="3934" y="6864"/>
                    </a:lnTo>
                    <a:lnTo>
                      <a:pt x="3934" y="7052"/>
                    </a:lnTo>
                    <a:lnTo>
                      <a:pt x="4081" y="7303"/>
                    </a:lnTo>
                    <a:lnTo>
                      <a:pt x="4248" y="7282"/>
                    </a:lnTo>
                    <a:lnTo>
                      <a:pt x="4353" y="7324"/>
                    </a:lnTo>
                    <a:lnTo>
                      <a:pt x="4395" y="7408"/>
                    </a:lnTo>
                    <a:lnTo>
                      <a:pt x="4583" y="7408"/>
                    </a:lnTo>
                    <a:lnTo>
                      <a:pt x="4792" y="7491"/>
                    </a:lnTo>
                    <a:lnTo>
                      <a:pt x="4876" y="7408"/>
                    </a:lnTo>
                    <a:lnTo>
                      <a:pt x="5001" y="7324"/>
                    </a:lnTo>
                    <a:lnTo>
                      <a:pt x="5001" y="7261"/>
                    </a:lnTo>
                    <a:lnTo>
                      <a:pt x="5085" y="7219"/>
                    </a:lnTo>
                    <a:lnTo>
                      <a:pt x="5085" y="7303"/>
                    </a:lnTo>
                    <a:lnTo>
                      <a:pt x="5022" y="7408"/>
                    </a:lnTo>
                    <a:lnTo>
                      <a:pt x="5022" y="7533"/>
                    </a:lnTo>
                    <a:lnTo>
                      <a:pt x="4980" y="7596"/>
                    </a:lnTo>
                    <a:lnTo>
                      <a:pt x="4876" y="7533"/>
                    </a:lnTo>
                    <a:lnTo>
                      <a:pt x="4646" y="7533"/>
                    </a:lnTo>
                    <a:lnTo>
                      <a:pt x="4541" y="7575"/>
                    </a:lnTo>
                    <a:lnTo>
                      <a:pt x="4541" y="7680"/>
                    </a:lnTo>
                    <a:lnTo>
                      <a:pt x="4583" y="7701"/>
                    </a:lnTo>
                    <a:lnTo>
                      <a:pt x="4708" y="7701"/>
                    </a:lnTo>
                    <a:lnTo>
                      <a:pt x="4750" y="7784"/>
                    </a:lnTo>
                    <a:lnTo>
                      <a:pt x="4646" y="7784"/>
                    </a:lnTo>
                    <a:lnTo>
                      <a:pt x="4646" y="7952"/>
                    </a:lnTo>
                    <a:lnTo>
                      <a:pt x="4478" y="7722"/>
                    </a:lnTo>
                    <a:lnTo>
                      <a:pt x="4395" y="7722"/>
                    </a:lnTo>
                    <a:lnTo>
                      <a:pt x="4353" y="7617"/>
                    </a:lnTo>
                    <a:lnTo>
                      <a:pt x="4290" y="7533"/>
                    </a:lnTo>
                    <a:lnTo>
                      <a:pt x="4039" y="7366"/>
                    </a:lnTo>
                    <a:lnTo>
                      <a:pt x="3976" y="7366"/>
                    </a:lnTo>
                    <a:lnTo>
                      <a:pt x="3830" y="7199"/>
                    </a:lnTo>
                    <a:lnTo>
                      <a:pt x="3830" y="7178"/>
                    </a:lnTo>
                    <a:lnTo>
                      <a:pt x="3725" y="7178"/>
                    </a:lnTo>
                    <a:lnTo>
                      <a:pt x="3620" y="7261"/>
                    </a:lnTo>
                    <a:lnTo>
                      <a:pt x="3516" y="7261"/>
                    </a:lnTo>
                    <a:lnTo>
                      <a:pt x="3432" y="7303"/>
                    </a:lnTo>
                    <a:lnTo>
                      <a:pt x="3286" y="7261"/>
                    </a:lnTo>
                    <a:lnTo>
                      <a:pt x="3034" y="7303"/>
                    </a:lnTo>
                    <a:lnTo>
                      <a:pt x="2972" y="7282"/>
                    </a:lnTo>
                    <a:lnTo>
                      <a:pt x="2783" y="7471"/>
                    </a:lnTo>
                    <a:lnTo>
                      <a:pt x="2700" y="7617"/>
                    </a:lnTo>
                    <a:lnTo>
                      <a:pt x="2700" y="7743"/>
                    </a:lnTo>
                    <a:lnTo>
                      <a:pt x="2595" y="7784"/>
                    </a:lnTo>
                    <a:lnTo>
                      <a:pt x="2490" y="7847"/>
                    </a:lnTo>
                    <a:lnTo>
                      <a:pt x="2365" y="7910"/>
                    </a:lnTo>
                    <a:lnTo>
                      <a:pt x="2344" y="7994"/>
                    </a:lnTo>
                    <a:lnTo>
                      <a:pt x="2198" y="8098"/>
                    </a:lnTo>
                    <a:lnTo>
                      <a:pt x="2177" y="8224"/>
                    </a:lnTo>
                    <a:lnTo>
                      <a:pt x="2260" y="8224"/>
                    </a:lnTo>
                    <a:lnTo>
                      <a:pt x="2281" y="8307"/>
                    </a:lnTo>
                    <a:lnTo>
                      <a:pt x="2177" y="8307"/>
                    </a:lnTo>
                    <a:lnTo>
                      <a:pt x="2093" y="8349"/>
                    </a:lnTo>
                    <a:lnTo>
                      <a:pt x="2260" y="8475"/>
                    </a:lnTo>
                    <a:lnTo>
                      <a:pt x="2407" y="8517"/>
                    </a:lnTo>
                    <a:lnTo>
                      <a:pt x="2511" y="8433"/>
                    </a:lnTo>
                    <a:lnTo>
                      <a:pt x="2490" y="8349"/>
                    </a:lnTo>
                    <a:lnTo>
                      <a:pt x="2658" y="8370"/>
                    </a:lnTo>
                    <a:lnTo>
                      <a:pt x="2825" y="8245"/>
                    </a:lnTo>
                    <a:lnTo>
                      <a:pt x="2825" y="8349"/>
                    </a:lnTo>
                    <a:lnTo>
                      <a:pt x="2700" y="8412"/>
                    </a:lnTo>
                    <a:lnTo>
                      <a:pt x="2616" y="8538"/>
                    </a:lnTo>
                    <a:lnTo>
                      <a:pt x="2616" y="8621"/>
                    </a:lnTo>
                    <a:lnTo>
                      <a:pt x="2783" y="8621"/>
                    </a:lnTo>
                    <a:lnTo>
                      <a:pt x="2888" y="8642"/>
                    </a:lnTo>
                    <a:lnTo>
                      <a:pt x="3014" y="8475"/>
                    </a:lnTo>
                    <a:lnTo>
                      <a:pt x="3202" y="8349"/>
                    </a:lnTo>
                    <a:lnTo>
                      <a:pt x="3307" y="8119"/>
                    </a:lnTo>
                    <a:lnTo>
                      <a:pt x="3453" y="7931"/>
                    </a:lnTo>
                    <a:lnTo>
                      <a:pt x="3558" y="7910"/>
                    </a:lnTo>
                    <a:lnTo>
                      <a:pt x="3558" y="7910"/>
                    </a:lnTo>
                    <a:lnTo>
                      <a:pt x="3537" y="7994"/>
                    </a:lnTo>
                    <a:lnTo>
                      <a:pt x="3453" y="8035"/>
                    </a:lnTo>
                    <a:lnTo>
                      <a:pt x="3307" y="8245"/>
                    </a:lnTo>
                    <a:lnTo>
                      <a:pt x="3348" y="8349"/>
                    </a:lnTo>
                    <a:lnTo>
                      <a:pt x="3244" y="8349"/>
                    </a:lnTo>
                    <a:lnTo>
                      <a:pt x="3181" y="8454"/>
                    </a:lnTo>
                    <a:lnTo>
                      <a:pt x="3202" y="8538"/>
                    </a:lnTo>
                    <a:lnTo>
                      <a:pt x="3286" y="8538"/>
                    </a:lnTo>
                    <a:lnTo>
                      <a:pt x="3223" y="8580"/>
                    </a:lnTo>
                    <a:lnTo>
                      <a:pt x="3139" y="8580"/>
                    </a:lnTo>
                    <a:lnTo>
                      <a:pt x="3034" y="8684"/>
                    </a:lnTo>
                    <a:lnTo>
                      <a:pt x="3076" y="8747"/>
                    </a:lnTo>
                    <a:lnTo>
                      <a:pt x="3202" y="8747"/>
                    </a:lnTo>
                    <a:lnTo>
                      <a:pt x="3118" y="8789"/>
                    </a:lnTo>
                    <a:lnTo>
                      <a:pt x="2993" y="8747"/>
                    </a:lnTo>
                    <a:lnTo>
                      <a:pt x="2888" y="8747"/>
                    </a:lnTo>
                    <a:lnTo>
                      <a:pt x="2804" y="8789"/>
                    </a:lnTo>
                    <a:lnTo>
                      <a:pt x="2721" y="8831"/>
                    </a:lnTo>
                    <a:lnTo>
                      <a:pt x="2679" y="8872"/>
                    </a:lnTo>
                    <a:lnTo>
                      <a:pt x="2721" y="8977"/>
                    </a:lnTo>
                    <a:lnTo>
                      <a:pt x="2804" y="8977"/>
                    </a:lnTo>
                    <a:lnTo>
                      <a:pt x="2867" y="8935"/>
                    </a:lnTo>
                    <a:lnTo>
                      <a:pt x="2909" y="8956"/>
                    </a:lnTo>
                    <a:lnTo>
                      <a:pt x="3014" y="8956"/>
                    </a:lnTo>
                    <a:lnTo>
                      <a:pt x="3014" y="9040"/>
                    </a:lnTo>
                    <a:lnTo>
                      <a:pt x="2930" y="9040"/>
                    </a:lnTo>
                    <a:lnTo>
                      <a:pt x="2825" y="8998"/>
                    </a:lnTo>
                    <a:lnTo>
                      <a:pt x="2783" y="9040"/>
                    </a:lnTo>
                    <a:lnTo>
                      <a:pt x="2783" y="9082"/>
                    </a:lnTo>
                    <a:lnTo>
                      <a:pt x="2888" y="9103"/>
                    </a:lnTo>
                    <a:lnTo>
                      <a:pt x="2867" y="9144"/>
                    </a:lnTo>
                    <a:lnTo>
                      <a:pt x="2783" y="9186"/>
                    </a:lnTo>
                    <a:lnTo>
                      <a:pt x="2700" y="9186"/>
                    </a:lnTo>
                    <a:lnTo>
                      <a:pt x="2700" y="9249"/>
                    </a:lnTo>
                    <a:lnTo>
                      <a:pt x="2783" y="9396"/>
                    </a:lnTo>
                    <a:lnTo>
                      <a:pt x="2867" y="9396"/>
                    </a:lnTo>
                    <a:lnTo>
                      <a:pt x="2909" y="9312"/>
                    </a:lnTo>
                    <a:lnTo>
                      <a:pt x="3034" y="9207"/>
                    </a:lnTo>
                    <a:lnTo>
                      <a:pt x="3014" y="9312"/>
                    </a:lnTo>
                    <a:lnTo>
                      <a:pt x="2909" y="9396"/>
                    </a:lnTo>
                    <a:lnTo>
                      <a:pt x="2825" y="9479"/>
                    </a:lnTo>
                    <a:lnTo>
                      <a:pt x="2804" y="9563"/>
                    </a:lnTo>
                    <a:lnTo>
                      <a:pt x="2972" y="9626"/>
                    </a:lnTo>
                    <a:lnTo>
                      <a:pt x="3097" y="9626"/>
                    </a:lnTo>
                    <a:lnTo>
                      <a:pt x="3118" y="9605"/>
                    </a:lnTo>
                    <a:lnTo>
                      <a:pt x="3181" y="9605"/>
                    </a:lnTo>
                    <a:lnTo>
                      <a:pt x="3244" y="9668"/>
                    </a:lnTo>
                    <a:lnTo>
                      <a:pt x="3432" y="9584"/>
                    </a:lnTo>
                    <a:lnTo>
                      <a:pt x="3620" y="9416"/>
                    </a:lnTo>
                    <a:lnTo>
                      <a:pt x="3620" y="9396"/>
                    </a:lnTo>
                    <a:lnTo>
                      <a:pt x="3725" y="9312"/>
                    </a:lnTo>
                    <a:lnTo>
                      <a:pt x="3934" y="9103"/>
                    </a:lnTo>
                    <a:lnTo>
                      <a:pt x="3934" y="9040"/>
                    </a:lnTo>
                    <a:lnTo>
                      <a:pt x="4018" y="8956"/>
                    </a:lnTo>
                    <a:lnTo>
                      <a:pt x="4081" y="8956"/>
                    </a:lnTo>
                    <a:lnTo>
                      <a:pt x="4018" y="9040"/>
                    </a:lnTo>
                    <a:lnTo>
                      <a:pt x="3976" y="9144"/>
                    </a:lnTo>
                    <a:lnTo>
                      <a:pt x="3809" y="9354"/>
                    </a:lnTo>
                    <a:lnTo>
                      <a:pt x="3599" y="9479"/>
                    </a:lnTo>
                    <a:lnTo>
                      <a:pt x="3453" y="9626"/>
                    </a:lnTo>
                    <a:lnTo>
                      <a:pt x="3307" y="9709"/>
                    </a:lnTo>
                    <a:lnTo>
                      <a:pt x="3223" y="9793"/>
                    </a:lnTo>
                    <a:lnTo>
                      <a:pt x="3286" y="9877"/>
                    </a:lnTo>
                    <a:lnTo>
                      <a:pt x="3223" y="9898"/>
                    </a:lnTo>
                    <a:lnTo>
                      <a:pt x="3076" y="9772"/>
                    </a:lnTo>
                    <a:lnTo>
                      <a:pt x="2825" y="9772"/>
                    </a:lnTo>
                    <a:lnTo>
                      <a:pt x="2825" y="9835"/>
                    </a:lnTo>
                    <a:lnTo>
                      <a:pt x="2783" y="9814"/>
                    </a:lnTo>
                    <a:lnTo>
                      <a:pt x="2700" y="9688"/>
                    </a:lnTo>
                    <a:lnTo>
                      <a:pt x="2490" y="9584"/>
                    </a:lnTo>
                    <a:lnTo>
                      <a:pt x="2407" y="9605"/>
                    </a:lnTo>
                    <a:lnTo>
                      <a:pt x="2365" y="9563"/>
                    </a:lnTo>
                    <a:lnTo>
                      <a:pt x="2407" y="9416"/>
                    </a:lnTo>
                    <a:lnTo>
                      <a:pt x="2407" y="9082"/>
                    </a:lnTo>
                    <a:lnTo>
                      <a:pt x="2365" y="8872"/>
                    </a:lnTo>
                    <a:lnTo>
                      <a:pt x="2239" y="8726"/>
                    </a:lnTo>
                    <a:lnTo>
                      <a:pt x="2156" y="8726"/>
                    </a:lnTo>
                    <a:lnTo>
                      <a:pt x="2030" y="8663"/>
                    </a:lnTo>
                    <a:lnTo>
                      <a:pt x="1946" y="8684"/>
                    </a:lnTo>
                    <a:lnTo>
                      <a:pt x="1821" y="8684"/>
                    </a:lnTo>
                    <a:lnTo>
                      <a:pt x="1737" y="8726"/>
                    </a:lnTo>
                    <a:lnTo>
                      <a:pt x="1633" y="8747"/>
                    </a:lnTo>
                    <a:lnTo>
                      <a:pt x="1633" y="8831"/>
                    </a:lnTo>
                    <a:lnTo>
                      <a:pt x="1654" y="8935"/>
                    </a:lnTo>
                    <a:lnTo>
                      <a:pt x="1633" y="8977"/>
                    </a:lnTo>
                    <a:lnTo>
                      <a:pt x="1612" y="9165"/>
                    </a:lnTo>
                    <a:lnTo>
                      <a:pt x="1654" y="9249"/>
                    </a:lnTo>
                    <a:lnTo>
                      <a:pt x="1716" y="9249"/>
                    </a:lnTo>
                    <a:lnTo>
                      <a:pt x="1716" y="9312"/>
                    </a:lnTo>
                    <a:lnTo>
                      <a:pt x="1612" y="9396"/>
                    </a:lnTo>
                    <a:lnTo>
                      <a:pt x="1570" y="9458"/>
                    </a:lnTo>
                    <a:lnTo>
                      <a:pt x="1654" y="9563"/>
                    </a:lnTo>
                    <a:lnTo>
                      <a:pt x="1737" y="9563"/>
                    </a:lnTo>
                    <a:lnTo>
                      <a:pt x="1758" y="9500"/>
                    </a:lnTo>
                    <a:lnTo>
                      <a:pt x="1884" y="9563"/>
                    </a:lnTo>
                    <a:lnTo>
                      <a:pt x="1863" y="9584"/>
                    </a:lnTo>
                    <a:lnTo>
                      <a:pt x="1737" y="9584"/>
                    </a:lnTo>
                    <a:lnTo>
                      <a:pt x="1737" y="9605"/>
                    </a:lnTo>
                    <a:lnTo>
                      <a:pt x="1821" y="9668"/>
                    </a:lnTo>
                    <a:lnTo>
                      <a:pt x="1821" y="9709"/>
                    </a:lnTo>
                    <a:lnTo>
                      <a:pt x="1737" y="9772"/>
                    </a:lnTo>
                    <a:lnTo>
                      <a:pt x="1716" y="9793"/>
                    </a:lnTo>
                    <a:lnTo>
                      <a:pt x="1779" y="9814"/>
                    </a:lnTo>
                    <a:lnTo>
                      <a:pt x="1842" y="9877"/>
                    </a:lnTo>
                    <a:lnTo>
                      <a:pt x="1946" y="9877"/>
                    </a:lnTo>
                    <a:lnTo>
                      <a:pt x="1967" y="9898"/>
                    </a:lnTo>
                    <a:lnTo>
                      <a:pt x="1926" y="9940"/>
                    </a:lnTo>
                    <a:lnTo>
                      <a:pt x="1821" y="9940"/>
                    </a:lnTo>
                    <a:lnTo>
                      <a:pt x="1779" y="9981"/>
                    </a:lnTo>
                    <a:lnTo>
                      <a:pt x="1654" y="9877"/>
                    </a:lnTo>
                    <a:lnTo>
                      <a:pt x="1612" y="9898"/>
                    </a:lnTo>
                    <a:lnTo>
                      <a:pt x="1570" y="9940"/>
                    </a:lnTo>
                    <a:lnTo>
                      <a:pt x="1507" y="9940"/>
                    </a:lnTo>
                    <a:lnTo>
                      <a:pt x="1444" y="9835"/>
                    </a:lnTo>
                    <a:lnTo>
                      <a:pt x="1361" y="9814"/>
                    </a:lnTo>
                    <a:lnTo>
                      <a:pt x="1298" y="9877"/>
                    </a:lnTo>
                    <a:lnTo>
                      <a:pt x="1110" y="9877"/>
                    </a:lnTo>
                    <a:lnTo>
                      <a:pt x="984" y="9793"/>
                    </a:lnTo>
                    <a:lnTo>
                      <a:pt x="879" y="9793"/>
                    </a:lnTo>
                    <a:lnTo>
                      <a:pt x="817" y="9835"/>
                    </a:lnTo>
                    <a:lnTo>
                      <a:pt x="817" y="9919"/>
                    </a:lnTo>
                    <a:lnTo>
                      <a:pt x="733" y="9940"/>
                    </a:lnTo>
                    <a:lnTo>
                      <a:pt x="628" y="9981"/>
                    </a:lnTo>
                    <a:lnTo>
                      <a:pt x="586" y="10044"/>
                    </a:lnTo>
                    <a:lnTo>
                      <a:pt x="419" y="10086"/>
                    </a:lnTo>
                    <a:lnTo>
                      <a:pt x="377" y="10107"/>
                    </a:lnTo>
                    <a:lnTo>
                      <a:pt x="273" y="10128"/>
                    </a:lnTo>
                    <a:lnTo>
                      <a:pt x="189" y="10212"/>
                    </a:lnTo>
                    <a:lnTo>
                      <a:pt x="168" y="10316"/>
                    </a:lnTo>
                    <a:lnTo>
                      <a:pt x="168" y="10358"/>
                    </a:lnTo>
                    <a:lnTo>
                      <a:pt x="147" y="10442"/>
                    </a:lnTo>
                    <a:lnTo>
                      <a:pt x="1" y="10525"/>
                    </a:lnTo>
                    <a:lnTo>
                      <a:pt x="1" y="10609"/>
                    </a:lnTo>
                    <a:lnTo>
                      <a:pt x="42" y="10651"/>
                    </a:lnTo>
                    <a:lnTo>
                      <a:pt x="42" y="10818"/>
                    </a:lnTo>
                    <a:lnTo>
                      <a:pt x="63" y="10860"/>
                    </a:lnTo>
                    <a:lnTo>
                      <a:pt x="189" y="10860"/>
                    </a:lnTo>
                    <a:lnTo>
                      <a:pt x="252" y="10735"/>
                    </a:lnTo>
                    <a:lnTo>
                      <a:pt x="294" y="10735"/>
                    </a:lnTo>
                    <a:lnTo>
                      <a:pt x="273" y="10756"/>
                    </a:lnTo>
                    <a:lnTo>
                      <a:pt x="210" y="10860"/>
                    </a:lnTo>
                    <a:lnTo>
                      <a:pt x="273" y="10881"/>
                    </a:lnTo>
                    <a:lnTo>
                      <a:pt x="356" y="10818"/>
                    </a:lnTo>
                    <a:lnTo>
                      <a:pt x="356" y="10651"/>
                    </a:lnTo>
                    <a:lnTo>
                      <a:pt x="398" y="10421"/>
                    </a:lnTo>
                    <a:lnTo>
                      <a:pt x="482" y="10400"/>
                    </a:lnTo>
                    <a:lnTo>
                      <a:pt x="566" y="10337"/>
                    </a:lnTo>
                    <a:lnTo>
                      <a:pt x="419" y="10567"/>
                    </a:lnTo>
                    <a:lnTo>
                      <a:pt x="419" y="10672"/>
                    </a:lnTo>
                    <a:lnTo>
                      <a:pt x="398" y="10714"/>
                    </a:lnTo>
                    <a:lnTo>
                      <a:pt x="377" y="10839"/>
                    </a:lnTo>
                    <a:lnTo>
                      <a:pt x="314" y="10944"/>
                    </a:lnTo>
                    <a:lnTo>
                      <a:pt x="377" y="10986"/>
                    </a:lnTo>
                    <a:lnTo>
                      <a:pt x="419" y="10986"/>
                    </a:lnTo>
                    <a:lnTo>
                      <a:pt x="503" y="11069"/>
                    </a:lnTo>
                    <a:lnTo>
                      <a:pt x="607" y="11069"/>
                    </a:lnTo>
                    <a:lnTo>
                      <a:pt x="628" y="10965"/>
                    </a:lnTo>
                    <a:lnTo>
                      <a:pt x="607" y="10944"/>
                    </a:lnTo>
                    <a:lnTo>
                      <a:pt x="670" y="10839"/>
                    </a:lnTo>
                    <a:lnTo>
                      <a:pt x="691" y="10735"/>
                    </a:lnTo>
                    <a:lnTo>
                      <a:pt x="733" y="10672"/>
                    </a:lnTo>
                    <a:lnTo>
                      <a:pt x="733" y="10756"/>
                    </a:lnTo>
                    <a:lnTo>
                      <a:pt x="775" y="10818"/>
                    </a:lnTo>
                    <a:lnTo>
                      <a:pt x="712" y="10944"/>
                    </a:lnTo>
                    <a:lnTo>
                      <a:pt x="712" y="11028"/>
                    </a:lnTo>
                    <a:lnTo>
                      <a:pt x="712" y="11090"/>
                    </a:lnTo>
                    <a:lnTo>
                      <a:pt x="796" y="11195"/>
                    </a:lnTo>
                    <a:lnTo>
                      <a:pt x="838" y="11237"/>
                    </a:lnTo>
                    <a:lnTo>
                      <a:pt x="921" y="11153"/>
                    </a:lnTo>
                    <a:lnTo>
                      <a:pt x="900" y="11069"/>
                    </a:lnTo>
                    <a:lnTo>
                      <a:pt x="900" y="11048"/>
                    </a:lnTo>
                    <a:lnTo>
                      <a:pt x="921" y="11028"/>
                    </a:lnTo>
                    <a:lnTo>
                      <a:pt x="1005" y="11028"/>
                    </a:lnTo>
                    <a:lnTo>
                      <a:pt x="1047" y="10965"/>
                    </a:lnTo>
                    <a:lnTo>
                      <a:pt x="1026" y="10860"/>
                    </a:lnTo>
                    <a:lnTo>
                      <a:pt x="984" y="10818"/>
                    </a:lnTo>
                    <a:lnTo>
                      <a:pt x="984" y="10735"/>
                    </a:lnTo>
                    <a:lnTo>
                      <a:pt x="1026" y="10756"/>
                    </a:lnTo>
                    <a:lnTo>
                      <a:pt x="1110" y="10923"/>
                    </a:lnTo>
                    <a:lnTo>
                      <a:pt x="1110" y="10986"/>
                    </a:lnTo>
                    <a:lnTo>
                      <a:pt x="1047" y="11090"/>
                    </a:lnTo>
                    <a:lnTo>
                      <a:pt x="1005" y="11090"/>
                    </a:lnTo>
                    <a:lnTo>
                      <a:pt x="942" y="11195"/>
                    </a:lnTo>
                    <a:lnTo>
                      <a:pt x="984" y="11258"/>
                    </a:lnTo>
                    <a:lnTo>
                      <a:pt x="1026" y="11258"/>
                    </a:lnTo>
                    <a:lnTo>
                      <a:pt x="1089" y="11279"/>
                    </a:lnTo>
                    <a:lnTo>
                      <a:pt x="1110" y="11341"/>
                    </a:lnTo>
                    <a:lnTo>
                      <a:pt x="1151" y="11341"/>
                    </a:lnTo>
                    <a:lnTo>
                      <a:pt x="1340" y="11446"/>
                    </a:lnTo>
                    <a:lnTo>
                      <a:pt x="1402" y="11446"/>
                    </a:lnTo>
                    <a:lnTo>
                      <a:pt x="1402" y="11551"/>
                    </a:lnTo>
                    <a:lnTo>
                      <a:pt x="1612" y="11551"/>
                    </a:lnTo>
                    <a:lnTo>
                      <a:pt x="1674" y="11593"/>
                    </a:lnTo>
                    <a:lnTo>
                      <a:pt x="1737" y="11572"/>
                    </a:lnTo>
                    <a:lnTo>
                      <a:pt x="1779" y="11488"/>
                    </a:lnTo>
                    <a:lnTo>
                      <a:pt x="1716" y="11362"/>
                    </a:lnTo>
                    <a:lnTo>
                      <a:pt x="1654" y="11174"/>
                    </a:lnTo>
                    <a:lnTo>
                      <a:pt x="1716" y="11048"/>
                    </a:lnTo>
                    <a:lnTo>
                      <a:pt x="1758" y="10986"/>
                    </a:lnTo>
                    <a:lnTo>
                      <a:pt x="1779" y="11048"/>
                    </a:lnTo>
                    <a:lnTo>
                      <a:pt x="1821" y="11174"/>
                    </a:lnTo>
                    <a:lnTo>
                      <a:pt x="1821" y="11279"/>
                    </a:lnTo>
                    <a:lnTo>
                      <a:pt x="1842" y="11341"/>
                    </a:lnTo>
                    <a:lnTo>
                      <a:pt x="1926" y="11341"/>
                    </a:lnTo>
                    <a:lnTo>
                      <a:pt x="1946" y="11279"/>
                    </a:lnTo>
                    <a:lnTo>
                      <a:pt x="2030" y="11279"/>
                    </a:lnTo>
                    <a:lnTo>
                      <a:pt x="2051" y="11237"/>
                    </a:lnTo>
                    <a:lnTo>
                      <a:pt x="2072" y="11153"/>
                    </a:lnTo>
                    <a:lnTo>
                      <a:pt x="2135" y="11090"/>
                    </a:lnTo>
                    <a:lnTo>
                      <a:pt x="2156" y="10965"/>
                    </a:lnTo>
                    <a:lnTo>
                      <a:pt x="2177" y="10923"/>
                    </a:lnTo>
                    <a:lnTo>
                      <a:pt x="2198" y="10923"/>
                    </a:lnTo>
                    <a:lnTo>
                      <a:pt x="2260" y="11048"/>
                    </a:lnTo>
                    <a:lnTo>
                      <a:pt x="2239" y="11090"/>
                    </a:lnTo>
                    <a:lnTo>
                      <a:pt x="2177" y="11195"/>
                    </a:lnTo>
                    <a:lnTo>
                      <a:pt x="2156" y="11279"/>
                    </a:lnTo>
                    <a:lnTo>
                      <a:pt x="2198" y="11341"/>
                    </a:lnTo>
                    <a:lnTo>
                      <a:pt x="2198" y="11404"/>
                    </a:lnTo>
                    <a:lnTo>
                      <a:pt x="2302" y="11488"/>
                    </a:lnTo>
                    <a:lnTo>
                      <a:pt x="2386" y="11446"/>
                    </a:lnTo>
                    <a:lnTo>
                      <a:pt x="2490" y="11279"/>
                    </a:lnTo>
                    <a:lnTo>
                      <a:pt x="2449" y="11174"/>
                    </a:lnTo>
                    <a:lnTo>
                      <a:pt x="2470" y="11028"/>
                    </a:lnTo>
                    <a:lnTo>
                      <a:pt x="2574" y="10944"/>
                    </a:lnTo>
                    <a:lnTo>
                      <a:pt x="2679" y="10923"/>
                    </a:lnTo>
                    <a:lnTo>
                      <a:pt x="2574" y="11028"/>
                    </a:lnTo>
                    <a:lnTo>
                      <a:pt x="2553" y="11132"/>
                    </a:lnTo>
                    <a:lnTo>
                      <a:pt x="2595" y="11237"/>
                    </a:lnTo>
                    <a:lnTo>
                      <a:pt x="2511" y="11446"/>
                    </a:lnTo>
                    <a:lnTo>
                      <a:pt x="2511" y="11509"/>
                    </a:lnTo>
                    <a:lnTo>
                      <a:pt x="2595" y="11593"/>
                    </a:lnTo>
                    <a:lnTo>
                      <a:pt x="2700" y="11572"/>
                    </a:lnTo>
                    <a:lnTo>
                      <a:pt x="2783" y="11593"/>
                    </a:lnTo>
                    <a:lnTo>
                      <a:pt x="2867" y="11572"/>
                    </a:lnTo>
                    <a:lnTo>
                      <a:pt x="2867" y="11446"/>
                    </a:lnTo>
                    <a:lnTo>
                      <a:pt x="2930" y="11362"/>
                    </a:lnTo>
                    <a:lnTo>
                      <a:pt x="2909" y="11279"/>
                    </a:lnTo>
                    <a:lnTo>
                      <a:pt x="2825" y="11132"/>
                    </a:lnTo>
                    <a:lnTo>
                      <a:pt x="2909" y="10944"/>
                    </a:lnTo>
                    <a:lnTo>
                      <a:pt x="2909" y="10818"/>
                    </a:lnTo>
                    <a:lnTo>
                      <a:pt x="2972" y="10923"/>
                    </a:lnTo>
                    <a:lnTo>
                      <a:pt x="2930" y="11028"/>
                    </a:lnTo>
                    <a:lnTo>
                      <a:pt x="2909" y="11090"/>
                    </a:lnTo>
                    <a:lnTo>
                      <a:pt x="2993" y="11258"/>
                    </a:lnTo>
                    <a:lnTo>
                      <a:pt x="3076" y="11279"/>
                    </a:lnTo>
                    <a:lnTo>
                      <a:pt x="3118" y="11300"/>
                    </a:lnTo>
                    <a:lnTo>
                      <a:pt x="3034" y="11341"/>
                    </a:lnTo>
                    <a:lnTo>
                      <a:pt x="2993" y="11488"/>
                    </a:lnTo>
                    <a:lnTo>
                      <a:pt x="3014" y="11551"/>
                    </a:lnTo>
                    <a:lnTo>
                      <a:pt x="3181" y="11593"/>
                    </a:lnTo>
                    <a:lnTo>
                      <a:pt x="3244" y="11551"/>
                    </a:lnTo>
                    <a:lnTo>
                      <a:pt x="3348" y="11697"/>
                    </a:lnTo>
                    <a:lnTo>
                      <a:pt x="3348" y="11802"/>
                    </a:lnTo>
                    <a:lnTo>
                      <a:pt x="3286" y="11906"/>
                    </a:lnTo>
                    <a:lnTo>
                      <a:pt x="3181" y="11990"/>
                    </a:lnTo>
                    <a:lnTo>
                      <a:pt x="3223" y="12011"/>
                    </a:lnTo>
                    <a:lnTo>
                      <a:pt x="3286" y="12095"/>
                    </a:lnTo>
                    <a:lnTo>
                      <a:pt x="3369" y="12095"/>
                    </a:lnTo>
                    <a:lnTo>
                      <a:pt x="3495" y="12074"/>
                    </a:lnTo>
                    <a:lnTo>
                      <a:pt x="3537" y="12095"/>
                    </a:lnTo>
                    <a:lnTo>
                      <a:pt x="3725" y="11927"/>
                    </a:lnTo>
                    <a:lnTo>
                      <a:pt x="3830" y="11969"/>
                    </a:lnTo>
                    <a:lnTo>
                      <a:pt x="3871" y="11990"/>
                    </a:lnTo>
                    <a:lnTo>
                      <a:pt x="4039" y="11823"/>
                    </a:lnTo>
                    <a:lnTo>
                      <a:pt x="4123" y="11802"/>
                    </a:lnTo>
                    <a:lnTo>
                      <a:pt x="4227" y="11655"/>
                    </a:lnTo>
                    <a:lnTo>
                      <a:pt x="4290" y="11593"/>
                    </a:lnTo>
                    <a:lnTo>
                      <a:pt x="4332" y="11613"/>
                    </a:lnTo>
                    <a:lnTo>
                      <a:pt x="4290" y="11781"/>
                    </a:lnTo>
                    <a:lnTo>
                      <a:pt x="4269" y="11906"/>
                    </a:lnTo>
                    <a:lnTo>
                      <a:pt x="4290" y="11927"/>
                    </a:lnTo>
                    <a:lnTo>
                      <a:pt x="4395" y="11865"/>
                    </a:lnTo>
                    <a:lnTo>
                      <a:pt x="4478" y="11718"/>
                    </a:lnTo>
                    <a:lnTo>
                      <a:pt x="4583" y="11655"/>
                    </a:lnTo>
                    <a:lnTo>
                      <a:pt x="4687" y="11655"/>
                    </a:lnTo>
                    <a:lnTo>
                      <a:pt x="4813" y="11446"/>
                    </a:lnTo>
                    <a:lnTo>
                      <a:pt x="4876" y="11237"/>
                    </a:lnTo>
                    <a:lnTo>
                      <a:pt x="4855" y="11153"/>
                    </a:lnTo>
                    <a:lnTo>
                      <a:pt x="4876" y="11048"/>
                    </a:lnTo>
                    <a:lnTo>
                      <a:pt x="4792" y="11028"/>
                    </a:lnTo>
                    <a:lnTo>
                      <a:pt x="4750" y="11048"/>
                    </a:lnTo>
                    <a:lnTo>
                      <a:pt x="4667" y="11048"/>
                    </a:lnTo>
                    <a:lnTo>
                      <a:pt x="4541" y="11132"/>
                    </a:lnTo>
                    <a:lnTo>
                      <a:pt x="4478" y="11195"/>
                    </a:lnTo>
                    <a:lnTo>
                      <a:pt x="4374" y="11195"/>
                    </a:lnTo>
                    <a:lnTo>
                      <a:pt x="4457" y="11090"/>
                    </a:lnTo>
                    <a:lnTo>
                      <a:pt x="4478" y="11028"/>
                    </a:lnTo>
                    <a:lnTo>
                      <a:pt x="4374" y="11048"/>
                    </a:lnTo>
                    <a:lnTo>
                      <a:pt x="4353" y="10986"/>
                    </a:lnTo>
                    <a:lnTo>
                      <a:pt x="4374" y="10923"/>
                    </a:lnTo>
                    <a:lnTo>
                      <a:pt x="4457" y="10923"/>
                    </a:lnTo>
                    <a:lnTo>
                      <a:pt x="4499" y="10735"/>
                    </a:lnTo>
                    <a:lnTo>
                      <a:pt x="4562" y="10651"/>
                    </a:lnTo>
                    <a:lnTo>
                      <a:pt x="4541" y="10546"/>
                    </a:lnTo>
                    <a:lnTo>
                      <a:pt x="4395" y="10463"/>
                    </a:lnTo>
                    <a:lnTo>
                      <a:pt x="4185" y="10525"/>
                    </a:lnTo>
                    <a:lnTo>
                      <a:pt x="4060" y="10630"/>
                    </a:lnTo>
                    <a:lnTo>
                      <a:pt x="4123" y="10504"/>
                    </a:lnTo>
                    <a:lnTo>
                      <a:pt x="4039" y="10358"/>
                    </a:lnTo>
                    <a:lnTo>
                      <a:pt x="3892" y="10295"/>
                    </a:lnTo>
                    <a:lnTo>
                      <a:pt x="3830" y="10316"/>
                    </a:lnTo>
                    <a:lnTo>
                      <a:pt x="3767" y="10358"/>
                    </a:lnTo>
                    <a:lnTo>
                      <a:pt x="3725" y="10358"/>
                    </a:lnTo>
                    <a:lnTo>
                      <a:pt x="3599" y="10525"/>
                    </a:lnTo>
                    <a:lnTo>
                      <a:pt x="3495" y="10525"/>
                    </a:lnTo>
                    <a:lnTo>
                      <a:pt x="3558" y="10337"/>
                    </a:lnTo>
                    <a:lnTo>
                      <a:pt x="3453" y="10232"/>
                    </a:lnTo>
                    <a:lnTo>
                      <a:pt x="3809" y="10232"/>
                    </a:lnTo>
                    <a:lnTo>
                      <a:pt x="3830" y="10191"/>
                    </a:lnTo>
                    <a:lnTo>
                      <a:pt x="3725" y="10044"/>
                    </a:lnTo>
                    <a:lnTo>
                      <a:pt x="3767" y="9981"/>
                    </a:lnTo>
                    <a:lnTo>
                      <a:pt x="3830" y="9793"/>
                    </a:lnTo>
                    <a:lnTo>
                      <a:pt x="3830" y="9709"/>
                    </a:lnTo>
                    <a:lnTo>
                      <a:pt x="3934" y="9605"/>
                    </a:lnTo>
                    <a:lnTo>
                      <a:pt x="3934" y="9668"/>
                    </a:lnTo>
                    <a:lnTo>
                      <a:pt x="3955" y="9730"/>
                    </a:lnTo>
                    <a:lnTo>
                      <a:pt x="3934" y="9835"/>
                    </a:lnTo>
                    <a:lnTo>
                      <a:pt x="3871" y="9898"/>
                    </a:lnTo>
                    <a:lnTo>
                      <a:pt x="3934" y="10128"/>
                    </a:lnTo>
                    <a:lnTo>
                      <a:pt x="4164" y="10421"/>
                    </a:lnTo>
                    <a:lnTo>
                      <a:pt x="4332" y="10442"/>
                    </a:lnTo>
                    <a:lnTo>
                      <a:pt x="4353" y="10421"/>
                    </a:lnTo>
                    <a:lnTo>
                      <a:pt x="4478" y="10421"/>
                    </a:lnTo>
                    <a:lnTo>
                      <a:pt x="4771" y="10546"/>
                    </a:lnTo>
                    <a:lnTo>
                      <a:pt x="4813" y="10525"/>
                    </a:lnTo>
                    <a:lnTo>
                      <a:pt x="4897" y="10358"/>
                    </a:lnTo>
                    <a:lnTo>
                      <a:pt x="4980" y="10295"/>
                    </a:lnTo>
                    <a:lnTo>
                      <a:pt x="5022" y="10295"/>
                    </a:lnTo>
                    <a:lnTo>
                      <a:pt x="4980" y="10358"/>
                    </a:lnTo>
                    <a:lnTo>
                      <a:pt x="5064" y="10400"/>
                    </a:lnTo>
                    <a:lnTo>
                      <a:pt x="5169" y="10337"/>
                    </a:lnTo>
                    <a:lnTo>
                      <a:pt x="5190" y="10253"/>
                    </a:lnTo>
                    <a:lnTo>
                      <a:pt x="5211" y="10212"/>
                    </a:lnTo>
                    <a:lnTo>
                      <a:pt x="5273" y="10253"/>
                    </a:lnTo>
                    <a:lnTo>
                      <a:pt x="5399" y="10212"/>
                    </a:lnTo>
                    <a:lnTo>
                      <a:pt x="5399" y="10086"/>
                    </a:lnTo>
                    <a:lnTo>
                      <a:pt x="5545" y="9981"/>
                    </a:lnTo>
                    <a:lnTo>
                      <a:pt x="5545" y="9877"/>
                    </a:lnTo>
                    <a:lnTo>
                      <a:pt x="5524" y="9835"/>
                    </a:lnTo>
                    <a:lnTo>
                      <a:pt x="5420" y="9835"/>
                    </a:lnTo>
                    <a:lnTo>
                      <a:pt x="5524" y="9730"/>
                    </a:lnTo>
                    <a:lnTo>
                      <a:pt x="5545" y="9521"/>
                    </a:lnTo>
                    <a:lnTo>
                      <a:pt x="5713" y="9500"/>
                    </a:lnTo>
                    <a:lnTo>
                      <a:pt x="5943" y="9563"/>
                    </a:lnTo>
                    <a:lnTo>
                      <a:pt x="6027" y="9626"/>
                    </a:lnTo>
                    <a:lnTo>
                      <a:pt x="6173" y="9626"/>
                    </a:lnTo>
                    <a:lnTo>
                      <a:pt x="6278" y="9563"/>
                    </a:lnTo>
                    <a:lnTo>
                      <a:pt x="6382" y="9563"/>
                    </a:lnTo>
                    <a:lnTo>
                      <a:pt x="6466" y="9668"/>
                    </a:lnTo>
                    <a:lnTo>
                      <a:pt x="6571" y="9626"/>
                    </a:lnTo>
                    <a:lnTo>
                      <a:pt x="6675" y="9521"/>
                    </a:lnTo>
                    <a:lnTo>
                      <a:pt x="6759" y="9479"/>
                    </a:lnTo>
                    <a:lnTo>
                      <a:pt x="6759" y="9396"/>
                    </a:lnTo>
                    <a:lnTo>
                      <a:pt x="6633" y="9396"/>
                    </a:lnTo>
                    <a:lnTo>
                      <a:pt x="6278" y="9207"/>
                    </a:lnTo>
                    <a:lnTo>
                      <a:pt x="6257" y="9144"/>
                    </a:lnTo>
                    <a:lnTo>
                      <a:pt x="6340" y="9082"/>
                    </a:lnTo>
                    <a:lnTo>
                      <a:pt x="6445" y="9103"/>
                    </a:lnTo>
                    <a:lnTo>
                      <a:pt x="6487" y="9165"/>
                    </a:lnTo>
                    <a:lnTo>
                      <a:pt x="6592" y="9144"/>
                    </a:lnTo>
                    <a:lnTo>
                      <a:pt x="6780" y="9291"/>
                    </a:lnTo>
                    <a:lnTo>
                      <a:pt x="6864" y="9270"/>
                    </a:lnTo>
                    <a:lnTo>
                      <a:pt x="6989" y="9165"/>
                    </a:lnTo>
                    <a:lnTo>
                      <a:pt x="7073" y="9144"/>
                    </a:lnTo>
                    <a:lnTo>
                      <a:pt x="7115" y="9061"/>
                    </a:lnTo>
                    <a:lnTo>
                      <a:pt x="7094" y="8935"/>
                    </a:lnTo>
                    <a:lnTo>
                      <a:pt x="6968" y="8831"/>
                    </a:lnTo>
                    <a:lnTo>
                      <a:pt x="6884" y="8831"/>
                    </a:lnTo>
                    <a:lnTo>
                      <a:pt x="6864" y="8747"/>
                    </a:lnTo>
                    <a:lnTo>
                      <a:pt x="6738" y="8684"/>
                    </a:lnTo>
                    <a:lnTo>
                      <a:pt x="6738" y="8642"/>
                    </a:lnTo>
                    <a:lnTo>
                      <a:pt x="6864" y="8663"/>
                    </a:lnTo>
                    <a:lnTo>
                      <a:pt x="6947" y="8684"/>
                    </a:lnTo>
                    <a:lnTo>
                      <a:pt x="6968" y="8768"/>
                    </a:lnTo>
                    <a:lnTo>
                      <a:pt x="7031" y="8789"/>
                    </a:lnTo>
                    <a:lnTo>
                      <a:pt x="7156" y="8789"/>
                    </a:lnTo>
                    <a:lnTo>
                      <a:pt x="7198" y="8852"/>
                    </a:lnTo>
                    <a:lnTo>
                      <a:pt x="7387" y="8726"/>
                    </a:lnTo>
                    <a:lnTo>
                      <a:pt x="7428" y="8726"/>
                    </a:lnTo>
                    <a:lnTo>
                      <a:pt x="7470" y="8538"/>
                    </a:lnTo>
                    <a:lnTo>
                      <a:pt x="7596" y="8328"/>
                    </a:lnTo>
                    <a:lnTo>
                      <a:pt x="7596" y="8224"/>
                    </a:lnTo>
                    <a:lnTo>
                      <a:pt x="7512" y="8161"/>
                    </a:lnTo>
                    <a:lnTo>
                      <a:pt x="7387" y="8056"/>
                    </a:lnTo>
                    <a:lnTo>
                      <a:pt x="7198" y="8056"/>
                    </a:lnTo>
                    <a:lnTo>
                      <a:pt x="7094" y="8119"/>
                    </a:lnTo>
                    <a:lnTo>
                      <a:pt x="7094" y="8035"/>
                    </a:lnTo>
                    <a:lnTo>
                      <a:pt x="7219" y="7994"/>
                    </a:lnTo>
                    <a:lnTo>
                      <a:pt x="7366" y="7994"/>
                    </a:lnTo>
                    <a:lnTo>
                      <a:pt x="7387" y="7931"/>
                    </a:lnTo>
                    <a:lnTo>
                      <a:pt x="7198" y="7784"/>
                    </a:lnTo>
                    <a:lnTo>
                      <a:pt x="7115" y="7743"/>
                    </a:lnTo>
                    <a:lnTo>
                      <a:pt x="7010" y="7743"/>
                    </a:lnTo>
                    <a:lnTo>
                      <a:pt x="6968" y="7722"/>
                    </a:lnTo>
                    <a:lnTo>
                      <a:pt x="6947" y="7743"/>
                    </a:lnTo>
                    <a:lnTo>
                      <a:pt x="6843" y="7784"/>
                    </a:lnTo>
                    <a:lnTo>
                      <a:pt x="6801" y="7743"/>
                    </a:lnTo>
                    <a:lnTo>
                      <a:pt x="6780" y="7784"/>
                    </a:lnTo>
                    <a:lnTo>
                      <a:pt x="6675" y="7784"/>
                    </a:lnTo>
                    <a:lnTo>
                      <a:pt x="6675" y="7701"/>
                    </a:lnTo>
                    <a:lnTo>
                      <a:pt x="6696" y="7638"/>
                    </a:lnTo>
                    <a:lnTo>
                      <a:pt x="6487" y="7533"/>
                    </a:lnTo>
                    <a:lnTo>
                      <a:pt x="6466" y="7491"/>
                    </a:lnTo>
                    <a:lnTo>
                      <a:pt x="6466" y="7491"/>
                    </a:lnTo>
                    <a:lnTo>
                      <a:pt x="6571" y="7533"/>
                    </a:lnTo>
                    <a:lnTo>
                      <a:pt x="6759" y="7575"/>
                    </a:lnTo>
                    <a:lnTo>
                      <a:pt x="6843" y="7617"/>
                    </a:lnTo>
                    <a:lnTo>
                      <a:pt x="6801" y="7701"/>
                    </a:lnTo>
                    <a:lnTo>
                      <a:pt x="6801" y="7701"/>
                    </a:lnTo>
                    <a:lnTo>
                      <a:pt x="6989" y="7638"/>
                    </a:lnTo>
                    <a:lnTo>
                      <a:pt x="7198" y="7638"/>
                    </a:lnTo>
                    <a:lnTo>
                      <a:pt x="7324" y="7743"/>
                    </a:lnTo>
                    <a:lnTo>
                      <a:pt x="7366" y="7722"/>
                    </a:lnTo>
                    <a:lnTo>
                      <a:pt x="7387" y="7596"/>
                    </a:lnTo>
                    <a:lnTo>
                      <a:pt x="7115" y="7512"/>
                    </a:lnTo>
                    <a:lnTo>
                      <a:pt x="6905" y="7491"/>
                    </a:lnTo>
                    <a:lnTo>
                      <a:pt x="6759" y="7429"/>
                    </a:lnTo>
                    <a:lnTo>
                      <a:pt x="6780" y="7387"/>
                    </a:lnTo>
                    <a:lnTo>
                      <a:pt x="6884" y="7366"/>
                    </a:lnTo>
                    <a:lnTo>
                      <a:pt x="6989" y="7429"/>
                    </a:lnTo>
                    <a:lnTo>
                      <a:pt x="7219" y="7491"/>
                    </a:lnTo>
                    <a:lnTo>
                      <a:pt x="7408" y="7491"/>
                    </a:lnTo>
                    <a:lnTo>
                      <a:pt x="7470" y="7596"/>
                    </a:lnTo>
                    <a:lnTo>
                      <a:pt x="7470" y="7722"/>
                    </a:lnTo>
                    <a:lnTo>
                      <a:pt x="7491" y="7805"/>
                    </a:lnTo>
                    <a:lnTo>
                      <a:pt x="7638" y="7910"/>
                    </a:lnTo>
                    <a:lnTo>
                      <a:pt x="7805" y="7952"/>
                    </a:lnTo>
                    <a:lnTo>
                      <a:pt x="7889" y="8035"/>
                    </a:lnTo>
                    <a:lnTo>
                      <a:pt x="7910" y="8035"/>
                    </a:lnTo>
                    <a:lnTo>
                      <a:pt x="7993" y="7994"/>
                    </a:lnTo>
                    <a:lnTo>
                      <a:pt x="7952" y="7847"/>
                    </a:lnTo>
                    <a:lnTo>
                      <a:pt x="7993" y="7743"/>
                    </a:lnTo>
                    <a:lnTo>
                      <a:pt x="7952" y="7701"/>
                    </a:lnTo>
                    <a:lnTo>
                      <a:pt x="8056" y="7617"/>
                    </a:lnTo>
                    <a:lnTo>
                      <a:pt x="7993" y="7575"/>
                    </a:lnTo>
                    <a:lnTo>
                      <a:pt x="7680" y="7491"/>
                    </a:lnTo>
                    <a:lnTo>
                      <a:pt x="7554" y="7512"/>
                    </a:lnTo>
                    <a:lnTo>
                      <a:pt x="7512" y="7512"/>
                    </a:lnTo>
                    <a:lnTo>
                      <a:pt x="7408" y="7408"/>
                    </a:lnTo>
                    <a:lnTo>
                      <a:pt x="7282" y="7387"/>
                    </a:lnTo>
                    <a:lnTo>
                      <a:pt x="7198" y="7282"/>
                    </a:lnTo>
                    <a:lnTo>
                      <a:pt x="7115" y="7282"/>
                    </a:lnTo>
                    <a:lnTo>
                      <a:pt x="7073" y="7324"/>
                    </a:lnTo>
                    <a:lnTo>
                      <a:pt x="6989" y="7324"/>
                    </a:lnTo>
                    <a:lnTo>
                      <a:pt x="7010" y="7219"/>
                    </a:lnTo>
                    <a:lnTo>
                      <a:pt x="6864" y="7178"/>
                    </a:lnTo>
                    <a:lnTo>
                      <a:pt x="6843" y="7094"/>
                    </a:lnTo>
                    <a:lnTo>
                      <a:pt x="6947" y="7073"/>
                    </a:lnTo>
                    <a:lnTo>
                      <a:pt x="6989" y="7115"/>
                    </a:lnTo>
                    <a:lnTo>
                      <a:pt x="7094" y="7157"/>
                    </a:lnTo>
                    <a:lnTo>
                      <a:pt x="7156" y="7073"/>
                    </a:lnTo>
                    <a:lnTo>
                      <a:pt x="7115" y="7010"/>
                    </a:lnTo>
                    <a:lnTo>
                      <a:pt x="7156" y="6968"/>
                    </a:lnTo>
                    <a:lnTo>
                      <a:pt x="7219" y="7052"/>
                    </a:lnTo>
                    <a:lnTo>
                      <a:pt x="7219" y="7178"/>
                    </a:lnTo>
                    <a:lnTo>
                      <a:pt x="7324" y="7219"/>
                    </a:lnTo>
                    <a:lnTo>
                      <a:pt x="7638" y="7303"/>
                    </a:lnTo>
                    <a:lnTo>
                      <a:pt x="7700" y="7261"/>
                    </a:lnTo>
                    <a:lnTo>
                      <a:pt x="7554" y="7052"/>
                    </a:lnTo>
                    <a:lnTo>
                      <a:pt x="7408" y="6989"/>
                    </a:lnTo>
                    <a:lnTo>
                      <a:pt x="7303" y="6947"/>
                    </a:lnTo>
                    <a:lnTo>
                      <a:pt x="7303" y="6864"/>
                    </a:lnTo>
                    <a:lnTo>
                      <a:pt x="7324" y="6801"/>
                    </a:lnTo>
                    <a:lnTo>
                      <a:pt x="7408" y="6906"/>
                    </a:lnTo>
                    <a:lnTo>
                      <a:pt x="7554" y="6906"/>
                    </a:lnTo>
                    <a:lnTo>
                      <a:pt x="7638" y="6968"/>
                    </a:lnTo>
                    <a:lnTo>
                      <a:pt x="7680" y="7073"/>
                    </a:lnTo>
                    <a:lnTo>
                      <a:pt x="7721" y="7052"/>
                    </a:lnTo>
                    <a:lnTo>
                      <a:pt x="7805" y="7157"/>
                    </a:lnTo>
                    <a:lnTo>
                      <a:pt x="7910" y="7199"/>
                    </a:lnTo>
                    <a:lnTo>
                      <a:pt x="7952" y="7261"/>
                    </a:lnTo>
                    <a:lnTo>
                      <a:pt x="8014" y="7282"/>
                    </a:lnTo>
                    <a:lnTo>
                      <a:pt x="8077" y="7178"/>
                    </a:lnTo>
                    <a:lnTo>
                      <a:pt x="8203" y="7178"/>
                    </a:lnTo>
                    <a:lnTo>
                      <a:pt x="8307" y="7282"/>
                    </a:lnTo>
                    <a:lnTo>
                      <a:pt x="8349" y="7261"/>
                    </a:lnTo>
                    <a:lnTo>
                      <a:pt x="8349" y="7157"/>
                    </a:lnTo>
                    <a:lnTo>
                      <a:pt x="8412" y="7157"/>
                    </a:lnTo>
                    <a:lnTo>
                      <a:pt x="8516" y="7261"/>
                    </a:lnTo>
                    <a:lnTo>
                      <a:pt x="8642" y="7261"/>
                    </a:lnTo>
                    <a:lnTo>
                      <a:pt x="8684" y="7199"/>
                    </a:lnTo>
                    <a:lnTo>
                      <a:pt x="8684" y="6885"/>
                    </a:lnTo>
                    <a:lnTo>
                      <a:pt x="8433" y="6634"/>
                    </a:lnTo>
                    <a:lnTo>
                      <a:pt x="8349" y="6634"/>
                    </a:lnTo>
                    <a:lnTo>
                      <a:pt x="8307" y="6655"/>
                    </a:lnTo>
                    <a:lnTo>
                      <a:pt x="8224" y="6634"/>
                    </a:lnTo>
                    <a:lnTo>
                      <a:pt x="8244" y="6571"/>
                    </a:lnTo>
                    <a:lnTo>
                      <a:pt x="8433" y="6550"/>
                    </a:lnTo>
                    <a:lnTo>
                      <a:pt x="8516" y="6571"/>
                    </a:lnTo>
                    <a:lnTo>
                      <a:pt x="8558" y="6550"/>
                    </a:lnTo>
                    <a:lnTo>
                      <a:pt x="8642" y="6592"/>
                    </a:lnTo>
                    <a:lnTo>
                      <a:pt x="8642" y="6696"/>
                    </a:lnTo>
                    <a:lnTo>
                      <a:pt x="8684" y="6759"/>
                    </a:lnTo>
                    <a:lnTo>
                      <a:pt x="8851" y="6780"/>
                    </a:lnTo>
                    <a:lnTo>
                      <a:pt x="8851" y="6968"/>
                    </a:lnTo>
                    <a:lnTo>
                      <a:pt x="8893" y="7052"/>
                    </a:lnTo>
                    <a:lnTo>
                      <a:pt x="8998" y="7052"/>
                    </a:lnTo>
                    <a:lnTo>
                      <a:pt x="9060" y="7094"/>
                    </a:lnTo>
                    <a:lnTo>
                      <a:pt x="9353" y="7115"/>
                    </a:lnTo>
                    <a:lnTo>
                      <a:pt x="9500" y="7115"/>
                    </a:lnTo>
                    <a:lnTo>
                      <a:pt x="9688" y="6947"/>
                    </a:lnTo>
                    <a:lnTo>
                      <a:pt x="9709" y="6864"/>
                    </a:lnTo>
                    <a:lnTo>
                      <a:pt x="9605" y="6801"/>
                    </a:lnTo>
                    <a:lnTo>
                      <a:pt x="9563" y="6843"/>
                    </a:lnTo>
                    <a:lnTo>
                      <a:pt x="9500" y="6780"/>
                    </a:lnTo>
                    <a:lnTo>
                      <a:pt x="9563" y="6759"/>
                    </a:lnTo>
                    <a:lnTo>
                      <a:pt x="9709" y="6696"/>
                    </a:lnTo>
                    <a:lnTo>
                      <a:pt x="9835" y="6738"/>
                    </a:lnTo>
                    <a:lnTo>
                      <a:pt x="9981" y="6675"/>
                    </a:lnTo>
                    <a:lnTo>
                      <a:pt x="10002" y="6571"/>
                    </a:lnTo>
                    <a:lnTo>
                      <a:pt x="9918" y="6466"/>
                    </a:lnTo>
                    <a:lnTo>
                      <a:pt x="9625" y="6466"/>
                    </a:lnTo>
                    <a:lnTo>
                      <a:pt x="9395" y="6424"/>
                    </a:lnTo>
                    <a:lnTo>
                      <a:pt x="9416" y="6362"/>
                    </a:lnTo>
                    <a:lnTo>
                      <a:pt x="9521" y="6362"/>
                    </a:lnTo>
                    <a:lnTo>
                      <a:pt x="9563" y="6257"/>
                    </a:lnTo>
                    <a:lnTo>
                      <a:pt x="9605" y="6278"/>
                    </a:lnTo>
                    <a:lnTo>
                      <a:pt x="9625" y="6383"/>
                    </a:lnTo>
                    <a:lnTo>
                      <a:pt x="9709" y="6383"/>
                    </a:lnTo>
                    <a:lnTo>
                      <a:pt x="9772" y="6341"/>
                    </a:lnTo>
                    <a:lnTo>
                      <a:pt x="9981" y="6424"/>
                    </a:lnTo>
                    <a:lnTo>
                      <a:pt x="10044" y="6362"/>
                    </a:lnTo>
                    <a:lnTo>
                      <a:pt x="10149" y="6445"/>
                    </a:lnTo>
                    <a:lnTo>
                      <a:pt x="10211" y="6445"/>
                    </a:lnTo>
                    <a:lnTo>
                      <a:pt x="10316" y="6320"/>
                    </a:lnTo>
                    <a:lnTo>
                      <a:pt x="10295" y="6236"/>
                    </a:lnTo>
                    <a:lnTo>
                      <a:pt x="10149" y="6152"/>
                    </a:lnTo>
                    <a:lnTo>
                      <a:pt x="10211" y="6048"/>
                    </a:lnTo>
                    <a:lnTo>
                      <a:pt x="10253" y="6006"/>
                    </a:lnTo>
                    <a:lnTo>
                      <a:pt x="10232" y="5839"/>
                    </a:lnTo>
                    <a:lnTo>
                      <a:pt x="10316" y="5901"/>
                    </a:lnTo>
                    <a:lnTo>
                      <a:pt x="10316" y="6006"/>
                    </a:lnTo>
                    <a:lnTo>
                      <a:pt x="10253" y="6069"/>
                    </a:lnTo>
                    <a:lnTo>
                      <a:pt x="10295" y="6152"/>
                    </a:lnTo>
                    <a:lnTo>
                      <a:pt x="10358" y="6173"/>
                    </a:lnTo>
                    <a:lnTo>
                      <a:pt x="10441" y="6111"/>
                    </a:lnTo>
                    <a:lnTo>
                      <a:pt x="10734" y="6111"/>
                    </a:lnTo>
                    <a:lnTo>
                      <a:pt x="10776" y="6027"/>
                    </a:lnTo>
                    <a:lnTo>
                      <a:pt x="10923" y="5922"/>
                    </a:lnTo>
                    <a:lnTo>
                      <a:pt x="10881" y="5797"/>
                    </a:lnTo>
                    <a:lnTo>
                      <a:pt x="10944" y="5755"/>
                    </a:lnTo>
                    <a:lnTo>
                      <a:pt x="11048" y="5755"/>
                    </a:lnTo>
                    <a:lnTo>
                      <a:pt x="11132" y="5650"/>
                    </a:lnTo>
                    <a:lnTo>
                      <a:pt x="11216" y="5692"/>
                    </a:lnTo>
                    <a:lnTo>
                      <a:pt x="11299" y="5629"/>
                    </a:lnTo>
                    <a:lnTo>
                      <a:pt x="11550" y="5608"/>
                    </a:lnTo>
                    <a:lnTo>
                      <a:pt x="11613" y="5483"/>
                    </a:lnTo>
                    <a:lnTo>
                      <a:pt x="11822" y="5420"/>
                    </a:lnTo>
                    <a:lnTo>
                      <a:pt x="11927" y="5336"/>
                    </a:lnTo>
                    <a:lnTo>
                      <a:pt x="12073" y="5336"/>
                    </a:lnTo>
                    <a:lnTo>
                      <a:pt x="12136" y="5315"/>
                    </a:lnTo>
                    <a:lnTo>
                      <a:pt x="12262" y="5315"/>
                    </a:lnTo>
                    <a:lnTo>
                      <a:pt x="12429" y="5232"/>
                    </a:lnTo>
                    <a:lnTo>
                      <a:pt x="12555" y="5106"/>
                    </a:lnTo>
                    <a:lnTo>
                      <a:pt x="12659" y="5085"/>
                    </a:lnTo>
                    <a:lnTo>
                      <a:pt x="12743" y="4960"/>
                    </a:lnTo>
                    <a:lnTo>
                      <a:pt x="12952" y="4918"/>
                    </a:lnTo>
                    <a:lnTo>
                      <a:pt x="13036" y="4876"/>
                    </a:lnTo>
                    <a:lnTo>
                      <a:pt x="13224" y="4771"/>
                    </a:lnTo>
                    <a:lnTo>
                      <a:pt x="13308" y="4604"/>
                    </a:lnTo>
                    <a:lnTo>
                      <a:pt x="13371" y="4458"/>
                    </a:lnTo>
                    <a:lnTo>
                      <a:pt x="13182" y="4458"/>
                    </a:lnTo>
                    <a:lnTo>
                      <a:pt x="13057" y="4478"/>
                    </a:lnTo>
                    <a:lnTo>
                      <a:pt x="12973" y="4437"/>
                    </a:lnTo>
                    <a:lnTo>
                      <a:pt x="12848" y="4458"/>
                    </a:lnTo>
                    <a:lnTo>
                      <a:pt x="12659" y="4646"/>
                    </a:lnTo>
                    <a:lnTo>
                      <a:pt x="12387" y="4667"/>
                    </a:lnTo>
                    <a:lnTo>
                      <a:pt x="11927" y="4709"/>
                    </a:lnTo>
                    <a:lnTo>
                      <a:pt x="11801" y="4688"/>
                    </a:lnTo>
                    <a:lnTo>
                      <a:pt x="11488" y="4688"/>
                    </a:lnTo>
                    <a:lnTo>
                      <a:pt x="11299" y="4771"/>
                    </a:lnTo>
                    <a:lnTo>
                      <a:pt x="11299" y="4667"/>
                    </a:lnTo>
                    <a:lnTo>
                      <a:pt x="11174" y="4667"/>
                    </a:lnTo>
                    <a:lnTo>
                      <a:pt x="11216" y="4562"/>
                    </a:lnTo>
                    <a:lnTo>
                      <a:pt x="11362" y="4562"/>
                    </a:lnTo>
                    <a:lnTo>
                      <a:pt x="11446" y="4583"/>
                    </a:lnTo>
                    <a:lnTo>
                      <a:pt x="11550" y="4541"/>
                    </a:lnTo>
                    <a:lnTo>
                      <a:pt x="11571" y="4604"/>
                    </a:lnTo>
                    <a:lnTo>
                      <a:pt x="11718" y="4604"/>
                    </a:lnTo>
                    <a:lnTo>
                      <a:pt x="11906" y="4583"/>
                    </a:lnTo>
                    <a:lnTo>
                      <a:pt x="12032" y="4583"/>
                    </a:lnTo>
                    <a:lnTo>
                      <a:pt x="12346" y="4541"/>
                    </a:lnTo>
                    <a:lnTo>
                      <a:pt x="12848" y="4332"/>
                    </a:lnTo>
                    <a:lnTo>
                      <a:pt x="12931" y="4269"/>
                    </a:lnTo>
                    <a:lnTo>
                      <a:pt x="12848" y="4186"/>
                    </a:lnTo>
                    <a:lnTo>
                      <a:pt x="12638" y="4144"/>
                    </a:lnTo>
                    <a:lnTo>
                      <a:pt x="12262" y="4081"/>
                    </a:lnTo>
                    <a:lnTo>
                      <a:pt x="12199" y="3976"/>
                    </a:lnTo>
                    <a:lnTo>
                      <a:pt x="12199" y="3976"/>
                    </a:lnTo>
                    <a:lnTo>
                      <a:pt x="12346" y="4060"/>
                    </a:lnTo>
                    <a:lnTo>
                      <a:pt x="12450" y="4039"/>
                    </a:lnTo>
                    <a:lnTo>
                      <a:pt x="12450" y="3976"/>
                    </a:lnTo>
                    <a:lnTo>
                      <a:pt x="12325" y="3851"/>
                    </a:lnTo>
                    <a:lnTo>
                      <a:pt x="12304" y="3725"/>
                    </a:lnTo>
                    <a:lnTo>
                      <a:pt x="12408" y="3851"/>
                    </a:lnTo>
                    <a:lnTo>
                      <a:pt x="12597" y="4060"/>
                    </a:lnTo>
                    <a:lnTo>
                      <a:pt x="12638" y="4060"/>
                    </a:lnTo>
                    <a:lnTo>
                      <a:pt x="12722" y="4018"/>
                    </a:lnTo>
                    <a:lnTo>
                      <a:pt x="12764" y="4081"/>
                    </a:lnTo>
                    <a:lnTo>
                      <a:pt x="12973" y="4081"/>
                    </a:lnTo>
                    <a:lnTo>
                      <a:pt x="13057" y="4144"/>
                    </a:lnTo>
                    <a:lnTo>
                      <a:pt x="13141" y="4144"/>
                    </a:lnTo>
                    <a:lnTo>
                      <a:pt x="13287" y="4165"/>
                    </a:lnTo>
                    <a:lnTo>
                      <a:pt x="13371" y="4123"/>
                    </a:lnTo>
                    <a:lnTo>
                      <a:pt x="13308" y="4081"/>
                    </a:lnTo>
                    <a:lnTo>
                      <a:pt x="13162" y="4060"/>
                    </a:lnTo>
                    <a:lnTo>
                      <a:pt x="13162" y="3976"/>
                    </a:lnTo>
                    <a:lnTo>
                      <a:pt x="13350" y="4018"/>
                    </a:lnTo>
                    <a:lnTo>
                      <a:pt x="13475" y="4060"/>
                    </a:lnTo>
                    <a:lnTo>
                      <a:pt x="13601" y="4165"/>
                    </a:lnTo>
                    <a:lnTo>
                      <a:pt x="13664" y="4144"/>
                    </a:lnTo>
                    <a:lnTo>
                      <a:pt x="13706" y="4018"/>
                    </a:lnTo>
                    <a:lnTo>
                      <a:pt x="13810" y="4081"/>
                    </a:lnTo>
                    <a:lnTo>
                      <a:pt x="13978" y="4081"/>
                    </a:lnTo>
                    <a:lnTo>
                      <a:pt x="14124" y="4039"/>
                    </a:lnTo>
                    <a:lnTo>
                      <a:pt x="14229" y="4018"/>
                    </a:lnTo>
                    <a:lnTo>
                      <a:pt x="14354" y="3914"/>
                    </a:lnTo>
                    <a:lnTo>
                      <a:pt x="14710" y="3746"/>
                    </a:lnTo>
                    <a:lnTo>
                      <a:pt x="14794" y="3662"/>
                    </a:lnTo>
                    <a:lnTo>
                      <a:pt x="14794" y="3621"/>
                    </a:lnTo>
                    <a:lnTo>
                      <a:pt x="14877" y="3600"/>
                    </a:lnTo>
                    <a:lnTo>
                      <a:pt x="15003" y="3621"/>
                    </a:lnTo>
                    <a:lnTo>
                      <a:pt x="15045" y="3558"/>
                    </a:lnTo>
                    <a:lnTo>
                      <a:pt x="15275" y="3432"/>
                    </a:lnTo>
                    <a:lnTo>
                      <a:pt x="15400" y="3181"/>
                    </a:lnTo>
                    <a:lnTo>
                      <a:pt x="15463" y="2909"/>
                    </a:lnTo>
                    <a:lnTo>
                      <a:pt x="15442" y="2721"/>
                    </a:lnTo>
                    <a:lnTo>
                      <a:pt x="15379" y="2595"/>
                    </a:lnTo>
                    <a:lnTo>
                      <a:pt x="15233" y="2512"/>
                    </a:lnTo>
                    <a:lnTo>
                      <a:pt x="15149" y="2512"/>
                    </a:lnTo>
                    <a:lnTo>
                      <a:pt x="15128" y="2554"/>
                    </a:lnTo>
                    <a:lnTo>
                      <a:pt x="15024" y="2554"/>
                    </a:lnTo>
                    <a:lnTo>
                      <a:pt x="14961" y="2658"/>
                    </a:lnTo>
                    <a:lnTo>
                      <a:pt x="14877" y="2700"/>
                    </a:lnTo>
                    <a:lnTo>
                      <a:pt x="14835" y="2658"/>
                    </a:lnTo>
                    <a:lnTo>
                      <a:pt x="14961" y="2470"/>
                    </a:lnTo>
                    <a:lnTo>
                      <a:pt x="15003" y="2386"/>
                    </a:lnTo>
                    <a:lnTo>
                      <a:pt x="15107" y="2302"/>
                    </a:lnTo>
                    <a:lnTo>
                      <a:pt x="15128" y="2156"/>
                    </a:lnTo>
                    <a:lnTo>
                      <a:pt x="15066" y="2051"/>
                    </a:lnTo>
                    <a:lnTo>
                      <a:pt x="15024" y="2030"/>
                    </a:lnTo>
                    <a:lnTo>
                      <a:pt x="15107" y="1968"/>
                    </a:lnTo>
                    <a:lnTo>
                      <a:pt x="15170" y="1737"/>
                    </a:lnTo>
                    <a:lnTo>
                      <a:pt x="15066" y="1717"/>
                    </a:lnTo>
                    <a:lnTo>
                      <a:pt x="14940" y="1737"/>
                    </a:lnTo>
                    <a:lnTo>
                      <a:pt x="14919" y="1842"/>
                    </a:lnTo>
                    <a:lnTo>
                      <a:pt x="14856" y="1884"/>
                    </a:lnTo>
                    <a:lnTo>
                      <a:pt x="14794" y="1926"/>
                    </a:lnTo>
                    <a:lnTo>
                      <a:pt x="14731" y="1863"/>
                    </a:lnTo>
                    <a:lnTo>
                      <a:pt x="14794" y="1779"/>
                    </a:lnTo>
                    <a:lnTo>
                      <a:pt x="14794" y="1717"/>
                    </a:lnTo>
                    <a:lnTo>
                      <a:pt x="14835" y="1633"/>
                    </a:lnTo>
                    <a:lnTo>
                      <a:pt x="14814" y="1570"/>
                    </a:lnTo>
                    <a:lnTo>
                      <a:pt x="14689" y="1654"/>
                    </a:lnTo>
                    <a:lnTo>
                      <a:pt x="14626" y="1779"/>
                    </a:lnTo>
                    <a:lnTo>
                      <a:pt x="14584" y="1821"/>
                    </a:lnTo>
                    <a:lnTo>
                      <a:pt x="14522" y="1758"/>
                    </a:lnTo>
                    <a:lnTo>
                      <a:pt x="14584" y="1633"/>
                    </a:lnTo>
                    <a:lnTo>
                      <a:pt x="14542" y="1549"/>
                    </a:lnTo>
                    <a:lnTo>
                      <a:pt x="14417" y="1549"/>
                    </a:lnTo>
                    <a:lnTo>
                      <a:pt x="14270" y="1633"/>
                    </a:lnTo>
                    <a:lnTo>
                      <a:pt x="14208" y="1737"/>
                    </a:lnTo>
                    <a:lnTo>
                      <a:pt x="14082" y="1737"/>
                    </a:lnTo>
                    <a:lnTo>
                      <a:pt x="14019" y="1779"/>
                    </a:lnTo>
                    <a:lnTo>
                      <a:pt x="13978" y="1884"/>
                    </a:lnTo>
                    <a:lnTo>
                      <a:pt x="13894" y="1884"/>
                    </a:lnTo>
                    <a:lnTo>
                      <a:pt x="13789" y="1842"/>
                    </a:lnTo>
                    <a:lnTo>
                      <a:pt x="13580" y="1821"/>
                    </a:lnTo>
                    <a:lnTo>
                      <a:pt x="13308" y="1821"/>
                    </a:lnTo>
                    <a:lnTo>
                      <a:pt x="13496" y="1758"/>
                    </a:lnTo>
                    <a:lnTo>
                      <a:pt x="13559" y="1717"/>
                    </a:lnTo>
                    <a:lnTo>
                      <a:pt x="13643" y="1737"/>
                    </a:lnTo>
                    <a:lnTo>
                      <a:pt x="13747" y="1737"/>
                    </a:lnTo>
                    <a:lnTo>
                      <a:pt x="13894" y="1654"/>
                    </a:lnTo>
                    <a:lnTo>
                      <a:pt x="14019" y="1633"/>
                    </a:lnTo>
                    <a:lnTo>
                      <a:pt x="14124" y="1507"/>
                    </a:lnTo>
                    <a:lnTo>
                      <a:pt x="14333" y="1403"/>
                    </a:lnTo>
                    <a:lnTo>
                      <a:pt x="14396" y="1340"/>
                    </a:lnTo>
                    <a:lnTo>
                      <a:pt x="14354" y="1298"/>
                    </a:lnTo>
                    <a:lnTo>
                      <a:pt x="14270" y="1298"/>
                    </a:lnTo>
                    <a:lnTo>
                      <a:pt x="14061" y="1152"/>
                    </a:lnTo>
                    <a:lnTo>
                      <a:pt x="14019" y="1089"/>
                    </a:lnTo>
                    <a:lnTo>
                      <a:pt x="13978" y="1089"/>
                    </a:lnTo>
                    <a:lnTo>
                      <a:pt x="13873" y="1131"/>
                    </a:lnTo>
                    <a:lnTo>
                      <a:pt x="13810" y="1193"/>
                    </a:lnTo>
                    <a:lnTo>
                      <a:pt x="13747" y="1152"/>
                    </a:lnTo>
                    <a:lnTo>
                      <a:pt x="13706" y="1089"/>
                    </a:lnTo>
                    <a:lnTo>
                      <a:pt x="13789" y="1005"/>
                    </a:lnTo>
                    <a:lnTo>
                      <a:pt x="13768" y="921"/>
                    </a:lnTo>
                    <a:lnTo>
                      <a:pt x="13601" y="942"/>
                    </a:lnTo>
                    <a:lnTo>
                      <a:pt x="13538" y="1047"/>
                    </a:lnTo>
                    <a:lnTo>
                      <a:pt x="13454" y="1026"/>
                    </a:lnTo>
                    <a:lnTo>
                      <a:pt x="13454" y="901"/>
                    </a:lnTo>
                    <a:lnTo>
                      <a:pt x="13308" y="942"/>
                    </a:lnTo>
                    <a:lnTo>
                      <a:pt x="13266" y="1005"/>
                    </a:lnTo>
                    <a:lnTo>
                      <a:pt x="13224" y="921"/>
                    </a:lnTo>
                    <a:lnTo>
                      <a:pt x="13287" y="838"/>
                    </a:lnTo>
                    <a:lnTo>
                      <a:pt x="13245" y="775"/>
                    </a:lnTo>
                    <a:lnTo>
                      <a:pt x="13308" y="775"/>
                    </a:lnTo>
                    <a:lnTo>
                      <a:pt x="13371" y="691"/>
                    </a:lnTo>
                    <a:lnTo>
                      <a:pt x="13287" y="608"/>
                    </a:lnTo>
                    <a:lnTo>
                      <a:pt x="13078" y="587"/>
                    </a:lnTo>
                    <a:lnTo>
                      <a:pt x="12910" y="503"/>
                    </a:lnTo>
                    <a:lnTo>
                      <a:pt x="12785" y="524"/>
                    </a:lnTo>
                    <a:lnTo>
                      <a:pt x="12659" y="629"/>
                    </a:lnTo>
                    <a:lnTo>
                      <a:pt x="12638" y="733"/>
                    </a:lnTo>
                    <a:lnTo>
                      <a:pt x="12597" y="775"/>
                    </a:lnTo>
                    <a:lnTo>
                      <a:pt x="12513" y="670"/>
                    </a:lnTo>
                    <a:lnTo>
                      <a:pt x="12638" y="524"/>
                    </a:lnTo>
                    <a:lnTo>
                      <a:pt x="12659" y="461"/>
                    </a:lnTo>
                    <a:lnTo>
                      <a:pt x="12513" y="461"/>
                    </a:lnTo>
                    <a:lnTo>
                      <a:pt x="12387" y="377"/>
                    </a:lnTo>
                    <a:lnTo>
                      <a:pt x="12262" y="377"/>
                    </a:lnTo>
                    <a:lnTo>
                      <a:pt x="12199" y="482"/>
                    </a:lnTo>
                    <a:lnTo>
                      <a:pt x="12011" y="608"/>
                    </a:lnTo>
                    <a:lnTo>
                      <a:pt x="11885" y="733"/>
                    </a:lnTo>
                    <a:lnTo>
                      <a:pt x="11801" y="775"/>
                    </a:lnTo>
                    <a:lnTo>
                      <a:pt x="11781" y="712"/>
                    </a:lnTo>
                    <a:lnTo>
                      <a:pt x="11822" y="587"/>
                    </a:lnTo>
                    <a:lnTo>
                      <a:pt x="11822" y="419"/>
                    </a:lnTo>
                    <a:lnTo>
                      <a:pt x="11781" y="377"/>
                    </a:lnTo>
                    <a:lnTo>
                      <a:pt x="11739" y="273"/>
                    </a:lnTo>
                    <a:lnTo>
                      <a:pt x="11592" y="189"/>
                    </a:lnTo>
                    <a:lnTo>
                      <a:pt x="11467" y="210"/>
                    </a:lnTo>
                    <a:lnTo>
                      <a:pt x="11341" y="189"/>
                    </a:lnTo>
                    <a:lnTo>
                      <a:pt x="11278" y="85"/>
                    </a:lnTo>
                    <a:lnTo>
                      <a:pt x="11153" y="64"/>
                    </a:lnTo>
                    <a:lnTo>
                      <a:pt x="10985" y="105"/>
                    </a:lnTo>
                    <a:lnTo>
                      <a:pt x="10881" y="85"/>
                    </a:lnTo>
                    <a:lnTo>
                      <a:pt x="10818" y="64"/>
                    </a:lnTo>
                    <a:lnTo>
                      <a:pt x="10734" y="1"/>
                    </a:lnTo>
                    <a:lnTo>
                      <a:pt x="10651" y="64"/>
                    </a:lnTo>
                    <a:lnTo>
                      <a:pt x="10630" y="210"/>
                    </a:lnTo>
                    <a:lnTo>
                      <a:pt x="10734" y="461"/>
                    </a:lnTo>
                    <a:lnTo>
                      <a:pt x="10651" y="670"/>
                    </a:lnTo>
                    <a:lnTo>
                      <a:pt x="10651" y="817"/>
                    </a:lnTo>
                    <a:lnTo>
                      <a:pt x="10609" y="880"/>
                    </a:lnTo>
                    <a:lnTo>
                      <a:pt x="10525" y="838"/>
                    </a:lnTo>
                    <a:lnTo>
                      <a:pt x="10400" y="880"/>
                    </a:lnTo>
                    <a:lnTo>
                      <a:pt x="10337" y="817"/>
                    </a:lnTo>
                    <a:lnTo>
                      <a:pt x="10421" y="733"/>
                    </a:lnTo>
                    <a:lnTo>
                      <a:pt x="10358" y="566"/>
                    </a:lnTo>
                    <a:lnTo>
                      <a:pt x="10421" y="461"/>
                    </a:lnTo>
                    <a:lnTo>
                      <a:pt x="10441" y="315"/>
                    </a:lnTo>
                    <a:lnTo>
                      <a:pt x="10400" y="273"/>
                    </a:lnTo>
                    <a:lnTo>
                      <a:pt x="10232" y="398"/>
                    </a:lnTo>
                    <a:lnTo>
                      <a:pt x="10232" y="461"/>
                    </a:lnTo>
                    <a:lnTo>
                      <a:pt x="10149" y="482"/>
                    </a:lnTo>
                    <a:lnTo>
                      <a:pt x="10107" y="419"/>
                    </a:lnTo>
                    <a:lnTo>
                      <a:pt x="10149" y="273"/>
                    </a:lnTo>
                    <a:lnTo>
                      <a:pt x="10107" y="210"/>
                    </a:lnTo>
                    <a:lnTo>
                      <a:pt x="10044" y="252"/>
                    </a:lnTo>
                    <a:lnTo>
                      <a:pt x="9981" y="398"/>
                    </a:lnTo>
                    <a:lnTo>
                      <a:pt x="9897" y="398"/>
                    </a:lnTo>
                    <a:lnTo>
                      <a:pt x="9877" y="357"/>
                    </a:lnTo>
                    <a:lnTo>
                      <a:pt x="9918" y="252"/>
                    </a:lnTo>
                    <a:lnTo>
                      <a:pt x="9918" y="105"/>
                    </a:lnTo>
                    <a:lnTo>
                      <a:pt x="9897" y="64"/>
                    </a:lnTo>
                    <a:lnTo>
                      <a:pt x="962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34"/>
              <p:cNvSpPr/>
              <p:nvPr/>
            </p:nvSpPr>
            <p:spPr>
              <a:xfrm>
                <a:off x="2905300" y="2401625"/>
                <a:ext cx="91575" cy="98875"/>
              </a:xfrm>
              <a:custGeom>
                <a:rect b="b" l="l" r="r" t="t"/>
                <a:pathLst>
                  <a:path extrusionOk="0" h="3955" w="3663">
                    <a:moveTo>
                      <a:pt x="2909" y="2155"/>
                    </a:move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930" y="2155"/>
                    </a:lnTo>
                    <a:close/>
                    <a:moveTo>
                      <a:pt x="2323" y="0"/>
                    </a:moveTo>
                    <a:lnTo>
                      <a:pt x="2260" y="42"/>
                    </a:lnTo>
                    <a:lnTo>
                      <a:pt x="2219" y="84"/>
                    </a:lnTo>
                    <a:lnTo>
                      <a:pt x="2135" y="84"/>
                    </a:lnTo>
                    <a:lnTo>
                      <a:pt x="2072" y="147"/>
                    </a:lnTo>
                    <a:lnTo>
                      <a:pt x="2009" y="188"/>
                    </a:lnTo>
                    <a:lnTo>
                      <a:pt x="1905" y="188"/>
                    </a:lnTo>
                    <a:lnTo>
                      <a:pt x="1779" y="293"/>
                    </a:lnTo>
                    <a:lnTo>
                      <a:pt x="1675" y="377"/>
                    </a:lnTo>
                    <a:lnTo>
                      <a:pt x="1675" y="460"/>
                    </a:lnTo>
                    <a:lnTo>
                      <a:pt x="1612" y="460"/>
                    </a:lnTo>
                    <a:lnTo>
                      <a:pt x="1570" y="419"/>
                    </a:lnTo>
                    <a:lnTo>
                      <a:pt x="1570" y="460"/>
                    </a:lnTo>
                    <a:lnTo>
                      <a:pt x="1591" y="481"/>
                    </a:lnTo>
                    <a:lnTo>
                      <a:pt x="1591" y="523"/>
                    </a:lnTo>
                    <a:lnTo>
                      <a:pt x="1528" y="586"/>
                    </a:lnTo>
                    <a:lnTo>
                      <a:pt x="1423" y="670"/>
                    </a:lnTo>
                    <a:lnTo>
                      <a:pt x="1382" y="691"/>
                    </a:lnTo>
                    <a:lnTo>
                      <a:pt x="1402" y="711"/>
                    </a:lnTo>
                    <a:lnTo>
                      <a:pt x="1382" y="774"/>
                    </a:lnTo>
                    <a:lnTo>
                      <a:pt x="1319" y="774"/>
                    </a:lnTo>
                    <a:lnTo>
                      <a:pt x="1319" y="816"/>
                    </a:lnTo>
                    <a:lnTo>
                      <a:pt x="1382" y="837"/>
                    </a:lnTo>
                    <a:lnTo>
                      <a:pt x="1319" y="879"/>
                    </a:lnTo>
                    <a:lnTo>
                      <a:pt x="1256" y="879"/>
                    </a:lnTo>
                    <a:lnTo>
                      <a:pt x="1193" y="942"/>
                    </a:lnTo>
                    <a:lnTo>
                      <a:pt x="1193" y="1004"/>
                    </a:lnTo>
                    <a:lnTo>
                      <a:pt x="1214" y="1004"/>
                    </a:lnTo>
                    <a:lnTo>
                      <a:pt x="1256" y="1025"/>
                    </a:lnTo>
                    <a:lnTo>
                      <a:pt x="1193" y="1046"/>
                    </a:lnTo>
                    <a:lnTo>
                      <a:pt x="1151" y="1046"/>
                    </a:lnTo>
                    <a:lnTo>
                      <a:pt x="1089" y="1151"/>
                    </a:lnTo>
                    <a:lnTo>
                      <a:pt x="1068" y="1214"/>
                    </a:lnTo>
                    <a:lnTo>
                      <a:pt x="942" y="1402"/>
                    </a:lnTo>
                    <a:lnTo>
                      <a:pt x="942" y="1444"/>
                    </a:lnTo>
                    <a:lnTo>
                      <a:pt x="984" y="1507"/>
                    </a:lnTo>
                    <a:lnTo>
                      <a:pt x="984" y="1548"/>
                    </a:lnTo>
                    <a:lnTo>
                      <a:pt x="963" y="1548"/>
                    </a:lnTo>
                    <a:lnTo>
                      <a:pt x="942" y="1527"/>
                    </a:lnTo>
                    <a:lnTo>
                      <a:pt x="900" y="1527"/>
                    </a:lnTo>
                    <a:lnTo>
                      <a:pt x="796" y="1569"/>
                    </a:lnTo>
                    <a:lnTo>
                      <a:pt x="754" y="1653"/>
                    </a:lnTo>
                    <a:lnTo>
                      <a:pt x="754" y="1716"/>
                    </a:lnTo>
                    <a:lnTo>
                      <a:pt x="796" y="1716"/>
                    </a:lnTo>
                    <a:lnTo>
                      <a:pt x="858" y="1758"/>
                    </a:lnTo>
                    <a:lnTo>
                      <a:pt x="838" y="1779"/>
                    </a:lnTo>
                    <a:lnTo>
                      <a:pt x="838" y="1841"/>
                    </a:lnTo>
                    <a:lnTo>
                      <a:pt x="775" y="1883"/>
                    </a:lnTo>
                    <a:lnTo>
                      <a:pt x="649" y="1862"/>
                    </a:lnTo>
                    <a:lnTo>
                      <a:pt x="628" y="1883"/>
                    </a:lnTo>
                    <a:lnTo>
                      <a:pt x="628" y="1946"/>
                    </a:lnTo>
                    <a:lnTo>
                      <a:pt x="545" y="2030"/>
                    </a:lnTo>
                    <a:lnTo>
                      <a:pt x="482" y="2134"/>
                    </a:lnTo>
                    <a:lnTo>
                      <a:pt x="440" y="2197"/>
                    </a:lnTo>
                    <a:lnTo>
                      <a:pt x="419" y="2197"/>
                    </a:lnTo>
                    <a:lnTo>
                      <a:pt x="419" y="2134"/>
                    </a:lnTo>
                    <a:lnTo>
                      <a:pt x="377" y="2197"/>
                    </a:lnTo>
                    <a:lnTo>
                      <a:pt x="335" y="2134"/>
                    </a:lnTo>
                    <a:lnTo>
                      <a:pt x="356" y="2072"/>
                    </a:lnTo>
                    <a:lnTo>
                      <a:pt x="440" y="2030"/>
                    </a:lnTo>
                    <a:lnTo>
                      <a:pt x="461" y="1967"/>
                    </a:lnTo>
                    <a:lnTo>
                      <a:pt x="440" y="1988"/>
                    </a:lnTo>
                    <a:lnTo>
                      <a:pt x="356" y="2051"/>
                    </a:lnTo>
                    <a:lnTo>
                      <a:pt x="231" y="2134"/>
                    </a:lnTo>
                    <a:lnTo>
                      <a:pt x="168" y="2260"/>
                    </a:lnTo>
                    <a:lnTo>
                      <a:pt x="231" y="2260"/>
                    </a:lnTo>
                    <a:lnTo>
                      <a:pt x="314" y="2239"/>
                    </a:lnTo>
                    <a:lnTo>
                      <a:pt x="461" y="2197"/>
                    </a:lnTo>
                    <a:lnTo>
                      <a:pt x="586" y="2197"/>
                    </a:lnTo>
                    <a:lnTo>
                      <a:pt x="524" y="2281"/>
                    </a:lnTo>
                    <a:lnTo>
                      <a:pt x="419" y="2406"/>
                    </a:lnTo>
                    <a:lnTo>
                      <a:pt x="335" y="2511"/>
                    </a:lnTo>
                    <a:lnTo>
                      <a:pt x="210" y="2595"/>
                    </a:lnTo>
                    <a:lnTo>
                      <a:pt x="105" y="2699"/>
                    </a:lnTo>
                    <a:lnTo>
                      <a:pt x="22" y="2699"/>
                    </a:lnTo>
                    <a:lnTo>
                      <a:pt x="1" y="2762"/>
                    </a:lnTo>
                    <a:lnTo>
                      <a:pt x="22" y="2804"/>
                    </a:lnTo>
                    <a:lnTo>
                      <a:pt x="1" y="2888"/>
                    </a:lnTo>
                    <a:lnTo>
                      <a:pt x="22" y="2929"/>
                    </a:lnTo>
                    <a:lnTo>
                      <a:pt x="63" y="2929"/>
                    </a:lnTo>
                    <a:lnTo>
                      <a:pt x="168" y="2971"/>
                    </a:lnTo>
                    <a:lnTo>
                      <a:pt x="314" y="2929"/>
                    </a:lnTo>
                    <a:lnTo>
                      <a:pt x="377" y="2888"/>
                    </a:lnTo>
                    <a:lnTo>
                      <a:pt x="482" y="2888"/>
                    </a:lnTo>
                    <a:lnTo>
                      <a:pt x="566" y="2825"/>
                    </a:lnTo>
                    <a:lnTo>
                      <a:pt x="586" y="2783"/>
                    </a:lnTo>
                    <a:lnTo>
                      <a:pt x="586" y="2804"/>
                    </a:lnTo>
                    <a:lnTo>
                      <a:pt x="545" y="2888"/>
                    </a:lnTo>
                    <a:lnTo>
                      <a:pt x="670" y="2908"/>
                    </a:lnTo>
                    <a:lnTo>
                      <a:pt x="754" y="2888"/>
                    </a:lnTo>
                    <a:lnTo>
                      <a:pt x="796" y="2929"/>
                    </a:lnTo>
                    <a:lnTo>
                      <a:pt x="963" y="2929"/>
                    </a:lnTo>
                    <a:lnTo>
                      <a:pt x="1047" y="2908"/>
                    </a:lnTo>
                    <a:lnTo>
                      <a:pt x="1068" y="2971"/>
                    </a:lnTo>
                    <a:lnTo>
                      <a:pt x="1110" y="3013"/>
                    </a:lnTo>
                    <a:lnTo>
                      <a:pt x="1214" y="3013"/>
                    </a:lnTo>
                    <a:lnTo>
                      <a:pt x="1256" y="2992"/>
                    </a:lnTo>
                    <a:lnTo>
                      <a:pt x="1277" y="3013"/>
                    </a:lnTo>
                    <a:lnTo>
                      <a:pt x="1361" y="3013"/>
                    </a:lnTo>
                    <a:lnTo>
                      <a:pt x="1402" y="2992"/>
                    </a:lnTo>
                    <a:lnTo>
                      <a:pt x="1402" y="2950"/>
                    </a:lnTo>
                    <a:lnTo>
                      <a:pt x="1486" y="2950"/>
                    </a:lnTo>
                    <a:lnTo>
                      <a:pt x="1507" y="2992"/>
                    </a:lnTo>
                    <a:lnTo>
                      <a:pt x="1570" y="2992"/>
                    </a:lnTo>
                    <a:lnTo>
                      <a:pt x="1591" y="2929"/>
                    </a:lnTo>
                    <a:lnTo>
                      <a:pt x="1633" y="2929"/>
                    </a:lnTo>
                    <a:lnTo>
                      <a:pt x="1695" y="2971"/>
                    </a:lnTo>
                    <a:lnTo>
                      <a:pt x="1716" y="2908"/>
                    </a:lnTo>
                    <a:lnTo>
                      <a:pt x="1716" y="2867"/>
                    </a:lnTo>
                    <a:lnTo>
                      <a:pt x="1716" y="2783"/>
                    </a:lnTo>
                    <a:lnTo>
                      <a:pt x="1737" y="2804"/>
                    </a:lnTo>
                    <a:lnTo>
                      <a:pt x="1779" y="2762"/>
                    </a:lnTo>
                    <a:lnTo>
                      <a:pt x="1821" y="2762"/>
                    </a:lnTo>
                    <a:lnTo>
                      <a:pt x="1800" y="2783"/>
                    </a:lnTo>
                    <a:lnTo>
                      <a:pt x="1779" y="2888"/>
                    </a:lnTo>
                    <a:lnTo>
                      <a:pt x="1800" y="2908"/>
                    </a:lnTo>
                    <a:lnTo>
                      <a:pt x="1821" y="2867"/>
                    </a:lnTo>
                    <a:lnTo>
                      <a:pt x="1884" y="2783"/>
                    </a:lnTo>
                    <a:lnTo>
                      <a:pt x="1905" y="2783"/>
                    </a:lnTo>
                    <a:lnTo>
                      <a:pt x="1905" y="2867"/>
                    </a:lnTo>
                    <a:lnTo>
                      <a:pt x="1884" y="2908"/>
                    </a:lnTo>
                    <a:lnTo>
                      <a:pt x="1884" y="2971"/>
                    </a:lnTo>
                    <a:lnTo>
                      <a:pt x="1947" y="2929"/>
                    </a:lnTo>
                    <a:lnTo>
                      <a:pt x="1988" y="2929"/>
                    </a:lnTo>
                    <a:lnTo>
                      <a:pt x="1988" y="2971"/>
                    </a:lnTo>
                    <a:lnTo>
                      <a:pt x="1884" y="3034"/>
                    </a:lnTo>
                    <a:lnTo>
                      <a:pt x="1779" y="3097"/>
                    </a:lnTo>
                    <a:lnTo>
                      <a:pt x="1800" y="3118"/>
                    </a:lnTo>
                    <a:lnTo>
                      <a:pt x="1821" y="3097"/>
                    </a:lnTo>
                    <a:lnTo>
                      <a:pt x="1884" y="3097"/>
                    </a:lnTo>
                    <a:lnTo>
                      <a:pt x="1905" y="3118"/>
                    </a:lnTo>
                    <a:lnTo>
                      <a:pt x="1947" y="3118"/>
                    </a:lnTo>
                    <a:lnTo>
                      <a:pt x="1988" y="3139"/>
                    </a:lnTo>
                    <a:lnTo>
                      <a:pt x="2030" y="3118"/>
                    </a:lnTo>
                    <a:lnTo>
                      <a:pt x="2114" y="3097"/>
                    </a:lnTo>
                    <a:lnTo>
                      <a:pt x="2135" y="3013"/>
                    </a:lnTo>
                    <a:lnTo>
                      <a:pt x="2135" y="2971"/>
                    </a:lnTo>
                    <a:lnTo>
                      <a:pt x="2198" y="2992"/>
                    </a:lnTo>
                    <a:lnTo>
                      <a:pt x="2260" y="3013"/>
                    </a:lnTo>
                    <a:lnTo>
                      <a:pt x="2323" y="3076"/>
                    </a:lnTo>
                    <a:lnTo>
                      <a:pt x="2365" y="3034"/>
                    </a:lnTo>
                    <a:lnTo>
                      <a:pt x="2428" y="3013"/>
                    </a:lnTo>
                    <a:lnTo>
                      <a:pt x="2511" y="3013"/>
                    </a:lnTo>
                    <a:lnTo>
                      <a:pt x="2449" y="3076"/>
                    </a:lnTo>
                    <a:lnTo>
                      <a:pt x="2449" y="3097"/>
                    </a:lnTo>
                    <a:lnTo>
                      <a:pt x="2344" y="3139"/>
                    </a:lnTo>
                    <a:lnTo>
                      <a:pt x="2239" y="3139"/>
                    </a:lnTo>
                    <a:lnTo>
                      <a:pt x="2198" y="3201"/>
                    </a:lnTo>
                    <a:lnTo>
                      <a:pt x="2198" y="3243"/>
                    </a:lnTo>
                    <a:lnTo>
                      <a:pt x="2156" y="3285"/>
                    </a:lnTo>
                    <a:lnTo>
                      <a:pt x="2135" y="3327"/>
                    </a:lnTo>
                    <a:lnTo>
                      <a:pt x="2051" y="3327"/>
                    </a:lnTo>
                    <a:lnTo>
                      <a:pt x="2009" y="3348"/>
                    </a:lnTo>
                    <a:lnTo>
                      <a:pt x="1988" y="3411"/>
                    </a:lnTo>
                    <a:lnTo>
                      <a:pt x="1926" y="3432"/>
                    </a:lnTo>
                    <a:lnTo>
                      <a:pt x="1821" y="3452"/>
                    </a:lnTo>
                    <a:lnTo>
                      <a:pt x="1737" y="3515"/>
                    </a:lnTo>
                    <a:lnTo>
                      <a:pt x="1716" y="3557"/>
                    </a:lnTo>
                    <a:lnTo>
                      <a:pt x="1737" y="3599"/>
                    </a:lnTo>
                    <a:lnTo>
                      <a:pt x="1779" y="3620"/>
                    </a:lnTo>
                    <a:lnTo>
                      <a:pt x="1842" y="3620"/>
                    </a:lnTo>
                    <a:lnTo>
                      <a:pt x="1884" y="3557"/>
                    </a:lnTo>
                    <a:lnTo>
                      <a:pt x="1905" y="3536"/>
                    </a:lnTo>
                    <a:lnTo>
                      <a:pt x="1947" y="3536"/>
                    </a:lnTo>
                    <a:lnTo>
                      <a:pt x="1947" y="3599"/>
                    </a:lnTo>
                    <a:lnTo>
                      <a:pt x="1988" y="3620"/>
                    </a:lnTo>
                    <a:lnTo>
                      <a:pt x="2051" y="3599"/>
                    </a:lnTo>
                    <a:lnTo>
                      <a:pt x="2114" y="3536"/>
                    </a:lnTo>
                    <a:lnTo>
                      <a:pt x="2135" y="3494"/>
                    </a:lnTo>
                    <a:lnTo>
                      <a:pt x="2156" y="3494"/>
                    </a:lnTo>
                    <a:lnTo>
                      <a:pt x="2198" y="3432"/>
                    </a:lnTo>
                    <a:lnTo>
                      <a:pt x="2219" y="3348"/>
                    </a:lnTo>
                    <a:lnTo>
                      <a:pt x="2260" y="3327"/>
                    </a:lnTo>
                    <a:lnTo>
                      <a:pt x="2365" y="3222"/>
                    </a:lnTo>
                    <a:lnTo>
                      <a:pt x="2428" y="3201"/>
                    </a:lnTo>
                    <a:lnTo>
                      <a:pt x="2470" y="3222"/>
                    </a:lnTo>
                    <a:lnTo>
                      <a:pt x="2553" y="3222"/>
                    </a:lnTo>
                    <a:lnTo>
                      <a:pt x="2511" y="3285"/>
                    </a:lnTo>
                    <a:lnTo>
                      <a:pt x="2553" y="3285"/>
                    </a:lnTo>
                    <a:lnTo>
                      <a:pt x="2616" y="3243"/>
                    </a:lnTo>
                    <a:lnTo>
                      <a:pt x="2658" y="3118"/>
                    </a:lnTo>
                    <a:lnTo>
                      <a:pt x="2721" y="3013"/>
                    </a:lnTo>
                    <a:lnTo>
                      <a:pt x="2721" y="2908"/>
                    </a:lnTo>
                    <a:lnTo>
                      <a:pt x="2742" y="2888"/>
                    </a:lnTo>
                    <a:lnTo>
                      <a:pt x="2763" y="2888"/>
                    </a:lnTo>
                    <a:lnTo>
                      <a:pt x="2825" y="2929"/>
                    </a:lnTo>
                    <a:lnTo>
                      <a:pt x="2846" y="2929"/>
                    </a:lnTo>
                    <a:lnTo>
                      <a:pt x="2888" y="2971"/>
                    </a:lnTo>
                    <a:lnTo>
                      <a:pt x="2888" y="3076"/>
                    </a:lnTo>
                    <a:lnTo>
                      <a:pt x="2867" y="3139"/>
                    </a:lnTo>
                    <a:lnTo>
                      <a:pt x="2846" y="3222"/>
                    </a:lnTo>
                    <a:lnTo>
                      <a:pt x="2867" y="3285"/>
                    </a:lnTo>
                    <a:lnTo>
                      <a:pt x="2846" y="3327"/>
                    </a:lnTo>
                    <a:lnTo>
                      <a:pt x="2763" y="3411"/>
                    </a:lnTo>
                    <a:lnTo>
                      <a:pt x="2721" y="3557"/>
                    </a:lnTo>
                    <a:lnTo>
                      <a:pt x="2721" y="3641"/>
                    </a:lnTo>
                    <a:lnTo>
                      <a:pt x="2679" y="3662"/>
                    </a:lnTo>
                    <a:lnTo>
                      <a:pt x="2679" y="3745"/>
                    </a:lnTo>
                    <a:lnTo>
                      <a:pt x="2742" y="3766"/>
                    </a:lnTo>
                    <a:lnTo>
                      <a:pt x="2825" y="3724"/>
                    </a:lnTo>
                    <a:lnTo>
                      <a:pt x="2888" y="3557"/>
                    </a:lnTo>
                    <a:lnTo>
                      <a:pt x="2951" y="3557"/>
                    </a:lnTo>
                    <a:lnTo>
                      <a:pt x="3035" y="3452"/>
                    </a:lnTo>
                    <a:lnTo>
                      <a:pt x="3076" y="3411"/>
                    </a:lnTo>
                    <a:lnTo>
                      <a:pt x="3097" y="3432"/>
                    </a:lnTo>
                    <a:lnTo>
                      <a:pt x="3202" y="3432"/>
                    </a:lnTo>
                    <a:lnTo>
                      <a:pt x="3202" y="3494"/>
                    </a:lnTo>
                    <a:lnTo>
                      <a:pt x="3139" y="3515"/>
                    </a:lnTo>
                    <a:lnTo>
                      <a:pt x="3035" y="3620"/>
                    </a:lnTo>
                    <a:lnTo>
                      <a:pt x="3035" y="3704"/>
                    </a:lnTo>
                    <a:lnTo>
                      <a:pt x="2993" y="3766"/>
                    </a:lnTo>
                    <a:lnTo>
                      <a:pt x="3035" y="3808"/>
                    </a:lnTo>
                    <a:lnTo>
                      <a:pt x="3035" y="3913"/>
                    </a:lnTo>
                    <a:lnTo>
                      <a:pt x="3076" y="3955"/>
                    </a:lnTo>
                    <a:lnTo>
                      <a:pt x="3097" y="3871"/>
                    </a:lnTo>
                    <a:lnTo>
                      <a:pt x="3160" y="3829"/>
                    </a:lnTo>
                    <a:lnTo>
                      <a:pt x="3202" y="3829"/>
                    </a:lnTo>
                    <a:lnTo>
                      <a:pt x="3265" y="3913"/>
                    </a:lnTo>
                    <a:lnTo>
                      <a:pt x="3307" y="3934"/>
                    </a:lnTo>
                    <a:lnTo>
                      <a:pt x="3390" y="3871"/>
                    </a:lnTo>
                    <a:lnTo>
                      <a:pt x="3390" y="3829"/>
                    </a:lnTo>
                    <a:lnTo>
                      <a:pt x="3411" y="3829"/>
                    </a:lnTo>
                    <a:lnTo>
                      <a:pt x="3453" y="3766"/>
                    </a:lnTo>
                    <a:lnTo>
                      <a:pt x="3453" y="3704"/>
                    </a:lnTo>
                    <a:lnTo>
                      <a:pt x="3474" y="3704"/>
                    </a:lnTo>
                    <a:lnTo>
                      <a:pt x="3495" y="3641"/>
                    </a:lnTo>
                    <a:lnTo>
                      <a:pt x="3474" y="3599"/>
                    </a:lnTo>
                    <a:lnTo>
                      <a:pt x="3495" y="3494"/>
                    </a:lnTo>
                    <a:lnTo>
                      <a:pt x="3599" y="3348"/>
                    </a:lnTo>
                    <a:lnTo>
                      <a:pt x="3662" y="3243"/>
                    </a:lnTo>
                    <a:lnTo>
                      <a:pt x="3662" y="3097"/>
                    </a:lnTo>
                    <a:lnTo>
                      <a:pt x="3662" y="3034"/>
                    </a:lnTo>
                    <a:lnTo>
                      <a:pt x="3620" y="3034"/>
                    </a:lnTo>
                    <a:lnTo>
                      <a:pt x="3620" y="3097"/>
                    </a:lnTo>
                    <a:lnTo>
                      <a:pt x="3579" y="3180"/>
                    </a:lnTo>
                    <a:lnTo>
                      <a:pt x="3495" y="3222"/>
                    </a:lnTo>
                    <a:lnTo>
                      <a:pt x="3411" y="3306"/>
                    </a:lnTo>
                    <a:lnTo>
                      <a:pt x="3369" y="3327"/>
                    </a:lnTo>
                    <a:lnTo>
                      <a:pt x="3348" y="3243"/>
                    </a:lnTo>
                    <a:lnTo>
                      <a:pt x="3369" y="3180"/>
                    </a:lnTo>
                    <a:lnTo>
                      <a:pt x="3369" y="3097"/>
                    </a:lnTo>
                    <a:lnTo>
                      <a:pt x="3474" y="3013"/>
                    </a:lnTo>
                    <a:lnTo>
                      <a:pt x="3495" y="2971"/>
                    </a:lnTo>
                    <a:lnTo>
                      <a:pt x="3579" y="2888"/>
                    </a:lnTo>
                    <a:lnTo>
                      <a:pt x="3599" y="2888"/>
                    </a:lnTo>
                    <a:lnTo>
                      <a:pt x="3662" y="2867"/>
                    </a:lnTo>
                    <a:lnTo>
                      <a:pt x="3620" y="2804"/>
                    </a:lnTo>
                    <a:lnTo>
                      <a:pt x="3579" y="2867"/>
                    </a:lnTo>
                    <a:lnTo>
                      <a:pt x="3516" y="2867"/>
                    </a:lnTo>
                    <a:lnTo>
                      <a:pt x="3453" y="2888"/>
                    </a:lnTo>
                    <a:lnTo>
                      <a:pt x="3390" y="2888"/>
                    </a:lnTo>
                    <a:lnTo>
                      <a:pt x="3307" y="2929"/>
                    </a:lnTo>
                    <a:lnTo>
                      <a:pt x="3286" y="2992"/>
                    </a:lnTo>
                    <a:lnTo>
                      <a:pt x="3181" y="3076"/>
                    </a:lnTo>
                    <a:lnTo>
                      <a:pt x="3181" y="3118"/>
                    </a:lnTo>
                    <a:lnTo>
                      <a:pt x="3139" y="3180"/>
                    </a:lnTo>
                    <a:lnTo>
                      <a:pt x="3055" y="3097"/>
                    </a:lnTo>
                    <a:lnTo>
                      <a:pt x="3055" y="3034"/>
                    </a:lnTo>
                    <a:lnTo>
                      <a:pt x="3035" y="2971"/>
                    </a:lnTo>
                    <a:lnTo>
                      <a:pt x="3035" y="2888"/>
                    </a:lnTo>
                    <a:lnTo>
                      <a:pt x="3076" y="2929"/>
                    </a:lnTo>
                    <a:lnTo>
                      <a:pt x="3097" y="2929"/>
                    </a:lnTo>
                    <a:lnTo>
                      <a:pt x="3181" y="2825"/>
                    </a:lnTo>
                    <a:lnTo>
                      <a:pt x="3139" y="2825"/>
                    </a:lnTo>
                    <a:lnTo>
                      <a:pt x="3055" y="2804"/>
                    </a:lnTo>
                    <a:lnTo>
                      <a:pt x="3181" y="2804"/>
                    </a:lnTo>
                    <a:lnTo>
                      <a:pt x="3076" y="2783"/>
                    </a:lnTo>
                    <a:lnTo>
                      <a:pt x="3035" y="2720"/>
                    </a:lnTo>
                    <a:lnTo>
                      <a:pt x="3035" y="2678"/>
                    </a:lnTo>
                    <a:lnTo>
                      <a:pt x="3055" y="2657"/>
                    </a:lnTo>
                    <a:lnTo>
                      <a:pt x="3160" y="2657"/>
                    </a:lnTo>
                    <a:lnTo>
                      <a:pt x="3181" y="2616"/>
                    </a:lnTo>
                    <a:lnTo>
                      <a:pt x="3265" y="2553"/>
                    </a:lnTo>
                    <a:lnTo>
                      <a:pt x="3286" y="2448"/>
                    </a:lnTo>
                    <a:lnTo>
                      <a:pt x="3369" y="2448"/>
                    </a:lnTo>
                    <a:lnTo>
                      <a:pt x="3390" y="2469"/>
                    </a:lnTo>
                    <a:lnTo>
                      <a:pt x="3495" y="2406"/>
                    </a:lnTo>
                    <a:lnTo>
                      <a:pt x="3516" y="2344"/>
                    </a:lnTo>
                    <a:lnTo>
                      <a:pt x="3516" y="2260"/>
                    </a:lnTo>
                    <a:lnTo>
                      <a:pt x="3495" y="2197"/>
                    </a:lnTo>
                    <a:lnTo>
                      <a:pt x="3411" y="2281"/>
                    </a:lnTo>
                    <a:lnTo>
                      <a:pt x="3369" y="2302"/>
                    </a:lnTo>
                    <a:lnTo>
                      <a:pt x="3348" y="2281"/>
                    </a:lnTo>
                    <a:lnTo>
                      <a:pt x="3286" y="2281"/>
                    </a:lnTo>
                    <a:lnTo>
                      <a:pt x="3286" y="2344"/>
                    </a:lnTo>
                    <a:lnTo>
                      <a:pt x="3286" y="2406"/>
                    </a:lnTo>
                    <a:lnTo>
                      <a:pt x="3244" y="2448"/>
                    </a:lnTo>
                    <a:lnTo>
                      <a:pt x="3181" y="2448"/>
                    </a:lnTo>
                    <a:lnTo>
                      <a:pt x="3097" y="2490"/>
                    </a:lnTo>
                    <a:lnTo>
                      <a:pt x="3055" y="2511"/>
                    </a:lnTo>
                    <a:lnTo>
                      <a:pt x="3055" y="2574"/>
                    </a:lnTo>
                    <a:lnTo>
                      <a:pt x="2993" y="2595"/>
                    </a:lnTo>
                    <a:lnTo>
                      <a:pt x="3035" y="2553"/>
                    </a:lnTo>
                    <a:lnTo>
                      <a:pt x="3035" y="2469"/>
                    </a:lnTo>
                    <a:lnTo>
                      <a:pt x="2993" y="2490"/>
                    </a:lnTo>
                    <a:lnTo>
                      <a:pt x="2951" y="2490"/>
                    </a:lnTo>
                    <a:lnTo>
                      <a:pt x="2993" y="2469"/>
                    </a:lnTo>
                    <a:lnTo>
                      <a:pt x="3055" y="2406"/>
                    </a:lnTo>
                    <a:lnTo>
                      <a:pt x="3076" y="2385"/>
                    </a:lnTo>
                    <a:lnTo>
                      <a:pt x="3035" y="2364"/>
                    </a:lnTo>
                    <a:lnTo>
                      <a:pt x="3076" y="2302"/>
                    </a:lnTo>
                    <a:lnTo>
                      <a:pt x="3097" y="2239"/>
                    </a:lnTo>
                    <a:lnTo>
                      <a:pt x="3055" y="2197"/>
                    </a:lnTo>
                    <a:lnTo>
                      <a:pt x="2993" y="2260"/>
                    </a:lnTo>
                    <a:lnTo>
                      <a:pt x="3035" y="2197"/>
                    </a:lnTo>
                    <a:lnTo>
                      <a:pt x="3035" y="2155"/>
                    </a:lnTo>
                    <a:lnTo>
                      <a:pt x="2993" y="2155"/>
                    </a:lnTo>
                    <a:lnTo>
                      <a:pt x="2930" y="2176"/>
                    </a:lnTo>
                    <a:lnTo>
                      <a:pt x="2878" y="2166"/>
                    </a:lnTo>
                    <a:lnTo>
                      <a:pt x="2878" y="2166"/>
                    </a:lnTo>
                    <a:lnTo>
                      <a:pt x="2825" y="2176"/>
                    </a:lnTo>
                    <a:lnTo>
                      <a:pt x="2872" y="2165"/>
                    </a:lnTo>
                    <a:lnTo>
                      <a:pt x="2872" y="2165"/>
                    </a:lnTo>
                    <a:lnTo>
                      <a:pt x="2825" y="2155"/>
                    </a:lnTo>
                    <a:lnTo>
                      <a:pt x="2909" y="2155"/>
                    </a:lnTo>
                    <a:lnTo>
                      <a:pt x="2993" y="2113"/>
                    </a:lnTo>
                    <a:lnTo>
                      <a:pt x="3035" y="2072"/>
                    </a:lnTo>
                    <a:lnTo>
                      <a:pt x="3076" y="2072"/>
                    </a:lnTo>
                    <a:lnTo>
                      <a:pt x="3139" y="2051"/>
                    </a:lnTo>
                    <a:lnTo>
                      <a:pt x="3139" y="1967"/>
                    </a:lnTo>
                    <a:lnTo>
                      <a:pt x="3181" y="1904"/>
                    </a:lnTo>
                    <a:lnTo>
                      <a:pt x="3181" y="1862"/>
                    </a:lnTo>
                    <a:lnTo>
                      <a:pt x="3097" y="1800"/>
                    </a:lnTo>
                    <a:lnTo>
                      <a:pt x="2993" y="1716"/>
                    </a:lnTo>
                    <a:lnTo>
                      <a:pt x="2888" y="1716"/>
                    </a:lnTo>
                    <a:lnTo>
                      <a:pt x="2783" y="1737"/>
                    </a:lnTo>
                    <a:lnTo>
                      <a:pt x="2742" y="1737"/>
                    </a:lnTo>
                    <a:lnTo>
                      <a:pt x="2742" y="1779"/>
                    </a:lnTo>
                    <a:lnTo>
                      <a:pt x="2679" y="1862"/>
                    </a:lnTo>
                    <a:lnTo>
                      <a:pt x="2658" y="1946"/>
                    </a:lnTo>
                    <a:lnTo>
                      <a:pt x="2679" y="1841"/>
                    </a:lnTo>
                    <a:lnTo>
                      <a:pt x="2658" y="1820"/>
                    </a:lnTo>
                    <a:lnTo>
                      <a:pt x="2679" y="1758"/>
                    </a:lnTo>
                    <a:lnTo>
                      <a:pt x="2742" y="1674"/>
                    </a:lnTo>
                    <a:lnTo>
                      <a:pt x="2721" y="1674"/>
                    </a:lnTo>
                    <a:lnTo>
                      <a:pt x="2637" y="1737"/>
                    </a:lnTo>
                    <a:lnTo>
                      <a:pt x="2574" y="1779"/>
                    </a:lnTo>
                    <a:lnTo>
                      <a:pt x="2553" y="1862"/>
                    </a:lnTo>
                    <a:lnTo>
                      <a:pt x="2532" y="1841"/>
                    </a:lnTo>
                    <a:lnTo>
                      <a:pt x="2491" y="1862"/>
                    </a:lnTo>
                    <a:lnTo>
                      <a:pt x="2449" y="1883"/>
                    </a:lnTo>
                    <a:lnTo>
                      <a:pt x="2428" y="1862"/>
                    </a:lnTo>
                    <a:lnTo>
                      <a:pt x="2344" y="1925"/>
                    </a:lnTo>
                    <a:lnTo>
                      <a:pt x="2323" y="2030"/>
                    </a:lnTo>
                    <a:lnTo>
                      <a:pt x="2239" y="2072"/>
                    </a:lnTo>
                    <a:lnTo>
                      <a:pt x="2239" y="2072"/>
                    </a:lnTo>
                    <a:lnTo>
                      <a:pt x="2281" y="2030"/>
                    </a:lnTo>
                    <a:lnTo>
                      <a:pt x="2323" y="1883"/>
                    </a:lnTo>
                    <a:lnTo>
                      <a:pt x="2365" y="1779"/>
                    </a:lnTo>
                    <a:lnTo>
                      <a:pt x="2344" y="1758"/>
                    </a:lnTo>
                    <a:lnTo>
                      <a:pt x="2281" y="1779"/>
                    </a:lnTo>
                    <a:lnTo>
                      <a:pt x="2260" y="1841"/>
                    </a:lnTo>
                    <a:lnTo>
                      <a:pt x="2219" y="1883"/>
                    </a:lnTo>
                    <a:lnTo>
                      <a:pt x="2177" y="1841"/>
                    </a:lnTo>
                    <a:lnTo>
                      <a:pt x="2239" y="1779"/>
                    </a:lnTo>
                    <a:lnTo>
                      <a:pt x="2260" y="1737"/>
                    </a:lnTo>
                    <a:lnTo>
                      <a:pt x="2260" y="1716"/>
                    </a:lnTo>
                    <a:lnTo>
                      <a:pt x="2177" y="1737"/>
                    </a:lnTo>
                    <a:lnTo>
                      <a:pt x="2072" y="1820"/>
                    </a:lnTo>
                    <a:lnTo>
                      <a:pt x="2030" y="1820"/>
                    </a:lnTo>
                    <a:lnTo>
                      <a:pt x="2009" y="1737"/>
                    </a:lnTo>
                    <a:lnTo>
                      <a:pt x="1967" y="1737"/>
                    </a:lnTo>
                    <a:lnTo>
                      <a:pt x="1905" y="1820"/>
                    </a:lnTo>
                    <a:lnTo>
                      <a:pt x="1842" y="1820"/>
                    </a:lnTo>
                    <a:lnTo>
                      <a:pt x="1842" y="1779"/>
                    </a:lnTo>
                    <a:lnTo>
                      <a:pt x="1947" y="1737"/>
                    </a:lnTo>
                    <a:lnTo>
                      <a:pt x="2009" y="1632"/>
                    </a:lnTo>
                    <a:lnTo>
                      <a:pt x="2030" y="1548"/>
                    </a:lnTo>
                    <a:lnTo>
                      <a:pt x="1947" y="1548"/>
                    </a:lnTo>
                    <a:lnTo>
                      <a:pt x="1863" y="1611"/>
                    </a:lnTo>
                    <a:lnTo>
                      <a:pt x="1863" y="1611"/>
                    </a:lnTo>
                    <a:lnTo>
                      <a:pt x="1926" y="1527"/>
                    </a:lnTo>
                    <a:lnTo>
                      <a:pt x="2009" y="1444"/>
                    </a:lnTo>
                    <a:lnTo>
                      <a:pt x="2114" y="1444"/>
                    </a:lnTo>
                    <a:lnTo>
                      <a:pt x="2156" y="1423"/>
                    </a:lnTo>
                    <a:lnTo>
                      <a:pt x="2239" y="1381"/>
                    </a:lnTo>
                    <a:lnTo>
                      <a:pt x="2281" y="1339"/>
                    </a:lnTo>
                    <a:lnTo>
                      <a:pt x="2281" y="1276"/>
                    </a:lnTo>
                    <a:lnTo>
                      <a:pt x="2260" y="1318"/>
                    </a:lnTo>
                    <a:lnTo>
                      <a:pt x="2156" y="1339"/>
                    </a:lnTo>
                    <a:lnTo>
                      <a:pt x="2114" y="1318"/>
                    </a:lnTo>
                    <a:lnTo>
                      <a:pt x="2030" y="1235"/>
                    </a:lnTo>
                    <a:lnTo>
                      <a:pt x="1967" y="1235"/>
                    </a:lnTo>
                    <a:lnTo>
                      <a:pt x="1926" y="1255"/>
                    </a:lnTo>
                    <a:lnTo>
                      <a:pt x="1967" y="1151"/>
                    </a:lnTo>
                    <a:lnTo>
                      <a:pt x="2009" y="1130"/>
                    </a:lnTo>
                    <a:lnTo>
                      <a:pt x="2009" y="1109"/>
                    </a:lnTo>
                    <a:lnTo>
                      <a:pt x="1947" y="1130"/>
                    </a:lnTo>
                    <a:lnTo>
                      <a:pt x="1863" y="1193"/>
                    </a:lnTo>
                    <a:lnTo>
                      <a:pt x="1821" y="1255"/>
                    </a:lnTo>
                    <a:lnTo>
                      <a:pt x="1737" y="1339"/>
                    </a:lnTo>
                    <a:lnTo>
                      <a:pt x="1695" y="1360"/>
                    </a:lnTo>
                    <a:lnTo>
                      <a:pt x="1654" y="1423"/>
                    </a:lnTo>
                    <a:lnTo>
                      <a:pt x="1591" y="1465"/>
                    </a:lnTo>
                    <a:lnTo>
                      <a:pt x="1528" y="1548"/>
                    </a:lnTo>
                    <a:lnTo>
                      <a:pt x="1528" y="1444"/>
                    </a:lnTo>
                    <a:lnTo>
                      <a:pt x="1549" y="1360"/>
                    </a:lnTo>
                    <a:lnTo>
                      <a:pt x="1612" y="1297"/>
                    </a:lnTo>
                    <a:lnTo>
                      <a:pt x="1612" y="1235"/>
                    </a:lnTo>
                    <a:lnTo>
                      <a:pt x="1654" y="1130"/>
                    </a:lnTo>
                    <a:lnTo>
                      <a:pt x="1737" y="1046"/>
                    </a:lnTo>
                    <a:lnTo>
                      <a:pt x="1737" y="1004"/>
                    </a:lnTo>
                    <a:lnTo>
                      <a:pt x="1800" y="942"/>
                    </a:lnTo>
                    <a:lnTo>
                      <a:pt x="1821" y="921"/>
                    </a:lnTo>
                    <a:lnTo>
                      <a:pt x="1863" y="816"/>
                    </a:lnTo>
                    <a:lnTo>
                      <a:pt x="1947" y="774"/>
                    </a:lnTo>
                    <a:lnTo>
                      <a:pt x="2009" y="711"/>
                    </a:lnTo>
                    <a:lnTo>
                      <a:pt x="2051" y="691"/>
                    </a:lnTo>
                    <a:lnTo>
                      <a:pt x="2072" y="670"/>
                    </a:lnTo>
                    <a:lnTo>
                      <a:pt x="2072" y="607"/>
                    </a:lnTo>
                    <a:lnTo>
                      <a:pt x="2114" y="565"/>
                    </a:lnTo>
                    <a:lnTo>
                      <a:pt x="2135" y="481"/>
                    </a:lnTo>
                    <a:lnTo>
                      <a:pt x="2135" y="523"/>
                    </a:lnTo>
                    <a:lnTo>
                      <a:pt x="2114" y="586"/>
                    </a:lnTo>
                    <a:lnTo>
                      <a:pt x="2135" y="628"/>
                    </a:lnTo>
                    <a:lnTo>
                      <a:pt x="2219" y="523"/>
                    </a:lnTo>
                    <a:lnTo>
                      <a:pt x="2323" y="419"/>
                    </a:lnTo>
                    <a:lnTo>
                      <a:pt x="2344" y="377"/>
                    </a:lnTo>
                    <a:lnTo>
                      <a:pt x="2323" y="314"/>
                    </a:lnTo>
                    <a:lnTo>
                      <a:pt x="2260" y="314"/>
                    </a:lnTo>
                    <a:lnTo>
                      <a:pt x="2219" y="377"/>
                    </a:lnTo>
                    <a:lnTo>
                      <a:pt x="2177" y="293"/>
                    </a:lnTo>
                    <a:lnTo>
                      <a:pt x="2156" y="272"/>
                    </a:lnTo>
                    <a:lnTo>
                      <a:pt x="2177" y="209"/>
                    </a:lnTo>
                    <a:lnTo>
                      <a:pt x="2239" y="188"/>
                    </a:lnTo>
                    <a:lnTo>
                      <a:pt x="2323" y="209"/>
                    </a:lnTo>
                    <a:lnTo>
                      <a:pt x="2386" y="272"/>
                    </a:lnTo>
                    <a:lnTo>
                      <a:pt x="2449" y="251"/>
                    </a:lnTo>
                    <a:lnTo>
                      <a:pt x="2491" y="188"/>
                    </a:lnTo>
                    <a:lnTo>
                      <a:pt x="2491" y="42"/>
                    </a:lnTo>
                    <a:lnTo>
                      <a:pt x="2428" y="42"/>
                    </a:lnTo>
                    <a:lnTo>
                      <a:pt x="2365" y="63"/>
                    </a:lnTo>
                    <a:lnTo>
                      <a:pt x="2365" y="105"/>
                    </a:lnTo>
                    <a:lnTo>
                      <a:pt x="2323" y="105"/>
                    </a:lnTo>
                    <a:lnTo>
                      <a:pt x="2323" y="63"/>
                    </a:lnTo>
                    <a:lnTo>
                      <a:pt x="232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34"/>
              <p:cNvSpPr/>
              <p:nvPr/>
            </p:nvSpPr>
            <p:spPr>
              <a:xfrm>
                <a:off x="1922950" y="1659350"/>
                <a:ext cx="1050900" cy="913875"/>
              </a:xfrm>
              <a:custGeom>
                <a:rect b="b" l="l" r="r" t="t"/>
                <a:pathLst>
                  <a:path extrusionOk="0" h="36555" w="42036">
                    <a:moveTo>
                      <a:pt x="4310" y="26929"/>
                    </a:moveTo>
                    <a:lnTo>
                      <a:pt x="4310" y="27055"/>
                    </a:lnTo>
                    <a:lnTo>
                      <a:pt x="4268" y="27159"/>
                    </a:lnTo>
                    <a:lnTo>
                      <a:pt x="4101" y="27264"/>
                    </a:lnTo>
                    <a:lnTo>
                      <a:pt x="4076" y="27268"/>
                    </a:lnTo>
                    <a:lnTo>
                      <a:pt x="4076" y="27268"/>
                    </a:lnTo>
                    <a:lnTo>
                      <a:pt x="4101" y="27243"/>
                    </a:lnTo>
                    <a:lnTo>
                      <a:pt x="4185" y="27117"/>
                    </a:lnTo>
                    <a:lnTo>
                      <a:pt x="4289" y="27034"/>
                    </a:lnTo>
                    <a:lnTo>
                      <a:pt x="4310" y="26929"/>
                    </a:lnTo>
                    <a:close/>
                    <a:moveTo>
                      <a:pt x="40508" y="27473"/>
                    </a:moveTo>
                    <a:lnTo>
                      <a:pt x="40299" y="27557"/>
                    </a:lnTo>
                    <a:lnTo>
                      <a:pt x="40090" y="27599"/>
                    </a:lnTo>
                    <a:lnTo>
                      <a:pt x="40132" y="27536"/>
                    </a:lnTo>
                    <a:lnTo>
                      <a:pt x="40404" y="27473"/>
                    </a:lnTo>
                    <a:close/>
                    <a:moveTo>
                      <a:pt x="19459" y="0"/>
                    </a:moveTo>
                    <a:lnTo>
                      <a:pt x="19187" y="105"/>
                    </a:lnTo>
                    <a:lnTo>
                      <a:pt x="18810" y="105"/>
                    </a:lnTo>
                    <a:lnTo>
                      <a:pt x="18727" y="63"/>
                    </a:lnTo>
                    <a:lnTo>
                      <a:pt x="18392" y="84"/>
                    </a:lnTo>
                    <a:lnTo>
                      <a:pt x="18308" y="63"/>
                    </a:lnTo>
                    <a:lnTo>
                      <a:pt x="18120" y="105"/>
                    </a:lnTo>
                    <a:lnTo>
                      <a:pt x="18078" y="210"/>
                    </a:lnTo>
                    <a:lnTo>
                      <a:pt x="18120" y="272"/>
                    </a:lnTo>
                    <a:lnTo>
                      <a:pt x="18078" y="377"/>
                    </a:lnTo>
                    <a:lnTo>
                      <a:pt x="18078" y="524"/>
                    </a:lnTo>
                    <a:lnTo>
                      <a:pt x="18036" y="775"/>
                    </a:lnTo>
                    <a:lnTo>
                      <a:pt x="18120" y="879"/>
                    </a:lnTo>
                    <a:lnTo>
                      <a:pt x="18036" y="942"/>
                    </a:lnTo>
                    <a:lnTo>
                      <a:pt x="17911" y="942"/>
                    </a:lnTo>
                    <a:lnTo>
                      <a:pt x="17764" y="1109"/>
                    </a:lnTo>
                    <a:lnTo>
                      <a:pt x="17701" y="1214"/>
                    </a:lnTo>
                    <a:lnTo>
                      <a:pt x="17471" y="1298"/>
                    </a:lnTo>
                    <a:lnTo>
                      <a:pt x="17367" y="1444"/>
                    </a:lnTo>
                    <a:lnTo>
                      <a:pt x="17095" y="1633"/>
                    </a:lnTo>
                    <a:lnTo>
                      <a:pt x="16990" y="1674"/>
                    </a:lnTo>
                    <a:lnTo>
                      <a:pt x="16990" y="1758"/>
                    </a:lnTo>
                    <a:lnTo>
                      <a:pt x="17074" y="1925"/>
                    </a:lnTo>
                    <a:lnTo>
                      <a:pt x="17074" y="2072"/>
                    </a:lnTo>
                    <a:lnTo>
                      <a:pt x="16760" y="2030"/>
                    </a:lnTo>
                    <a:lnTo>
                      <a:pt x="16739" y="1946"/>
                    </a:lnTo>
                    <a:lnTo>
                      <a:pt x="16718" y="2135"/>
                    </a:lnTo>
                    <a:lnTo>
                      <a:pt x="16613" y="2281"/>
                    </a:lnTo>
                    <a:lnTo>
                      <a:pt x="16530" y="2302"/>
                    </a:lnTo>
                    <a:lnTo>
                      <a:pt x="16509" y="2365"/>
                    </a:lnTo>
                    <a:lnTo>
                      <a:pt x="16300" y="2407"/>
                    </a:lnTo>
                    <a:lnTo>
                      <a:pt x="16237" y="2574"/>
                    </a:lnTo>
                    <a:lnTo>
                      <a:pt x="16132" y="2595"/>
                    </a:lnTo>
                    <a:lnTo>
                      <a:pt x="16028" y="2700"/>
                    </a:lnTo>
                    <a:lnTo>
                      <a:pt x="15944" y="2700"/>
                    </a:lnTo>
                    <a:lnTo>
                      <a:pt x="15923" y="2804"/>
                    </a:lnTo>
                    <a:lnTo>
                      <a:pt x="15776" y="2888"/>
                    </a:lnTo>
                    <a:lnTo>
                      <a:pt x="15672" y="2993"/>
                    </a:lnTo>
                    <a:lnTo>
                      <a:pt x="15588" y="2972"/>
                    </a:lnTo>
                    <a:lnTo>
                      <a:pt x="15588" y="3076"/>
                    </a:lnTo>
                    <a:lnTo>
                      <a:pt x="15776" y="3139"/>
                    </a:lnTo>
                    <a:lnTo>
                      <a:pt x="15986" y="3139"/>
                    </a:lnTo>
                    <a:lnTo>
                      <a:pt x="15986" y="3244"/>
                    </a:lnTo>
                    <a:lnTo>
                      <a:pt x="15839" y="3202"/>
                    </a:lnTo>
                    <a:lnTo>
                      <a:pt x="15944" y="3516"/>
                    </a:lnTo>
                    <a:lnTo>
                      <a:pt x="16028" y="3599"/>
                    </a:lnTo>
                    <a:lnTo>
                      <a:pt x="16007" y="3725"/>
                    </a:lnTo>
                    <a:lnTo>
                      <a:pt x="15944" y="3871"/>
                    </a:lnTo>
                    <a:lnTo>
                      <a:pt x="16007" y="4018"/>
                    </a:lnTo>
                    <a:lnTo>
                      <a:pt x="15902" y="4185"/>
                    </a:lnTo>
                    <a:lnTo>
                      <a:pt x="15902" y="4394"/>
                    </a:lnTo>
                    <a:lnTo>
                      <a:pt x="15902" y="4457"/>
                    </a:lnTo>
                    <a:lnTo>
                      <a:pt x="15986" y="4457"/>
                    </a:lnTo>
                    <a:lnTo>
                      <a:pt x="16028" y="4478"/>
                    </a:lnTo>
                    <a:lnTo>
                      <a:pt x="16111" y="4394"/>
                    </a:lnTo>
                    <a:lnTo>
                      <a:pt x="16237" y="4374"/>
                    </a:lnTo>
                    <a:lnTo>
                      <a:pt x="16341" y="4394"/>
                    </a:lnTo>
                    <a:lnTo>
                      <a:pt x="16509" y="4374"/>
                    </a:lnTo>
                    <a:lnTo>
                      <a:pt x="16676" y="4227"/>
                    </a:lnTo>
                    <a:lnTo>
                      <a:pt x="16760" y="4185"/>
                    </a:lnTo>
                    <a:lnTo>
                      <a:pt x="16760" y="4143"/>
                    </a:lnTo>
                    <a:lnTo>
                      <a:pt x="16864" y="4060"/>
                    </a:lnTo>
                    <a:lnTo>
                      <a:pt x="16927" y="4143"/>
                    </a:lnTo>
                    <a:lnTo>
                      <a:pt x="16927" y="4269"/>
                    </a:lnTo>
                    <a:lnTo>
                      <a:pt x="16844" y="4353"/>
                    </a:lnTo>
                    <a:lnTo>
                      <a:pt x="16927" y="4457"/>
                    </a:lnTo>
                    <a:lnTo>
                      <a:pt x="17032" y="4457"/>
                    </a:lnTo>
                    <a:lnTo>
                      <a:pt x="17178" y="4374"/>
                    </a:lnTo>
                    <a:lnTo>
                      <a:pt x="17346" y="4374"/>
                    </a:lnTo>
                    <a:lnTo>
                      <a:pt x="17450" y="4248"/>
                    </a:lnTo>
                    <a:lnTo>
                      <a:pt x="17597" y="4081"/>
                    </a:lnTo>
                    <a:lnTo>
                      <a:pt x="17576" y="4018"/>
                    </a:lnTo>
                    <a:lnTo>
                      <a:pt x="17701" y="3850"/>
                    </a:lnTo>
                    <a:lnTo>
                      <a:pt x="17722" y="3767"/>
                    </a:lnTo>
                    <a:lnTo>
                      <a:pt x="17890" y="3620"/>
                    </a:lnTo>
                    <a:lnTo>
                      <a:pt x="18015" y="3557"/>
                    </a:lnTo>
                    <a:lnTo>
                      <a:pt x="18036" y="3453"/>
                    </a:lnTo>
                    <a:lnTo>
                      <a:pt x="18099" y="3306"/>
                    </a:lnTo>
                    <a:lnTo>
                      <a:pt x="18204" y="3453"/>
                    </a:lnTo>
                    <a:lnTo>
                      <a:pt x="18350" y="3453"/>
                    </a:lnTo>
                    <a:lnTo>
                      <a:pt x="18497" y="3348"/>
                    </a:lnTo>
                    <a:lnTo>
                      <a:pt x="18643" y="3327"/>
                    </a:lnTo>
                    <a:lnTo>
                      <a:pt x="18706" y="3181"/>
                    </a:lnTo>
                    <a:lnTo>
                      <a:pt x="18769" y="3181"/>
                    </a:lnTo>
                    <a:lnTo>
                      <a:pt x="18873" y="3076"/>
                    </a:lnTo>
                    <a:lnTo>
                      <a:pt x="18936" y="2909"/>
                    </a:lnTo>
                    <a:lnTo>
                      <a:pt x="19124" y="2867"/>
                    </a:lnTo>
                    <a:lnTo>
                      <a:pt x="19187" y="2846"/>
                    </a:lnTo>
                    <a:lnTo>
                      <a:pt x="19250" y="2888"/>
                    </a:lnTo>
                    <a:lnTo>
                      <a:pt x="19333" y="2846"/>
                    </a:lnTo>
                    <a:lnTo>
                      <a:pt x="19543" y="2846"/>
                    </a:lnTo>
                    <a:lnTo>
                      <a:pt x="19668" y="2762"/>
                    </a:lnTo>
                    <a:lnTo>
                      <a:pt x="19773" y="2762"/>
                    </a:lnTo>
                    <a:lnTo>
                      <a:pt x="20024" y="2658"/>
                    </a:lnTo>
                    <a:lnTo>
                      <a:pt x="20233" y="2616"/>
                    </a:lnTo>
                    <a:lnTo>
                      <a:pt x="20296" y="2595"/>
                    </a:lnTo>
                    <a:cubicBezTo>
                      <a:pt x="20338" y="2679"/>
                      <a:pt x="20442" y="2741"/>
                      <a:pt x="20526" y="2762"/>
                    </a:cubicBezTo>
                    <a:lnTo>
                      <a:pt x="20401" y="2783"/>
                    </a:lnTo>
                    <a:lnTo>
                      <a:pt x="19877" y="2993"/>
                    </a:lnTo>
                    <a:lnTo>
                      <a:pt x="19752" y="3097"/>
                    </a:lnTo>
                    <a:lnTo>
                      <a:pt x="19438" y="3181"/>
                    </a:lnTo>
                    <a:lnTo>
                      <a:pt x="19020" y="3369"/>
                    </a:lnTo>
                    <a:lnTo>
                      <a:pt x="18852" y="3495"/>
                    </a:lnTo>
                    <a:lnTo>
                      <a:pt x="18852" y="3578"/>
                    </a:lnTo>
                    <a:lnTo>
                      <a:pt x="18957" y="3578"/>
                    </a:lnTo>
                    <a:lnTo>
                      <a:pt x="19020" y="3620"/>
                    </a:lnTo>
                    <a:lnTo>
                      <a:pt x="18915" y="3704"/>
                    </a:lnTo>
                    <a:lnTo>
                      <a:pt x="18831" y="3704"/>
                    </a:lnTo>
                    <a:lnTo>
                      <a:pt x="18643" y="3850"/>
                    </a:lnTo>
                    <a:lnTo>
                      <a:pt x="18497" y="3850"/>
                    </a:lnTo>
                    <a:lnTo>
                      <a:pt x="18413" y="3934"/>
                    </a:lnTo>
                    <a:lnTo>
                      <a:pt x="18392" y="4039"/>
                    </a:lnTo>
                    <a:lnTo>
                      <a:pt x="18225" y="4143"/>
                    </a:lnTo>
                    <a:lnTo>
                      <a:pt x="18162" y="4227"/>
                    </a:lnTo>
                    <a:lnTo>
                      <a:pt x="18162" y="4353"/>
                    </a:lnTo>
                    <a:lnTo>
                      <a:pt x="18225" y="4311"/>
                    </a:lnTo>
                    <a:lnTo>
                      <a:pt x="18308" y="4374"/>
                    </a:lnTo>
                    <a:lnTo>
                      <a:pt x="18266" y="4457"/>
                    </a:lnTo>
                    <a:lnTo>
                      <a:pt x="18287" y="4478"/>
                    </a:lnTo>
                    <a:lnTo>
                      <a:pt x="18371" y="4457"/>
                    </a:lnTo>
                    <a:lnTo>
                      <a:pt x="18476" y="4415"/>
                    </a:lnTo>
                    <a:lnTo>
                      <a:pt x="18580" y="4415"/>
                    </a:lnTo>
                    <a:lnTo>
                      <a:pt x="18643" y="4457"/>
                    </a:lnTo>
                    <a:lnTo>
                      <a:pt x="18622" y="4541"/>
                    </a:lnTo>
                    <a:lnTo>
                      <a:pt x="18497" y="4583"/>
                    </a:lnTo>
                    <a:lnTo>
                      <a:pt x="18371" y="4520"/>
                    </a:lnTo>
                    <a:lnTo>
                      <a:pt x="18287" y="4562"/>
                    </a:lnTo>
                    <a:lnTo>
                      <a:pt x="18308" y="4666"/>
                    </a:lnTo>
                    <a:lnTo>
                      <a:pt x="18517" y="4771"/>
                    </a:lnTo>
                    <a:lnTo>
                      <a:pt x="18601" y="4729"/>
                    </a:lnTo>
                    <a:lnTo>
                      <a:pt x="18622" y="4646"/>
                    </a:lnTo>
                    <a:lnTo>
                      <a:pt x="18685" y="4646"/>
                    </a:lnTo>
                    <a:lnTo>
                      <a:pt x="18727" y="4687"/>
                    </a:lnTo>
                    <a:lnTo>
                      <a:pt x="18685" y="4771"/>
                    </a:lnTo>
                    <a:lnTo>
                      <a:pt x="18789" y="4771"/>
                    </a:lnTo>
                    <a:lnTo>
                      <a:pt x="18957" y="4792"/>
                    </a:lnTo>
                    <a:lnTo>
                      <a:pt x="19145" y="4750"/>
                    </a:lnTo>
                    <a:lnTo>
                      <a:pt x="19250" y="4750"/>
                    </a:lnTo>
                    <a:lnTo>
                      <a:pt x="19417" y="4834"/>
                    </a:lnTo>
                    <a:lnTo>
                      <a:pt x="19543" y="4792"/>
                    </a:lnTo>
                    <a:lnTo>
                      <a:pt x="19647" y="4855"/>
                    </a:lnTo>
                    <a:lnTo>
                      <a:pt x="19689" y="4959"/>
                    </a:lnTo>
                    <a:lnTo>
                      <a:pt x="19773" y="4959"/>
                    </a:lnTo>
                    <a:lnTo>
                      <a:pt x="19752" y="5001"/>
                    </a:lnTo>
                    <a:lnTo>
                      <a:pt x="19668" y="5001"/>
                    </a:lnTo>
                    <a:lnTo>
                      <a:pt x="19522" y="4897"/>
                    </a:lnTo>
                    <a:lnTo>
                      <a:pt x="19313" y="4897"/>
                    </a:lnTo>
                    <a:lnTo>
                      <a:pt x="19250" y="4959"/>
                    </a:lnTo>
                    <a:lnTo>
                      <a:pt x="19375" y="5001"/>
                    </a:lnTo>
                    <a:lnTo>
                      <a:pt x="19417" y="5064"/>
                    </a:lnTo>
                    <a:lnTo>
                      <a:pt x="19229" y="5064"/>
                    </a:lnTo>
                    <a:lnTo>
                      <a:pt x="19145" y="4980"/>
                    </a:lnTo>
                    <a:lnTo>
                      <a:pt x="18894" y="5001"/>
                    </a:lnTo>
                    <a:lnTo>
                      <a:pt x="18810" y="5064"/>
                    </a:lnTo>
                    <a:lnTo>
                      <a:pt x="18727" y="5001"/>
                    </a:lnTo>
                    <a:lnTo>
                      <a:pt x="18643" y="5001"/>
                    </a:lnTo>
                    <a:lnTo>
                      <a:pt x="18580" y="5043"/>
                    </a:lnTo>
                    <a:lnTo>
                      <a:pt x="18497" y="5043"/>
                    </a:lnTo>
                    <a:lnTo>
                      <a:pt x="18225" y="5064"/>
                    </a:lnTo>
                    <a:lnTo>
                      <a:pt x="18183" y="5085"/>
                    </a:lnTo>
                    <a:lnTo>
                      <a:pt x="17973" y="5127"/>
                    </a:lnTo>
                    <a:lnTo>
                      <a:pt x="17953" y="5273"/>
                    </a:lnTo>
                    <a:lnTo>
                      <a:pt x="17973" y="5587"/>
                    </a:lnTo>
                    <a:lnTo>
                      <a:pt x="17994" y="5629"/>
                    </a:lnTo>
                    <a:lnTo>
                      <a:pt x="17994" y="5754"/>
                    </a:lnTo>
                    <a:lnTo>
                      <a:pt x="17953" y="5796"/>
                    </a:lnTo>
                    <a:lnTo>
                      <a:pt x="17953" y="5859"/>
                    </a:lnTo>
                    <a:lnTo>
                      <a:pt x="17994" y="5922"/>
                    </a:lnTo>
                    <a:lnTo>
                      <a:pt x="18099" y="5901"/>
                    </a:lnTo>
                    <a:lnTo>
                      <a:pt x="18141" y="5901"/>
                    </a:lnTo>
                    <a:lnTo>
                      <a:pt x="18225" y="5943"/>
                    </a:lnTo>
                    <a:lnTo>
                      <a:pt x="18329" y="5943"/>
                    </a:lnTo>
                    <a:lnTo>
                      <a:pt x="18371" y="5901"/>
                    </a:lnTo>
                    <a:lnTo>
                      <a:pt x="18392" y="5901"/>
                    </a:lnTo>
                    <a:lnTo>
                      <a:pt x="18476" y="5922"/>
                    </a:lnTo>
                    <a:lnTo>
                      <a:pt x="18517" y="5964"/>
                    </a:lnTo>
                    <a:lnTo>
                      <a:pt x="18559" y="5943"/>
                    </a:lnTo>
                    <a:lnTo>
                      <a:pt x="18622" y="6006"/>
                    </a:lnTo>
                    <a:lnTo>
                      <a:pt x="18622" y="6047"/>
                    </a:lnTo>
                    <a:lnTo>
                      <a:pt x="18706" y="6068"/>
                    </a:lnTo>
                    <a:lnTo>
                      <a:pt x="18789" y="6047"/>
                    </a:lnTo>
                    <a:lnTo>
                      <a:pt x="18852" y="6047"/>
                    </a:lnTo>
                    <a:lnTo>
                      <a:pt x="18915" y="6110"/>
                    </a:lnTo>
                    <a:lnTo>
                      <a:pt x="19041" y="6110"/>
                    </a:lnTo>
                    <a:lnTo>
                      <a:pt x="19124" y="6068"/>
                    </a:lnTo>
                    <a:lnTo>
                      <a:pt x="19229" y="6131"/>
                    </a:lnTo>
                    <a:lnTo>
                      <a:pt x="19333" y="6068"/>
                    </a:lnTo>
                    <a:lnTo>
                      <a:pt x="19417" y="6110"/>
                    </a:lnTo>
                    <a:lnTo>
                      <a:pt x="19543" y="6110"/>
                    </a:lnTo>
                    <a:lnTo>
                      <a:pt x="19647" y="6068"/>
                    </a:lnTo>
                    <a:lnTo>
                      <a:pt x="19752" y="6131"/>
                    </a:lnTo>
                    <a:lnTo>
                      <a:pt x="19773" y="6215"/>
                    </a:lnTo>
                    <a:lnTo>
                      <a:pt x="19857" y="6152"/>
                    </a:lnTo>
                    <a:lnTo>
                      <a:pt x="19877" y="6257"/>
                    </a:lnTo>
                    <a:lnTo>
                      <a:pt x="19982" y="6340"/>
                    </a:lnTo>
                    <a:lnTo>
                      <a:pt x="19982" y="6382"/>
                    </a:lnTo>
                    <a:lnTo>
                      <a:pt x="20003" y="6445"/>
                    </a:lnTo>
                    <a:lnTo>
                      <a:pt x="20108" y="6445"/>
                    </a:lnTo>
                    <a:lnTo>
                      <a:pt x="20191" y="6466"/>
                    </a:lnTo>
                    <a:lnTo>
                      <a:pt x="20212" y="6550"/>
                    </a:lnTo>
                    <a:lnTo>
                      <a:pt x="20275" y="6570"/>
                    </a:lnTo>
                    <a:lnTo>
                      <a:pt x="20359" y="6654"/>
                    </a:lnTo>
                    <a:lnTo>
                      <a:pt x="20317" y="6696"/>
                    </a:lnTo>
                    <a:lnTo>
                      <a:pt x="20317" y="6780"/>
                    </a:lnTo>
                    <a:lnTo>
                      <a:pt x="20422" y="6884"/>
                    </a:lnTo>
                    <a:lnTo>
                      <a:pt x="20589" y="6989"/>
                    </a:lnTo>
                    <a:lnTo>
                      <a:pt x="20589" y="7052"/>
                    </a:lnTo>
                    <a:lnTo>
                      <a:pt x="20568" y="7073"/>
                    </a:lnTo>
                    <a:lnTo>
                      <a:pt x="20589" y="7114"/>
                    </a:lnTo>
                    <a:lnTo>
                      <a:pt x="20526" y="7094"/>
                    </a:lnTo>
                    <a:lnTo>
                      <a:pt x="20317" y="7052"/>
                    </a:lnTo>
                    <a:lnTo>
                      <a:pt x="20170" y="6989"/>
                    </a:lnTo>
                    <a:lnTo>
                      <a:pt x="20087" y="7010"/>
                    </a:lnTo>
                    <a:lnTo>
                      <a:pt x="20003" y="6989"/>
                    </a:lnTo>
                    <a:lnTo>
                      <a:pt x="19982" y="7010"/>
                    </a:lnTo>
                    <a:lnTo>
                      <a:pt x="19898" y="7010"/>
                    </a:lnTo>
                    <a:lnTo>
                      <a:pt x="19836" y="6905"/>
                    </a:lnTo>
                    <a:lnTo>
                      <a:pt x="19752" y="6905"/>
                    </a:lnTo>
                    <a:lnTo>
                      <a:pt x="19689" y="6801"/>
                    </a:lnTo>
                    <a:lnTo>
                      <a:pt x="19647" y="6780"/>
                    </a:lnTo>
                    <a:lnTo>
                      <a:pt x="19522" y="6801"/>
                    </a:lnTo>
                    <a:lnTo>
                      <a:pt x="19438" y="6780"/>
                    </a:lnTo>
                    <a:lnTo>
                      <a:pt x="19375" y="6738"/>
                    </a:lnTo>
                    <a:lnTo>
                      <a:pt x="19250" y="6675"/>
                    </a:lnTo>
                    <a:lnTo>
                      <a:pt x="19229" y="6591"/>
                    </a:lnTo>
                    <a:lnTo>
                      <a:pt x="19166" y="6591"/>
                    </a:lnTo>
                    <a:lnTo>
                      <a:pt x="19124" y="6570"/>
                    </a:lnTo>
                    <a:lnTo>
                      <a:pt x="18999" y="6570"/>
                    </a:lnTo>
                    <a:lnTo>
                      <a:pt x="18936" y="6550"/>
                    </a:lnTo>
                    <a:lnTo>
                      <a:pt x="18685" y="6550"/>
                    </a:lnTo>
                    <a:lnTo>
                      <a:pt x="18517" y="6529"/>
                    </a:lnTo>
                    <a:lnTo>
                      <a:pt x="18413" y="6487"/>
                    </a:lnTo>
                    <a:lnTo>
                      <a:pt x="17973" y="6487"/>
                    </a:lnTo>
                    <a:lnTo>
                      <a:pt x="17890" y="6529"/>
                    </a:lnTo>
                    <a:lnTo>
                      <a:pt x="17764" y="6550"/>
                    </a:lnTo>
                    <a:lnTo>
                      <a:pt x="17701" y="6633"/>
                    </a:lnTo>
                    <a:lnTo>
                      <a:pt x="17701" y="6801"/>
                    </a:lnTo>
                    <a:lnTo>
                      <a:pt x="17597" y="6968"/>
                    </a:lnTo>
                    <a:lnTo>
                      <a:pt x="17639" y="7156"/>
                    </a:lnTo>
                    <a:lnTo>
                      <a:pt x="17597" y="7219"/>
                    </a:lnTo>
                    <a:lnTo>
                      <a:pt x="17639" y="7282"/>
                    </a:lnTo>
                    <a:lnTo>
                      <a:pt x="17701" y="7303"/>
                    </a:lnTo>
                    <a:lnTo>
                      <a:pt x="17681" y="7366"/>
                    </a:lnTo>
                    <a:lnTo>
                      <a:pt x="17639" y="7387"/>
                    </a:lnTo>
                    <a:lnTo>
                      <a:pt x="17701" y="7617"/>
                    </a:lnTo>
                    <a:lnTo>
                      <a:pt x="17785" y="7700"/>
                    </a:lnTo>
                    <a:lnTo>
                      <a:pt x="17806" y="7742"/>
                    </a:lnTo>
                    <a:lnTo>
                      <a:pt x="17973" y="7847"/>
                    </a:lnTo>
                    <a:lnTo>
                      <a:pt x="18015" y="7910"/>
                    </a:lnTo>
                    <a:lnTo>
                      <a:pt x="18120" y="7889"/>
                    </a:lnTo>
                    <a:lnTo>
                      <a:pt x="18183" y="7951"/>
                    </a:lnTo>
                    <a:lnTo>
                      <a:pt x="18266" y="7993"/>
                    </a:lnTo>
                    <a:lnTo>
                      <a:pt x="18392" y="7931"/>
                    </a:lnTo>
                    <a:lnTo>
                      <a:pt x="18476" y="7931"/>
                    </a:lnTo>
                    <a:lnTo>
                      <a:pt x="18538" y="8014"/>
                    </a:lnTo>
                    <a:lnTo>
                      <a:pt x="18685" y="8014"/>
                    </a:lnTo>
                    <a:lnTo>
                      <a:pt x="18748" y="8140"/>
                    </a:lnTo>
                    <a:lnTo>
                      <a:pt x="18831" y="8161"/>
                    </a:lnTo>
                    <a:lnTo>
                      <a:pt x="18852" y="8223"/>
                    </a:lnTo>
                    <a:lnTo>
                      <a:pt x="18727" y="8265"/>
                    </a:lnTo>
                    <a:lnTo>
                      <a:pt x="18727" y="8349"/>
                    </a:lnTo>
                    <a:lnTo>
                      <a:pt x="18685" y="8412"/>
                    </a:lnTo>
                    <a:lnTo>
                      <a:pt x="18685" y="8454"/>
                    </a:lnTo>
                    <a:lnTo>
                      <a:pt x="18622" y="8537"/>
                    </a:lnTo>
                    <a:lnTo>
                      <a:pt x="18497" y="8621"/>
                    </a:lnTo>
                    <a:lnTo>
                      <a:pt x="18497" y="8663"/>
                    </a:lnTo>
                    <a:lnTo>
                      <a:pt x="18434" y="8747"/>
                    </a:lnTo>
                    <a:lnTo>
                      <a:pt x="18517" y="8788"/>
                    </a:lnTo>
                    <a:lnTo>
                      <a:pt x="18517" y="8935"/>
                    </a:lnTo>
                    <a:lnTo>
                      <a:pt x="18580" y="9060"/>
                    </a:lnTo>
                    <a:lnTo>
                      <a:pt x="18580" y="9144"/>
                    </a:lnTo>
                    <a:lnTo>
                      <a:pt x="18434" y="9165"/>
                    </a:lnTo>
                    <a:lnTo>
                      <a:pt x="18497" y="9207"/>
                    </a:lnTo>
                    <a:lnTo>
                      <a:pt x="18685" y="9249"/>
                    </a:lnTo>
                    <a:lnTo>
                      <a:pt x="18748" y="9207"/>
                    </a:lnTo>
                    <a:lnTo>
                      <a:pt x="18810" y="9207"/>
                    </a:lnTo>
                    <a:lnTo>
                      <a:pt x="18831" y="9270"/>
                    </a:lnTo>
                    <a:lnTo>
                      <a:pt x="18894" y="9207"/>
                    </a:lnTo>
                    <a:lnTo>
                      <a:pt x="18936" y="9207"/>
                    </a:lnTo>
                    <a:lnTo>
                      <a:pt x="18999" y="9249"/>
                    </a:lnTo>
                    <a:lnTo>
                      <a:pt x="19145" y="9249"/>
                    </a:lnTo>
                    <a:lnTo>
                      <a:pt x="19333" y="9311"/>
                    </a:lnTo>
                    <a:lnTo>
                      <a:pt x="19417" y="9249"/>
                    </a:lnTo>
                    <a:lnTo>
                      <a:pt x="19564" y="9249"/>
                    </a:lnTo>
                    <a:lnTo>
                      <a:pt x="19585" y="9291"/>
                    </a:lnTo>
                    <a:lnTo>
                      <a:pt x="19626" y="9291"/>
                    </a:lnTo>
                    <a:lnTo>
                      <a:pt x="19668" y="9270"/>
                    </a:lnTo>
                    <a:lnTo>
                      <a:pt x="19752" y="9249"/>
                    </a:lnTo>
                    <a:lnTo>
                      <a:pt x="19794" y="9270"/>
                    </a:lnTo>
                    <a:lnTo>
                      <a:pt x="19836" y="9353"/>
                    </a:lnTo>
                    <a:lnTo>
                      <a:pt x="19877" y="9353"/>
                    </a:lnTo>
                    <a:lnTo>
                      <a:pt x="19940" y="9311"/>
                    </a:lnTo>
                    <a:lnTo>
                      <a:pt x="19982" y="9353"/>
                    </a:lnTo>
                    <a:lnTo>
                      <a:pt x="20003" y="9416"/>
                    </a:lnTo>
                    <a:lnTo>
                      <a:pt x="20066" y="9416"/>
                    </a:lnTo>
                    <a:lnTo>
                      <a:pt x="20108" y="9374"/>
                    </a:lnTo>
                    <a:lnTo>
                      <a:pt x="20254" y="9353"/>
                    </a:lnTo>
                    <a:lnTo>
                      <a:pt x="20296" y="9270"/>
                    </a:lnTo>
                    <a:lnTo>
                      <a:pt x="20401" y="9249"/>
                    </a:lnTo>
                    <a:lnTo>
                      <a:pt x="20484" y="9249"/>
                    </a:lnTo>
                    <a:lnTo>
                      <a:pt x="20589" y="9144"/>
                    </a:lnTo>
                    <a:lnTo>
                      <a:pt x="20714" y="9081"/>
                    </a:lnTo>
                    <a:lnTo>
                      <a:pt x="20819" y="9060"/>
                    </a:lnTo>
                    <a:lnTo>
                      <a:pt x="20840" y="8998"/>
                    </a:lnTo>
                    <a:lnTo>
                      <a:pt x="20924" y="8998"/>
                    </a:lnTo>
                    <a:lnTo>
                      <a:pt x="21028" y="9039"/>
                    </a:lnTo>
                    <a:lnTo>
                      <a:pt x="21112" y="9039"/>
                    </a:lnTo>
                    <a:lnTo>
                      <a:pt x="21196" y="9081"/>
                    </a:lnTo>
                    <a:lnTo>
                      <a:pt x="21405" y="9081"/>
                    </a:lnTo>
                    <a:lnTo>
                      <a:pt x="21635" y="8935"/>
                    </a:lnTo>
                    <a:lnTo>
                      <a:pt x="21656" y="8851"/>
                    </a:lnTo>
                    <a:lnTo>
                      <a:pt x="21719" y="8851"/>
                    </a:lnTo>
                    <a:lnTo>
                      <a:pt x="21740" y="8893"/>
                    </a:lnTo>
                    <a:lnTo>
                      <a:pt x="21761" y="8851"/>
                    </a:lnTo>
                    <a:lnTo>
                      <a:pt x="21844" y="8788"/>
                    </a:lnTo>
                    <a:lnTo>
                      <a:pt x="21844" y="8726"/>
                    </a:lnTo>
                    <a:lnTo>
                      <a:pt x="21865" y="8663"/>
                    </a:lnTo>
                    <a:lnTo>
                      <a:pt x="21928" y="8684"/>
                    </a:lnTo>
                    <a:lnTo>
                      <a:pt x="21991" y="8684"/>
                    </a:lnTo>
                    <a:lnTo>
                      <a:pt x="22054" y="8642"/>
                    </a:lnTo>
                    <a:lnTo>
                      <a:pt x="22054" y="8579"/>
                    </a:lnTo>
                    <a:lnTo>
                      <a:pt x="22095" y="8621"/>
                    </a:lnTo>
                    <a:lnTo>
                      <a:pt x="22158" y="8621"/>
                    </a:lnTo>
                    <a:lnTo>
                      <a:pt x="22179" y="8663"/>
                    </a:lnTo>
                    <a:lnTo>
                      <a:pt x="22179" y="8726"/>
                    </a:lnTo>
                    <a:lnTo>
                      <a:pt x="22242" y="8767"/>
                    </a:lnTo>
                    <a:lnTo>
                      <a:pt x="22158" y="8830"/>
                    </a:lnTo>
                    <a:lnTo>
                      <a:pt x="22158" y="8893"/>
                    </a:lnTo>
                    <a:lnTo>
                      <a:pt x="22095" y="8977"/>
                    </a:lnTo>
                    <a:lnTo>
                      <a:pt x="22054" y="8998"/>
                    </a:lnTo>
                    <a:lnTo>
                      <a:pt x="22054" y="9060"/>
                    </a:lnTo>
                    <a:lnTo>
                      <a:pt x="22137" y="9081"/>
                    </a:lnTo>
                    <a:lnTo>
                      <a:pt x="22200" y="9165"/>
                    </a:lnTo>
                    <a:lnTo>
                      <a:pt x="22242" y="9144"/>
                    </a:lnTo>
                    <a:lnTo>
                      <a:pt x="22305" y="9144"/>
                    </a:lnTo>
                    <a:lnTo>
                      <a:pt x="22409" y="9186"/>
                    </a:lnTo>
                    <a:lnTo>
                      <a:pt x="22409" y="9207"/>
                    </a:lnTo>
                    <a:cubicBezTo>
                      <a:pt x="22367" y="9207"/>
                      <a:pt x="22305" y="9249"/>
                      <a:pt x="22263" y="9270"/>
                    </a:cubicBezTo>
                    <a:lnTo>
                      <a:pt x="22242" y="9270"/>
                    </a:lnTo>
                    <a:cubicBezTo>
                      <a:pt x="22137" y="9291"/>
                      <a:pt x="22054" y="9353"/>
                      <a:pt x="21949" y="9374"/>
                    </a:cubicBezTo>
                    <a:cubicBezTo>
                      <a:pt x="21886" y="9374"/>
                      <a:pt x="21865" y="9395"/>
                      <a:pt x="21844" y="9458"/>
                    </a:cubicBezTo>
                    <a:lnTo>
                      <a:pt x="21551" y="9521"/>
                    </a:lnTo>
                    <a:lnTo>
                      <a:pt x="21133" y="9563"/>
                    </a:lnTo>
                    <a:lnTo>
                      <a:pt x="21007" y="9521"/>
                    </a:lnTo>
                    <a:lnTo>
                      <a:pt x="20903" y="9521"/>
                    </a:lnTo>
                    <a:lnTo>
                      <a:pt x="20735" y="9730"/>
                    </a:lnTo>
                    <a:lnTo>
                      <a:pt x="20631" y="9793"/>
                    </a:lnTo>
                    <a:lnTo>
                      <a:pt x="20589" y="9876"/>
                    </a:lnTo>
                    <a:lnTo>
                      <a:pt x="20673" y="9918"/>
                    </a:lnTo>
                    <a:lnTo>
                      <a:pt x="20735" y="9876"/>
                    </a:lnTo>
                    <a:lnTo>
                      <a:pt x="20798" y="9876"/>
                    </a:lnTo>
                    <a:lnTo>
                      <a:pt x="20777" y="9981"/>
                    </a:lnTo>
                    <a:lnTo>
                      <a:pt x="20694" y="10023"/>
                    </a:lnTo>
                    <a:lnTo>
                      <a:pt x="20714" y="10086"/>
                    </a:lnTo>
                    <a:lnTo>
                      <a:pt x="20882" y="10107"/>
                    </a:lnTo>
                    <a:lnTo>
                      <a:pt x="20903" y="10148"/>
                    </a:lnTo>
                    <a:lnTo>
                      <a:pt x="21028" y="10127"/>
                    </a:lnTo>
                    <a:lnTo>
                      <a:pt x="21028" y="10044"/>
                    </a:lnTo>
                    <a:lnTo>
                      <a:pt x="20945" y="9981"/>
                    </a:lnTo>
                    <a:lnTo>
                      <a:pt x="20945" y="9897"/>
                    </a:lnTo>
                    <a:lnTo>
                      <a:pt x="21028" y="9876"/>
                    </a:lnTo>
                    <a:lnTo>
                      <a:pt x="21049" y="9918"/>
                    </a:lnTo>
                    <a:lnTo>
                      <a:pt x="21133" y="9918"/>
                    </a:lnTo>
                    <a:lnTo>
                      <a:pt x="21238" y="10002"/>
                    </a:lnTo>
                    <a:lnTo>
                      <a:pt x="21321" y="9981"/>
                    </a:lnTo>
                    <a:lnTo>
                      <a:pt x="21342" y="9876"/>
                    </a:lnTo>
                    <a:lnTo>
                      <a:pt x="21426" y="9814"/>
                    </a:lnTo>
                    <a:lnTo>
                      <a:pt x="21426" y="9918"/>
                    </a:lnTo>
                    <a:lnTo>
                      <a:pt x="21530" y="10023"/>
                    </a:lnTo>
                    <a:lnTo>
                      <a:pt x="21551" y="9981"/>
                    </a:lnTo>
                    <a:lnTo>
                      <a:pt x="21551" y="9897"/>
                    </a:lnTo>
                    <a:lnTo>
                      <a:pt x="21656" y="9897"/>
                    </a:lnTo>
                    <a:lnTo>
                      <a:pt x="21677" y="9814"/>
                    </a:lnTo>
                    <a:lnTo>
                      <a:pt x="21761" y="9814"/>
                    </a:lnTo>
                    <a:lnTo>
                      <a:pt x="21886" y="9772"/>
                    </a:lnTo>
                    <a:cubicBezTo>
                      <a:pt x="21932" y="9802"/>
                      <a:pt x="21989" y="9822"/>
                      <a:pt x="22041" y="9822"/>
                    </a:cubicBezTo>
                    <a:cubicBezTo>
                      <a:pt x="22060" y="9822"/>
                      <a:pt x="22079" y="9819"/>
                      <a:pt x="22095" y="9814"/>
                    </a:cubicBezTo>
                    <a:cubicBezTo>
                      <a:pt x="22116" y="9814"/>
                      <a:pt x="22132" y="9808"/>
                      <a:pt x="22142" y="9803"/>
                    </a:cubicBezTo>
                    <a:lnTo>
                      <a:pt x="22142" y="9803"/>
                    </a:lnTo>
                    <a:lnTo>
                      <a:pt x="22095" y="9835"/>
                    </a:lnTo>
                    <a:lnTo>
                      <a:pt x="22158" y="9918"/>
                    </a:lnTo>
                    <a:lnTo>
                      <a:pt x="22033" y="10044"/>
                    </a:lnTo>
                    <a:lnTo>
                      <a:pt x="21949" y="10002"/>
                    </a:lnTo>
                    <a:lnTo>
                      <a:pt x="21886" y="10044"/>
                    </a:lnTo>
                    <a:lnTo>
                      <a:pt x="21782" y="10044"/>
                    </a:lnTo>
                    <a:lnTo>
                      <a:pt x="21740" y="10002"/>
                    </a:lnTo>
                    <a:lnTo>
                      <a:pt x="21656" y="10002"/>
                    </a:lnTo>
                    <a:lnTo>
                      <a:pt x="21551" y="10190"/>
                    </a:lnTo>
                    <a:lnTo>
                      <a:pt x="21572" y="10316"/>
                    </a:lnTo>
                    <a:lnTo>
                      <a:pt x="21572" y="10462"/>
                    </a:lnTo>
                    <a:lnTo>
                      <a:pt x="21551" y="10316"/>
                    </a:lnTo>
                    <a:lnTo>
                      <a:pt x="21510" y="10316"/>
                    </a:lnTo>
                    <a:lnTo>
                      <a:pt x="21468" y="10232"/>
                    </a:lnTo>
                    <a:lnTo>
                      <a:pt x="21405" y="10232"/>
                    </a:lnTo>
                    <a:lnTo>
                      <a:pt x="21342" y="10337"/>
                    </a:lnTo>
                    <a:lnTo>
                      <a:pt x="21196" y="10379"/>
                    </a:lnTo>
                    <a:lnTo>
                      <a:pt x="21133" y="10400"/>
                    </a:lnTo>
                    <a:lnTo>
                      <a:pt x="21133" y="10316"/>
                    </a:lnTo>
                    <a:lnTo>
                      <a:pt x="21091" y="10316"/>
                    </a:lnTo>
                    <a:lnTo>
                      <a:pt x="21007" y="10420"/>
                    </a:lnTo>
                    <a:lnTo>
                      <a:pt x="20924" y="10441"/>
                    </a:lnTo>
                    <a:lnTo>
                      <a:pt x="20882" y="10400"/>
                    </a:lnTo>
                    <a:lnTo>
                      <a:pt x="20798" y="10400"/>
                    </a:lnTo>
                    <a:lnTo>
                      <a:pt x="20735" y="10483"/>
                    </a:lnTo>
                    <a:lnTo>
                      <a:pt x="20735" y="10504"/>
                    </a:lnTo>
                    <a:lnTo>
                      <a:pt x="20589" y="10525"/>
                    </a:lnTo>
                    <a:lnTo>
                      <a:pt x="20505" y="10588"/>
                    </a:lnTo>
                    <a:lnTo>
                      <a:pt x="20505" y="10692"/>
                    </a:lnTo>
                    <a:lnTo>
                      <a:pt x="20526" y="10797"/>
                    </a:lnTo>
                    <a:lnTo>
                      <a:pt x="20422" y="11069"/>
                    </a:lnTo>
                    <a:lnTo>
                      <a:pt x="20380" y="11278"/>
                    </a:lnTo>
                    <a:lnTo>
                      <a:pt x="20380" y="11362"/>
                    </a:lnTo>
                    <a:lnTo>
                      <a:pt x="20484" y="11446"/>
                    </a:lnTo>
                    <a:lnTo>
                      <a:pt x="20463" y="11488"/>
                    </a:lnTo>
                    <a:lnTo>
                      <a:pt x="20359" y="11529"/>
                    </a:lnTo>
                    <a:lnTo>
                      <a:pt x="20359" y="11592"/>
                    </a:lnTo>
                    <a:lnTo>
                      <a:pt x="20422" y="11697"/>
                    </a:lnTo>
                    <a:lnTo>
                      <a:pt x="20422" y="11801"/>
                    </a:lnTo>
                    <a:lnTo>
                      <a:pt x="20380" y="11864"/>
                    </a:lnTo>
                    <a:lnTo>
                      <a:pt x="20359" y="11801"/>
                    </a:lnTo>
                    <a:lnTo>
                      <a:pt x="20275" y="11864"/>
                    </a:lnTo>
                    <a:lnTo>
                      <a:pt x="20212" y="11843"/>
                    </a:lnTo>
                    <a:lnTo>
                      <a:pt x="20254" y="11760"/>
                    </a:lnTo>
                    <a:lnTo>
                      <a:pt x="20296" y="11739"/>
                    </a:lnTo>
                    <a:lnTo>
                      <a:pt x="20296" y="11634"/>
                    </a:lnTo>
                    <a:lnTo>
                      <a:pt x="20212" y="11634"/>
                    </a:lnTo>
                    <a:lnTo>
                      <a:pt x="20087" y="11864"/>
                    </a:lnTo>
                    <a:lnTo>
                      <a:pt x="20066" y="12115"/>
                    </a:lnTo>
                    <a:lnTo>
                      <a:pt x="20108" y="12408"/>
                    </a:lnTo>
                    <a:lnTo>
                      <a:pt x="20108" y="12785"/>
                    </a:lnTo>
                    <a:lnTo>
                      <a:pt x="20087" y="12408"/>
                    </a:lnTo>
                    <a:lnTo>
                      <a:pt x="20045" y="12220"/>
                    </a:lnTo>
                    <a:lnTo>
                      <a:pt x="19982" y="12178"/>
                    </a:lnTo>
                    <a:lnTo>
                      <a:pt x="20045" y="12073"/>
                    </a:lnTo>
                    <a:lnTo>
                      <a:pt x="20045" y="11990"/>
                    </a:lnTo>
                    <a:lnTo>
                      <a:pt x="19898" y="11906"/>
                    </a:lnTo>
                    <a:lnTo>
                      <a:pt x="19961" y="11780"/>
                    </a:lnTo>
                    <a:lnTo>
                      <a:pt x="19961" y="11571"/>
                    </a:lnTo>
                    <a:lnTo>
                      <a:pt x="19877" y="11446"/>
                    </a:lnTo>
                    <a:lnTo>
                      <a:pt x="19877" y="11236"/>
                    </a:lnTo>
                    <a:lnTo>
                      <a:pt x="19961" y="11111"/>
                    </a:lnTo>
                    <a:lnTo>
                      <a:pt x="20045" y="10923"/>
                    </a:lnTo>
                    <a:lnTo>
                      <a:pt x="20045" y="10755"/>
                    </a:lnTo>
                    <a:lnTo>
                      <a:pt x="20003" y="10755"/>
                    </a:lnTo>
                    <a:lnTo>
                      <a:pt x="19961" y="10839"/>
                    </a:lnTo>
                    <a:lnTo>
                      <a:pt x="19940" y="10964"/>
                    </a:lnTo>
                    <a:lnTo>
                      <a:pt x="19857" y="11048"/>
                    </a:lnTo>
                    <a:lnTo>
                      <a:pt x="19836" y="11027"/>
                    </a:lnTo>
                    <a:lnTo>
                      <a:pt x="19794" y="10902"/>
                    </a:lnTo>
                    <a:lnTo>
                      <a:pt x="19877" y="10713"/>
                    </a:lnTo>
                    <a:lnTo>
                      <a:pt x="19898" y="10609"/>
                    </a:lnTo>
                    <a:lnTo>
                      <a:pt x="19836" y="10546"/>
                    </a:lnTo>
                    <a:lnTo>
                      <a:pt x="19752" y="10630"/>
                    </a:lnTo>
                    <a:lnTo>
                      <a:pt x="19731" y="10609"/>
                    </a:lnTo>
                    <a:lnTo>
                      <a:pt x="19689" y="10546"/>
                    </a:lnTo>
                    <a:lnTo>
                      <a:pt x="19731" y="10483"/>
                    </a:lnTo>
                    <a:lnTo>
                      <a:pt x="19731" y="10337"/>
                    </a:lnTo>
                    <a:lnTo>
                      <a:pt x="19668" y="10337"/>
                    </a:lnTo>
                    <a:lnTo>
                      <a:pt x="19668" y="10295"/>
                    </a:lnTo>
                    <a:lnTo>
                      <a:pt x="19689" y="10232"/>
                    </a:lnTo>
                    <a:lnTo>
                      <a:pt x="19689" y="10127"/>
                    </a:lnTo>
                    <a:lnTo>
                      <a:pt x="19585" y="10169"/>
                    </a:lnTo>
                    <a:lnTo>
                      <a:pt x="19271" y="10274"/>
                    </a:lnTo>
                    <a:lnTo>
                      <a:pt x="19103" y="10379"/>
                    </a:lnTo>
                    <a:lnTo>
                      <a:pt x="19041" y="10337"/>
                    </a:lnTo>
                    <a:lnTo>
                      <a:pt x="19041" y="10295"/>
                    </a:lnTo>
                    <a:lnTo>
                      <a:pt x="18999" y="10295"/>
                    </a:lnTo>
                    <a:lnTo>
                      <a:pt x="18915" y="10379"/>
                    </a:lnTo>
                    <a:lnTo>
                      <a:pt x="18831" y="10379"/>
                    </a:lnTo>
                    <a:lnTo>
                      <a:pt x="18789" y="10295"/>
                    </a:lnTo>
                    <a:lnTo>
                      <a:pt x="18622" y="10420"/>
                    </a:lnTo>
                    <a:lnTo>
                      <a:pt x="18622" y="10337"/>
                    </a:lnTo>
                    <a:lnTo>
                      <a:pt x="18517" y="10295"/>
                    </a:lnTo>
                    <a:lnTo>
                      <a:pt x="18476" y="10295"/>
                    </a:lnTo>
                    <a:lnTo>
                      <a:pt x="18476" y="10337"/>
                    </a:lnTo>
                    <a:lnTo>
                      <a:pt x="18308" y="10337"/>
                    </a:lnTo>
                    <a:lnTo>
                      <a:pt x="18078" y="10232"/>
                    </a:lnTo>
                    <a:lnTo>
                      <a:pt x="17890" y="10232"/>
                    </a:lnTo>
                    <a:lnTo>
                      <a:pt x="17701" y="10127"/>
                    </a:lnTo>
                    <a:lnTo>
                      <a:pt x="17555" y="10127"/>
                    </a:lnTo>
                    <a:lnTo>
                      <a:pt x="17555" y="10023"/>
                    </a:lnTo>
                    <a:lnTo>
                      <a:pt x="17429" y="9918"/>
                    </a:lnTo>
                    <a:lnTo>
                      <a:pt x="17346" y="9981"/>
                    </a:lnTo>
                    <a:lnTo>
                      <a:pt x="17241" y="9897"/>
                    </a:lnTo>
                    <a:lnTo>
                      <a:pt x="17220" y="9772"/>
                    </a:lnTo>
                    <a:lnTo>
                      <a:pt x="17116" y="9709"/>
                    </a:lnTo>
                    <a:lnTo>
                      <a:pt x="17053" y="9667"/>
                    </a:lnTo>
                    <a:lnTo>
                      <a:pt x="17157" y="9646"/>
                    </a:lnTo>
                    <a:lnTo>
                      <a:pt x="17283" y="9646"/>
                    </a:lnTo>
                    <a:lnTo>
                      <a:pt x="17283" y="9500"/>
                    </a:lnTo>
                    <a:lnTo>
                      <a:pt x="17388" y="9437"/>
                    </a:lnTo>
                    <a:lnTo>
                      <a:pt x="17367" y="9353"/>
                    </a:lnTo>
                    <a:lnTo>
                      <a:pt x="17471" y="9353"/>
                    </a:lnTo>
                    <a:lnTo>
                      <a:pt x="17639" y="9395"/>
                    </a:lnTo>
                    <a:lnTo>
                      <a:pt x="17681" y="9374"/>
                    </a:lnTo>
                    <a:lnTo>
                      <a:pt x="17681" y="9332"/>
                    </a:lnTo>
                    <a:lnTo>
                      <a:pt x="17806" y="9332"/>
                    </a:lnTo>
                    <a:lnTo>
                      <a:pt x="18078" y="9395"/>
                    </a:lnTo>
                    <a:lnTo>
                      <a:pt x="18183" y="9291"/>
                    </a:lnTo>
                    <a:lnTo>
                      <a:pt x="18183" y="9165"/>
                    </a:lnTo>
                    <a:lnTo>
                      <a:pt x="18225" y="9060"/>
                    </a:lnTo>
                    <a:lnTo>
                      <a:pt x="18183" y="8935"/>
                    </a:lnTo>
                    <a:lnTo>
                      <a:pt x="18183" y="8809"/>
                    </a:lnTo>
                    <a:lnTo>
                      <a:pt x="18120" y="8705"/>
                    </a:lnTo>
                    <a:lnTo>
                      <a:pt x="18078" y="8537"/>
                    </a:lnTo>
                    <a:lnTo>
                      <a:pt x="17994" y="8516"/>
                    </a:lnTo>
                    <a:lnTo>
                      <a:pt x="17973" y="8433"/>
                    </a:lnTo>
                    <a:lnTo>
                      <a:pt x="17806" y="8286"/>
                    </a:lnTo>
                    <a:lnTo>
                      <a:pt x="17764" y="8286"/>
                    </a:lnTo>
                    <a:lnTo>
                      <a:pt x="17743" y="8349"/>
                    </a:lnTo>
                    <a:lnTo>
                      <a:pt x="17681" y="8349"/>
                    </a:lnTo>
                    <a:lnTo>
                      <a:pt x="17660" y="8286"/>
                    </a:lnTo>
                    <a:lnTo>
                      <a:pt x="17492" y="8203"/>
                    </a:lnTo>
                    <a:lnTo>
                      <a:pt x="17492" y="8244"/>
                    </a:lnTo>
                    <a:lnTo>
                      <a:pt x="17597" y="8328"/>
                    </a:lnTo>
                    <a:lnTo>
                      <a:pt x="17576" y="8391"/>
                    </a:lnTo>
                    <a:lnTo>
                      <a:pt x="17639" y="8454"/>
                    </a:lnTo>
                    <a:lnTo>
                      <a:pt x="17576" y="8558"/>
                    </a:lnTo>
                    <a:lnTo>
                      <a:pt x="17492" y="8454"/>
                    </a:lnTo>
                    <a:lnTo>
                      <a:pt x="17492" y="8349"/>
                    </a:lnTo>
                    <a:lnTo>
                      <a:pt x="17388" y="8349"/>
                    </a:lnTo>
                    <a:lnTo>
                      <a:pt x="17220" y="8244"/>
                    </a:lnTo>
                    <a:lnTo>
                      <a:pt x="17178" y="8182"/>
                    </a:lnTo>
                    <a:lnTo>
                      <a:pt x="17137" y="8223"/>
                    </a:lnTo>
                    <a:lnTo>
                      <a:pt x="17053" y="8182"/>
                    </a:lnTo>
                    <a:lnTo>
                      <a:pt x="17011" y="8077"/>
                    </a:lnTo>
                    <a:lnTo>
                      <a:pt x="16906" y="7993"/>
                    </a:lnTo>
                    <a:lnTo>
                      <a:pt x="16739" y="7993"/>
                    </a:lnTo>
                    <a:lnTo>
                      <a:pt x="16551" y="7805"/>
                    </a:lnTo>
                    <a:lnTo>
                      <a:pt x="16404" y="7721"/>
                    </a:lnTo>
                    <a:lnTo>
                      <a:pt x="16383" y="7617"/>
                    </a:lnTo>
                    <a:lnTo>
                      <a:pt x="15902" y="7345"/>
                    </a:lnTo>
                    <a:lnTo>
                      <a:pt x="15776" y="7135"/>
                    </a:lnTo>
                    <a:lnTo>
                      <a:pt x="15776" y="6968"/>
                    </a:lnTo>
                    <a:lnTo>
                      <a:pt x="15672" y="6717"/>
                    </a:lnTo>
                    <a:lnTo>
                      <a:pt x="15672" y="6612"/>
                    </a:lnTo>
                    <a:lnTo>
                      <a:pt x="15567" y="6612"/>
                    </a:lnTo>
                    <a:lnTo>
                      <a:pt x="15442" y="6508"/>
                    </a:lnTo>
                    <a:lnTo>
                      <a:pt x="15337" y="6508"/>
                    </a:lnTo>
                    <a:lnTo>
                      <a:pt x="15253" y="6424"/>
                    </a:lnTo>
                    <a:lnTo>
                      <a:pt x="15149" y="6403"/>
                    </a:lnTo>
                    <a:lnTo>
                      <a:pt x="15065" y="6319"/>
                    </a:lnTo>
                    <a:lnTo>
                      <a:pt x="14940" y="6361"/>
                    </a:lnTo>
                    <a:lnTo>
                      <a:pt x="14793" y="6487"/>
                    </a:lnTo>
                    <a:lnTo>
                      <a:pt x="14688" y="6696"/>
                    </a:lnTo>
                    <a:lnTo>
                      <a:pt x="14584" y="6738"/>
                    </a:lnTo>
                    <a:lnTo>
                      <a:pt x="14479" y="6801"/>
                    </a:lnTo>
                    <a:lnTo>
                      <a:pt x="14375" y="6801"/>
                    </a:lnTo>
                    <a:lnTo>
                      <a:pt x="14312" y="6738"/>
                    </a:lnTo>
                    <a:lnTo>
                      <a:pt x="14144" y="6696"/>
                    </a:lnTo>
                    <a:lnTo>
                      <a:pt x="14061" y="6633"/>
                    </a:lnTo>
                    <a:lnTo>
                      <a:pt x="14144" y="6529"/>
                    </a:lnTo>
                    <a:lnTo>
                      <a:pt x="14207" y="6466"/>
                    </a:lnTo>
                    <a:lnTo>
                      <a:pt x="14270" y="6466"/>
                    </a:lnTo>
                    <a:lnTo>
                      <a:pt x="14375" y="6361"/>
                    </a:lnTo>
                    <a:lnTo>
                      <a:pt x="14458" y="6319"/>
                    </a:lnTo>
                    <a:lnTo>
                      <a:pt x="14479" y="6257"/>
                    </a:lnTo>
                    <a:lnTo>
                      <a:pt x="14458" y="6215"/>
                    </a:lnTo>
                    <a:lnTo>
                      <a:pt x="14375" y="6236"/>
                    </a:lnTo>
                    <a:lnTo>
                      <a:pt x="14333" y="6194"/>
                    </a:lnTo>
                    <a:lnTo>
                      <a:pt x="14354" y="6110"/>
                    </a:lnTo>
                    <a:lnTo>
                      <a:pt x="14458" y="6006"/>
                    </a:lnTo>
                    <a:lnTo>
                      <a:pt x="14437" y="5943"/>
                    </a:lnTo>
                    <a:lnTo>
                      <a:pt x="14542" y="5838"/>
                    </a:lnTo>
                    <a:lnTo>
                      <a:pt x="14542" y="5754"/>
                    </a:lnTo>
                    <a:lnTo>
                      <a:pt x="14521" y="5629"/>
                    </a:lnTo>
                    <a:lnTo>
                      <a:pt x="14375" y="5650"/>
                    </a:lnTo>
                    <a:lnTo>
                      <a:pt x="14375" y="5734"/>
                    </a:lnTo>
                    <a:lnTo>
                      <a:pt x="14165" y="5880"/>
                    </a:lnTo>
                    <a:lnTo>
                      <a:pt x="14061" y="5838"/>
                    </a:lnTo>
                    <a:lnTo>
                      <a:pt x="14165" y="6047"/>
                    </a:lnTo>
                    <a:lnTo>
                      <a:pt x="14103" y="6131"/>
                    </a:lnTo>
                    <a:lnTo>
                      <a:pt x="14061" y="6026"/>
                    </a:lnTo>
                    <a:lnTo>
                      <a:pt x="13914" y="6026"/>
                    </a:lnTo>
                    <a:lnTo>
                      <a:pt x="13810" y="6131"/>
                    </a:lnTo>
                    <a:lnTo>
                      <a:pt x="13893" y="6152"/>
                    </a:lnTo>
                    <a:lnTo>
                      <a:pt x="13851" y="6298"/>
                    </a:lnTo>
                    <a:lnTo>
                      <a:pt x="13747" y="6236"/>
                    </a:lnTo>
                    <a:lnTo>
                      <a:pt x="13642" y="6319"/>
                    </a:lnTo>
                    <a:lnTo>
                      <a:pt x="13684" y="6403"/>
                    </a:lnTo>
                    <a:lnTo>
                      <a:pt x="13789" y="6403"/>
                    </a:lnTo>
                    <a:lnTo>
                      <a:pt x="13831" y="6466"/>
                    </a:lnTo>
                    <a:lnTo>
                      <a:pt x="13642" y="6570"/>
                    </a:lnTo>
                    <a:lnTo>
                      <a:pt x="13579" y="6424"/>
                    </a:lnTo>
                    <a:lnTo>
                      <a:pt x="13433" y="6361"/>
                    </a:lnTo>
                    <a:lnTo>
                      <a:pt x="13391" y="6236"/>
                    </a:lnTo>
                    <a:lnTo>
                      <a:pt x="13391" y="5713"/>
                    </a:lnTo>
                    <a:lnTo>
                      <a:pt x="13496" y="5503"/>
                    </a:lnTo>
                    <a:lnTo>
                      <a:pt x="13475" y="5148"/>
                    </a:lnTo>
                    <a:lnTo>
                      <a:pt x="13538" y="5001"/>
                    </a:lnTo>
                    <a:lnTo>
                      <a:pt x="13517" y="4562"/>
                    </a:lnTo>
                    <a:lnTo>
                      <a:pt x="13517" y="4625"/>
                    </a:lnTo>
                    <a:lnTo>
                      <a:pt x="13370" y="4687"/>
                    </a:lnTo>
                    <a:lnTo>
                      <a:pt x="13266" y="4855"/>
                    </a:lnTo>
                    <a:lnTo>
                      <a:pt x="13349" y="4938"/>
                    </a:lnTo>
                    <a:lnTo>
                      <a:pt x="13287" y="5001"/>
                    </a:lnTo>
                    <a:lnTo>
                      <a:pt x="13349" y="5148"/>
                    </a:lnTo>
                    <a:lnTo>
                      <a:pt x="13307" y="5315"/>
                    </a:lnTo>
                    <a:lnTo>
                      <a:pt x="13245" y="5294"/>
                    </a:lnTo>
                    <a:lnTo>
                      <a:pt x="13161" y="5210"/>
                    </a:lnTo>
                    <a:lnTo>
                      <a:pt x="13119" y="5294"/>
                    </a:lnTo>
                    <a:lnTo>
                      <a:pt x="13119" y="5378"/>
                    </a:lnTo>
                    <a:lnTo>
                      <a:pt x="13056" y="5315"/>
                    </a:lnTo>
                    <a:lnTo>
                      <a:pt x="12952" y="5399"/>
                    </a:lnTo>
                    <a:lnTo>
                      <a:pt x="12952" y="5482"/>
                    </a:lnTo>
                    <a:lnTo>
                      <a:pt x="12889" y="5482"/>
                    </a:lnTo>
                    <a:lnTo>
                      <a:pt x="12638" y="5608"/>
                    </a:lnTo>
                    <a:lnTo>
                      <a:pt x="12491" y="5775"/>
                    </a:lnTo>
                    <a:lnTo>
                      <a:pt x="12429" y="5692"/>
                    </a:lnTo>
                    <a:lnTo>
                      <a:pt x="12429" y="5587"/>
                    </a:lnTo>
                    <a:lnTo>
                      <a:pt x="12575" y="5524"/>
                    </a:lnTo>
                    <a:lnTo>
                      <a:pt x="12596" y="5420"/>
                    </a:lnTo>
                    <a:lnTo>
                      <a:pt x="12491" y="5420"/>
                    </a:lnTo>
                    <a:lnTo>
                      <a:pt x="12387" y="5482"/>
                    </a:lnTo>
                    <a:lnTo>
                      <a:pt x="12178" y="5482"/>
                    </a:lnTo>
                    <a:lnTo>
                      <a:pt x="12052" y="5566"/>
                    </a:lnTo>
                    <a:lnTo>
                      <a:pt x="11780" y="5566"/>
                    </a:lnTo>
                    <a:lnTo>
                      <a:pt x="11424" y="5817"/>
                    </a:lnTo>
                    <a:lnTo>
                      <a:pt x="11257" y="5880"/>
                    </a:lnTo>
                    <a:lnTo>
                      <a:pt x="11111" y="6089"/>
                    </a:lnTo>
                    <a:lnTo>
                      <a:pt x="11090" y="5985"/>
                    </a:lnTo>
                    <a:lnTo>
                      <a:pt x="11215" y="5796"/>
                    </a:lnTo>
                    <a:lnTo>
                      <a:pt x="11173" y="5713"/>
                    </a:lnTo>
                    <a:lnTo>
                      <a:pt x="10985" y="5817"/>
                    </a:lnTo>
                    <a:lnTo>
                      <a:pt x="10964" y="5775"/>
                    </a:lnTo>
                    <a:lnTo>
                      <a:pt x="10880" y="5796"/>
                    </a:lnTo>
                    <a:lnTo>
                      <a:pt x="10797" y="5838"/>
                    </a:lnTo>
                    <a:lnTo>
                      <a:pt x="10734" y="5775"/>
                    </a:lnTo>
                    <a:lnTo>
                      <a:pt x="10629" y="5796"/>
                    </a:lnTo>
                    <a:lnTo>
                      <a:pt x="10587" y="5880"/>
                    </a:lnTo>
                    <a:lnTo>
                      <a:pt x="10315" y="6047"/>
                    </a:lnTo>
                    <a:lnTo>
                      <a:pt x="10211" y="6047"/>
                    </a:lnTo>
                    <a:lnTo>
                      <a:pt x="10022" y="6110"/>
                    </a:lnTo>
                    <a:lnTo>
                      <a:pt x="9897" y="6257"/>
                    </a:lnTo>
                    <a:lnTo>
                      <a:pt x="9939" y="6361"/>
                    </a:lnTo>
                    <a:lnTo>
                      <a:pt x="9834" y="6340"/>
                    </a:lnTo>
                    <a:lnTo>
                      <a:pt x="9792" y="6403"/>
                    </a:lnTo>
                    <a:lnTo>
                      <a:pt x="9688" y="6361"/>
                    </a:lnTo>
                    <a:lnTo>
                      <a:pt x="9657" y="6408"/>
                    </a:lnTo>
                    <a:lnTo>
                      <a:pt x="9657" y="6408"/>
                    </a:lnTo>
                    <a:lnTo>
                      <a:pt x="9583" y="6319"/>
                    </a:lnTo>
                    <a:lnTo>
                      <a:pt x="9625" y="6215"/>
                    </a:lnTo>
                    <a:lnTo>
                      <a:pt x="9709" y="6215"/>
                    </a:lnTo>
                    <a:lnTo>
                      <a:pt x="9792" y="6110"/>
                    </a:lnTo>
                    <a:lnTo>
                      <a:pt x="9897" y="6026"/>
                    </a:lnTo>
                    <a:lnTo>
                      <a:pt x="9939" y="6068"/>
                    </a:lnTo>
                    <a:lnTo>
                      <a:pt x="10022" y="6026"/>
                    </a:lnTo>
                    <a:lnTo>
                      <a:pt x="10043" y="5943"/>
                    </a:lnTo>
                    <a:lnTo>
                      <a:pt x="10169" y="5838"/>
                    </a:lnTo>
                    <a:lnTo>
                      <a:pt x="10211" y="5901"/>
                    </a:lnTo>
                    <a:lnTo>
                      <a:pt x="10462" y="5796"/>
                    </a:lnTo>
                    <a:lnTo>
                      <a:pt x="10546" y="5650"/>
                    </a:lnTo>
                    <a:lnTo>
                      <a:pt x="10671" y="5608"/>
                    </a:lnTo>
                    <a:lnTo>
                      <a:pt x="10880" y="5629"/>
                    </a:lnTo>
                    <a:lnTo>
                      <a:pt x="10901" y="5587"/>
                    </a:lnTo>
                    <a:lnTo>
                      <a:pt x="11090" y="5587"/>
                    </a:lnTo>
                    <a:lnTo>
                      <a:pt x="11278" y="5503"/>
                    </a:lnTo>
                    <a:lnTo>
                      <a:pt x="11320" y="5587"/>
                    </a:lnTo>
                    <a:lnTo>
                      <a:pt x="11383" y="5587"/>
                    </a:lnTo>
                    <a:lnTo>
                      <a:pt x="11445" y="5524"/>
                    </a:lnTo>
                    <a:lnTo>
                      <a:pt x="11529" y="5524"/>
                    </a:lnTo>
                    <a:lnTo>
                      <a:pt x="11675" y="5503"/>
                    </a:lnTo>
                    <a:lnTo>
                      <a:pt x="11738" y="5399"/>
                    </a:lnTo>
                    <a:lnTo>
                      <a:pt x="11989" y="5315"/>
                    </a:lnTo>
                    <a:lnTo>
                      <a:pt x="12240" y="5231"/>
                    </a:lnTo>
                    <a:lnTo>
                      <a:pt x="12261" y="5127"/>
                    </a:lnTo>
                    <a:lnTo>
                      <a:pt x="12324" y="5127"/>
                    </a:lnTo>
                    <a:lnTo>
                      <a:pt x="12366" y="5085"/>
                    </a:lnTo>
                    <a:lnTo>
                      <a:pt x="12324" y="5022"/>
                    </a:lnTo>
                    <a:lnTo>
                      <a:pt x="12324" y="4918"/>
                    </a:lnTo>
                    <a:lnTo>
                      <a:pt x="12240" y="4876"/>
                    </a:lnTo>
                    <a:lnTo>
                      <a:pt x="12219" y="4918"/>
                    </a:lnTo>
                    <a:lnTo>
                      <a:pt x="12219" y="5001"/>
                    </a:lnTo>
                    <a:lnTo>
                      <a:pt x="12115" y="5022"/>
                    </a:lnTo>
                    <a:lnTo>
                      <a:pt x="12073" y="4980"/>
                    </a:lnTo>
                    <a:lnTo>
                      <a:pt x="12031" y="4980"/>
                    </a:lnTo>
                    <a:lnTo>
                      <a:pt x="12010" y="4938"/>
                    </a:lnTo>
                    <a:lnTo>
                      <a:pt x="11885" y="4938"/>
                    </a:lnTo>
                    <a:lnTo>
                      <a:pt x="11696" y="5001"/>
                    </a:lnTo>
                    <a:lnTo>
                      <a:pt x="11634" y="5106"/>
                    </a:lnTo>
                    <a:lnTo>
                      <a:pt x="11571" y="5169"/>
                    </a:lnTo>
                    <a:lnTo>
                      <a:pt x="11508" y="5085"/>
                    </a:lnTo>
                    <a:lnTo>
                      <a:pt x="11466" y="5085"/>
                    </a:lnTo>
                    <a:lnTo>
                      <a:pt x="11362" y="5169"/>
                    </a:lnTo>
                    <a:lnTo>
                      <a:pt x="11090" y="5252"/>
                    </a:lnTo>
                    <a:lnTo>
                      <a:pt x="10755" y="5273"/>
                    </a:lnTo>
                    <a:lnTo>
                      <a:pt x="10692" y="5210"/>
                    </a:lnTo>
                    <a:lnTo>
                      <a:pt x="10629" y="5210"/>
                    </a:lnTo>
                    <a:lnTo>
                      <a:pt x="10650" y="5273"/>
                    </a:lnTo>
                    <a:lnTo>
                      <a:pt x="10587" y="5315"/>
                    </a:lnTo>
                    <a:lnTo>
                      <a:pt x="10483" y="5294"/>
                    </a:lnTo>
                    <a:lnTo>
                      <a:pt x="10420" y="5294"/>
                    </a:lnTo>
                    <a:lnTo>
                      <a:pt x="10357" y="5420"/>
                    </a:lnTo>
                    <a:lnTo>
                      <a:pt x="10211" y="5587"/>
                    </a:lnTo>
                    <a:lnTo>
                      <a:pt x="10148" y="5524"/>
                    </a:lnTo>
                    <a:lnTo>
                      <a:pt x="10043" y="5524"/>
                    </a:lnTo>
                    <a:lnTo>
                      <a:pt x="10022" y="5503"/>
                    </a:lnTo>
                    <a:lnTo>
                      <a:pt x="9897" y="5503"/>
                    </a:lnTo>
                    <a:lnTo>
                      <a:pt x="9813" y="5566"/>
                    </a:lnTo>
                    <a:lnTo>
                      <a:pt x="9730" y="5566"/>
                    </a:lnTo>
                    <a:lnTo>
                      <a:pt x="9688" y="5629"/>
                    </a:lnTo>
                    <a:lnTo>
                      <a:pt x="9583" y="5671"/>
                    </a:lnTo>
                    <a:lnTo>
                      <a:pt x="9478" y="5734"/>
                    </a:lnTo>
                    <a:lnTo>
                      <a:pt x="9311" y="5817"/>
                    </a:lnTo>
                    <a:lnTo>
                      <a:pt x="9123" y="5880"/>
                    </a:lnTo>
                    <a:lnTo>
                      <a:pt x="9081" y="5985"/>
                    </a:lnTo>
                    <a:lnTo>
                      <a:pt x="9081" y="6152"/>
                    </a:lnTo>
                    <a:lnTo>
                      <a:pt x="9102" y="6466"/>
                    </a:lnTo>
                    <a:lnTo>
                      <a:pt x="9081" y="6633"/>
                    </a:lnTo>
                    <a:lnTo>
                      <a:pt x="9018" y="6612"/>
                    </a:lnTo>
                    <a:lnTo>
                      <a:pt x="8955" y="6654"/>
                    </a:lnTo>
                    <a:lnTo>
                      <a:pt x="8704" y="6863"/>
                    </a:lnTo>
                    <a:lnTo>
                      <a:pt x="8788" y="6759"/>
                    </a:lnTo>
                    <a:lnTo>
                      <a:pt x="8893" y="6633"/>
                    </a:lnTo>
                    <a:lnTo>
                      <a:pt x="8914" y="6550"/>
                    </a:lnTo>
                    <a:lnTo>
                      <a:pt x="8872" y="6529"/>
                    </a:lnTo>
                    <a:lnTo>
                      <a:pt x="8872" y="6445"/>
                    </a:lnTo>
                    <a:lnTo>
                      <a:pt x="8746" y="6257"/>
                    </a:lnTo>
                    <a:lnTo>
                      <a:pt x="8662" y="6257"/>
                    </a:lnTo>
                    <a:lnTo>
                      <a:pt x="8600" y="6173"/>
                    </a:lnTo>
                    <a:lnTo>
                      <a:pt x="8537" y="6152"/>
                    </a:lnTo>
                    <a:lnTo>
                      <a:pt x="8537" y="6006"/>
                    </a:lnTo>
                    <a:lnTo>
                      <a:pt x="8390" y="5817"/>
                    </a:lnTo>
                    <a:lnTo>
                      <a:pt x="8370" y="5817"/>
                    </a:lnTo>
                    <a:lnTo>
                      <a:pt x="8286" y="5796"/>
                    </a:lnTo>
                    <a:lnTo>
                      <a:pt x="8265" y="5692"/>
                    </a:lnTo>
                    <a:lnTo>
                      <a:pt x="8181" y="5629"/>
                    </a:lnTo>
                    <a:lnTo>
                      <a:pt x="8139" y="5671"/>
                    </a:lnTo>
                    <a:lnTo>
                      <a:pt x="8035" y="5587"/>
                    </a:lnTo>
                    <a:lnTo>
                      <a:pt x="7846" y="5378"/>
                    </a:lnTo>
                    <a:lnTo>
                      <a:pt x="7805" y="5190"/>
                    </a:lnTo>
                    <a:lnTo>
                      <a:pt x="7805" y="5001"/>
                    </a:lnTo>
                    <a:lnTo>
                      <a:pt x="7763" y="4980"/>
                    </a:lnTo>
                    <a:lnTo>
                      <a:pt x="7721" y="5043"/>
                    </a:lnTo>
                    <a:lnTo>
                      <a:pt x="7658" y="5001"/>
                    </a:lnTo>
                    <a:lnTo>
                      <a:pt x="7616" y="4876"/>
                    </a:lnTo>
                    <a:lnTo>
                      <a:pt x="7658" y="4750"/>
                    </a:lnTo>
                    <a:lnTo>
                      <a:pt x="7637" y="4729"/>
                    </a:lnTo>
                    <a:lnTo>
                      <a:pt x="7658" y="4646"/>
                    </a:lnTo>
                    <a:lnTo>
                      <a:pt x="7533" y="4520"/>
                    </a:lnTo>
                    <a:lnTo>
                      <a:pt x="7533" y="4415"/>
                    </a:lnTo>
                    <a:lnTo>
                      <a:pt x="7428" y="4332"/>
                    </a:lnTo>
                    <a:lnTo>
                      <a:pt x="7386" y="4332"/>
                    </a:lnTo>
                    <a:lnTo>
                      <a:pt x="7323" y="4248"/>
                    </a:lnTo>
                    <a:lnTo>
                      <a:pt x="7219" y="4164"/>
                    </a:lnTo>
                    <a:lnTo>
                      <a:pt x="7114" y="4164"/>
                    </a:lnTo>
                    <a:lnTo>
                      <a:pt x="6800" y="3934"/>
                    </a:lnTo>
                    <a:lnTo>
                      <a:pt x="6717" y="3934"/>
                    </a:lnTo>
                    <a:lnTo>
                      <a:pt x="6696" y="3850"/>
                    </a:lnTo>
                    <a:lnTo>
                      <a:pt x="0" y="16091"/>
                    </a:lnTo>
                    <a:lnTo>
                      <a:pt x="377" y="16091"/>
                    </a:lnTo>
                    <a:lnTo>
                      <a:pt x="502" y="16153"/>
                    </a:lnTo>
                    <a:lnTo>
                      <a:pt x="711" y="16007"/>
                    </a:lnTo>
                    <a:lnTo>
                      <a:pt x="1004" y="16049"/>
                    </a:lnTo>
                    <a:lnTo>
                      <a:pt x="858" y="16300"/>
                    </a:lnTo>
                    <a:lnTo>
                      <a:pt x="921" y="16446"/>
                    </a:lnTo>
                    <a:lnTo>
                      <a:pt x="1025" y="16718"/>
                    </a:lnTo>
                    <a:lnTo>
                      <a:pt x="1172" y="17388"/>
                    </a:lnTo>
                    <a:lnTo>
                      <a:pt x="1235" y="17534"/>
                    </a:lnTo>
                    <a:lnTo>
                      <a:pt x="1130" y="17702"/>
                    </a:lnTo>
                    <a:lnTo>
                      <a:pt x="1130" y="17765"/>
                    </a:lnTo>
                    <a:lnTo>
                      <a:pt x="1172" y="17765"/>
                    </a:lnTo>
                    <a:lnTo>
                      <a:pt x="1381" y="17744"/>
                    </a:lnTo>
                    <a:lnTo>
                      <a:pt x="1569" y="17723"/>
                    </a:lnTo>
                    <a:lnTo>
                      <a:pt x="1695" y="17639"/>
                    </a:lnTo>
                    <a:lnTo>
                      <a:pt x="1862" y="17409"/>
                    </a:lnTo>
                    <a:lnTo>
                      <a:pt x="1988" y="17283"/>
                    </a:lnTo>
                    <a:lnTo>
                      <a:pt x="2197" y="17200"/>
                    </a:lnTo>
                    <a:lnTo>
                      <a:pt x="2260" y="17179"/>
                    </a:lnTo>
                    <a:lnTo>
                      <a:pt x="2469" y="17116"/>
                    </a:lnTo>
                    <a:lnTo>
                      <a:pt x="2636" y="17116"/>
                    </a:lnTo>
                    <a:lnTo>
                      <a:pt x="2783" y="17221"/>
                    </a:lnTo>
                    <a:lnTo>
                      <a:pt x="2783" y="17325"/>
                    </a:lnTo>
                    <a:lnTo>
                      <a:pt x="2804" y="17409"/>
                    </a:lnTo>
                    <a:lnTo>
                      <a:pt x="2720" y="17555"/>
                    </a:lnTo>
                    <a:lnTo>
                      <a:pt x="2699" y="17639"/>
                    </a:lnTo>
                    <a:lnTo>
                      <a:pt x="2825" y="17974"/>
                    </a:lnTo>
                    <a:lnTo>
                      <a:pt x="2804" y="18078"/>
                    </a:lnTo>
                    <a:lnTo>
                      <a:pt x="2846" y="18288"/>
                    </a:lnTo>
                    <a:lnTo>
                      <a:pt x="2992" y="18455"/>
                    </a:lnTo>
                    <a:lnTo>
                      <a:pt x="3013" y="18664"/>
                    </a:lnTo>
                    <a:lnTo>
                      <a:pt x="3055" y="18748"/>
                    </a:lnTo>
                    <a:lnTo>
                      <a:pt x="3097" y="18853"/>
                    </a:lnTo>
                    <a:lnTo>
                      <a:pt x="3034" y="18957"/>
                    </a:lnTo>
                    <a:lnTo>
                      <a:pt x="3034" y="19062"/>
                    </a:lnTo>
                    <a:lnTo>
                      <a:pt x="3055" y="19146"/>
                    </a:lnTo>
                    <a:lnTo>
                      <a:pt x="3013" y="19501"/>
                    </a:lnTo>
                    <a:lnTo>
                      <a:pt x="3013" y="19920"/>
                    </a:lnTo>
                    <a:lnTo>
                      <a:pt x="3034" y="20338"/>
                    </a:lnTo>
                    <a:lnTo>
                      <a:pt x="2929" y="20380"/>
                    </a:lnTo>
                    <a:lnTo>
                      <a:pt x="2929" y="20464"/>
                    </a:lnTo>
                    <a:lnTo>
                      <a:pt x="2971" y="20464"/>
                    </a:lnTo>
                    <a:lnTo>
                      <a:pt x="3055" y="20527"/>
                    </a:lnTo>
                    <a:lnTo>
                      <a:pt x="3076" y="20568"/>
                    </a:lnTo>
                    <a:lnTo>
                      <a:pt x="3034" y="20589"/>
                    </a:lnTo>
                    <a:lnTo>
                      <a:pt x="2971" y="20652"/>
                    </a:lnTo>
                    <a:lnTo>
                      <a:pt x="3013" y="20736"/>
                    </a:lnTo>
                    <a:lnTo>
                      <a:pt x="3055" y="20778"/>
                    </a:lnTo>
                    <a:lnTo>
                      <a:pt x="3076" y="20861"/>
                    </a:lnTo>
                    <a:lnTo>
                      <a:pt x="3055" y="20903"/>
                    </a:lnTo>
                    <a:lnTo>
                      <a:pt x="3055" y="20966"/>
                    </a:lnTo>
                    <a:lnTo>
                      <a:pt x="3160" y="20966"/>
                    </a:lnTo>
                    <a:lnTo>
                      <a:pt x="3243" y="20987"/>
                    </a:lnTo>
                    <a:lnTo>
                      <a:pt x="3348" y="21154"/>
                    </a:lnTo>
                    <a:lnTo>
                      <a:pt x="3369" y="21217"/>
                    </a:lnTo>
                    <a:lnTo>
                      <a:pt x="3452" y="21280"/>
                    </a:lnTo>
                    <a:lnTo>
                      <a:pt x="3578" y="21363"/>
                    </a:lnTo>
                    <a:lnTo>
                      <a:pt x="3641" y="21468"/>
                    </a:lnTo>
                    <a:lnTo>
                      <a:pt x="3641" y="21573"/>
                    </a:lnTo>
                    <a:lnTo>
                      <a:pt x="3683" y="21594"/>
                    </a:lnTo>
                    <a:lnTo>
                      <a:pt x="3704" y="21635"/>
                    </a:lnTo>
                    <a:lnTo>
                      <a:pt x="3683" y="21698"/>
                    </a:lnTo>
                    <a:lnTo>
                      <a:pt x="3683" y="21740"/>
                    </a:lnTo>
                    <a:lnTo>
                      <a:pt x="3641" y="21782"/>
                    </a:lnTo>
                    <a:lnTo>
                      <a:pt x="3641" y="21845"/>
                    </a:lnTo>
                    <a:lnTo>
                      <a:pt x="3641" y="21887"/>
                    </a:lnTo>
                    <a:lnTo>
                      <a:pt x="3662" y="21907"/>
                    </a:lnTo>
                    <a:lnTo>
                      <a:pt x="3599" y="22033"/>
                    </a:lnTo>
                    <a:lnTo>
                      <a:pt x="3452" y="22326"/>
                    </a:lnTo>
                    <a:lnTo>
                      <a:pt x="3432" y="22514"/>
                    </a:lnTo>
                    <a:lnTo>
                      <a:pt x="3285" y="22661"/>
                    </a:lnTo>
                    <a:lnTo>
                      <a:pt x="3285" y="22744"/>
                    </a:lnTo>
                    <a:lnTo>
                      <a:pt x="3327" y="22744"/>
                    </a:lnTo>
                    <a:lnTo>
                      <a:pt x="3494" y="22535"/>
                    </a:lnTo>
                    <a:lnTo>
                      <a:pt x="3536" y="22410"/>
                    </a:lnTo>
                    <a:lnTo>
                      <a:pt x="3662" y="22305"/>
                    </a:lnTo>
                    <a:lnTo>
                      <a:pt x="3683" y="22347"/>
                    </a:lnTo>
                    <a:lnTo>
                      <a:pt x="3766" y="22368"/>
                    </a:lnTo>
                    <a:lnTo>
                      <a:pt x="3766" y="22431"/>
                    </a:lnTo>
                    <a:lnTo>
                      <a:pt x="3599" y="22514"/>
                    </a:lnTo>
                    <a:lnTo>
                      <a:pt x="3557" y="22619"/>
                    </a:lnTo>
                    <a:lnTo>
                      <a:pt x="3390" y="22786"/>
                    </a:lnTo>
                    <a:lnTo>
                      <a:pt x="3390" y="22828"/>
                    </a:lnTo>
                    <a:lnTo>
                      <a:pt x="3473" y="22828"/>
                    </a:lnTo>
                    <a:lnTo>
                      <a:pt x="3432" y="22870"/>
                    </a:lnTo>
                    <a:lnTo>
                      <a:pt x="3285" y="22849"/>
                    </a:lnTo>
                    <a:lnTo>
                      <a:pt x="3222" y="22870"/>
                    </a:lnTo>
                    <a:lnTo>
                      <a:pt x="3160" y="23037"/>
                    </a:lnTo>
                    <a:lnTo>
                      <a:pt x="3055" y="23142"/>
                    </a:lnTo>
                    <a:lnTo>
                      <a:pt x="3076" y="23268"/>
                    </a:lnTo>
                    <a:lnTo>
                      <a:pt x="3034" y="23247"/>
                    </a:lnTo>
                    <a:lnTo>
                      <a:pt x="2971" y="23184"/>
                    </a:lnTo>
                    <a:lnTo>
                      <a:pt x="2908" y="23247"/>
                    </a:lnTo>
                    <a:lnTo>
                      <a:pt x="2908" y="23393"/>
                    </a:lnTo>
                    <a:lnTo>
                      <a:pt x="3013" y="23393"/>
                    </a:lnTo>
                    <a:lnTo>
                      <a:pt x="3034" y="23477"/>
                    </a:lnTo>
                    <a:lnTo>
                      <a:pt x="2971" y="23665"/>
                    </a:lnTo>
                    <a:lnTo>
                      <a:pt x="2950" y="23937"/>
                    </a:lnTo>
                    <a:lnTo>
                      <a:pt x="3013" y="24125"/>
                    </a:lnTo>
                    <a:lnTo>
                      <a:pt x="3076" y="24293"/>
                    </a:lnTo>
                    <a:lnTo>
                      <a:pt x="3160" y="24314"/>
                    </a:lnTo>
                    <a:lnTo>
                      <a:pt x="3180" y="24230"/>
                    </a:lnTo>
                    <a:lnTo>
                      <a:pt x="3264" y="24146"/>
                    </a:lnTo>
                    <a:lnTo>
                      <a:pt x="3452" y="24104"/>
                    </a:lnTo>
                    <a:lnTo>
                      <a:pt x="3557" y="24021"/>
                    </a:lnTo>
                    <a:lnTo>
                      <a:pt x="3662" y="23895"/>
                    </a:lnTo>
                    <a:lnTo>
                      <a:pt x="3704" y="23895"/>
                    </a:lnTo>
                    <a:lnTo>
                      <a:pt x="3704" y="24021"/>
                    </a:lnTo>
                    <a:lnTo>
                      <a:pt x="3662" y="24125"/>
                    </a:lnTo>
                    <a:lnTo>
                      <a:pt x="3599" y="24146"/>
                    </a:lnTo>
                    <a:lnTo>
                      <a:pt x="3536" y="24251"/>
                    </a:lnTo>
                    <a:lnTo>
                      <a:pt x="3536" y="24314"/>
                    </a:lnTo>
                    <a:lnTo>
                      <a:pt x="3641" y="24397"/>
                    </a:lnTo>
                    <a:lnTo>
                      <a:pt x="3704" y="24460"/>
                    </a:lnTo>
                    <a:lnTo>
                      <a:pt x="3808" y="24460"/>
                    </a:lnTo>
                    <a:lnTo>
                      <a:pt x="3892" y="24502"/>
                    </a:lnTo>
                    <a:lnTo>
                      <a:pt x="3955" y="24544"/>
                    </a:lnTo>
                    <a:lnTo>
                      <a:pt x="3808" y="24502"/>
                    </a:lnTo>
                    <a:lnTo>
                      <a:pt x="3683" y="24502"/>
                    </a:lnTo>
                    <a:lnTo>
                      <a:pt x="3578" y="24439"/>
                    </a:lnTo>
                    <a:lnTo>
                      <a:pt x="3432" y="24439"/>
                    </a:lnTo>
                    <a:lnTo>
                      <a:pt x="3369" y="24523"/>
                    </a:lnTo>
                    <a:lnTo>
                      <a:pt x="3369" y="24607"/>
                    </a:lnTo>
                    <a:lnTo>
                      <a:pt x="3432" y="24669"/>
                    </a:lnTo>
                    <a:lnTo>
                      <a:pt x="3452" y="24920"/>
                    </a:lnTo>
                    <a:lnTo>
                      <a:pt x="3494" y="24983"/>
                    </a:lnTo>
                    <a:lnTo>
                      <a:pt x="3557" y="24983"/>
                    </a:lnTo>
                    <a:lnTo>
                      <a:pt x="3641" y="24941"/>
                    </a:lnTo>
                    <a:lnTo>
                      <a:pt x="3683" y="24983"/>
                    </a:lnTo>
                    <a:lnTo>
                      <a:pt x="3641" y="25046"/>
                    </a:lnTo>
                    <a:lnTo>
                      <a:pt x="3599" y="25088"/>
                    </a:lnTo>
                    <a:lnTo>
                      <a:pt x="3683" y="25151"/>
                    </a:lnTo>
                    <a:lnTo>
                      <a:pt x="3683" y="25192"/>
                    </a:lnTo>
                    <a:lnTo>
                      <a:pt x="3662" y="25255"/>
                    </a:lnTo>
                    <a:lnTo>
                      <a:pt x="3557" y="25234"/>
                    </a:lnTo>
                    <a:lnTo>
                      <a:pt x="3411" y="25276"/>
                    </a:lnTo>
                    <a:lnTo>
                      <a:pt x="3264" y="25381"/>
                    </a:lnTo>
                    <a:lnTo>
                      <a:pt x="3243" y="25423"/>
                    </a:lnTo>
                    <a:lnTo>
                      <a:pt x="3306" y="25485"/>
                    </a:lnTo>
                    <a:lnTo>
                      <a:pt x="3452" y="25423"/>
                    </a:lnTo>
                    <a:lnTo>
                      <a:pt x="3536" y="25465"/>
                    </a:lnTo>
                    <a:lnTo>
                      <a:pt x="3452" y="25485"/>
                    </a:lnTo>
                    <a:lnTo>
                      <a:pt x="3432" y="25548"/>
                    </a:lnTo>
                    <a:lnTo>
                      <a:pt x="3515" y="25632"/>
                    </a:lnTo>
                    <a:lnTo>
                      <a:pt x="3662" y="25590"/>
                    </a:lnTo>
                    <a:lnTo>
                      <a:pt x="3829" y="25465"/>
                    </a:lnTo>
                    <a:lnTo>
                      <a:pt x="3934" y="25297"/>
                    </a:lnTo>
                    <a:lnTo>
                      <a:pt x="4038" y="25297"/>
                    </a:lnTo>
                    <a:lnTo>
                      <a:pt x="4143" y="25213"/>
                    </a:lnTo>
                    <a:lnTo>
                      <a:pt x="4164" y="25109"/>
                    </a:lnTo>
                    <a:lnTo>
                      <a:pt x="4185" y="25088"/>
                    </a:lnTo>
                    <a:lnTo>
                      <a:pt x="4206" y="25172"/>
                    </a:lnTo>
                    <a:lnTo>
                      <a:pt x="4143" y="25339"/>
                    </a:lnTo>
                    <a:lnTo>
                      <a:pt x="4038" y="25402"/>
                    </a:lnTo>
                    <a:lnTo>
                      <a:pt x="3913" y="25465"/>
                    </a:lnTo>
                    <a:lnTo>
                      <a:pt x="3892" y="25548"/>
                    </a:lnTo>
                    <a:lnTo>
                      <a:pt x="3955" y="25611"/>
                    </a:lnTo>
                    <a:lnTo>
                      <a:pt x="4038" y="25590"/>
                    </a:lnTo>
                    <a:lnTo>
                      <a:pt x="4164" y="25590"/>
                    </a:lnTo>
                    <a:lnTo>
                      <a:pt x="4268" y="25611"/>
                    </a:lnTo>
                    <a:lnTo>
                      <a:pt x="4122" y="25611"/>
                    </a:lnTo>
                    <a:lnTo>
                      <a:pt x="4017" y="25674"/>
                    </a:lnTo>
                    <a:lnTo>
                      <a:pt x="4017" y="25820"/>
                    </a:lnTo>
                    <a:lnTo>
                      <a:pt x="4059" y="25967"/>
                    </a:lnTo>
                    <a:lnTo>
                      <a:pt x="4017" y="25988"/>
                    </a:lnTo>
                    <a:lnTo>
                      <a:pt x="3976" y="25904"/>
                    </a:lnTo>
                    <a:lnTo>
                      <a:pt x="3976" y="25757"/>
                    </a:lnTo>
                    <a:lnTo>
                      <a:pt x="3913" y="25674"/>
                    </a:lnTo>
                    <a:lnTo>
                      <a:pt x="3850" y="25716"/>
                    </a:lnTo>
                    <a:lnTo>
                      <a:pt x="3578" y="25904"/>
                    </a:lnTo>
                    <a:lnTo>
                      <a:pt x="3536" y="25988"/>
                    </a:lnTo>
                    <a:lnTo>
                      <a:pt x="3369" y="26071"/>
                    </a:lnTo>
                    <a:lnTo>
                      <a:pt x="3327" y="26134"/>
                    </a:lnTo>
                    <a:lnTo>
                      <a:pt x="3348" y="26218"/>
                    </a:lnTo>
                    <a:lnTo>
                      <a:pt x="3348" y="26301"/>
                    </a:lnTo>
                    <a:lnTo>
                      <a:pt x="3369" y="26322"/>
                    </a:lnTo>
                    <a:lnTo>
                      <a:pt x="3452" y="26281"/>
                    </a:lnTo>
                    <a:lnTo>
                      <a:pt x="3557" y="26218"/>
                    </a:lnTo>
                    <a:lnTo>
                      <a:pt x="3599" y="26113"/>
                    </a:lnTo>
                    <a:lnTo>
                      <a:pt x="3662" y="26134"/>
                    </a:lnTo>
                    <a:lnTo>
                      <a:pt x="3704" y="26197"/>
                    </a:lnTo>
                    <a:lnTo>
                      <a:pt x="3892" y="26218"/>
                    </a:lnTo>
                    <a:lnTo>
                      <a:pt x="3871" y="26239"/>
                    </a:lnTo>
                    <a:lnTo>
                      <a:pt x="3766" y="26218"/>
                    </a:lnTo>
                    <a:lnTo>
                      <a:pt x="3599" y="26218"/>
                    </a:lnTo>
                    <a:lnTo>
                      <a:pt x="3536" y="26281"/>
                    </a:lnTo>
                    <a:lnTo>
                      <a:pt x="3536" y="26322"/>
                    </a:lnTo>
                    <a:lnTo>
                      <a:pt x="3557" y="26385"/>
                    </a:lnTo>
                    <a:lnTo>
                      <a:pt x="3473" y="26406"/>
                    </a:lnTo>
                    <a:lnTo>
                      <a:pt x="3432" y="26385"/>
                    </a:lnTo>
                    <a:lnTo>
                      <a:pt x="3264" y="26427"/>
                    </a:lnTo>
                    <a:lnTo>
                      <a:pt x="3264" y="26490"/>
                    </a:lnTo>
                    <a:lnTo>
                      <a:pt x="3390" y="26490"/>
                    </a:lnTo>
                    <a:lnTo>
                      <a:pt x="3473" y="26532"/>
                    </a:lnTo>
                    <a:lnTo>
                      <a:pt x="3578" y="26532"/>
                    </a:lnTo>
                    <a:lnTo>
                      <a:pt x="3515" y="26594"/>
                    </a:lnTo>
                    <a:lnTo>
                      <a:pt x="3390" y="26594"/>
                    </a:lnTo>
                    <a:lnTo>
                      <a:pt x="3327" y="26532"/>
                    </a:lnTo>
                    <a:lnTo>
                      <a:pt x="3222" y="26553"/>
                    </a:lnTo>
                    <a:lnTo>
                      <a:pt x="3180" y="26657"/>
                    </a:lnTo>
                    <a:lnTo>
                      <a:pt x="3243" y="26720"/>
                    </a:lnTo>
                    <a:lnTo>
                      <a:pt x="3327" y="26720"/>
                    </a:lnTo>
                    <a:lnTo>
                      <a:pt x="3452" y="26699"/>
                    </a:lnTo>
                    <a:lnTo>
                      <a:pt x="3536" y="26741"/>
                    </a:lnTo>
                    <a:lnTo>
                      <a:pt x="3683" y="26741"/>
                    </a:lnTo>
                    <a:lnTo>
                      <a:pt x="3662" y="26804"/>
                    </a:lnTo>
                    <a:lnTo>
                      <a:pt x="3557" y="26825"/>
                    </a:lnTo>
                    <a:lnTo>
                      <a:pt x="3452" y="26804"/>
                    </a:lnTo>
                    <a:lnTo>
                      <a:pt x="3432" y="26825"/>
                    </a:lnTo>
                    <a:lnTo>
                      <a:pt x="3452" y="26845"/>
                    </a:lnTo>
                    <a:lnTo>
                      <a:pt x="3662" y="26845"/>
                    </a:lnTo>
                    <a:lnTo>
                      <a:pt x="3662" y="26908"/>
                    </a:lnTo>
                    <a:lnTo>
                      <a:pt x="3536" y="26929"/>
                    </a:lnTo>
                    <a:lnTo>
                      <a:pt x="3390" y="26908"/>
                    </a:lnTo>
                    <a:lnTo>
                      <a:pt x="3327" y="26845"/>
                    </a:lnTo>
                    <a:lnTo>
                      <a:pt x="3264" y="26908"/>
                    </a:lnTo>
                    <a:lnTo>
                      <a:pt x="3327" y="27013"/>
                    </a:lnTo>
                    <a:lnTo>
                      <a:pt x="3452" y="27076"/>
                    </a:lnTo>
                    <a:lnTo>
                      <a:pt x="3473" y="27013"/>
                    </a:lnTo>
                    <a:lnTo>
                      <a:pt x="3557" y="27013"/>
                    </a:lnTo>
                    <a:lnTo>
                      <a:pt x="3641" y="27055"/>
                    </a:lnTo>
                    <a:lnTo>
                      <a:pt x="3787" y="27034"/>
                    </a:lnTo>
                    <a:lnTo>
                      <a:pt x="3850" y="27076"/>
                    </a:lnTo>
                    <a:lnTo>
                      <a:pt x="3766" y="27117"/>
                    </a:lnTo>
                    <a:lnTo>
                      <a:pt x="3766" y="27159"/>
                    </a:lnTo>
                    <a:lnTo>
                      <a:pt x="3871" y="27159"/>
                    </a:lnTo>
                    <a:lnTo>
                      <a:pt x="3892" y="27243"/>
                    </a:lnTo>
                    <a:lnTo>
                      <a:pt x="4026" y="27276"/>
                    </a:lnTo>
                    <a:lnTo>
                      <a:pt x="3976" y="27285"/>
                    </a:lnTo>
                    <a:lnTo>
                      <a:pt x="3871" y="27285"/>
                    </a:lnTo>
                    <a:lnTo>
                      <a:pt x="3787" y="27369"/>
                    </a:lnTo>
                    <a:lnTo>
                      <a:pt x="3787" y="27431"/>
                    </a:lnTo>
                    <a:lnTo>
                      <a:pt x="3871" y="27473"/>
                    </a:lnTo>
                    <a:lnTo>
                      <a:pt x="3913" y="27431"/>
                    </a:lnTo>
                    <a:lnTo>
                      <a:pt x="3976" y="27389"/>
                    </a:lnTo>
                    <a:lnTo>
                      <a:pt x="3996" y="27452"/>
                    </a:lnTo>
                    <a:lnTo>
                      <a:pt x="4017" y="27452"/>
                    </a:lnTo>
                    <a:lnTo>
                      <a:pt x="4080" y="27369"/>
                    </a:lnTo>
                    <a:lnTo>
                      <a:pt x="4185" y="27306"/>
                    </a:lnTo>
                    <a:lnTo>
                      <a:pt x="4185" y="27369"/>
                    </a:lnTo>
                    <a:lnTo>
                      <a:pt x="4164" y="27410"/>
                    </a:lnTo>
                    <a:lnTo>
                      <a:pt x="4164" y="27473"/>
                    </a:lnTo>
                    <a:lnTo>
                      <a:pt x="4206" y="27494"/>
                    </a:lnTo>
                    <a:lnTo>
                      <a:pt x="4289" y="27557"/>
                    </a:lnTo>
                    <a:lnTo>
                      <a:pt x="4373" y="27557"/>
                    </a:lnTo>
                    <a:lnTo>
                      <a:pt x="4499" y="27369"/>
                    </a:lnTo>
                    <a:lnTo>
                      <a:pt x="4520" y="27159"/>
                    </a:lnTo>
                    <a:lnTo>
                      <a:pt x="4582" y="27055"/>
                    </a:lnTo>
                    <a:lnTo>
                      <a:pt x="4645" y="27034"/>
                    </a:lnTo>
                    <a:lnTo>
                      <a:pt x="4645" y="27097"/>
                    </a:lnTo>
                    <a:lnTo>
                      <a:pt x="4603" y="27159"/>
                    </a:lnTo>
                    <a:lnTo>
                      <a:pt x="4603" y="27306"/>
                    </a:lnTo>
                    <a:lnTo>
                      <a:pt x="4499" y="27473"/>
                    </a:lnTo>
                    <a:lnTo>
                      <a:pt x="4415" y="27557"/>
                    </a:lnTo>
                    <a:lnTo>
                      <a:pt x="4436" y="27599"/>
                    </a:lnTo>
                    <a:lnTo>
                      <a:pt x="4582" y="27599"/>
                    </a:lnTo>
                    <a:lnTo>
                      <a:pt x="4687" y="27578"/>
                    </a:lnTo>
                    <a:lnTo>
                      <a:pt x="4708" y="27599"/>
                    </a:lnTo>
                    <a:lnTo>
                      <a:pt x="4624" y="27682"/>
                    </a:lnTo>
                    <a:lnTo>
                      <a:pt x="4582" y="27808"/>
                    </a:lnTo>
                    <a:lnTo>
                      <a:pt x="4415" y="27913"/>
                    </a:lnTo>
                    <a:lnTo>
                      <a:pt x="4415" y="27975"/>
                    </a:lnTo>
                    <a:lnTo>
                      <a:pt x="4499" y="28122"/>
                    </a:lnTo>
                    <a:lnTo>
                      <a:pt x="4624" y="28185"/>
                    </a:lnTo>
                    <a:lnTo>
                      <a:pt x="4708" y="28122"/>
                    </a:lnTo>
                    <a:lnTo>
                      <a:pt x="4792" y="28122"/>
                    </a:lnTo>
                    <a:lnTo>
                      <a:pt x="4812" y="28226"/>
                    </a:lnTo>
                    <a:lnTo>
                      <a:pt x="4875" y="28331"/>
                    </a:lnTo>
                    <a:lnTo>
                      <a:pt x="4875" y="28415"/>
                    </a:lnTo>
                    <a:lnTo>
                      <a:pt x="4812" y="28415"/>
                    </a:lnTo>
                    <a:lnTo>
                      <a:pt x="4771" y="28310"/>
                    </a:lnTo>
                    <a:lnTo>
                      <a:pt x="4708" y="28310"/>
                    </a:lnTo>
                    <a:lnTo>
                      <a:pt x="4708" y="28415"/>
                    </a:lnTo>
                    <a:lnTo>
                      <a:pt x="4812" y="28561"/>
                    </a:lnTo>
                    <a:lnTo>
                      <a:pt x="4938" y="28498"/>
                    </a:lnTo>
                    <a:lnTo>
                      <a:pt x="5085" y="28436"/>
                    </a:lnTo>
                    <a:lnTo>
                      <a:pt x="5147" y="28352"/>
                    </a:lnTo>
                    <a:lnTo>
                      <a:pt x="5147" y="28352"/>
                    </a:lnTo>
                    <a:lnTo>
                      <a:pt x="5126" y="28519"/>
                    </a:lnTo>
                    <a:lnTo>
                      <a:pt x="5022" y="28750"/>
                    </a:lnTo>
                    <a:lnTo>
                      <a:pt x="5043" y="28938"/>
                    </a:lnTo>
                    <a:lnTo>
                      <a:pt x="5126" y="28959"/>
                    </a:lnTo>
                    <a:lnTo>
                      <a:pt x="20087" y="30444"/>
                    </a:lnTo>
                    <a:lnTo>
                      <a:pt x="20212" y="30507"/>
                    </a:lnTo>
                    <a:lnTo>
                      <a:pt x="20359" y="30507"/>
                    </a:lnTo>
                    <a:lnTo>
                      <a:pt x="20484" y="30612"/>
                    </a:lnTo>
                    <a:lnTo>
                      <a:pt x="20484" y="30674"/>
                    </a:lnTo>
                    <a:lnTo>
                      <a:pt x="20568" y="30737"/>
                    </a:lnTo>
                    <a:lnTo>
                      <a:pt x="20589" y="30779"/>
                    </a:lnTo>
                    <a:lnTo>
                      <a:pt x="20694" y="30821"/>
                    </a:lnTo>
                    <a:lnTo>
                      <a:pt x="20714" y="30842"/>
                    </a:lnTo>
                    <a:lnTo>
                      <a:pt x="20840" y="30884"/>
                    </a:lnTo>
                    <a:lnTo>
                      <a:pt x="20903" y="30946"/>
                    </a:lnTo>
                    <a:lnTo>
                      <a:pt x="20945" y="30946"/>
                    </a:lnTo>
                    <a:lnTo>
                      <a:pt x="21049" y="30926"/>
                    </a:lnTo>
                    <a:lnTo>
                      <a:pt x="21133" y="30946"/>
                    </a:lnTo>
                    <a:lnTo>
                      <a:pt x="21238" y="30946"/>
                    </a:lnTo>
                    <a:lnTo>
                      <a:pt x="21363" y="31051"/>
                    </a:lnTo>
                    <a:lnTo>
                      <a:pt x="21447" y="31051"/>
                    </a:lnTo>
                    <a:lnTo>
                      <a:pt x="21510" y="31198"/>
                    </a:lnTo>
                    <a:lnTo>
                      <a:pt x="21719" y="31239"/>
                    </a:lnTo>
                    <a:lnTo>
                      <a:pt x="21823" y="31260"/>
                    </a:lnTo>
                    <a:lnTo>
                      <a:pt x="21886" y="31344"/>
                    </a:lnTo>
                    <a:lnTo>
                      <a:pt x="21970" y="31407"/>
                    </a:lnTo>
                    <a:lnTo>
                      <a:pt x="22158" y="31407"/>
                    </a:lnTo>
                    <a:lnTo>
                      <a:pt x="22263" y="31344"/>
                    </a:lnTo>
                    <a:lnTo>
                      <a:pt x="22305" y="31407"/>
                    </a:lnTo>
                    <a:lnTo>
                      <a:pt x="22367" y="31511"/>
                    </a:lnTo>
                    <a:lnTo>
                      <a:pt x="22618" y="31532"/>
                    </a:lnTo>
                    <a:lnTo>
                      <a:pt x="22681" y="31574"/>
                    </a:lnTo>
                    <a:lnTo>
                      <a:pt x="22807" y="31616"/>
                    </a:lnTo>
                    <a:lnTo>
                      <a:pt x="22890" y="31658"/>
                    </a:lnTo>
                    <a:lnTo>
                      <a:pt x="25192" y="32725"/>
                    </a:lnTo>
                    <a:lnTo>
                      <a:pt x="25339" y="32913"/>
                    </a:lnTo>
                    <a:lnTo>
                      <a:pt x="25694" y="33206"/>
                    </a:lnTo>
                    <a:lnTo>
                      <a:pt x="26050" y="34985"/>
                    </a:lnTo>
                    <a:lnTo>
                      <a:pt x="26008" y="35738"/>
                    </a:lnTo>
                    <a:lnTo>
                      <a:pt x="25945" y="35864"/>
                    </a:lnTo>
                    <a:lnTo>
                      <a:pt x="25903" y="36010"/>
                    </a:lnTo>
                    <a:lnTo>
                      <a:pt x="25820" y="36136"/>
                    </a:lnTo>
                    <a:lnTo>
                      <a:pt x="25611" y="36240"/>
                    </a:lnTo>
                    <a:lnTo>
                      <a:pt x="25506" y="36366"/>
                    </a:lnTo>
                    <a:lnTo>
                      <a:pt x="25611" y="36554"/>
                    </a:lnTo>
                    <a:lnTo>
                      <a:pt x="27598" y="36031"/>
                    </a:lnTo>
                    <a:lnTo>
                      <a:pt x="27849" y="35947"/>
                    </a:lnTo>
                    <a:lnTo>
                      <a:pt x="27912" y="35654"/>
                    </a:lnTo>
                    <a:lnTo>
                      <a:pt x="28979" y="35340"/>
                    </a:lnTo>
                    <a:lnTo>
                      <a:pt x="29461" y="34985"/>
                    </a:lnTo>
                    <a:lnTo>
                      <a:pt x="29565" y="34901"/>
                    </a:lnTo>
                    <a:lnTo>
                      <a:pt x="29712" y="34880"/>
                    </a:lnTo>
                    <a:lnTo>
                      <a:pt x="29984" y="34650"/>
                    </a:lnTo>
                    <a:lnTo>
                      <a:pt x="30088" y="34545"/>
                    </a:lnTo>
                    <a:lnTo>
                      <a:pt x="30214" y="34483"/>
                    </a:lnTo>
                    <a:lnTo>
                      <a:pt x="30318" y="34378"/>
                    </a:lnTo>
                    <a:lnTo>
                      <a:pt x="30528" y="34357"/>
                    </a:lnTo>
                    <a:lnTo>
                      <a:pt x="32202" y="34378"/>
                    </a:lnTo>
                    <a:lnTo>
                      <a:pt x="32327" y="34252"/>
                    </a:lnTo>
                    <a:lnTo>
                      <a:pt x="32390" y="34252"/>
                    </a:lnTo>
                    <a:lnTo>
                      <a:pt x="32432" y="34190"/>
                    </a:lnTo>
                    <a:lnTo>
                      <a:pt x="32515" y="34190"/>
                    </a:lnTo>
                    <a:lnTo>
                      <a:pt x="32620" y="34231"/>
                    </a:lnTo>
                    <a:lnTo>
                      <a:pt x="32704" y="34169"/>
                    </a:lnTo>
                    <a:lnTo>
                      <a:pt x="32725" y="34085"/>
                    </a:lnTo>
                    <a:lnTo>
                      <a:pt x="32913" y="33876"/>
                    </a:lnTo>
                    <a:lnTo>
                      <a:pt x="32976" y="33855"/>
                    </a:lnTo>
                    <a:lnTo>
                      <a:pt x="33143" y="33667"/>
                    </a:lnTo>
                    <a:lnTo>
                      <a:pt x="33185" y="33541"/>
                    </a:lnTo>
                    <a:lnTo>
                      <a:pt x="33227" y="33415"/>
                    </a:lnTo>
                    <a:lnTo>
                      <a:pt x="33373" y="33332"/>
                    </a:lnTo>
                    <a:lnTo>
                      <a:pt x="33373" y="33227"/>
                    </a:lnTo>
                    <a:lnTo>
                      <a:pt x="33478" y="33102"/>
                    </a:lnTo>
                    <a:lnTo>
                      <a:pt x="33687" y="32871"/>
                    </a:lnTo>
                    <a:lnTo>
                      <a:pt x="33750" y="32767"/>
                    </a:lnTo>
                    <a:lnTo>
                      <a:pt x="33854" y="32662"/>
                    </a:lnTo>
                    <a:lnTo>
                      <a:pt x="33875" y="32662"/>
                    </a:lnTo>
                    <a:lnTo>
                      <a:pt x="33959" y="32704"/>
                    </a:lnTo>
                    <a:lnTo>
                      <a:pt x="34022" y="32788"/>
                    </a:lnTo>
                    <a:lnTo>
                      <a:pt x="34168" y="32767"/>
                    </a:lnTo>
                    <a:lnTo>
                      <a:pt x="34315" y="32809"/>
                    </a:lnTo>
                    <a:lnTo>
                      <a:pt x="34378" y="32767"/>
                    </a:lnTo>
                    <a:lnTo>
                      <a:pt x="34608" y="32976"/>
                    </a:lnTo>
                    <a:lnTo>
                      <a:pt x="34608" y="33143"/>
                    </a:lnTo>
                    <a:lnTo>
                      <a:pt x="34482" y="33876"/>
                    </a:lnTo>
                    <a:lnTo>
                      <a:pt x="34440" y="33959"/>
                    </a:lnTo>
                    <a:lnTo>
                      <a:pt x="34503" y="33959"/>
                    </a:lnTo>
                    <a:lnTo>
                      <a:pt x="34524" y="34043"/>
                    </a:lnTo>
                    <a:lnTo>
                      <a:pt x="34587" y="34085"/>
                    </a:lnTo>
                    <a:lnTo>
                      <a:pt x="34587" y="34190"/>
                    </a:lnTo>
                    <a:lnTo>
                      <a:pt x="34587" y="34252"/>
                    </a:lnTo>
                    <a:lnTo>
                      <a:pt x="34587" y="34294"/>
                    </a:lnTo>
                    <a:lnTo>
                      <a:pt x="34545" y="34357"/>
                    </a:lnTo>
                    <a:lnTo>
                      <a:pt x="34587" y="34378"/>
                    </a:lnTo>
                    <a:lnTo>
                      <a:pt x="34733" y="34399"/>
                    </a:lnTo>
                    <a:lnTo>
                      <a:pt x="34859" y="34378"/>
                    </a:lnTo>
                    <a:lnTo>
                      <a:pt x="34901" y="34462"/>
                    </a:lnTo>
                    <a:lnTo>
                      <a:pt x="34963" y="34483"/>
                    </a:lnTo>
                    <a:lnTo>
                      <a:pt x="35026" y="34399"/>
                    </a:lnTo>
                    <a:lnTo>
                      <a:pt x="35110" y="34462"/>
                    </a:lnTo>
                    <a:lnTo>
                      <a:pt x="35235" y="34441"/>
                    </a:lnTo>
                    <a:lnTo>
                      <a:pt x="35277" y="34336"/>
                    </a:lnTo>
                    <a:lnTo>
                      <a:pt x="35382" y="34231"/>
                    </a:lnTo>
                    <a:lnTo>
                      <a:pt x="35382" y="34231"/>
                    </a:lnTo>
                    <a:lnTo>
                      <a:pt x="35319" y="34336"/>
                    </a:lnTo>
                    <a:lnTo>
                      <a:pt x="35340" y="34336"/>
                    </a:lnTo>
                    <a:lnTo>
                      <a:pt x="35319" y="34378"/>
                    </a:lnTo>
                    <a:lnTo>
                      <a:pt x="35361" y="34399"/>
                    </a:lnTo>
                    <a:lnTo>
                      <a:pt x="35633" y="34336"/>
                    </a:lnTo>
                    <a:lnTo>
                      <a:pt x="35675" y="34252"/>
                    </a:lnTo>
                    <a:lnTo>
                      <a:pt x="35842" y="34252"/>
                    </a:lnTo>
                    <a:lnTo>
                      <a:pt x="35968" y="34127"/>
                    </a:lnTo>
                    <a:lnTo>
                      <a:pt x="36072" y="34085"/>
                    </a:lnTo>
                    <a:lnTo>
                      <a:pt x="36198" y="33918"/>
                    </a:lnTo>
                    <a:lnTo>
                      <a:pt x="36198" y="33980"/>
                    </a:lnTo>
                    <a:lnTo>
                      <a:pt x="36282" y="33939"/>
                    </a:lnTo>
                    <a:lnTo>
                      <a:pt x="36282" y="33980"/>
                    </a:lnTo>
                    <a:lnTo>
                      <a:pt x="36156" y="34127"/>
                    </a:lnTo>
                    <a:lnTo>
                      <a:pt x="36051" y="34148"/>
                    </a:lnTo>
                    <a:lnTo>
                      <a:pt x="35947" y="34294"/>
                    </a:lnTo>
                    <a:lnTo>
                      <a:pt x="36072" y="34336"/>
                    </a:lnTo>
                    <a:lnTo>
                      <a:pt x="36156" y="34231"/>
                    </a:lnTo>
                    <a:lnTo>
                      <a:pt x="36261" y="34231"/>
                    </a:lnTo>
                    <a:lnTo>
                      <a:pt x="36323" y="34273"/>
                    </a:lnTo>
                    <a:lnTo>
                      <a:pt x="36575" y="34294"/>
                    </a:lnTo>
                    <a:lnTo>
                      <a:pt x="36742" y="34294"/>
                    </a:lnTo>
                    <a:lnTo>
                      <a:pt x="36616" y="34357"/>
                    </a:lnTo>
                    <a:lnTo>
                      <a:pt x="36470" y="34378"/>
                    </a:lnTo>
                    <a:lnTo>
                      <a:pt x="36365" y="34399"/>
                    </a:lnTo>
                    <a:lnTo>
                      <a:pt x="36323" y="34483"/>
                    </a:lnTo>
                    <a:lnTo>
                      <a:pt x="36323" y="34545"/>
                    </a:lnTo>
                    <a:lnTo>
                      <a:pt x="36261" y="34483"/>
                    </a:lnTo>
                    <a:lnTo>
                      <a:pt x="36219" y="34378"/>
                    </a:lnTo>
                    <a:lnTo>
                      <a:pt x="36156" y="34357"/>
                    </a:lnTo>
                    <a:lnTo>
                      <a:pt x="35968" y="34399"/>
                    </a:lnTo>
                    <a:lnTo>
                      <a:pt x="35779" y="34545"/>
                    </a:lnTo>
                    <a:lnTo>
                      <a:pt x="35549" y="34587"/>
                    </a:lnTo>
                    <a:lnTo>
                      <a:pt x="35340" y="34713"/>
                    </a:lnTo>
                    <a:lnTo>
                      <a:pt x="35319" y="34817"/>
                    </a:lnTo>
                    <a:lnTo>
                      <a:pt x="35173" y="34922"/>
                    </a:lnTo>
                    <a:lnTo>
                      <a:pt x="35110" y="35110"/>
                    </a:lnTo>
                    <a:lnTo>
                      <a:pt x="35110" y="35236"/>
                    </a:lnTo>
                    <a:lnTo>
                      <a:pt x="35131" y="35340"/>
                    </a:lnTo>
                    <a:lnTo>
                      <a:pt x="35152" y="35445"/>
                    </a:lnTo>
                    <a:lnTo>
                      <a:pt x="35215" y="35424"/>
                    </a:lnTo>
                    <a:lnTo>
                      <a:pt x="35256" y="35445"/>
                    </a:lnTo>
                    <a:lnTo>
                      <a:pt x="35256" y="35592"/>
                    </a:lnTo>
                    <a:lnTo>
                      <a:pt x="35361" y="35654"/>
                    </a:lnTo>
                    <a:lnTo>
                      <a:pt x="35403" y="35612"/>
                    </a:lnTo>
                    <a:lnTo>
                      <a:pt x="35466" y="35654"/>
                    </a:lnTo>
                    <a:lnTo>
                      <a:pt x="35507" y="35612"/>
                    </a:lnTo>
                    <a:lnTo>
                      <a:pt x="35507" y="35508"/>
                    </a:lnTo>
                    <a:lnTo>
                      <a:pt x="35570" y="35487"/>
                    </a:lnTo>
                    <a:lnTo>
                      <a:pt x="35654" y="35487"/>
                    </a:lnTo>
                    <a:lnTo>
                      <a:pt x="35779" y="35382"/>
                    </a:lnTo>
                    <a:lnTo>
                      <a:pt x="35884" y="35340"/>
                    </a:lnTo>
                    <a:lnTo>
                      <a:pt x="36031" y="35131"/>
                    </a:lnTo>
                    <a:lnTo>
                      <a:pt x="36219" y="35006"/>
                    </a:lnTo>
                    <a:lnTo>
                      <a:pt x="36177" y="34964"/>
                    </a:lnTo>
                    <a:lnTo>
                      <a:pt x="36240" y="34817"/>
                    </a:lnTo>
                    <a:lnTo>
                      <a:pt x="36323" y="34817"/>
                    </a:lnTo>
                    <a:lnTo>
                      <a:pt x="36386" y="34755"/>
                    </a:lnTo>
                    <a:lnTo>
                      <a:pt x="36428" y="34755"/>
                    </a:lnTo>
                    <a:lnTo>
                      <a:pt x="36491" y="34880"/>
                    </a:lnTo>
                    <a:lnTo>
                      <a:pt x="36637" y="34901"/>
                    </a:lnTo>
                    <a:lnTo>
                      <a:pt x="36637" y="34859"/>
                    </a:lnTo>
                    <a:lnTo>
                      <a:pt x="36721" y="34859"/>
                    </a:lnTo>
                    <a:lnTo>
                      <a:pt x="36909" y="34755"/>
                    </a:lnTo>
                    <a:lnTo>
                      <a:pt x="37077" y="34692"/>
                    </a:lnTo>
                    <a:lnTo>
                      <a:pt x="37286" y="34650"/>
                    </a:lnTo>
                    <a:lnTo>
                      <a:pt x="37391" y="34650"/>
                    </a:lnTo>
                    <a:lnTo>
                      <a:pt x="37663" y="34483"/>
                    </a:lnTo>
                    <a:lnTo>
                      <a:pt x="37809" y="34441"/>
                    </a:lnTo>
                    <a:lnTo>
                      <a:pt x="37914" y="34441"/>
                    </a:lnTo>
                    <a:lnTo>
                      <a:pt x="37997" y="34462"/>
                    </a:lnTo>
                    <a:lnTo>
                      <a:pt x="38081" y="34399"/>
                    </a:lnTo>
                    <a:lnTo>
                      <a:pt x="38018" y="34357"/>
                    </a:lnTo>
                    <a:lnTo>
                      <a:pt x="37935" y="34357"/>
                    </a:lnTo>
                    <a:lnTo>
                      <a:pt x="37830" y="34294"/>
                    </a:lnTo>
                    <a:lnTo>
                      <a:pt x="37872" y="34294"/>
                    </a:lnTo>
                    <a:lnTo>
                      <a:pt x="37956" y="34273"/>
                    </a:lnTo>
                    <a:lnTo>
                      <a:pt x="37956" y="34231"/>
                    </a:lnTo>
                    <a:lnTo>
                      <a:pt x="37663" y="34169"/>
                    </a:lnTo>
                    <a:lnTo>
                      <a:pt x="37537" y="34148"/>
                    </a:lnTo>
                    <a:lnTo>
                      <a:pt x="37558" y="34085"/>
                    </a:lnTo>
                    <a:lnTo>
                      <a:pt x="37537" y="33980"/>
                    </a:lnTo>
                    <a:lnTo>
                      <a:pt x="37370" y="34085"/>
                    </a:lnTo>
                    <a:lnTo>
                      <a:pt x="37349" y="34148"/>
                    </a:lnTo>
                    <a:lnTo>
                      <a:pt x="37160" y="34106"/>
                    </a:lnTo>
                    <a:lnTo>
                      <a:pt x="37139" y="34064"/>
                    </a:lnTo>
                    <a:lnTo>
                      <a:pt x="36993" y="34022"/>
                    </a:lnTo>
                    <a:lnTo>
                      <a:pt x="36930" y="34043"/>
                    </a:lnTo>
                    <a:lnTo>
                      <a:pt x="36826" y="33980"/>
                    </a:lnTo>
                    <a:lnTo>
                      <a:pt x="36637" y="33980"/>
                    </a:lnTo>
                    <a:lnTo>
                      <a:pt x="36491" y="33876"/>
                    </a:lnTo>
                    <a:lnTo>
                      <a:pt x="36616" y="33834"/>
                    </a:lnTo>
                    <a:lnTo>
                      <a:pt x="36637" y="33750"/>
                    </a:lnTo>
                    <a:lnTo>
                      <a:pt x="36491" y="33750"/>
                    </a:lnTo>
                    <a:lnTo>
                      <a:pt x="36428" y="33708"/>
                    </a:lnTo>
                    <a:lnTo>
                      <a:pt x="36323" y="33708"/>
                    </a:lnTo>
                    <a:lnTo>
                      <a:pt x="36282" y="33541"/>
                    </a:lnTo>
                    <a:lnTo>
                      <a:pt x="36219" y="33499"/>
                    </a:lnTo>
                    <a:lnTo>
                      <a:pt x="36219" y="33332"/>
                    </a:lnTo>
                    <a:lnTo>
                      <a:pt x="36261" y="33227"/>
                    </a:lnTo>
                    <a:lnTo>
                      <a:pt x="36177" y="33143"/>
                    </a:lnTo>
                    <a:lnTo>
                      <a:pt x="36261" y="33039"/>
                    </a:lnTo>
                    <a:lnTo>
                      <a:pt x="36261" y="32997"/>
                    </a:lnTo>
                    <a:lnTo>
                      <a:pt x="36051" y="32997"/>
                    </a:lnTo>
                    <a:lnTo>
                      <a:pt x="36114" y="32913"/>
                    </a:lnTo>
                    <a:lnTo>
                      <a:pt x="36198" y="32913"/>
                    </a:lnTo>
                    <a:lnTo>
                      <a:pt x="36365" y="32620"/>
                    </a:lnTo>
                    <a:lnTo>
                      <a:pt x="36470" y="32558"/>
                    </a:lnTo>
                    <a:lnTo>
                      <a:pt x="36428" y="32474"/>
                    </a:lnTo>
                    <a:lnTo>
                      <a:pt x="36365" y="32474"/>
                    </a:lnTo>
                    <a:lnTo>
                      <a:pt x="36323" y="32411"/>
                    </a:lnTo>
                    <a:lnTo>
                      <a:pt x="36219" y="32411"/>
                    </a:lnTo>
                    <a:lnTo>
                      <a:pt x="36114" y="32495"/>
                    </a:lnTo>
                    <a:lnTo>
                      <a:pt x="35989" y="32558"/>
                    </a:lnTo>
                    <a:lnTo>
                      <a:pt x="35947" y="32474"/>
                    </a:lnTo>
                    <a:lnTo>
                      <a:pt x="35905" y="32369"/>
                    </a:lnTo>
                    <a:lnTo>
                      <a:pt x="35675" y="32307"/>
                    </a:lnTo>
                    <a:lnTo>
                      <a:pt x="35528" y="32286"/>
                    </a:lnTo>
                    <a:lnTo>
                      <a:pt x="35361" y="32307"/>
                    </a:lnTo>
                    <a:lnTo>
                      <a:pt x="35528" y="32244"/>
                    </a:lnTo>
                    <a:lnTo>
                      <a:pt x="35654" y="32265"/>
                    </a:lnTo>
                    <a:lnTo>
                      <a:pt x="35779" y="32244"/>
                    </a:lnTo>
                    <a:lnTo>
                      <a:pt x="35863" y="32181"/>
                    </a:lnTo>
                    <a:lnTo>
                      <a:pt x="35989" y="32244"/>
                    </a:lnTo>
                    <a:lnTo>
                      <a:pt x="36093" y="32307"/>
                    </a:lnTo>
                    <a:lnTo>
                      <a:pt x="36219" y="32307"/>
                    </a:lnTo>
                    <a:lnTo>
                      <a:pt x="36386" y="32202"/>
                    </a:lnTo>
                    <a:lnTo>
                      <a:pt x="36470" y="32202"/>
                    </a:lnTo>
                    <a:lnTo>
                      <a:pt x="36575" y="32097"/>
                    </a:lnTo>
                    <a:lnTo>
                      <a:pt x="36700" y="32076"/>
                    </a:lnTo>
                    <a:lnTo>
                      <a:pt x="36784" y="31867"/>
                    </a:lnTo>
                    <a:lnTo>
                      <a:pt x="36721" y="31825"/>
                    </a:lnTo>
                    <a:lnTo>
                      <a:pt x="36805" y="31783"/>
                    </a:lnTo>
                    <a:lnTo>
                      <a:pt x="36742" y="31721"/>
                    </a:lnTo>
                    <a:lnTo>
                      <a:pt x="36616" y="31658"/>
                    </a:lnTo>
                    <a:lnTo>
                      <a:pt x="36533" y="31658"/>
                    </a:lnTo>
                    <a:lnTo>
                      <a:pt x="36575" y="31637"/>
                    </a:lnTo>
                    <a:lnTo>
                      <a:pt x="36575" y="31616"/>
                    </a:lnTo>
                    <a:lnTo>
                      <a:pt x="36742" y="31637"/>
                    </a:lnTo>
                    <a:lnTo>
                      <a:pt x="36742" y="31574"/>
                    </a:lnTo>
                    <a:lnTo>
                      <a:pt x="36512" y="31449"/>
                    </a:lnTo>
                    <a:lnTo>
                      <a:pt x="36303" y="31365"/>
                    </a:lnTo>
                    <a:lnTo>
                      <a:pt x="35905" y="31365"/>
                    </a:lnTo>
                    <a:lnTo>
                      <a:pt x="35800" y="31428"/>
                    </a:lnTo>
                    <a:lnTo>
                      <a:pt x="35675" y="31428"/>
                    </a:lnTo>
                    <a:lnTo>
                      <a:pt x="35319" y="31553"/>
                    </a:lnTo>
                    <a:lnTo>
                      <a:pt x="35026" y="31616"/>
                    </a:lnTo>
                    <a:lnTo>
                      <a:pt x="34859" y="31679"/>
                    </a:lnTo>
                    <a:lnTo>
                      <a:pt x="34712" y="31721"/>
                    </a:lnTo>
                    <a:lnTo>
                      <a:pt x="34440" y="31867"/>
                    </a:lnTo>
                    <a:lnTo>
                      <a:pt x="34064" y="32139"/>
                    </a:lnTo>
                    <a:lnTo>
                      <a:pt x="33771" y="32390"/>
                    </a:lnTo>
                    <a:lnTo>
                      <a:pt x="33666" y="32453"/>
                    </a:lnTo>
                    <a:lnTo>
                      <a:pt x="33541" y="32579"/>
                    </a:lnTo>
                    <a:lnTo>
                      <a:pt x="33373" y="32767"/>
                    </a:lnTo>
                    <a:lnTo>
                      <a:pt x="33185" y="32892"/>
                    </a:lnTo>
                    <a:lnTo>
                      <a:pt x="32934" y="33018"/>
                    </a:lnTo>
                    <a:lnTo>
                      <a:pt x="32641" y="33143"/>
                    </a:lnTo>
                    <a:lnTo>
                      <a:pt x="32515" y="33143"/>
                    </a:lnTo>
                    <a:lnTo>
                      <a:pt x="32704" y="33102"/>
                    </a:lnTo>
                    <a:lnTo>
                      <a:pt x="33018" y="32976"/>
                    </a:lnTo>
                    <a:lnTo>
                      <a:pt x="33038" y="32892"/>
                    </a:lnTo>
                    <a:lnTo>
                      <a:pt x="33290" y="32725"/>
                    </a:lnTo>
                    <a:lnTo>
                      <a:pt x="33373" y="32599"/>
                    </a:lnTo>
                    <a:lnTo>
                      <a:pt x="33436" y="32453"/>
                    </a:lnTo>
                    <a:lnTo>
                      <a:pt x="33541" y="32411"/>
                    </a:lnTo>
                    <a:lnTo>
                      <a:pt x="33666" y="32286"/>
                    </a:lnTo>
                    <a:lnTo>
                      <a:pt x="33813" y="32202"/>
                    </a:lnTo>
                    <a:lnTo>
                      <a:pt x="33875" y="31993"/>
                    </a:lnTo>
                    <a:lnTo>
                      <a:pt x="34106" y="31888"/>
                    </a:lnTo>
                    <a:lnTo>
                      <a:pt x="34231" y="31679"/>
                    </a:lnTo>
                    <a:lnTo>
                      <a:pt x="34294" y="31658"/>
                    </a:lnTo>
                    <a:lnTo>
                      <a:pt x="34315" y="31595"/>
                    </a:lnTo>
                    <a:lnTo>
                      <a:pt x="34440" y="31532"/>
                    </a:lnTo>
                    <a:lnTo>
                      <a:pt x="34545" y="31491"/>
                    </a:lnTo>
                    <a:lnTo>
                      <a:pt x="34608" y="31386"/>
                    </a:lnTo>
                    <a:lnTo>
                      <a:pt x="34712" y="31344"/>
                    </a:lnTo>
                    <a:lnTo>
                      <a:pt x="34754" y="31386"/>
                    </a:lnTo>
                    <a:lnTo>
                      <a:pt x="34838" y="31365"/>
                    </a:lnTo>
                    <a:lnTo>
                      <a:pt x="34922" y="31239"/>
                    </a:lnTo>
                    <a:lnTo>
                      <a:pt x="35131" y="31239"/>
                    </a:lnTo>
                    <a:lnTo>
                      <a:pt x="35235" y="31177"/>
                    </a:lnTo>
                    <a:lnTo>
                      <a:pt x="35424" y="31177"/>
                    </a:lnTo>
                    <a:lnTo>
                      <a:pt x="35487" y="31072"/>
                    </a:lnTo>
                    <a:lnTo>
                      <a:pt x="35528" y="30946"/>
                    </a:lnTo>
                    <a:lnTo>
                      <a:pt x="35570" y="30905"/>
                    </a:lnTo>
                    <a:lnTo>
                      <a:pt x="35570" y="30821"/>
                    </a:lnTo>
                    <a:lnTo>
                      <a:pt x="35696" y="30758"/>
                    </a:lnTo>
                    <a:lnTo>
                      <a:pt x="35905" y="30591"/>
                    </a:lnTo>
                    <a:lnTo>
                      <a:pt x="36010" y="30549"/>
                    </a:lnTo>
                    <a:lnTo>
                      <a:pt x="36072" y="30507"/>
                    </a:lnTo>
                    <a:lnTo>
                      <a:pt x="36010" y="30444"/>
                    </a:lnTo>
                    <a:lnTo>
                      <a:pt x="36072" y="30382"/>
                    </a:lnTo>
                    <a:lnTo>
                      <a:pt x="36156" y="30319"/>
                    </a:lnTo>
                    <a:lnTo>
                      <a:pt x="36261" y="30423"/>
                    </a:lnTo>
                    <a:lnTo>
                      <a:pt x="36386" y="30486"/>
                    </a:lnTo>
                    <a:lnTo>
                      <a:pt x="36616" y="30444"/>
                    </a:lnTo>
                    <a:lnTo>
                      <a:pt x="36805" y="30528"/>
                    </a:lnTo>
                    <a:lnTo>
                      <a:pt x="36888" y="30528"/>
                    </a:lnTo>
                    <a:lnTo>
                      <a:pt x="36951" y="30549"/>
                    </a:lnTo>
                    <a:lnTo>
                      <a:pt x="37098" y="30486"/>
                    </a:lnTo>
                    <a:lnTo>
                      <a:pt x="37160" y="30549"/>
                    </a:lnTo>
                    <a:lnTo>
                      <a:pt x="37265" y="30549"/>
                    </a:lnTo>
                    <a:lnTo>
                      <a:pt x="37349" y="30507"/>
                    </a:lnTo>
                    <a:lnTo>
                      <a:pt x="37474" y="30591"/>
                    </a:lnTo>
                    <a:lnTo>
                      <a:pt x="37663" y="30612"/>
                    </a:lnTo>
                    <a:lnTo>
                      <a:pt x="37746" y="30570"/>
                    </a:lnTo>
                    <a:lnTo>
                      <a:pt x="37788" y="30570"/>
                    </a:lnTo>
                    <a:lnTo>
                      <a:pt x="37893" y="30633"/>
                    </a:lnTo>
                    <a:lnTo>
                      <a:pt x="38039" y="30674"/>
                    </a:lnTo>
                    <a:lnTo>
                      <a:pt x="38081" y="30633"/>
                    </a:lnTo>
                    <a:lnTo>
                      <a:pt x="38248" y="30716"/>
                    </a:lnTo>
                    <a:lnTo>
                      <a:pt x="38311" y="30716"/>
                    </a:lnTo>
                    <a:lnTo>
                      <a:pt x="38416" y="30674"/>
                    </a:lnTo>
                    <a:lnTo>
                      <a:pt x="38500" y="30695"/>
                    </a:lnTo>
                    <a:lnTo>
                      <a:pt x="38479" y="30737"/>
                    </a:lnTo>
                    <a:lnTo>
                      <a:pt x="38583" y="30779"/>
                    </a:lnTo>
                    <a:lnTo>
                      <a:pt x="38834" y="30695"/>
                    </a:lnTo>
                    <a:lnTo>
                      <a:pt x="38897" y="30695"/>
                    </a:lnTo>
                    <a:lnTo>
                      <a:pt x="39023" y="30633"/>
                    </a:lnTo>
                    <a:lnTo>
                      <a:pt x="39085" y="30674"/>
                    </a:lnTo>
                    <a:lnTo>
                      <a:pt x="39253" y="30674"/>
                    </a:lnTo>
                    <a:lnTo>
                      <a:pt x="39336" y="30716"/>
                    </a:lnTo>
                    <a:lnTo>
                      <a:pt x="39441" y="30674"/>
                    </a:lnTo>
                    <a:lnTo>
                      <a:pt x="39462" y="30591"/>
                    </a:lnTo>
                    <a:lnTo>
                      <a:pt x="39608" y="30591"/>
                    </a:lnTo>
                    <a:lnTo>
                      <a:pt x="39671" y="30528"/>
                    </a:lnTo>
                    <a:lnTo>
                      <a:pt x="39734" y="30570"/>
                    </a:lnTo>
                    <a:lnTo>
                      <a:pt x="39818" y="30465"/>
                    </a:lnTo>
                    <a:lnTo>
                      <a:pt x="39922" y="30402"/>
                    </a:lnTo>
                    <a:lnTo>
                      <a:pt x="39943" y="30361"/>
                    </a:lnTo>
                    <a:lnTo>
                      <a:pt x="40048" y="30382"/>
                    </a:lnTo>
                    <a:lnTo>
                      <a:pt x="40132" y="30214"/>
                    </a:lnTo>
                    <a:lnTo>
                      <a:pt x="40132" y="30110"/>
                    </a:lnTo>
                    <a:lnTo>
                      <a:pt x="40194" y="30110"/>
                    </a:lnTo>
                    <a:lnTo>
                      <a:pt x="40278" y="30047"/>
                    </a:lnTo>
                    <a:lnTo>
                      <a:pt x="40299" y="29963"/>
                    </a:lnTo>
                    <a:lnTo>
                      <a:pt x="40257" y="29942"/>
                    </a:lnTo>
                    <a:lnTo>
                      <a:pt x="40278" y="29879"/>
                    </a:lnTo>
                    <a:lnTo>
                      <a:pt x="40383" y="29879"/>
                    </a:lnTo>
                    <a:lnTo>
                      <a:pt x="40487" y="29858"/>
                    </a:lnTo>
                    <a:lnTo>
                      <a:pt x="40487" y="29775"/>
                    </a:lnTo>
                    <a:lnTo>
                      <a:pt x="40508" y="29754"/>
                    </a:lnTo>
                    <a:lnTo>
                      <a:pt x="40571" y="29838"/>
                    </a:lnTo>
                    <a:lnTo>
                      <a:pt x="40696" y="29858"/>
                    </a:lnTo>
                    <a:lnTo>
                      <a:pt x="40801" y="29775"/>
                    </a:lnTo>
                    <a:lnTo>
                      <a:pt x="40822" y="29838"/>
                    </a:lnTo>
                    <a:lnTo>
                      <a:pt x="40906" y="29838"/>
                    </a:lnTo>
                    <a:lnTo>
                      <a:pt x="40989" y="29775"/>
                    </a:lnTo>
                    <a:lnTo>
                      <a:pt x="41031" y="29838"/>
                    </a:lnTo>
                    <a:lnTo>
                      <a:pt x="41136" y="29796"/>
                    </a:lnTo>
                    <a:lnTo>
                      <a:pt x="41178" y="29754"/>
                    </a:lnTo>
                    <a:lnTo>
                      <a:pt x="41241" y="29754"/>
                    </a:lnTo>
                    <a:lnTo>
                      <a:pt x="41324" y="29649"/>
                    </a:lnTo>
                    <a:lnTo>
                      <a:pt x="41387" y="29649"/>
                    </a:lnTo>
                    <a:lnTo>
                      <a:pt x="41492" y="29545"/>
                    </a:lnTo>
                    <a:lnTo>
                      <a:pt x="41617" y="29545"/>
                    </a:lnTo>
                    <a:lnTo>
                      <a:pt x="41764" y="29440"/>
                    </a:lnTo>
                    <a:lnTo>
                      <a:pt x="41826" y="29356"/>
                    </a:lnTo>
                    <a:lnTo>
                      <a:pt x="41910" y="29356"/>
                    </a:lnTo>
                    <a:lnTo>
                      <a:pt x="41931" y="29252"/>
                    </a:lnTo>
                    <a:lnTo>
                      <a:pt x="41973" y="29147"/>
                    </a:lnTo>
                    <a:lnTo>
                      <a:pt x="41910" y="29126"/>
                    </a:lnTo>
                    <a:lnTo>
                      <a:pt x="41805" y="29147"/>
                    </a:lnTo>
                    <a:lnTo>
                      <a:pt x="41722" y="29105"/>
                    </a:lnTo>
                    <a:lnTo>
                      <a:pt x="41764" y="29105"/>
                    </a:lnTo>
                    <a:lnTo>
                      <a:pt x="41868" y="29126"/>
                    </a:lnTo>
                    <a:lnTo>
                      <a:pt x="41952" y="29105"/>
                    </a:lnTo>
                    <a:lnTo>
                      <a:pt x="41868" y="29001"/>
                    </a:lnTo>
                    <a:lnTo>
                      <a:pt x="41764" y="29001"/>
                    </a:lnTo>
                    <a:lnTo>
                      <a:pt x="41617" y="28917"/>
                    </a:lnTo>
                    <a:lnTo>
                      <a:pt x="41554" y="28812"/>
                    </a:lnTo>
                    <a:lnTo>
                      <a:pt x="41554" y="28812"/>
                    </a:lnTo>
                    <a:lnTo>
                      <a:pt x="41701" y="28896"/>
                    </a:lnTo>
                    <a:lnTo>
                      <a:pt x="41805" y="28833"/>
                    </a:lnTo>
                    <a:lnTo>
                      <a:pt x="41826" y="28729"/>
                    </a:lnTo>
                    <a:lnTo>
                      <a:pt x="41910" y="28708"/>
                    </a:lnTo>
                    <a:lnTo>
                      <a:pt x="41952" y="28603"/>
                    </a:lnTo>
                    <a:lnTo>
                      <a:pt x="41764" y="28540"/>
                    </a:lnTo>
                    <a:lnTo>
                      <a:pt x="41847" y="28478"/>
                    </a:lnTo>
                    <a:lnTo>
                      <a:pt x="41931" y="28498"/>
                    </a:lnTo>
                    <a:lnTo>
                      <a:pt x="42015" y="28415"/>
                    </a:lnTo>
                    <a:lnTo>
                      <a:pt x="41973" y="28331"/>
                    </a:lnTo>
                    <a:lnTo>
                      <a:pt x="41826" y="28268"/>
                    </a:lnTo>
                    <a:lnTo>
                      <a:pt x="41805" y="28164"/>
                    </a:lnTo>
                    <a:lnTo>
                      <a:pt x="41847" y="28122"/>
                    </a:lnTo>
                    <a:lnTo>
                      <a:pt x="41952" y="28185"/>
                    </a:lnTo>
                    <a:lnTo>
                      <a:pt x="41931" y="28101"/>
                    </a:lnTo>
                    <a:lnTo>
                      <a:pt x="41764" y="28017"/>
                    </a:lnTo>
                    <a:lnTo>
                      <a:pt x="41617" y="28017"/>
                    </a:lnTo>
                    <a:lnTo>
                      <a:pt x="41638" y="27954"/>
                    </a:lnTo>
                    <a:lnTo>
                      <a:pt x="41701" y="27913"/>
                    </a:lnTo>
                    <a:lnTo>
                      <a:pt x="41659" y="27871"/>
                    </a:lnTo>
                    <a:lnTo>
                      <a:pt x="41533" y="27871"/>
                    </a:lnTo>
                    <a:lnTo>
                      <a:pt x="41387" y="27954"/>
                    </a:lnTo>
                    <a:lnTo>
                      <a:pt x="41345" y="28059"/>
                    </a:lnTo>
                    <a:lnTo>
                      <a:pt x="41303" y="28101"/>
                    </a:lnTo>
                    <a:lnTo>
                      <a:pt x="41241" y="27996"/>
                    </a:lnTo>
                    <a:lnTo>
                      <a:pt x="41094" y="27996"/>
                    </a:lnTo>
                    <a:lnTo>
                      <a:pt x="41157" y="27913"/>
                    </a:lnTo>
                    <a:lnTo>
                      <a:pt x="41220" y="27913"/>
                    </a:lnTo>
                    <a:lnTo>
                      <a:pt x="41345" y="27808"/>
                    </a:lnTo>
                    <a:lnTo>
                      <a:pt x="41387" y="27703"/>
                    </a:lnTo>
                    <a:lnTo>
                      <a:pt x="41303" y="27536"/>
                    </a:lnTo>
                    <a:lnTo>
                      <a:pt x="41115" y="27473"/>
                    </a:lnTo>
                    <a:lnTo>
                      <a:pt x="40885" y="27494"/>
                    </a:lnTo>
                    <a:lnTo>
                      <a:pt x="40801" y="27536"/>
                    </a:lnTo>
                    <a:lnTo>
                      <a:pt x="40822" y="27557"/>
                    </a:lnTo>
                    <a:lnTo>
                      <a:pt x="40969" y="27557"/>
                    </a:lnTo>
                    <a:lnTo>
                      <a:pt x="41010" y="27578"/>
                    </a:lnTo>
                    <a:lnTo>
                      <a:pt x="40885" y="27578"/>
                    </a:lnTo>
                    <a:lnTo>
                      <a:pt x="40717" y="27557"/>
                    </a:lnTo>
                    <a:lnTo>
                      <a:pt x="40550" y="27641"/>
                    </a:lnTo>
                    <a:lnTo>
                      <a:pt x="40404" y="27661"/>
                    </a:lnTo>
                    <a:lnTo>
                      <a:pt x="40299" y="27787"/>
                    </a:lnTo>
                    <a:lnTo>
                      <a:pt x="40257" y="27892"/>
                    </a:lnTo>
                    <a:lnTo>
                      <a:pt x="40173" y="27892"/>
                    </a:lnTo>
                    <a:lnTo>
                      <a:pt x="40048" y="27996"/>
                    </a:lnTo>
                    <a:lnTo>
                      <a:pt x="39860" y="27996"/>
                    </a:lnTo>
                    <a:lnTo>
                      <a:pt x="39755" y="28205"/>
                    </a:lnTo>
                    <a:lnTo>
                      <a:pt x="39671" y="28205"/>
                    </a:lnTo>
                    <a:lnTo>
                      <a:pt x="39629" y="28268"/>
                    </a:lnTo>
                    <a:lnTo>
                      <a:pt x="39567" y="28268"/>
                    </a:lnTo>
                    <a:lnTo>
                      <a:pt x="39525" y="28185"/>
                    </a:lnTo>
                    <a:lnTo>
                      <a:pt x="39608" y="28101"/>
                    </a:lnTo>
                    <a:lnTo>
                      <a:pt x="39671" y="28122"/>
                    </a:lnTo>
                    <a:lnTo>
                      <a:pt x="39713" y="28059"/>
                    </a:lnTo>
                    <a:lnTo>
                      <a:pt x="39462" y="27871"/>
                    </a:lnTo>
                    <a:lnTo>
                      <a:pt x="39441" y="27808"/>
                    </a:lnTo>
                    <a:lnTo>
                      <a:pt x="39357" y="27787"/>
                    </a:lnTo>
                    <a:lnTo>
                      <a:pt x="39399" y="27745"/>
                    </a:lnTo>
                    <a:lnTo>
                      <a:pt x="39399" y="27641"/>
                    </a:lnTo>
                    <a:lnTo>
                      <a:pt x="39525" y="27850"/>
                    </a:lnTo>
                    <a:lnTo>
                      <a:pt x="39734" y="27975"/>
                    </a:lnTo>
                    <a:lnTo>
                      <a:pt x="39776" y="27913"/>
                    </a:lnTo>
                    <a:lnTo>
                      <a:pt x="39818" y="27808"/>
                    </a:lnTo>
                    <a:lnTo>
                      <a:pt x="39943" y="27808"/>
                    </a:lnTo>
                    <a:lnTo>
                      <a:pt x="40027" y="27745"/>
                    </a:lnTo>
                    <a:lnTo>
                      <a:pt x="40194" y="27641"/>
                    </a:lnTo>
                    <a:lnTo>
                      <a:pt x="40404" y="27578"/>
                    </a:lnTo>
                    <a:lnTo>
                      <a:pt x="40613" y="27557"/>
                    </a:lnTo>
                    <a:lnTo>
                      <a:pt x="40592" y="27494"/>
                    </a:lnTo>
                    <a:lnTo>
                      <a:pt x="40508" y="27473"/>
                    </a:lnTo>
                    <a:lnTo>
                      <a:pt x="40613" y="27473"/>
                    </a:lnTo>
                    <a:lnTo>
                      <a:pt x="40717" y="27369"/>
                    </a:lnTo>
                    <a:lnTo>
                      <a:pt x="40906" y="27285"/>
                    </a:lnTo>
                    <a:lnTo>
                      <a:pt x="40969" y="27348"/>
                    </a:lnTo>
                    <a:lnTo>
                      <a:pt x="41199" y="27285"/>
                    </a:lnTo>
                    <a:lnTo>
                      <a:pt x="41199" y="27243"/>
                    </a:lnTo>
                    <a:lnTo>
                      <a:pt x="41387" y="27222"/>
                    </a:lnTo>
                    <a:lnTo>
                      <a:pt x="41282" y="27117"/>
                    </a:lnTo>
                    <a:lnTo>
                      <a:pt x="41010" y="27034"/>
                    </a:lnTo>
                    <a:lnTo>
                      <a:pt x="41073" y="26971"/>
                    </a:lnTo>
                    <a:lnTo>
                      <a:pt x="41136" y="26971"/>
                    </a:lnTo>
                    <a:lnTo>
                      <a:pt x="41199" y="26866"/>
                    </a:lnTo>
                    <a:lnTo>
                      <a:pt x="41115" y="26845"/>
                    </a:lnTo>
                    <a:lnTo>
                      <a:pt x="40969" y="26908"/>
                    </a:lnTo>
                    <a:lnTo>
                      <a:pt x="40885" y="27013"/>
                    </a:lnTo>
                    <a:lnTo>
                      <a:pt x="40759" y="26929"/>
                    </a:lnTo>
                    <a:lnTo>
                      <a:pt x="40613" y="26950"/>
                    </a:lnTo>
                    <a:lnTo>
                      <a:pt x="40592" y="26866"/>
                    </a:lnTo>
                    <a:lnTo>
                      <a:pt x="40676" y="26845"/>
                    </a:lnTo>
                    <a:lnTo>
                      <a:pt x="40676" y="26657"/>
                    </a:lnTo>
                    <a:lnTo>
                      <a:pt x="40696" y="26615"/>
                    </a:lnTo>
                    <a:lnTo>
                      <a:pt x="40550" y="26720"/>
                    </a:lnTo>
                    <a:lnTo>
                      <a:pt x="40550" y="26657"/>
                    </a:lnTo>
                    <a:lnTo>
                      <a:pt x="40592" y="26615"/>
                    </a:lnTo>
                    <a:lnTo>
                      <a:pt x="40550" y="26594"/>
                    </a:lnTo>
                    <a:lnTo>
                      <a:pt x="40341" y="26762"/>
                    </a:lnTo>
                    <a:lnTo>
                      <a:pt x="40257" y="26845"/>
                    </a:lnTo>
                    <a:lnTo>
                      <a:pt x="40194" y="26845"/>
                    </a:lnTo>
                    <a:lnTo>
                      <a:pt x="40278" y="26762"/>
                    </a:lnTo>
                    <a:lnTo>
                      <a:pt x="40445" y="26636"/>
                    </a:lnTo>
                    <a:lnTo>
                      <a:pt x="40383" y="26594"/>
                    </a:lnTo>
                    <a:lnTo>
                      <a:pt x="40236" y="26657"/>
                    </a:lnTo>
                    <a:lnTo>
                      <a:pt x="40194" y="26636"/>
                    </a:lnTo>
                    <a:lnTo>
                      <a:pt x="40257" y="26594"/>
                    </a:lnTo>
                    <a:lnTo>
                      <a:pt x="40341" y="26532"/>
                    </a:lnTo>
                    <a:lnTo>
                      <a:pt x="40341" y="26490"/>
                    </a:lnTo>
                    <a:lnTo>
                      <a:pt x="40194" y="26511"/>
                    </a:lnTo>
                    <a:lnTo>
                      <a:pt x="40090" y="26615"/>
                    </a:lnTo>
                    <a:lnTo>
                      <a:pt x="39985" y="26741"/>
                    </a:lnTo>
                    <a:lnTo>
                      <a:pt x="39943" y="26720"/>
                    </a:lnTo>
                    <a:lnTo>
                      <a:pt x="39985" y="26615"/>
                    </a:lnTo>
                    <a:lnTo>
                      <a:pt x="40090" y="26532"/>
                    </a:lnTo>
                    <a:lnTo>
                      <a:pt x="40090" y="26490"/>
                    </a:lnTo>
                    <a:lnTo>
                      <a:pt x="40027" y="26490"/>
                    </a:lnTo>
                    <a:lnTo>
                      <a:pt x="39818" y="26699"/>
                    </a:lnTo>
                    <a:lnTo>
                      <a:pt x="39713" y="26720"/>
                    </a:lnTo>
                    <a:lnTo>
                      <a:pt x="39608" y="26636"/>
                    </a:lnTo>
                    <a:lnTo>
                      <a:pt x="39734" y="26657"/>
                    </a:lnTo>
                    <a:lnTo>
                      <a:pt x="39839" y="26594"/>
                    </a:lnTo>
                    <a:lnTo>
                      <a:pt x="40027" y="26343"/>
                    </a:lnTo>
                    <a:lnTo>
                      <a:pt x="40152" y="26281"/>
                    </a:lnTo>
                    <a:lnTo>
                      <a:pt x="40069" y="26197"/>
                    </a:lnTo>
                    <a:lnTo>
                      <a:pt x="40090" y="26092"/>
                    </a:lnTo>
                    <a:lnTo>
                      <a:pt x="40069" y="26071"/>
                    </a:lnTo>
                    <a:lnTo>
                      <a:pt x="39964" y="26218"/>
                    </a:lnTo>
                    <a:lnTo>
                      <a:pt x="39922" y="26218"/>
                    </a:lnTo>
                    <a:lnTo>
                      <a:pt x="39922" y="26176"/>
                    </a:lnTo>
                    <a:lnTo>
                      <a:pt x="39964" y="26092"/>
                    </a:lnTo>
                    <a:lnTo>
                      <a:pt x="39964" y="25925"/>
                    </a:lnTo>
                    <a:lnTo>
                      <a:pt x="39880" y="25904"/>
                    </a:lnTo>
                    <a:lnTo>
                      <a:pt x="39860" y="25883"/>
                    </a:lnTo>
                    <a:lnTo>
                      <a:pt x="39755" y="25967"/>
                    </a:lnTo>
                    <a:lnTo>
                      <a:pt x="39734" y="25904"/>
                    </a:lnTo>
                    <a:lnTo>
                      <a:pt x="39755" y="25820"/>
                    </a:lnTo>
                    <a:lnTo>
                      <a:pt x="39734" y="25799"/>
                    </a:lnTo>
                    <a:lnTo>
                      <a:pt x="39650" y="25799"/>
                    </a:lnTo>
                    <a:lnTo>
                      <a:pt x="39713" y="25757"/>
                    </a:lnTo>
                    <a:lnTo>
                      <a:pt x="39650" y="25695"/>
                    </a:lnTo>
                    <a:lnTo>
                      <a:pt x="39650" y="25611"/>
                    </a:lnTo>
                    <a:lnTo>
                      <a:pt x="39608" y="25611"/>
                    </a:lnTo>
                    <a:lnTo>
                      <a:pt x="39441" y="25653"/>
                    </a:lnTo>
                    <a:lnTo>
                      <a:pt x="39441" y="25695"/>
                    </a:lnTo>
                    <a:lnTo>
                      <a:pt x="39357" y="25716"/>
                    </a:lnTo>
                    <a:lnTo>
                      <a:pt x="39148" y="25674"/>
                    </a:lnTo>
                    <a:lnTo>
                      <a:pt x="39316" y="25674"/>
                    </a:lnTo>
                    <a:lnTo>
                      <a:pt x="39357" y="25590"/>
                    </a:lnTo>
                    <a:lnTo>
                      <a:pt x="39504" y="25569"/>
                    </a:lnTo>
                    <a:lnTo>
                      <a:pt x="39525" y="25506"/>
                    </a:lnTo>
                    <a:lnTo>
                      <a:pt x="39462" y="25444"/>
                    </a:lnTo>
                    <a:lnTo>
                      <a:pt x="39357" y="25339"/>
                    </a:lnTo>
                    <a:lnTo>
                      <a:pt x="39357" y="25234"/>
                    </a:lnTo>
                    <a:lnTo>
                      <a:pt x="39211" y="25151"/>
                    </a:lnTo>
                    <a:lnTo>
                      <a:pt x="39357" y="25151"/>
                    </a:lnTo>
                    <a:lnTo>
                      <a:pt x="39525" y="25234"/>
                    </a:lnTo>
                    <a:lnTo>
                      <a:pt x="39650" y="25234"/>
                    </a:lnTo>
                    <a:lnTo>
                      <a:pt x="39650" y="25151"/>
                    </a:lnTo>
                    <a:lnTo>
                      <a:pt x="39546" y="25088"/>
                    </a:lnTo>
                    <a:lnTo>
                      <a:pt x="39567" y="25046"/>
                    </a:lnTo>
                    <a:lnTo>
                      <a:pt x="39650" y="25067"/>
                    </a:lnTo>
                    <a:lnTo>
                      <a:pt x="39776" y="24962"/>
                    </a:lnTo>
                    <a:lnTo>
                      <a:pt x="39860" y="24920"/>
                    </a:lnTo>
                    <a:lnTo>
                      <a:pt x="39880" y="24816"/>
                    </a:lnTo>
                    <a:lnTo>
                      <a:pt x="39776" y="24711"/>
                    </a:lnTo>
                    <a:lnTo>
                      <a:pt x="39713" y="24732"/>
                    </a:lnTo>
                    <a:lnTo>
                      <a:pt x="39608" y="24711"/>
                    </a:lnTo>
                    <a:lnTo>
                      <a:pt x="39671" y="24648"/>
                    </a:lnTo>
                    <a:lnTo>
                      <a:pt x="39713" y="24565"/>
                    </a:lnTo>
                    <a:lnTo>
                      <a:pt x="39650" y="24523"/>
                    </a:lnTo>
                    <a:lnTo>
                      <a:pt x="39525" y="24523"/>
                    </a:lnTo>
                    <a:lnTo>
                      <a:pt x="39462" y="24502"/>
                    </a:lnTo>
                    <a:lnTo>
                      <a:pt x="39399" y="24523"/>
                    </a:lnTo>
                    <a:lnTo>
                      <a:pt x="39316" y="24439"/>
                    </a:lnTo>
                    <a:lnTo>
                      <a:pt x="39420" y="24439"/>
                    </a:lnTo>
                    <a:lnTo>
                      <a:pt x="39462" y="24397"/>
                    </a:lnTo>
                    <a:lnTo>
                      <a:pt x="39546" y="24418"/>
                    </a:lnTo>
                    <a:lnTo>
                      <a:pt x="39650" y="24314"/>
                    </a:lnTo>
                    <a:lnTo>
                      <a:pt x="39608" y="24125"/>
                    </a:lnTo>
                    <a:lnTo>
                      <a:pt x="39504" y="24021"/>
                    </a:lnTo>
                    <a:lnTo>
                      <a:pt x="39441" y="24104"/>
                    </a:lnTo>
                    <a:lnTo>
                      <a:pt x="39336" y="24084"/>
                    </a:lnTo>
                    <a:lnTo>
                      <a:pt x="39253" y="24146"/>
                    </a:lnTo>
                    <a:lnTo>
                      <a:pt x="39295" y="24042"/>
                    </a:lnTo>
                    <a:lnTo>
                      <a:pt x="39420" y="23979"/>
                    </a:lnTo>
                    <a:lnTo>
                      <a:pt x="39504" y="23979"/>
                    </a:lnTo>
                    <a:lnTo>
                      <a:pt x="39504" y="23874"/>
                    </a:lnTo>
                    <a:lnTo>
                      <a:pt x="39399" y="23832"/>
                    </a:lnTo>
                    <a:lnTo>
                      <a:pt x="39316" y="23874"/>
                    </a:lnTo>
                    <a:lnTo>
                      <a:pt x="39190" y="23874"/>
                    </a:lnTo>
                    <a:lnTo>
                      <a:pt x="39002" y="23937"/>
                    </a:lnTo>
                    <a:lnTo>
                      <a:pt x="39002" y="23937"/>
                    </a:lnTo>
                    <a:lnTo>
                      <a:pt x="39148" y="23728"/>
                    </a:lnTo>
                    <a:lnTo>
                      <a:pt x="39253" y="23728"/>
                    </a:lnTo>
                    <a:lnTo>
                      <a:pt x="39357" y="23686"/>
                    </a:lnTo>
                    <a:lnTo>
                      <a:pt x="39357" y="23623"/>
                    </a:lnTo>
                    <a:lnTo>
                      <a:pt x="39441" y="23560"/>
                    </a:lnTo>
                    <a:lnTo>
                      <a:pt x="39420" y="23519"/>
                    </a:lnTo>
                    <a:lnTo>
                      <a:pt x="39295" y="23581"/>
                    </a:lnTo>
                    <a:lnTo>
                      <a:pt x="39106" y="23581"/>
                    </a:lnTo>
                    <a:lnTo>
                      <a:pt x="38939" y="23665"/>
                    </a:lnTo>
                    <a:lnTo>
                      <a:pt x="38939" y="23665"/>
                    </a:lnTo>
                    <a:lnTo>
                      <a:pt x="39002" y="23581"/>
                    </a:lnTo>
                    <a:lnTo>
                      <a:pt x="38981" y="23498"/>
                    </a:lnTo>
                    <a:lnTo>
                      <a:pt x="39023" y="23414"/>
                    </a:lnTo>
                    <a:lnTo>
                      <a:pt x="39106" y="23477"/>
                    </a:lnTo>
                    <a:lnTo>
                      <a:pt x="39295" y="23477"/>
                    </a:lnTo>
                    <a:lnTo>
                      <a:pt x="39399" y="23351"/>
                    </a:lnTo>
                    <a:lnTo>
                      <a:pt x="39399" y="23205"/>
                    </a:lnTo>
                    <a:lnTo>
                      <a:pt x="39295" y="23268"/>
                    </a:lnTo>
                    <a:lnTo>
                      <a:pt x="39211" y="23247"/>
                    </a:lnTo>
                    <a:lnTo>
                      <a:pt x="39316" y="23142"/>
                    </a:lnTo>
                    <a:lnTo>
                      <a:pt x="39336" y="23037"/>
                    </a:lnTo>
                    <a:lnTo>
                      <a:pt x="39253" y="22996"/>
                    </a:lnTo>
                    <a:lnTo>
                      <a:pt x="39002" y="23079"/>
                    </a:lnTo>
                    <a:lnTo>
                      <a:pt x="38918" y="23037"/>
                    </a:lnTo>
                    <a:lnTo>
                      <a:pt x="38981" y="22954"/>
                    </a:lnTo>
                    <a:lnTo>
                      <a:pt x="39106" y="22975"/>
                    </a:lnTo>
                    <a:lnTo>
                      <a:pt x="39211" y="22954"/>
                    </a:lnTo>
                    <a:lnTo>
                      <a:pt x="39295" y="22828"/>
                    </a:lnTo>
                    <a:lnTo>
                      <a:pt x="39211" y="22765"/>
                    </a:lnTo>
                    <a:lnTo>
                      <a:pt x="39211" y="22682"/>
                    </a:lnTo>
                    <a:lnTo>
                      <a:pt x="39127" y="22765"/>
                    </a:lnTo>
                    <a:lnTo>
                      <a:pt x="39085" y="22765"/>
                    </a:lnTo>
                    <a:lnTo>
                      <a:pt x="39044" y="22682"/>
                    </a:lnTo>
                    <a:lnTo>
                      <a:pt x="38981" y="22619"/>
                    </a:lnTo>
                    <a:lnTo>
                      <a:pt x="39044" y="22577"/>
                    </a:lnTo>
                    <a:lnTo>
                      <a:pt x="39106" y="22640"/>
                    </a:lnTo>
                    <a:lnTo>
                      <a:pt x="39148" y="22577"/>
                    </a:lnTo>
                    <a:lnTo>
                      <a:pt x="39148" y="22452"/>
                    </a:lnTo>
                    <a:lnTo>
                      <a:pt x="39044" y="22347"/>
                    </a:lnTo>
                    <a:lnTo>
                      <a:pt x="39023" y="22242"/>
                    </a:lnTo>
                    <a:lnTo>
                      <a:pt x="39106" y="22200"/>
                    </a:lnTo>
                    <a:lnTo>
                      <a:pt x="39106" y="22096"/>
                    </a:lnTo>
                    <a:lnTo>
                      <a:pt x="39023" y="22096"/>
                    </a:lnTo>
                    <a:lnTo>
                      <a:pt x="39044" y="22033"/>
                    </a:lnTo>
                    <a:lnTo>
                      <a:pt x="39085" y="21928"/>
                    </a:lnTo>
                    <a:lnTo>
                      <a:pt x="39002" y="21928"/>
                    </a:lnTo>
                    <a:lnTo>
                      <a:pt x="38918" y="21907"/>
                    </a:lnTo>
                    <a:lnTo>
                      <a:pt x="38918" y="21887"/>
                    </a:lnTo>
                    <a:lnTo>
                      <a:pt x="38981" y="21887"/>
                    </a:lnTo>
                    <a:lnTo>
                      <a:pt x="39044" y="21803"/>
                    </a:lnTo>
                    <a:lnTo>
                      <a:pt x="38981" y="21740"/>
                    </a:lnTo>
                    <a:lnTo>
                      <a:pt x="38981" y="21677"/>
                    </a:lnTo>
                    <a:lnTo>
                      <a:pt x="39044" y="21615"/>
                    </a:lnTo>
                    <a:lnTo>
                      <a:pt x="39023" y="21573"/>
                    </a:lnTo>
                    <a:lnTo>
                      <a:pt x="38918" y="21615"/>
                    </a:lnTo>
                    <a:lnTo>
                      <a:pt x="38918" y="21615"/>
                    </a:lnTo>
                    <a:lnTo>
                      <a:pt x="39023" y="21531"/>
                    </a:lnTo>
                    <a:lnTo>
                      <a:pt x="38981" y="21489"/>
                    </a:lnTo>
                    <a:lnTo>
                      <a:pt x="38876" y="21510"/>
                    </a:lnTo>
                    <a:lnTo>
                      <a:pt x="38772" y="21635"/>
                    </a:lnTo>
                    <a:lnTo>
                      <a:pt x="38792" y="21719"/>
                    </a:lnTo>
                    <a:lnTo>
                      <a:pt x="38730" y="21824"/>
                    </a:lnTo>
                    <a:lnTo>
                      <a:pt x="38604" y="21949"/>
                    </a:lnTo>
                    <a:lnTo>
                      <a:pt x="38604" y="22033"/>
                    </a:lnTo>
                    <a:lnTo>
                      <a:pt x="38520" y="22096"/>
                    </a:lnTo>
                    <a:lnTo>
                      <a:pt x="38520" y="22200"/>
                    </a:lnTo>
                    <a:lnTo>
                      <a:pt x="38458" y="22117"/>
                    </a:lnTo>
                    <a:lnTo>
                      <a:pt x="38395" y="22138"/>
                    </a:lnTo>
                    <a:lnTo>
                      <a:pt x="38311" y="22326"/>
                    </a:lnTo>
                    <a:lnTo>
                      <a:pt x="38311" y="22410"/>
                    </a:lnTo>
                    <a:lnTo>
                      <a:pt x="38416" y="22410"/>
                    </a:lnTo>
                    <a:lnTo>
                      <a:pt x="38479" y="22472"/>
                    </a:lnTo>
                    <a:lnTo>
                      <a:pt x="38479" y="22556"/>
                    </a:lnTo>
                    <a:lnTo>
                      <a:pt x="38374" y="22452"/>
                    </a:lnTo>
                    <a:lnTo>
                      <a:pt x="38311" y="22452"/>
                    </a:lnTo>
                    <a:lnTo>
                      <a:pt x="38290" y="22535"/>
                    </a:lnTo>
                    <a:lnTo>
                      <a:pt x="38207" y="22640"/>
                    </a:lnTo>
                    <a:lnTo>
                      <a:pt x="38144" y="22682"/>
                    </a:lnTo>
                    <a:lnTo>
                      <a:pt x="38102" y="22849"/>
                    </a:lnTo>
                    <a:lnTo>
                      <a:pt x="37997" y="22870"/>
                    </a:lnTo>
                    <a:lnTo>
                      <a:pt x="37935" y="22975"/>
                    </a:lnTo>
                    <a:lnTo>
                      <a:pt x="37935" y="23037"/>
                    </a:lnTo>
                    <a:lnTo>
                      <a:pt x="37872" y="23037"/>
                    </a:lnTo>
                    <a:lnTo>
                      <a:pt x="37872" y="23205"/>
                    </a:lnTo>
                    <a:lnTo>
                      <a:pt x="37788" y="23393"/>
                    </a:lnTo>
                    <a:lnTo>
                      <a:pt x="37788" y="23393"/>
                    </a:lnTo>
                    <a:lnTo>
                      <a:pt x="37830" y="23268"/>
                    </a:lnTo>
                    <a:lnTo>
                      <a:pt x="37788" y="23100"/>
                    </a:lnTo>
                    <a:lnTo>
                      <a:pt x="37725" y="23037"/>
                    </a:lnTo>
                    <a:lnTo>
                      <a:pt x="37558" y="23142"/>
                    </a:lnTo>
                    <a:lnTo>
                      <a:pt x="37474" y="23247"/>
                    </a:lnTo>
                    <a:lnTo>
                      <a:pt x="37453" y="23351"/>
                    </a:lnTo>
                    <a:lnTo>
                      <a:pt x="37349" y="23372"/>
                    </a:lnTo>
                    <a:lnTo>
                      <a:pt x="37307" y="23414"/>
                    </a:lnTo>
                    <a:lnTo>
                      <a:pt x="37265" y="23372"/>
                    </a:lnTo>
                    <a:lnTo>
                      <a:pt x="37202" y="23372"/>
                    </a:lnTo>
                    <a:lnTo>
                      <a:pt x="37098" y="23456"/>
                    </a:lnTo>
                    <a:lnTo>
                      <a:pt x="36993" y="23456"/>
                    </a:lnTo>
                    <a:lnTo>
                      <a:pt x="36847" y="23560"/>
                    </a:lnTo>
                    <a:lnTo>
                      <a:pt x="36826" y="23686"/>
                    </a:lnTo>
                    <a:lnTo>
                      <a:pt x="36700" y="23832"/>
                    </a:lnTo>
                    <a:lnTo>
                      <a:pt x="36742" y="23728"/>
                    </a:lnTo>
                    <a:lnTo>
                      <a:pt x="36742" y="23623"/>
                    </a:lnTo>
                    <a:lnTo>
                      <a:pt x="36784" y="23581"/>
                    </a:lnTo>
                    <a:lnTo>
                      <a:pt x="36784" y="23351"/>
                    </a:lnTo>
                    <a:lnTo>
                      <a:pt x="36805" y="23247"/>
                    </a:lnTo>
                    <a:lnTo>
                      <a:pt x="36784" y="23247"/>
                    </a:lnTo>
                    <a:lnTo>
                      <a:pt x="36365" y="23456"/>
                    </a:lnTo>
                    <a:lnTo>
                      <a:pt x="36198" y="23770"/>
                    </a:lnTo>
                    <a:lnTo>
                      <a:pt x="36072" y="23812"/>
                    </a:lnTo>
                    <a:lnTo>
                      <a:pt x="36156" y="23707"/>
                    </a:lnTo>
                    <a:lnTo>
                      <a:pt x="36177" y="23581"/>
                    </a:lnTo>
                    <a:lnTo>
                      <a:pt x="36303" y="23393"/>
                    </a:lnTo>
                    <a:lnTo>
                      <a:pt x="36303" y="23268"/>
                    </a:lnTo>
                    <a:lnTo>
                      <a:pt x="36323" y="23142"/>
                    </a:lnTo>
                    <a:lnTo>
                      <a:pt x="36282" y="23037"/>
                    </a:lnTo>
                    <a:lnTo>
                      <a:pt x="36177" y="22933"/>
                    </a:lnTo>
                    <a:lnTo>
                      <a:pt x="36072" y="22933"/>
                    </a:lnTo>
                    <a:lnTo>
                      <a:pt x="36093" y="23058"/>
                    </a:lnTo>
                    <a:lnTo>
                      <a:pt x="36072" y="23058"/>
                    </a:lnTo>
                    <a:lnTo>
                      <a:pt x="35968" y="22975"/>
                    </a:lnTo>
                    <a:lnTo>
                      <a:pt x="35842" y="22765"/>
                    </a:lnTo>
                    <a:lnTo>
                      <a:pt x="36051" y="22870"/>
                    </a:lnTo>
                    <a:lnTo>
                      <a:pt x="36093" y="22849"/>
                    </a:lnTo>
                    <a:lnTo>
                      <a:pt x="35989" y="22807"/>
                    </a:lnTo>
                    <a:lnTo>
                      <a:pt x="35863" y="22598"/>
                    </a:lnTo>
                    <a:lnTo>
                      <a:pt x="35842" y="22577"/>
                    </a:lnTo>
                    <a:lnTo>
                      <a:pt x="35968" y="22431"/>
                    </a:lnTo>
                    <a:lnTo>
                      <a:pt x="35989" y="22347"/>
                    </a:lnTo>
                    <a:lnTo>
                      <a:pt x="36093" y="22179"/>
                    </a:lnTo>
                    <a:lnTo>
                      <a:pt x="36093" y="21970"/>
                    </a:lnTo>
                    <a:lnTo>
                      <a:pt x="35947" y="21845"/>
                    </a:lnTo>
                    <a:lnTo>
                      <a:pt x="35738" y="21803"/>
                    </a:lnTo>
                    <a:lnTo>
                      <a:pt x="35466" y="21656"/>
                    </a:lnTo>
                    <a:lnTo>
                      <a:pt x="35466" y="21656"/>
                    </a:lnTo>
                    <a:lnTo>
                      <a:pt x="35759" y="21761"/>
                    </a:lnTo>
                    <a:lnTo>
                      <a:pt x="36010" y="21803"/>
                    </a:lnTo>
                    <a:lnTo>
                      <a:pt x="36051" y="21615"/>
                    </a:lnTo>
                    <a:lnTo>
                      <a:pt x="36093" y="21531"/>
                    </a:lnTo>
                    <a:lnTo>
                      <a:pt x="36114" y="21698"/>
                    </a:lnTo>
                    <a:lnTo>
                      <a:pt x="36177" y="21594"/>
                    </a:lnTo>
                    <a:lnTo>
                      <a:pt x="36093" y="21363"/>
                    </a:lnTo>
                    <a:lnTo>
                      <a:pt x="36198" y="21196"/>
                    </a:lnTo>
                    <a:lnTo>
                      <a:pt x="36365" y="21175"/>
                    </a:lnTo>
                    <a:lnTo>
                      <a:pt x="36386" y="20987"/>
                    </a:lnTo>
                    <a:lnTo>
                      <a:pt x="36386" y="20778"/>
                    </a:lnTo>
                    <a:lnTo>
                      <a:pt x="36303" y="20778"/>
                    </a:lnTo>
                    <a:lnTo>
                      <a:pt x="36282" y="20966"/>
                    </a:lnTo>
                    <a:lnTo>
                      <a:pt x="36156" y="21071"/>
                    </a:lnTo>
                    <a:lnTo>
                      <a:pt x="36093" y="20987"/>
                    </a:lnTo>
                    <a:lnTo>
                      <a:pt x="36114" y="20778"/>
                    </a:lnTo>
                    <a:lnTo>
                      <a:pt x="35968" y="20715"/>
                    </a:lnTo>
                    <a:lnTo>
                      <a:pt x="35842" y="20778"/>
                    </a:lnTo>
                    <a:lnTo>
                      <a:pt x="35779" y="20715"/>
                    </a:lnTo>
                    <a:lnTo>
                      <a:pt x="35696" y="20757"/>
                    </a:lnTo>
                    <a:lnTo>
                      <a:pt x="35528" y="20589"/>
                    </a:lnTo>
                    <a:lnTo>
                      <a:pt x="35424" y="20652"/>
                    </a:lnTo>
                    <a:lnTo>
                      <a:pt x="35424" y="20547"/>
                    </a:lnTo>
                    <a:lnTo>
                      <a:pt x="35319" y="20652"/>
                    </a:lnTo>
                    <a:lnTo>
                      <a:pt x="35319" y="20547"/>
                    </a:lnTo>
                    <a:lnTo>
                      <a:pt x="35173" y="20401"/>
                    </a:lnTo>
                    <a:lnTo>
                      <a:pt x="35277" y="20401"/>
                    </a:lnTo>
                    <a:lnTo>
                      <a:pt x="35340" y="20296"/>
                    </a:lnTo>
                    <a:lnTo>
                      <a:pt x="35445" y="20380"/>
                    </a:lnTo>
                    <a:lnTo>
                      <a:pt x="35466" y="20296"/>
                    </a:lnTo>
                    <a:lnTo>
                      <a:pt x="35361" y="20171"/>
                    </a:lnTo>
                    <a:lnTo>
                      <a:pt x="35277" y="20255"/>
                    </a:lnTo>
                    <a:lnTo>
                      <a:pt x="35173" y="20171"/>
                    </a:lnTo>
                    <a:lnTo>
                      <a:pt x="35277" y="20150"/>
                    </a:lnTo>
                    <a:lnTo>
                      <a:pt x="35235" y="20024"/>
                    </a:lnTo>
                    <a:lnTo>
                      <a:pt x="35110" y="19920"/>
                    </a:lnTo>
                    <a:lnTo>
                      <a:pt x="35026" y="19962"/>
                    </a:lnTo>
                    <a:lnTo>
                      <a:pt x="35026" y="19878"/>
                    </a:lnTo>
                    <a:lnTo>
                      <a:pt x="35110" y="19773"/>
                    </a:lnTo>
                    <a:lnTo>
                      <a:pt x="35110" y="19606"/>
                    </a:lnTo>
                    <a:lnTo>
                      <a:pt x="35005" y="19606"/>
                    </a:lnTo>
                    <a:lnTo>
                      <a:pt x="34859" y="19501"/>
                    </a:lnTo>
                    <a:lnTo>
                      <a:pt x="34859" y="19397"/>
                    </a:lnTo>
                    <a:lnTo>
                      <a:pt x="34650" y="19229"/>
                    </a:lnTo>
                    <a:lnTo>
                      <a:pt x="34503" y="19313"/>
                    </a:lnTo>
                    <a:lnTo>
                      <a:pt x="34398" y="19313"/>
                    </a:lnTo>
                    <a:lnTo>
                      <a:pt x="34336" y="19397"/>
                    </a:lnTo>
                    <a:lnTo>
                      <a:pt x="34210" y="19334"/>
                    </a:lnTo>
                    <a:lnTo>
                      <a:pt x="34210" y="19480"/>
                    </a:lnTo>
                    <a:lnTo>
                      <a:pt x="34126" y="19376"/>
                    </a:lnTo>
                    <a:lnTo>
                      <a:pt x="34043" y="19376"/>
                    </a:lnTo>
                    <a:lnTo>
                      <a:pt x="34001" y="19292"/>
                    </a:lnTo>
                    <a:lnTo>
                      <a:pt x="33896" y="19292"/>
                    </a:lnTo>
                    <a:lnTo>
                      <a:pt x="33729" y="19397"/>
                    </a:lnTo>
                    <a:lnTo>
                      <a:pt x="33562" y="19397"/>
                    </a:lnTo>
                    <a:lnTo>
                      <a:pt x="33708" y="19334"/>
                    </a:lnTo>
                    <a:lnTo>
                      <a:pt x="33729" y="19229"/>
                    </a:lnTo>
                    <a:lnTo>
                      <a:pt x="33603" y="19229"/>
                    </a:lnTo>
                    <a:lnTo>
                      <a:pt x="33352" y="19104"/>
                    </a:lnTo>
                    <a:lnTo>
                      <a:pt x="33164" y="18999"/>
                    </a:lnTo>
                    <a:lnTo>
                      <a:pt x="32976" y="18999"/>
                    </a:lnTo>
                    <a:lnTo>
                      <a:pt x="32913" y="18957"/>
                    </a:lnTo>
                    <a:lnTo>
                      <a:pt x="32829" y="18978"/>
                    </a:lnTo>
                    <a:lnTo>
                      <a:pt x="32746" y="18978"/>
                    </a:lnTo>
                    <a:lnTo>
                      <a:pt x="32662" y="19062"/>
                    </a:lnTo>
                    <a:lnTo>
                      <a:pt x="32662" y="19125"/>
                    </a:lnTo>
                    <a:lnTo>
                      <a:pt x="32578" y="19125"/>
                    </a:lnTo>
                    <a:lnTo>
                      <a:pt x="32536" y="19104"/>
                    </a:lnTo>
                    <a:lnTo>
                      <a:pt x="32453" y="19166"/>
                    </a:lnTo>
                    <a:lnTo>
                      <a:pt x="32453" y="19313"/>
                    </a:lnTo>
                    <a:lnTo>
                      <a:pt x="32369" y="19480"/>
                    </a:lnTo>
                    <a:lnTo>
                      <a:pt x="32369" y="19690"/>
                    </a:lnTo>
                    <a:lnTo>
                      <a:pt x="32453" y="19794"/>
                    </a:lnTo>
                    <a:lnTo>
                      <a:pt x="32515" y="19794"/>
                    </a:lnTo>
                    <a:lnTo>
                      <a:pt x="32515" y="19836"/>
                    </a:lnTo>
                    <a:lnTo>
                      <a:pt x="32557" y="19857"/>
                    </a:lnTo>
                    <a:lnTo>
                      <a:pt x="32557" y="20003"/>
                    </a:lnTo>
                    <a:lnTo>
                      <a:pt x="32515" y="20045"/>
                    </a:lnTo>
                    <a:lnTo>
                      <a:pt x="32432" y="20045"/>
                    </a:lnTo>
                    <a:lnTo>
                      <a:pt x="32411" y="20171"/>
                    </a:lnTo>
                    <a:lnTo>
                      <a:pt x="32243" y="20380"/>
                    </a:lnTo>
                    <a:lnTo>
                      <a:pt x="32013" y="20568"/>
                    </a:lnTo>
                    <a:lnTo>
                      <a:pt x="32013" y="20652"/>
                    </a:lnTo>
                    <a:lnTo>
                      <a:pt x="32055" y="20673"/>
                    </a:lnTo>
                    <a:lnTo>
                      <a:pt x="32243" y="20652"/>
                    </a:lnTo>
                    <a:lnTo>
                      <a:pt x="32327" y="20652"/>
                    </a:lnTo>
                    <a:lnTo>
                      <a:pt x="32243" y="20694"/>
                    </a:lnTo>
                    <a:lnTo>
                      <a:pt x="32202" y="20861"/>
                    </a:lnTo>
                    <a:lnTo>
                      <a:pt x="32202" y="20903"/>
                    </a:lnTo>
                    <a:lnTo>
                      <a:pt x="32327" y="20945"/>
                    </a:lnTo>
                    <a:lnTo>
                      <a:pt x="32222" y="20966"/>
                    </a:lnTo>
                    <a:lnTo>
                      <a:pt x="32139" y="21050"/>
                    </a:lnTo>
                    <a:lnTo>
                      <a:pt x="32160" y="21112"/>
                    </a:lnTo>
                    <a:lnTo>
                      <a:pt x="32222" y="21175"/>
                    </a:lnTo>
                    <a:lnTo>
                      <a:pt x="32118" y="21301"/>
                    </a:lnTo>
                    <a:lnTo>
                      <a:pt x="32118" y="21363"/>
                    </a:lnTo>
                    <a:lnTo>
                      <a:pt x="32264" y="21363"/>
                    </a:lnTo>
                    <a:lnTo>
                      <a:pt x="32306" y="21426"/>
                    </a:lnTo>
                    <a:lnTo>
                      <a:pt x="32160" y="21635"/>
                    </a:lnTo>
                    <a:lnTo>
                      <a:pt x="32034" y="21698"/>
                    </a:lnTo>
                    <a:lnTo>
                      <a:pt x="32034" y="21824"/>
                    </a:lnTo>
                    <a:lnTo>
                      <a:pt x="32097" y="21887"/>
                    </a:lnTo>
                    <a:lnTo>
                      <a:pt x="32013" y="21845"/>
                    </a:lnTo>
                    <a:lnTo>
                      <a:pt x="31930" y="21719"/>
                    </a:lnTo>
                    <a:lnTo>
                      <a:pt x="31888" y="21719"/>
                    </a:lnTo>
                    <a:lnTo>
                      <a:pt x="31741" y="21887"/>
                    </a:lnTo>
                    <a:lnTo>
                      <a:pt x="31741" y="21928"/>
                    </a:lnTo>
                    <a:lnTo>
                      <a:pt x="31804" y="21949"/>
                    </a:lnTo>
                    <a:lnTo>
                      <a:pt x="31804" y="22033"/>
                    </a:lnTo>
                    <a:lnTo>
                      <a:pt x="31720" y="22117"/>
                    </a:lnTo>
                    <a:lnTo>
                      <a:pt x="31616" y="22117"/>
                    </a:lnTo>
                    <a:lnTo>
                      <a:pt x="31302" y="22431"/>
                    </a:lnTo>
                    <a:lnTo>
                      <a:pt x="31197" y="22472"/>
                    </a:lnTo>
                    <a:lnTo>
                      <a:pt x="31113" y="22724"/>
                    </a:lnTo>
                    <a:lnTo>
                      <a:pt x="31155" y="22786"/>
                    </a:lnTo>
                    <a:lnTo>
                      <a:pt x="31260" y="22828"/>
                    </a:lnTo>
                    <a:lnTo>
                      <a:pt x="31281" y="22954"/>
                    </a:lnTo>
                    <a:lnTo>
                      <a:pt x="31406" y="23037"/>
                    </a:lnTo>
                    <a:lnTo>
                      <a:pt x="31595" y="23288"/>
                    </a:lnTo>
                    <a:lnTo>
                      <a:pt x="31616" y="23602"/>
                    </a:lnTo>
                    <a:lnTo>
                      <a:pt x="31595" y="23937"/>
                    </a:lnTo>
                    <a:lnTo>
                      <a:pt x="31678" y="24125"/>
                    </a:lnTo>
                    <a:lnTo>
                      <a:pt x="31637" y="24251"/>
                    </a:lnTo>
                    <a:lnTo>
                      <a:pt x="31637" y="24460"/>
                    </a:lnTo>
                    <a:lnTo>
                      <a:pt x="31595" y="24523"/>
                    </a:lnTo>
                    <a:lnTo>
                      <a:pt x="31490" y="24816"/>
                    </a:lnTo>
                    <a:lnTo>
                      <a:pt x="31427" y="24962"/>
                    </a:lnTo>
                    <a:lnTo>
                      <a:pt x="31490" y="24962"/>
                    </a:lnTo>
                    <a:lnTo>
                      <a:pt x="31511" y="24858"/>
                    </a:lnTo>
                    <a:lnTo>
                      <a:pt x="31595" y="24816"/>
                    </a:lnTo>
                    <a:lnTo>
                      <a:pt x="31595" y="24962"/>
                    </a:lnTo>
                    <a:lnTo>
                      <a:pt x="31699" y="25088"/>
                    </a:lnTo>
                    <a:lnTo>
                      <a:pt x="31616" y="25192"/>
                    </a:lnTo>
                    <a:lnTo>
                      <a:pt x="31511" y="25192"/>
                    </a:lnTo>
                    <a:lnTo>
                      <a:pt x="31469" y="25151"/>
                    </a:lnTo>
                    <a:lnTo>
                      <a:pt x="31385" y="25151"/>
                    </a:lnTo>
                    <a:lnTo>
                      <a:pt x="31218" y="25402"/>
                    </a:lnTo>
                    <a:lnTo>
                      <a:pt x="31093" y="25465"/>
                    </a:lnTo>
                    <a:lnTo>
                      <a:pt x="31072" y="25569"/>
                    </a:lnTo>
                    <a:lnTo>
                      <a:pt x="30800" y="25674"/>
                    </a:lnTo>
                    <a:lnTo>
                      <a:pt x="30737" y="25757"/>
                    </a:lnTo>
                    <a:lnTo>
                      <a:pt x="30737" y="25799"/>
                    </a:lnTo>
                    <a:lnTo>
                      <a:pt x="30360" y="25925"/>
                    </a:lnTo>
                    <a:lnTo>
                      <a:pt x="30130" y="26029"/>
                    </a:lnTo>
                    <a:lnTo>
                      <a:pt x="30067" y="26092"/>
                    </a:lnTo>
                    <a:lnTo>
                      <a:pt x="29942" y="26092"/>
                    </a:lnTo>
                    <a:lnTo>
                      <a:pt x="29837" y="26176"/>
                    </a:lnTo>
                    <a:lnTo>
                      <a:pt x="29607" y="26197"/>
                    </a:lnTo>
                    <a:lnTo>
                      <a:pt x="29440" y="26281"/>
                    </a:lnTo>
                    <a:lnTo>
                      <a:pt x="29481" y="26322"/>
                    </a:lnTo>
                    <a:lnTo>
                      <a:pt x="29481" y="26427"/>
                    </a:lnTo>
                    <a:lnTo>
                      <a:pt x="29523" y="26511"/>
                    </a:lnTo>
                    <a:lnTo>
                      <a:pt x="29523" y="26615"/>
                    </a:lnTo>
                    <a:lnTo>
                      <a:pt x="29586" y="26699"/>
                    </a:lnTo>
                    <a:lnTo>
                      <a:pt x="29523" y="26720"/>
                    </a:lnTo>
                    <a:lnTo>
                      <a:pt x="29544" y="26804"/>
                    </a:lnTo>
                    <a:lnTo>
                      <a:pt x="29607" y="26825"/>
                    </a:lnTo>
                    <a:lnTo>
                      <a:pt x="29523" y="26866"/>
                    </a:lnTo>
                    <a:lnTo>
                      <a:pt x="29586" y="26971"/>
                    </a:lnTo>
                    <a:lnTo>
                      <a:pt x="29523" y="27013"/>
                    </a:lnTo>
                    <a:lnTo>
                      <a:pt x="29544" y="27117"/>
                    </a:lnTo>
                    <a:lnTo>
                      <a:pt x="29502" y="27159"/>
                    </a:lnTo>
                    <a:lnTo>
                      <a:pt x="29481" y="27348"/>
                    </a:lnTo>
                    <a:lnTo>
                      <a:pt x="29502" y="27452"/>
                    </a:lnTo>
                    <a:lnTo>
                      <a:pt x="29419" y="27745"/>
                    </a:lnTo>
                    <a:lnTo>
                      <a:pt x="29440" y="27808"/>
                    </a:lnTo>
                    <a:lnTo>
                      <a:pt x="29502" y="27850"/>
                    </a:lnTo>
                    <a:lnTo>
                      <a:pt x="29502" y="27913"/>
                    </a:lnTo>
                    <a:lnTo>
                      <a:pt x="29544" y="27975"/>
                    </a:lnTo>
                    <a:lnTo>
                      <a:pt x="29440" y="28101"/>
                    </a:lnTo>
                    <a:lnTo>
                      <a:pt x="29440" y="28226"/>
                    </a:lnTo>
                    <a:lnTo>
                      <a:pt x="29523" y="28268"/>
                    </a:lnTo>
                    <a:lnTo>
                      <a:pt x="29544" y="28436"/>
                    </a:lnTo>
                    <a:lnTo>
                      <a:pt x="29607" y="28498"/>
                    </a:lnTo>
                    <a:lnTo>
                      <a:pt x="29481" y="28624"/>
                    </a:lnTo>
                    <a:lnTo>
                      <a:pt x="29419" y="28791"/>
                    </a:lnTo>
                    <a:lnTo>
                      <a:pt x="29377" y="28812"/>
                    </a:lnTo>
                    <a:lnTo>
                      <a:pt x="29314" y="28791"/>
                    </a:lnTo>
                    <a:lnTo>
                      <a:pt x="29314" y="28896"/>
                    </a:lnTo>
                    <a:lnTo>
                      <a:pt x="29377" y="28959"/>
                    </a:lnTo>
                    <a:lnTo>
                      <a:pt x="29314" y="29042"/>
                    </a:lnTo>
                    <a:lnTo>
                      <a:pt x="29293" y="29231"/>
                    </a:lnTo>
                    <a:lnTo>
                      <a:pt x="29314" y="29356"/>
                    </a:lnTo>
                    <a:lnTo>
                      <a:pt x="29419" y="29482"/>
                    </a:lnTo>
                    <a:lnTo>
                      <a:pt x="29523" y="29545"/>
                    </a:lnTo>
                    <a:lnTo>
                      <a:pt x="29335" y="29524"/>
                    </a:lnTo>
                    <a:lnTo>
                      <a:pt x="29209" y="29419"/>
                    </a:lnTo>
                    <a:lnTo>
                      <a:pt x="29230" y="29252"/>
                    </a:lnTo>
                    <a:lnTo>
                      <a:pt x="29189" y="29042"/>
                    </a:lnTo>
                    <a:lnTo>
                      <a:pt x="29105" y="29022"/>
                    </a:lnTo>
                    <a:lnTo>
                      <a:pt x="29084" y="28959"/>
                    </a:lnTo>
                    <a:lnTo>
                      <a:pt x="29105" y="28854"/>
                    </a:lnTo>
                    <a:lnTo>
                      <a:pt x="29063" y="28854"/>
                    </a:lnTo>
                    <a:lnTo>
                      <a:pt x="28875" y="29105"/>
                    </a:lnTo>
                    <a:lnTo>
                      <a:pt x="28875" y="29210"/>
                    </a:lnTo>
                    <a:lnTo>
                      <a:pt x="28854" y="29314"/>
                    </a:lnTo>
                    <a:lnTo>
                      <a:pt x="28749" y="29314"/>
                    </a:lnTo>
                    <a:lnTo>
                      <a:pt x="28644" y="29210"/>
                    </a:lnTo>
                    <a:lnTo>
                      <a:pt x="28477" y="29147"/>
                    </a:lnTo>
                    <a:lnTo>
                      <a:pt x="28352" y="29252"/>
                    </a:lnTo>
                    <a:lnTo>
                      <a:pt x="28184" y="29335"/>
                    </a:lnTo>
                    <a:lnTo>
                      <a:pt x="28184" y="29335"/>
                    </a:lnTo>
                    <a:lnTo>
                      <a:pt x="28393" y="29147"/>
                    </a:lnTo>
                    <a:lnTo>
                      <a:pt x="28456" y="29001"/>
                    </a:lnTo>
                    <a:lnTo>
                      <a:pt x="28435" y="28917"/>
                    </a:lnTo>
                    <a:lnTo>
                      <a:pt x="28393" y="28729"/>
                    </a:lnTo>
                    <a:lnTo>
                      <a:pt x="28331" y="28624"/>
                    </a:lnTo>
                    <a:lnTo>
                      <a:pt x="28289" y="28540"/>
                    </a:lnTo>
                    <a:lnTo>
                      <a:pt x="28268" y="28540"/>
                    </a:lnTo>
                    <a:lnTo>
                      <a:pt x="28142" y="28478"/>
                    </a:lnTo>
                    <a:lnTo>
                      <a:pt x="28038" y="28415"/>
                    </a:lnTo>
                    <a:lnTo>
                      <a:pt x="28038" y="28331"/>
                    </a:lnTo>
                    <a:lnTo>
                      <a:pt x="28017" y="28289"/>
                    </a:lnTo>
                    <a:lnTo>
                      <a:pt x="28038" y="28185"/>
                    </a:lnTo>
                    <a:lnTo>
                      <a:pt x="27954" y="28080"/>
                    </a:lnTo>
                    <a:lnTo>
                      <a:pt x="27870" y="28017"/>
                    </a:lnTo>
                    <a:lnTo>
                      <a:pt x="27870" y="27892"/>
                    </a:lnTo>
                    <a:lnTo>
                      <a:pt x="27766" y="27808"/>
                    </a:lnTo>
                    <a:lnTo>
                      <a:pt x="27724" y="27703"/>
                    </a:lnTo>
                    <a:lnTo>
                      <a:pt x="27766" y="27473"/>
                    </a:lnTo>
                    <a:lnTo>
                      <a:pt x="27870" y="27369"/>
                    </a:lnTo>
                    <a:lnTo>
                      <a:pt x="27933" y="27222"/>
                    </a:lnTo>
                    <a:lnTo>
                      <a:pt x="27933" y="27117"/>
                    </a:lnTo>
                    <a:lnTo>
                      <a:pt x="28080" y="26866"/>
                    </a:lnTo>
                    <a:lnTo>
                      <a:pt x="28080" y="26615"/>
                    </a:lnTo>
                    <a:lnTo>
                      <a:pt x="28059" y="26594"/>
                    </a:lnTo>
                    <a:lnTo>
                      <a:pt x="28038" y="26448"/>
                    </a:lnTo>
                    <a:lnTo>
                      <a:pt x="28121" y="26301"/>
                    </a:lnTo>
                    <a:lnTo>
                      <a:pt x="28184" y="26197"/>
                    </a:lnTo>
                    <a:lnTo>
                      <a:pt x="28184" y="26092"/>
                    </a:lnTo>
                    <a:lnTo>
                      <a:pt x="28352" y="25799"/>
                    </a:lnTo>
                    <a:lnTo>
                      <a:pt x="28331" y="25611"/>
                    </a:lnTo>
                    <a:lnTo>
                      <a:pt x="28268" y="25611"/>
                    </a:lnTo>
                    <a:lnTo>
                      <a:pt x="28247" y="25653"/>
                    </a:lnTo>
                    <a:lnTo>
                      <a:pt x="28247" y="25590"/>
                    </a:lnTo>
                    <a:lnTo>
                      <a:pt x="28163" y="25590"/>
                    </a:lnTo>
                    <a:lnTo>
                      <a:pt x="28038" y="25653"/>
                    </a:lnTo>
                    <a:lnTo>
                      <a:pt x="27849" y="25611"/>
                    </a:lnTo>
                    <a:lnTo>
                      <a:pt x="27661" y="25569"/>
                    </a:lnTo>
                    <a:lnTo>
                      <a:pt x="27619" y="25569"/>
                    </a:lnTo>
                    <a:lnTo>
                      <a:pt x="27556" y="25506"/>
                    </a:lnTo>
                    <a:lnTo>
                      <a:pt x="27326" y="25506"/>
                    </a:lnTo>
                    <a:lnTo>
                      <a:pt x="27201" y="25548"/>
                    </a:lnTo>
                    <a:lnTo>
                      <a:pt x="27138" y="25506"/>
                    </a:lnTo>
                    <a:lnTo>
                      <a:pt x="26971" y="25506"/>
                    </a:lnTo>
                    <a:lnTo>
                      <a:pt x="26929" y="25485"/>
                    </a:lnTo>
                    <a:lnTo>
                      <a:pt x="26971" y="25444"/>
                    </a:lnTo>
                    <a:lnTo>
                      <a:pt x="26803" y="25297"/>
                    </a:lnTo>
                    <a:lnTo>
                      <a:pt x="26782" y="25234"/>
                    </a:lnTo>
                    <a:lnTo>
                      <a:pt x="26594" y="25046"/>
                    </a:lnTo>
                    <a:lnTo>
                      <a:pt x="26510" y="25025"/>
                    </a:lnTo>
                    <a:lnTo>
                      <a:pt x="26343" y="24879"/>
                    </a:lnTo>
                    <a:lnTo>
                      <a:pt x="26259" y="24858"/>
                    </a:lnTo>
                    <a:lnTo>
                      <a:pt x="26029" y="24711"/>
                    </a:lnTo>
                    <a:lnTo>
                      <a:pt x="25966" y="24648"/>
                    </a:lnTo>
                    <a:lnTo>
                      <a:pt x="25903" y="24753"/>
                    </a:lnTo>
                    <a:lnTo>
                      <a:pt x="25903" y="24711"/>
                    </a:lnTo>
                    <a:lnTo>
                      <a:pt x="25820" y="24523"/>
                    </a:lnTo>
                    <a:lnTo>
                      <a:pt x="25736" y="24439"/>
                    </a:lnTo>
                    <a:lnTo>
                      <a:pt x="25736" y="24335"/>
                    </a:lnTo>
                    <a:lnTo>
                      <a:pt x="25631" y="24293"/>
                    </a:lnTo>
                    <a:lnTo>
                      <a:pt x="25527" y="24104"/>
                    </a:lnTo>
                    <a:lnTo>
                      <a:pt x="25443" y="24084"/>
                    </a:lnTo>
                    <a:lnTo>
                      <a:pt x="25255" y="23895"/>
                    </a:lnTo>
                    <a:lnTo>
                      <a:pt x="25150" y="23874"/>
                    </a:lnTo>
                    <a:lnTo>
                      <a:pt x="25087" y="23812"/>
                    </a:lnTo>
                    <a:lnTo>
                      <a:pt x="24815" y="23728"/>
                    </a:lnTo>
                    <a:lnTo>
                      <a:pt x="24627" y="23581"/>
                    </a:lnTo>
                    <a:lnTo>
                      <a:pt x="24376" y="23393"/>
                    </a:lnTo>
                    <a:lnTo>
                      <a:pt x="24167" y="23414"/>
                    </a:lnTo>
                    <a:lnTo>
                      <a:pt x="23748" y="23560"/>
                    </a:lnTo>
                    <a:lnTo>
                      <a:pt x="23330" y="23686"/>
                    </a:lnTo>
                    <a:lnTo>
                      <a:pt x="23142" y="23686"/>
                    </a:lnTo>
                    <a:lnTo>
                      <a:pt x="23016" y="23623"/>
                    </a:lnTo>
                    <a:lnTo>
                      <a:pt x="23016" y="23623"/>
                    </a:lnTo>
                    <a:lnTo>
                      <a:pt x="23142" y="23665"/>
                    </a:lnTo>
                    <a:lnTo>
                      <a:pt x="23330" y="23602"/>
                    </a:lnTo>
                    <a:lnTo>
                      <a:pt x="23665" y="23268"/>
                    </a:lnTo>
                    <a:lnTo>
                      <a:pt x="23727" y="23163"/>
                    </a:lnTo>
                    <a:lnTo>
                      <a:pt x="23665" y="22933"/>
                    </a:lnTo>
                    <a:lnTo>
                      <a:pt x="23581" y="22828"/>
                    </a:lnTo>
                    <a:lnTo>
                      <a:pt x="23665" y="22577"/>
                    </a:lnTo>
                    <a:lnTo>
                      <a:pt x="23665" y="22347"/>
                    </a:lnTo>
                    <a:lnTo>
                      <a:pt x="23581" y="22200"/>
                    </a:lnTo>
                    <a:lnTo>
                      <a:pt x="23581" y="22054"/>
                    </a:lnTo>
                    <a:lnTo>
                      <a:pt x="23644" y="21928"/>
                    </a:lnTo>
                    <a:lnTo>
                      <a:pt x="23644" y="21824"/>
                    </a:lnTo>
                    <a:lnTo>
                      <a:pt x="23539" y="21782"/>
                    </a:lnTo>
                    <a:lnTo>
                      <a:pt x="23204" y="21782"/>
                    </a:lnTo>
                    <a:lnTo>
                      <a:pt x="23037" y="22054"/>
                    </a:lnTo>
                    <a:lnTo>
                      <a:pt x="22828" y="22305"/>
                    </a:lnTo>
                    <a:lnTo>
                      <a:pt x="22577" y="22326"/>
                    </a:lnTo>
                    <a:lnTo>
                      <a:pt x="22409" y="22452"/>
                    </a:lnTo>
                    <a:lnTo>
                      <a:pt x="22472" y="22347"/>
                    </a:lnTo>
                    <a:lnTo>
                      <a:pt x="22786" y="22263"/>
                    </a:lnTo>
                    <a:lnTo>
                      <a:pt x="22932" y="22117"/>
                    </a:lnTo>
                    <a:lnTo>
                      <a:pt x="23037" y="21845"/>
                    </a:lnTo>
                    <a:lnTo>
                      <a:pt x="22995" y="21824"/>
                    </a:lnTo>
                    <a:lnTo>
                      <a:pt x="22995" y="21677"/>
                    </a:lnTo>
                    <a:lnTo>
                      <a:pt x="22932" y="21594"/>
                    </a:lnTo>
                    <a:lnTo>
                      <a:pt x="22953" y="21489"/>
                    </a:lnTo>
                    <a:lnTo>
                      <a:pt x="22932" y="21405"/>
                    </a:lnTo>
                    <a:lnTo>
                      <a:pt x="22807" y="21384"/>
                    </a:lnTo>
                    <a:lnTo>
                      <a:pt x="22849" y="21322"/>
                    </a:lnTo>
                    <a:lnTo>
                      <a:pt x="22953" y="21301"/>
                    </a:lnTo>
                    <a:lnTo>
                      <a:pt x="22995" y="21196"/>
                    </a:lnTo>
                    <a:lnTo>
                      <a:pt x="23100" y="21008"/>
                    </a:lnTo>
                    <a:lnTo>
                      <a:pt x="23100" y="20861"/>
                    </a:lnTo>
                    <a:lnTo>
                      <a:pt x="23037" y="20799"/>
                    </a:lnTo>
                    <a:lnTo>
                      <a:pt x="23121" y="20568"/>
                    </a:lnTo>
                    <a:lnTo>
                      <a:pt x="23204" y="20527"/>
                    </a:lnTo>
                    <a:lnTo>
                      <a:pt x="23246" y="20359"/>
                    </a:lnTo>
                    <a:lnTo>
                      <a:pt x="23330" y="20255"/>
                    </a:lnTo>
                    <a:lnTo>
                      <a:pt x="23372" y="20045"/>
                    </a:lnTo>
                    <a:lnTo>
                      <a:pt x="23476" y="19941"/>
                    </a:lnTo>
                    <a:lnTo>
                      <a:pt x="23435" y="19815"/>
                    </a:lnTo>
                    <a:lnTo>
                      <a:pt x="23435" y="19731"/>
                    </a:lnTo>
                    <a:lnTo>
                      <a:pt x="23560" y="19815"/>
                    </a:lnTo>
                    <a:lnTo>
                      <a:pt x="23665" y="19711"/>
                    </a:lnTo>
                    <a:lnTo>
                      <a:pt x="23665" y="19606"/>
                    </a:lnTo>
                    <a:lnTo>
                      <a:pt x="23790" y="19585"/>
                    </a:lnTo>
                    <a:lnTo>
                      <a:pt x="23958" y="19397"/>
                    </a:lnTo>
                    <a:lnTo>
                      <a:pt x="24062" y="19334"/>
                    </a:lnTo>
                    <a:lnTo>
                      <a:pt x="24041" y="19229"/>
                    </a:lnTo>
                    <a:lnTo>
                      <a:pt x="24125" y="19166"/>
                    </a:lnTo>
                    <a:lnTo>
                      <a:pt x="24188" y="19166"/>
                    </a:lnTo>
                    <a:lnTo>
                      <a:pt x="24230" y="19083"/>
                    </a:lnTo>
                    <a:lnTo>
                      <a:pt x="24167" y="18999"/>
                    </a:lnTo>
                    <a:lnTo>
                      <a:pt x="24292" y="18915"/>
                    </a:lnTo>
                    <a:lnTo>
                      <a:pt x="24376" y="18769"/>
                    </a:lnTo>
                    <a:lnTo>
                      <a:pt x="24481" y="18769"/>
                    </a:lnTo>
                    <a:lnTo>
                      <a:pt x="24481" y="18706"/>
                    </a:lnTo>
                    <a:lnTo>
                      <a:pt x="24543" y="18664"/>
                    </a:lnTo>
                    <a:lnTo>
                      <a:pt x="24397" y="18560"/>
                    </a:lnTo>
                    <a:lnTo>
                      <a:pt x="24460" y="18539"/>
                    </a:lnTo>
                    <a:lnTo>
                      <a:pt x="24460" y="18455"/>
                    </a:lnTo>
                    <a:lnTo>
                      <a:pt x="24543" y="18476"/>
                    </a:lnTo>
                    <a:lnTo>
                      <a:pt x="24669" y="18581"/>
                    </a:lnTo>
                    <a:lnTo>
                      <a:pt x="24690" y="18643"/>
                    </a:lnTo>
                    <a:lnTo>
                      <a:pt x="24753" y="18602"/>
                    </a:lnTo>
                    <a:lnTo>
                      <a:pt x="24711" y="18539"/>
                    </a:lnTo>
                    <a:lnTo>
                      <a:pt x="24606" y="18476"/>
                    </a:lnTo>
                    <a:lnTo>
                      <a:pt x="24795" y="18392"/>
                    </a:lnTo>
                    <a:lnTo>
                      <a:pt x="24836" y="18330"/>
                    </a:lnTo>
                    <a:lnTo>
                      <a:pt x="24983" y="18330"/>
                    </a:lnTo>
                    <a:lnTo>
                      <a:pt x="25004" y="18350"/>
                    </a:lnTo>
                    <a:lnTo>
                      <a:pt x="25025" y="18267"/>
                    </a:lnTo>
                    <a:lnTo>
                      <a:pt x="25004" y="18225"/>
                    </a:lnTo>
                    <a:lnTo>
                      <a:pt x="25087" y="18225"/>
                    </a:lnTo>
                    <a:lnTo>
                      <a:pt x="25108" y="18350"/>
                    </a:lnTo>
                    <a:lnTo>
                      <a:pt x="25192" y="18246"/>
                    </a:lnTo>
                    <a:lnTo>
                      <a:pt x="25192" y="18225"/>
                    </a:lnTo>
                    <a:lnTo>
                      <a:pt x="25108" y="18162"/>
                    </a:lnTo>
                    <a:lnTo>
                      <a:pt x="25108" y="18058"/>
                    </a:lnTo>
                    <a:lnTo>
                      <a:pt x="25150" y="18120"/>
                    </a:lnTo>
                    <a:lnTo>
                      <a:pt x="25359" y="18162"/>
                    </a:lnTo>
                    <a:lnTo>
                      <a:pt x="25339" y="18078"/>
                    </a:lnTo>
                    <a:lnTo>
                      <a:pt x="25234" y="18037"/>
                    </a:lnTo>
                    <a:lnTo>
                      <a:pt x="25213" y="17953"/>
                    </a:lnTo>
                    <a:lnTo>
                      <a:pt x="25255" y="17932"/>
                    </a:lnTo>
                    <a:lnTo>
                      <a:pt x="25297" y="17848"/>
                    </a:lnTo>
                    <a:lnTo>
                      <a:pt x="25318" y="18016"/>
                    </a:lnTo>
                    <a:lnTo>
                      <a:pt x="25422" y="17974"/>
                    </a:lnTo>
                    <a:lnTo>
                      <a:pt x="25506" y="18016"/>
                    </a:lnTo>
                    <a:lnTo>
                      <a:pt x="25590" y="17953"/>
                    </a:lnTo>
                    <a:lnTo>
                      <a:pt x="25464" y="17744"/>
                    </a:lnTo>
                    <a:lnTo>
                      <a:pt x="25401" y="17514"/>
                    </a:lnTo>
                    <a:lnTo>
                      <a:pt x="25297" y="17388"/>
                    </a:lnTo>
                    <a:lnTo>
                      <a:pt x="25297" y="17283"/>
                    </a:lnTo>
                    <a:lnTo>
                      <a:pt x="25255" y="17200"/>
                    </a:lnTo>
                    <a:lnTo>
                      <a:pt x="25297" y="17137"/>
                    </a:lnTo>
                    <a:lnTo>
                      <a:pt x="25359" y="17221"/>
                    </a:lnTo>
                    <a:lnTo>
                      <a:pt x="25422" y="17409"/>
                    </a:lnTo>
                    <a:lnTo>
                      <a:pt x="25569" y="17597"/>
                    </a:lnTo>
                    <a:lnTo>
                      <a:pt x="25841" y="17639"/>
                    </a:lnTo>
                    <a:lnTo>
                      <a:pt x="25945" y="17723"/>
                    </a:lnTo>
                    <a:lnTo>
                      <a:pt x="26071" y="17723"/>
                    </a:lnTo>
                    <a:lnTo>
                      <a:pt x="26155" y="17660"/>
                    </a:lnTo>
                    <a:lnTo>
                      <a:pt x="26259" y="17660"/>
                    </a:lnTo>
                    <a:lnTo>
                      <a:pt x="26406" y="17514"/>
                    </a:lnTo>
                    <a:lnTo>
                      <a:pt x="26448" y="17242"/>
                    </a:lnTo>
                    <a:lnTo>
                      <a:pt x="26238" y="16990"/>
                    </a:lnTo>
                    <a:lnTo>
                      <a:pt x="26196" y="16823"/>
                    </a:lnTo>
                    <a:lnTo>
                      <a:pt x="26134" y="16739"/>
                    </a:lnTo>
                    <a:lnTo>
                      <a:pt x="26071" y="16739"/>
                    </a:lnTo>
                    <a:lnTo>
                      <a:pt x="25945" y="16886"/>
                    </a:lnTo>
                    <a:lnTo>
                      <a:pt x="25715" y="16907"/>
                    </a:lnTo>
                    <a:lnTo>
                      <a:pt x="25652" y="16928"/>
                    </a:lnTo>
                    <a:lnTo>
                      <a:pt x="25652" y="16907"/>
                    </a:lnTo>
                    <a:lnTo>
                      <a:pt x="25631" y="16823"/>
                    </a:lnTo>
                    <a:lnTo>
                      <a:pt x="25715" y="16865"/>
                    </a:lnTo>
                    <a:lnTo>
                      <a:pt x="25841" y="16823"/>
                    </a:lnTo>
                    <a:lnTo>
                      <a:pt x="25966" y="16718"/>
                    </a:lnTo>
                    <a:lnTo>
                      <a:pt x="25945" y="16677"/>
                    </a:lnTo>
                    <a:lnTo>
                      <a:pt x="25736" y="16551"/>
                    </a:lnTo>
                    <a:lnTo>
                      <a:pt x="25506" y="16300"/>
                    </a:lnTo>
                    <a:lnTo>
                      <a:pt x="25443" y="16300"/>
                    </a:lnTo>
                    <a:lnTo>
                      <a:pt x="25422" y="16363"/>
                    </a:lnTo>
                    <a:lnTo>
                      <a:pt x="25464" y="16446"/>
                    </a:lnTo>
                    <a:lnTo>
                      <a:pt x="25443" y="16488"/>
                    </a:lnTo>
                    <a:lnTo>
                      <a:pt x="25339" y="16405"/>
                    </a:lnTo>
                    <a:lnTo>
                      <a:pt x="25297" y="16258"/>
                    </a:lnTo>
                    <a:lnTo>
                      <a:pt x="25401" y="16279"/>
                    </a:lnTo>
                    <a:lnTo>
                      <a:pt x="25401" y="16091"/>
                    </a:lnTo>
                    <a:lnTo>
                      <a:pt x="25443" y="16195"/>
                    </a:lnTo>
                    <a:lnTo>
                      <a:pt x="25611" y="16342"/>
                    </a:lnTo>
                    <a:lnTo>
                      <a:pt x="25694" y="16363"/>
                    </a:lnTo>
                    <a:lnTo>
                      <a:pt x="25757" y="16551"/>
                    </a:lnTo>
                    <a:lnTo>
                      <a:pt x="25966" y="16677"/>
                    </a:lnTo>
                    <a:lnTo>
                      <a:pt x="26217" y="16760"/>
                    </a:lnTo>
                    <a:lnTo>
                      <a:pt x="26322" y="16907"/>
                    </a:lnTo>
                    <a:lnTo>
                      <a:pt x="26427" y="16970"/>
                    </a:lnTo>
                    <a:lnTo>
                      <a:pt x="26448" y="17032"/>
                    </a:lnTo>
                    <a:lnTo>
                      <a:pt x="26573" y="17095"/>
                    </a:lnTo>
                    <a:lnTo>
                      <a:pt x="26636" y="17137"/>
                    </a:lnTo>
                    <a:lnTo>
                      <a:pt x="26636" y="17011"/>
                    </a:lnTo>
                    <a:lnTo>
                      <a:pt x="26740" y="16970"/>
                    </a:lnTo>
                    <a:lnTo>
                      <a:pt x="26657" y="16907"/>
                    </a:lnTo>
                    <a:lnTo>
                      <a:pt x="26678" y="16802"/>
                    </a:lnTo>
                    <a:lnTo>
                      <a:pt x="26761" y="16928"/>
                    </a:lnTo>
                    <a:lnTo>
                      <a:pt x="26782" y="17011"/>
                    </a:lnTo>
                    <a:lnTo>
                      <a:pt x="26866" y="17032"/>
                    </a:lnTo>
                    <a:lnTo>
                      <a:pt x="26992" y="16865"/>
                    </a:lnTo>
                    <a:lnTo>
                      <a:pt x="26992" y="16656"/>
                    </a:lnTo>
                    <a:lnTo>
                      <a:pt x="26950" y="16572"/>
                    </a:lnTo>
                    <a:lnTo>
                      <a:pt x="26992" y="16405"/>
                    </a:lnTo>
                    <a:lnTo>
                      <a:pt x="27054" y="16593"/>
                    </a:lnTo>
                    <a:lnTo>
                      <a:pt x="27054" y="16698"/>
                    </a:lnTo>
                    <a:lnTo>
                      <a:pt x="27117" y="16467"/>
                    </a:lnTo>
                    <a:lnTo>
                      <a:pt x="27222" y="16405"/>
                    </a:lnTo>
                    <a:lnTo>
                      <a:pt x="27264" y="16467"/>
                    </a:lnTo>
                    <a:lnTo>
                      <a:pt x="27284" y="16488"/>
                    </a:lnTo>
                    <a:lnTo>
                      <a:pt x="27201" y="16593"/>
                    </a:lnTo>
                    <a:lnTo>
                      <a:pt x="27264" y="16614"/>
                    </a:lnTo>
                    <a:lnTo>
                      <a:pt x="27284" y="16698"/>
                    </a:lnTo>
                    <a:lnTo>
                      <a:pt x="27368" y="16614"/>
                    </a:lnTo>
                    <a:lnTo>
                      <a:pt x="27431" y="16656"/>
                    </a:lnTo>
                    <a:lnTo>
                      <a:pt x="27577" y="16802"/>
                    </a:lnTo>
                    <a:lnTo>
                      <a:pt x="27598" y="16760"/>
                    </a:lnTo>
                    <a:lnTo>
                      <a:pt x="27682" y="16760"/>
                    </a:lnTo>
                    <a:lnTo>
                      <a:pt x="27724" y="16802"/>
                    </a:lnTo>
                    <a:lnTo>
                      <a:pt x="27828" y="16781"/>
                    </a:lnTo>
                    <a:lnTo>
                      <a:pt x="27933" y="16593"/>
                    </a:lnTo>
                    <a:lnTo>
                      <a:pt x="28100" y="16509"/>
                    </a:lnTo>
                    <a:lnTo>
                      <a:pt x="28456" y="16153"/>
                    </a:lnTo>
                    <a:lnTo>
                      <a:pt x="28477" y="16070"/>
                    </a:lnTo>
                    <a:lnTo>
                      <a:pt x="28540" y="16049"/>
                    </a:lnTo>
                    <a:lnTo>
                      <a:pt x="28561" y="16091"/>
                    </a:lnTo>
                    <a:lnTo>
                      <a:pt x="28728" y="15881"/>
                    </a:lnTo>
                    <a:lnTo>
                      <a:pt x="28833" y="15840"/>
                    </a:lnTo>
                    <a:lnTo>
                      <a:pt x="28958" y="15735"/>
                    </a:lnTo>
                    <a:lnTo>
                      <a:pt x="29000" y="15672"/>
                    </a:lnTo>
                    <a:lnTo>
                      <a:pt x="28979" y="15547"/>
                    </a:lnTo>
                    <a:lnTo>
                      <a:pt x="28561" y="15442"/>
                    </a:lnTo>
                    <a:lnTo>
                      <a:pt x="28331" y="15400"/>
                    </a:lnTo>
                    <a:lnTo>
                      <a:pt x="28121" y="15317"/>
                    </a:lnTo>
                    <a:lnTo>
                      <a:pt x="28038" y="15128"/>
                    </a:lnTo>
                    <a:lnTo>
                      <a:pt x="27912" y="14898"/>
                    </a:lnTo>
                    <a:lnTo>
                      <a:pt x="27849" y="14898"/>
                    </a:lnTo>
                    <a:lnTo>
                      <a:pt x="27828" y="14710"/>
                    </a:lnTo>
                    <a:lnTo>
                      <a:pt x="27808" y="14689"/>
                    </a:lnTo>
                    <a:lnTo>
                      <a:pt x="27828" y="14626"/>
                    </a:lnTo>
                    <a:lnTo>
                      <a:pt x="27870" y="14626"/>
                    </a:lnTo>
                    <a:lnTo>
                      <a:pt x="27912" y="14563"/>
                    </a:lnTo>
                    <a:lnTo>
                      <a:pt x="27828" y="14501"/>
                    </a:lnTo>
                    <a:lnTo>
                      <a:pt x="27598" y="14501"/>
                    </a:lnTo>
                    <a:lnTo>
                      <a:pt x="27326" y="14417"/>
                    </a:lnTo>
                    <a:lnTo>
                      <a:pt x="27243" y="14417"/>
                    </a:lnTo>
                    <a:lnTo>
                      <a:pt x="27201" y="14480"/>
                    </a:lnTo>
                    <a:lnTo>
                      <a:pt x="27117" y="14396"/>
                    </a:lnTo>
                    <a:lnTo>
                      <a:pt x="27117" y="14312"/>
                    </a:lnTo>
                    <a:lnTo>
                      <a:pt x="27222" y="14354"/>
                    </a:lnTo>
                    <a:lnTo>
                      <a:pt x="27494" y="14375"/>
                    </a:lnTo>
                    <a:lnTo>
                      <a:pt x="27640" y="14480"/>
                    </a:lnTo>
                    <a:lnTo>
                      <a:pt x="27870" y="14480"/>
                    </a:lnTo>
                    <a:lnTo>
                      <a:pt x="28017" y="14584"/>
                    </a:lnTo>
                    <a:lnTo>
                      <a:pt x="28142" y="14814"/>
                    </a:lnTo>
                    <a:lnTo>
                      <a:pt x="28247" y="14835"/>
                    </a:lnTo>
                    <a:lnTo>
                      <a:pt x="28289" y="14898"/>
                    </a:lnTo>
                    <a:lnTo>
                      <a:pt x="28247" y="14919"/>
                    </a:lnTo>
                    <a:lnTo>
                      <a:pt x="28184" y="14919"/>
                    </a:lnTo>
                    <a:lnTo>
                      <a:pt x="28184" y="14982"/>
                    </a:lnTo>
                    <a:lnTo>
                      <a:pt x="28372" y="15045"/>
                    </a:lnTo>
                    <a:lnTo>
                      <a:pt x="28435" y="15191"/>
                    </a:lnTo>
                    <a:lnTo>
                      <a:pt x="28498" y="15296"/>
                    </a:lnTo>
                    <a:lnTo>
                      <a:pt x="28875" y="15358"/>
                    </a:lnTo>
                    <a:lnTo>
                      <a:pt x="28979" y="15317"/>
                    </a:lnTo>
                    <a:lnTo>
                      <a:pt x="29021" y="15191"/>
                    </a:lnTo>
                    <a:lnTo>
                      <a:pt x="29105" y="15128"/>
                    </a:lnTo>
                    <a:lnTo>
                      <a:pt x="29189" y="15149"/>
                    </a:lnTo>
                    <a:lnTo>
                      <a:pt x="29314" y="15003"/>
                    </a:lnTo>
                    <a:lnTo>
                      <a:pt x="29335" y="14982"/>
                    </a:lnTo>
                    <a:lnTo>
                      <a:pt x="29502" y="15128"/>
                    </a:lnTo>
                    <a:lnTo>
                      <a:pt x="29481" y="15149"/>
                    </a:lnTo>
                    <a:lnTo>
                      <a:pt x="29377" y="15317"/>
                    </a:lnTo>
                    <a:lnTo>
                      <a:pt x="29377" y="15400"/>
                    </a:lnTo>
                    <a:lnTo>
                      <a:pt x="29293" y="15505"/>
                    </a:lnTo>
                    <a:lnTo>
                      <a:pt x="29293" y="15568"/>
                    </a:lnTo>
                    <a:lnTo>
                      <a:pt x="29189" y="15756"/>
                    </a:lnTo>
                    <a:lnTo>
                      <a:pt x="29230" y="15840"/>
                    </a:lnTo>
                    <a:lnTo>
                      <a:pt x="29189" y="15861"/>
                    </a:lnTo>
                    <a:lnTo>
                      <a:pt x="29168" y="15965"/>
                    </a:lnTo>
                    <a:lnTo>
                      <a:pt x="29168" y="16070"/>
                    </a:lnTo>
                    <a:lnTo>
                      <a:pt x="29000" y="16195"/>
                    </a:lnTo>
                    <a:lnTo>
                      <a:pt x="28958" y="16300"/>
                    </a:lnTo>
                    <a:lnTo>
                      <a:pt x="28958" y="16467"/>
                    </a:lnTo>
                    <a:lnTo>
                      <a:pt x="28916" y="16509"/>
                    </a:lnTo>
                    <a:lnTo>
                      <a:pt x="28916" y="16677"/>
                    </a:lnTo>
                    <a:lnTo>
                      <a:pt x="28854" y="16760"/>
                    </a:lnTo>
                    <a:lnTo>
                      <a:pt x="28707" y="16760"/>
                    </a:lnTo>
                    <a:lnTo>
                      <a:pt x="28540" y="16823"/>
                    </a:lnTo>
                    <a:lnTo>
                      <a:pt x="28540" y="16928"/>
                    </a:lnTo>
                    <a:lnTo>
                      <a:pt x="28477" y="17116"/>
                    </a:lnTo>
                    <a:lnTo>
                      <a:pt x="28498" y="17242"/>
                    </a:lnTo>
                    <a:lnTo>
                      <a:pt x="28561" y="17242"/>
                    </a:lnTo>
                    <a:lnTo>
                      <a:pt x="28582" y="17137"/>
                    </a:lnTo>
                    <a:lnTo>
                      <a:pt x="28644" y="17116"/>
                    </a:lnTo>
                    <a:lnTo>
                      <a:pt x="28686" y="17137"/>
                    </a:lnTo>
                    <a:lnTo>
                      <a:pt x="28770" y="17200"/>
                    </a:lnTo>
                    <a:lnTo>
                      <a:pt x="28854" y="17200"/>
                    </a:lnTo>
                    <a:lnTo>
                      <a:pt x="28896" y="17179"/>
                    </a:lnTo>
                    <a:lnTo>
                      <a:pt x="28958" y="17179"/>
                    </a:lnTo>
                    <a:lnTo>
                      <a:pt x="29000" y="17221"/>
                    </a:lnTo>
                    <a:lnTo>
                      <a:pt x="29021" y="17304"/>
                    </a:lnTo>
                    <a:lnTo>
                      <a:pt x="28958" y="17409"/>
                    </a:lnTo>
                    <a:lnTo>
                      <a:pt x="28979" y="17514"/>
                    </a:lnTo>
                    <a:lnTo>
                      <a:pt x="28896" y="17597"/>
                    </a:lnTo>
                    <a:lnTo>
                      <a:pt x="28896" y="17744"/>
                    </a:lnTo>
                    <a:lnTo>
                      <a:pt x="28916" y="17806"/>
                    </a:lnTo>
                    <a:lnTo>
                      <a:pt x="28979" y="17765"/>
                    </a:lnTo>
                    <a:lnTo>
                      <a:pt x="29021" y="17806"/>
                    </a:lnTo>
                    <a:lnTo>
                      <a:pt x="29105" y="17806"/>
                    </a:lnTo>
                    <a:lnTo>
                      <a:pt x="29168" y="17744"/>
                    </a:lnTo>
                    <a:lnTo>
                      <a:pt x="29272" y="17744"/>
                    </a:lnTo>
                    <a:lnTo>
                      <a:pt x="29293" y="17702"/>
                    </a:lnTo>
                    <a:lnTo>
                      <a:pt x="29377" y="17639"/>
                    </a:lnTo>
                    <a:lnTo>
                      <a:pt x="29440" y="17639"/>
                    </a:lnTo>
                    <a:lnTo>
                      <a:pt x="29544" y="17555"/>
                    </a:lnTo>
                    <a:lnTo>
                      <a:pt x="29586" y="17430"/>
                    </a:lnTo>
                    <a:lnTo>
                      <a:pt x="29649" y="17346"/>
                    </a:lnTo>
                    <a:lnTo>
                      <a:pt x="29712" y="17283"/>
                    </a:lnTo>
                    <a:lnTo>
                      <a:pt x="29753" y="17283"/>
                    </a:lnTo>
                    <a:lnTo>
                      <a:pt x="29816" y="17325"/>
                    </a:lnTo>
                    <a:lnTo>
                      <a:pt x="29900" y="17283"/>
                    </a:lnTo>
                    <a:lnTo>
                      <a:pt x="29942" y="17242"/>
                    </a:lnTo>
                    <a:lnTo>
                      <a:pt x="30025" y="17242"/>
                    </a:lnTo>
                    <a:lnTo>
                      <a:pt x="30067" y="17095"/>
                    </a:lnTo>
                    <a:lnTo>
                      <a:pt x="30067" y="16970"/>
                    </a:lnTo>
                    <a:lnTo>
                      <a:pt x="30172" y="16886"/>
                    </a:lnTo>
                    <a:lnTo>
                      <a:pt x="30214" y="16802"/>
                    </a:lnTo>
                    <a:lnTo>
                      <a:pt x="30277" y="16802"/>
                    </a:lnTo>
                    <a:lnTo>
                      <a:pt x="30339" y="16865"/>
                    </a:lnTo>
                    <a:lnTo>
                      <a:pt x="30381" y="16802"/>
                    </a:lnTo>
                    <a:lnTo>
                      <a:pt x="30444" y="16781"/>
                    </a:lnTo>
                    <a:lnTo>
                      <a:pt x="30486" y="16802"/>
                    </a:lnTo>
                    <a:lnTo>
                      <a:pt x="30528" y="16907"/>
                    </a:lnTo>
                    <a:lnTo>
                      <a:pt x="30444" y="16970"/>
                    </a:lnTo>
                    <a:lnTo>
                      <a:pt x="30381" y="17011"/>
                    </a:lnTo>
                    <a:lnTo>
                      <a:pt x="30465" y="17074"/>
                    </a:lnTo>
                    <a:lnTo>
                      <a:pt x="30632" y="17074"/>
                    </a:lnTo>
                    <a:lnTo>
                      <a:pt x="30695" y="17095"/>
                    </a:lnTo>
                    <a:lnTo>
                      <a:pt x="30737" y="17179"/>
                    </a:lnTo>
                    <a:lnTo>
                      <a:pt x="30653" y="17283"/>
                    </a:lnTo>
                    <a:lnTo>
                      <a:pt x="30569" y="17304"/>
                    </a:lnTo>
                    <a:lnTo>
                      <a:pt x="30569" y="17430"/>
                    </a:lnTo>
                    <a:lnTo>
                      <a:pt x="30653" y="17451"/>
                    </a:lnTo>
                    <a:lnTo>
                      <a:pt x="30695" y="17430"/>
                    </a:lnTo>
                    <a:lnTo>
                      <a:pt x="30779" y="17430"/>
                    </a:lnTo>
                    <a:lnTo>
                      <a:pt x="30800" y="17451"/>
                    </a:lnTo>
                    <a:lnTo>
                      <a:pt x="30883" y="17430"/>
                    </a:lnTo>
                    <a:lnTo>
                      <a:pt x="30904" y="17514"/>
                    </a:lnTo>
                    <a:lnTo>
                      <a:pt x="31009" y="17514"/>
                    </a:lnTo>
                    <a:lnTo>
                      <a:pt x="31072" y="17555"/>
                    </a:lnTo>
                    <a:lnTo>
                      <a:pt x="31113" y="17555"/>
                    </a:lnTo>
                    <a:lnTo>
                      <a:pt x="31260" y="17639"/>
                    </a:lnTo>
                    <a:lnTo>
                      <a:pt x="31302" y="17618"/>
                    </a:lnTo>
                    <a:lnTo>
                      <a:pt x="31365" y="17493"/>
                    </a:lnTo>
                    <a:lnTo>
                      <a:pt x="31406" y="17451"/>
                    </a:lnTo>
                    <a:lnTo>
                      <a:pt x="31490" y="17346"/>
                    </a:lnTo>
                    <a:lnTo>
                      <a:pt x="31595" y="17346"/>
                    </a:lnTo>
                    <a:lnTo>
                      <a:pt x="31616" y="17304"/>
                    </a:lnTo>
                    <a:lnTo>
                      <a:pt x="31532" y="17283"/>
                    </a:lnTo>
                    <a:lnTo>
                      <a:pt x="31490" y="17200"/>
                    </a:lnTo>
                    <a:lnTo>
                      <a:pt x="31574" y="17179"/>
                    </a:lnTo>
                    <a:lnTo>
                      <a:pt x="31595" y="17095"/>
                    </a:lnTo>
                    <a:lnTo>
                      <a:pt x="31511" y="17053"/>
                    </a:lnTo>
                    <a:lnTo>
                      <a:pt x="31469" y="16990"/>
                    </a:lnTo>
                    <a:lnTo>
                      <a:pt x="31406" y="17011"/>
                    </a:lnTo>
                    <a:lnTo>
                      <a:pt x="31406" y="17095"/>
                    </a:lnTo>
                    <a:lnTo>
                      <a:pt x="31365" y="17116"/>
                    </a:lnTo>
                    <a:lnTo>
                      <a:pt x="31302" y="17095"/>
                    </a:lnTo>
                    <a:lnTo>
                      <a:pt x="31197" y="17032"/>
                    </a:lnTo>
                    <a:lnTo>
                      <a:pt x="31197" y="16970"/>
                    </a:lnTo>
                    <a:lnTo>
                      <a:pt x="31155" y="16990"/>
                    </a:lnTo>
                    <a:lnTo>
                      <a:pt x="31072" y="17074"/>
                    </a:lnTo>
                    <a:lnTo>
                      <a:pt x="30883" y="17074"/>
                    </a:lnTo>
                    <a:lnTo>
                      <a:pt x="30800" y="17011"/>
                    </a:lnTo>
                    <a:lnTo>
                      <a:pt x="30904" y="16970"/>
                    </a:lnTo>
                    <a:lnTo>
                      <a:pt x="30988" y="16970"/>
                    </a:lnTo>
                    <a:lnTo>
                      <a:pt x="31072" y="16907"/>
                    </a:lnTo>
                    <a:lnTo>
                      <a:pt x="31072" y="16823"/>
                    </a:lnTo>
                    <a:lnTo>
                      <a:pt x="31051" y="16802"/>
                    </a:lnTo>
                    <a:lnTo>
                      <a:pt x="31051" y="16677"/>
                    </a:lnTo>
                    <a:lnTo>
                      <a:pt x="31072" y="16593"/>
                    </a:lnTo>
                    <a:lnTo>
                      <a:pt x="31072" y="16551"/>
                    </a:lnTo>
                    <a:lnTo>
                      <a:pt x="31009" y="16488"/>
                    </a:lnTo>
                    <a:lnTo>
                      <a:pt x="31009" y="16405"/>
                    </a:lnTo>
                    <a:lnTo>
                      <a:pt x="30862" y="16258"/>
                    </a:lnTo>
                    <a:lnTo>
                      <a:pt x="30737" y="16195"/>
                    </a:lnTo>
                    <a:lnTo>
                      <a:pt x="30737" y="16153"/>
                    </a:lnTo>
                    <a:lnTo>
                      <a:pt x="30695" y="16028"/>
                    </a:lnTo>
                    <a:lnTo>
                      <a:pt x="30632" y="16028"/>
                    </a:lnTo>
                    <a:lnTo>
                      <a:pt x="30590" y="15944"/>
                    </a:lnTo>
                    <a:lnTo>
                      <a:pt x="30632" y="15819"/>
                    </a:lnTo>
                    <a:lnTo>
                      <a:pt x="30590" y="15735"/>
                    </a:lnTo>
                    <a:lnTo>
                      <a:pt x="30465" y="15735"/>
                    </a:lnTo>
                    <a:lnTo>
                      <a:pt x="30277" y="15651"/>
                    </a:lnTo>
                    <a:lnTo>
                      <a:pt x="30235" y="15547"/>
                    </a:lnTo>
                    <a:lnTo>
                      <a:pt x="30277" y="15505"/>
                    </a:lnTo>
                    <a:lnTo>
                      <a:pt x="30277" y="15442"/>
                    </a:lnTo>
                    <a:lnTo>
                      <a:pt x="30214" y="15358"/>
                    </a:lnTo>
                    <a:lnTo>
                      <a:pt x="30172" y="15296"/>
                    </a:lnTo>
                    <a:lnTo>
                      <a:pt x="30151" y="15296"/>
                    </a:lnTo>
                    <a:lnTo>
                      <a:pt x="30046" y="15421"/>
                    </a:lnTo>
                    <a:lnTo>
                      <a:pt x="30025" y="15526"/>
                    </a:lnTo>
                    <a:lnTo>
                      <a:pt x="29963" y="15568"/>
                    </a:lnTo>
                    <a:lnTo>
                      <a:pt x="29921" y="15526"/>
                    </a:lnTo>
                    <a:lnTo>
                      <a:pt x="29921" y="15400"/>
                    </a:lnTo>
                    <a:lnTo>
                      <a:pt x="29858" y="15296"/>
                    </a:lnTo>
                    <a:lnTo>
                      <a:pt x="29900" y="15212"/>
                    </a:lnTo>
                    <a:lnTo>
                      <a:pt x="30025" y="15212"/>
                    </a:lnTo>
                    <a:lnTo>
                      <a:pt x="30005" y="15128"/>
                    </a:lnTo>
                    <a:lnTo>
                      <a:pt x="30025" y="15024"/>
                    </a:lnTo>
                    <a:lnTo>
                      <a:pt x="30005" y="14919"/>
                    </a:lnTo>
                    <a:lnTo>
                      <a:pt x="29900" y="14940"/>
                    </a:lnTo>
                    <a:lnTo>
                      <a:pt x="29900" y="14877"/>
                    </a:lnTo>
                    <a:lnTo>
                      <a:pt x="29963" y="14773"/>
                    </a:lnTo>
                    <a:lnTo>
                      <a:pt x="29921" y="14731"/>
                    </a:lnTo>
                    <a:lnTo>
                      <a:pt x="29712" y="14814"/>
                    </a:lnTo>
                    <a:cubicBezTo>
                      <a:pt x="29691" y="14773"/>
                      <a:pt x="29628" y="14731"/>
                      <a:pt x="29607" y="14689"/>
                    </a:cubicBezTo>
                    <a:lnTo>
                      <a:pt x="29712" y="14605"/>
                    </a:lnTo>
                    <a:lnTo>
                      <a:pt x="29795" y="14584"/>
                    </a:lnTo>
                    <a:lnTo>
                      <a:pt x="29858" y="14417"/>
                    </a:lnTo>
                    <a:lnTo>
                      <a:pt x="29816" y="14312"/>
                    </a:lnTo>
                    <a:lnTo>
                      <a:pt x="29691" y="14291"/>
                    </a:lnTo>
                    <a:lnTo>
                      <a:pt x="29628" y="14208"/>
                    </a:lnTo>
                    <a:lnTo>
                      <a:pt x="29628" y="14103"/>
                    </a:lnTo>
                    <a:lnTo>
                      <a:pt x="29691" y="14082"/>
                    </a:lnTo>
                    <a:lnTo>
                      <a:pt x="29649" y="13998"/>
                    </a:lnTo>
                    <a:lnTo>
                      <a:pt x="29691" y="13915"/>
                    </a:lnTo>
                    <a:lnTo>
                      <a:pt x="29816" y="13998"/>
                    </a:lnTo>
                    <a:lnTo>
                      <a:pt x="29921" y="13977"/>
                    </a:lnTo>
                    <a:lnTo>
                      <a:pt x="30025" y="14061"/>
                    </a:lnTo>
                    <a:lnTo>
                      <a:pt x="30151" y="14061"/>
                    </a:lnTo>
                    <a:lnTo>
                      <a:pt x="30318" y="13977"/>
                    </a:lnTo>
                    <a:lnTo>
                      <a:pt x="30318" y="14019"/>
                    </a:lnTo>
                    <a:lnTo>
                      <a:pt x="30360" y="14061"/>
                    </a:lnTo>
                    <a:lnTo>
                      <a:pt x="30339" y="14082"/>
                    </a:lnTo>
                    <a:lnTo>
                      <a:pt x="30277" y="14249"/>
                    </a:lnTo>
                    <a:lnTo>
                      <a:pt x="30277" y="14312"/>
                    </a:lnTo>
                    <a:lnTo>
                      <a:pt x="30360" y="14291"/>
                    </a:lnTo>
                    <a:lnTo>
                      <a:pt x="30381" y="14354"/>
                    </a:lnTo>
                    <a:lnTo>
                      <a:pt x="30465" y="14375"/>
                    </a:lnTo>
                    <a:lnTo>
                      <a:pt x="30590" y="14459"/>
                    </a:lnTo>
                    <a:lnTo>
                      <a:pt x="30632" y="14354"/>
                    </a:lnTo>
                    <a:lnTo>
                      <a:pt x="30528" y="14249"/>
                    </a:lnTo>
                    <a:lnTo>
                      <a:pt x="30590" y="14145"/>
                    </a:lnTo>
                    <a:lnTo>
                      <a:pt x="30632" y="14208"/>
                    </a:lnTo>
                    <a:lnTo>
                      <a:pt x="30695" y="14249"/>
                    </a:lnTo>
                    <a:lnTo>
                      <a:pt x="30737" y="14354"/>
                    </a:lnTo>
                    <a:lnTo>
                      <a:pt x="30904" y="14501"/>
                    </a:lnTo>
                    <a:lnTo>
                      <a:pt x="30967" y="14501"/>
                    </a:lnTo>
                    <a:lnTo>
                      <a:pt x="30967" y="14417"/>
                    </a:lnTo>
                    <a:lnTo>
                      <a:pt x="30946" y="14375"/>
                    </a:lnTo>
                    <a:lnTo>
                      <a:pt x="30988" y="14291"/>
                    </a:lnTo>
                    <a:lnTo>
                      <a:pt x="30967" y="14145"/>
                    </a:lnTo>
                    <a:lnTo>
                      <a:pt x="30904" y="14103"/>
                    </a:lnTo>
                    <a:lnTo>
                      <a:pt x="30946" y="13957"/>
                    </a:lnTo>
                    <a:lnTo>
                      <a:pt x="30862" y="13768"/>
                    </a:lnTo>
                    <a:lnTo>
                      <a:pt x="30758" y="13726"/>
                    </a:lnTo>
                    <a:lnTo>
                      <a:pt x="30758" y="13622"/>
                    </a:lnTo>
                    <a:lnTo>
                      <a:pt x="30695" y="13580"/>
                    </a:lnTo>
                    <a:lnTo>
                      <a:pt x="30549" y="13685"/>
                    </a:lnTo>
                    <a:lnTo>
                      <a:pt x="30486" y="13685"/>
                    </a:lnTo>
                    <a:lnTo>
                      <a:pt x="30590" y="13538"/>
                    </a:lnTo>
                    <a:lnTo>
                      <a:pt x="30695" y="13538"/>
                    </a:lnTo>
                    <a:lnTo>
                      <a:pt x="30737" y="13559"/>
                    </a:lnTo>
                    <a:lnTo>
                      <a:pt x="30841" y="13517"/>
                    </a:lnTo>
                    <a:lnTo>
                      <a:pt x="30925" y="13622"/>
                    </a:lnTo>
                    <a:lnTo>
                      <a:pt x="30967" y="13643"/>
                    </a:lnTo>
                    <a:lnTo>
                      <a:pt x="30967" y="13873"/>
                    </a:lnTo>
                    <a:lnTo>
                      <a:pt x="31009" y="13873"/>
                    </a:lnTo>
                    <a:lnTo>
                      <a:pt x="31155" y="13768"/>
                    </a:lnTo>
                    <a:lnTo>
                      <a:pt x="31051" y="13936"/>
                    </a:lnTo>
                    <a:lnTo>
                      <a:pt x="31051" y="13998"/>
                    </a:lnTo>
                    <a:lnTo>
                      <a:pt x="30967" y="14040"/>
                    </a:lnTo>
                    <a:lnTo>
                      <a:pt x="30967" y="14082"/>
                    </a:lnTo>
                    <a:lnTo>
                      <a:pt x="31051" y="14166"/>
                    </a:lnTo>
                    <a:lnTo>
                      <a:pt x="31072" y="14291"/>
                    </a:lnTo>
                    <a:lnTo>
                      <a:pt x="31009" y="14375"/>
                    </a:lnTo>
                    <a:lnTo>
                      <a:pt x="31072" y="14417"/>
                    </a:lnTo>
                    <a:lnTo>
                      <a:pt x="31365" y="14354"/>
                    </a:lnTo>
                    <a:lnTo>
                      <a:pt x="31406" y="14249"/>
                    </a:lnTo>
                    <a:lnTo>
                      <a:pt x="31511" y="14249"/>
                    </a:lnTo>
                    <a:lnTo>
                      <a:pt x="31574" y="14270"/>
                    </a:lnTo>
                    <a:lnTo>
                      <a:pt x="31720" y="14082"/>
                    </a:lnTo>
                    <a:lnTo>
                      <a:pt x="31804" y="14082"/>
                    </a:lnTo>
                    <a:lnTo>
                      <a:pt x="31846" y="13998"/>
                    </a:lnTo>
                    <a:lnTo>
                      <a:pt x="31950" y="13936"/>
                    </a:lnTo>
                    <a:lnTo>
                      <a:pt x="31992" y="13789"/>
                    </a:lnTo>
                    <a:lnTo>
                      <a:pt x="32055" y="13747"/>
                    </a:lnTo>
                    <a:lnTo>
                      <a:pt x="32243" y="13747"/>
                    </a:lnTo>
                    <a:lnTo>
                      <a:pt x="32348" y="13789"/>
                    </a:lnTo>
                    <a:lnTo>
                      <a:pt x="32411" y="13726"/>
                    </a:lnTo>
                    <a:lnTo>
                      <a:pt x="32369" y="13622"/>
                    </a:lnTo>
                    <a:lnTo>
                      <a:pt x="32536" y="13475"/>
                    </a:lnTo>
                    <a:lnTo>
                      <a:pt x="32557" y="13413"/>
                    </a:lnTo>
                    <a:lnTo>
                      <a:pt x="32620" y="13371"/>
                    </a:lnTo>
                    <a:lnTo>
                      <a:pt x="32641" y="13245"/>
                    </a:lnTo>
                    <a:lnTo>
                      <a:pt x="32515" y="13015"/>
                    </a:lnTo>
                    <a:lnTo>
                      <a:pt x="32536" y="12931"/>
                    </a:lnTo>
                    <a:lnTo>
                      <a:pt x="32411" y="12827"/>
                    </a:lnTo>
                    <a:lnTo>
                      <a:pt x="32369" y="12701"/>
                    </a:lnTo>
                    <a:lnTo>
                      <a:pt x="32432" y="12596"/>
                    </a:lnTo>
                    <a:lnTo>
                      <a:pt x="32557" y="12534"/>
                    </a:lnTo>
                    <a:lnTo>
                      <a:pt x="32578" y="12471"/>
                    </a:lnTo>
                    <a:lnTo>
                      <a:pt x="32557" y="12471"/>
                    </a:lnTo>
                    <a:lnTo>
                      <a:pt x="32474" y="12534"/>
                    </a:lnTo>
                    <a:lnTo>
                      <a:pt x="32453" y="12534"/>
                    </a:lnTo>
                    <a:lnTo>
                      <a:pt x="32453" y="12471"/>
                    </a:lnTo>
                    <a:lnTo>
                      <a:pt x="32536" y="12366"/>
                    </a:lnTo>
                    <a:lnTo>
                      <a:pt x="32432" y="12366"/>
                    </a:lnTo>
                    <a:lnTo>
                      <a:pt x="32515" y="12283"/>
                    </a:lnTo>
                    <a:lnTo>
                      <a:pt x="32536" y="12199"/>
                    </a:lnTo>
                    <a:lnTo>
                      <a:pt x="32453" y="12157"/>
                    </a:lnTo>
                    <a:lnTo>
                      <a:pt x="32348" y="12115"/>
                    </a:lnTo>
                    <a:lnTo>
                      <a:pt x="32411" y="12094"/>
                    </a:lnTo>
                    <a:lnTo>
                      <a:pt x="32411" y="11990"/>
                    </a:lnTo>
                    <a:lnTo>
                      <a:pt x="32474" y="11990"/>
                    </a:lnTo>
                    <a:lnTo>
                      <a:pt x="32515" y="12052"/>
                    </a:lnTo>
                    <a:lnTo>
                      <a:pt x="32620" y="12052"/>
                    </a:lnTo>
                    <a:lnTo>
                      <a:pt x="32683" y="12157"/>
                    </a:lnTo>
                    <a:lnTo>
                      <a:pt x="32766" y="12178"/>
                    </a:lnTo>
                    <a:lnTo>
                      <a:pt x="32829" y="12094"/>
                    </a:lnTo>
                    <a:lnTo>
                      <a:pt x="32892" y="12115"/>
                    </a:lnTo>
                    <a:lnTo>
                      <a:pt x="33059" y="12073"/>
                    </a:lnTo>
                    <a:lnTo>
                      <a:pt x="33185" y="11990"/>
                    </a:lnTo>
                    <a:lnTo>
                      <a:pt x="33143" y="11948"/>
                    </a:lnTo>
                    <a:lnTo>
                      <a:pt x="33206" y="11843"/>
                    </a:lnTo>
                    <a:lnTo>
                      <a:pt x="33185" y="11801"/>
                    </a:lnTo>
                    <a:lnTo>
                      <a:pt x="33143" y="11801"/>
                    </a:lnTo>
                    <a:lnTo>
                      <a:pt x="33143" y="11739"/>
                    </a:lnTo>
                    <a:lnTo>
                      <a:pt x="33080" y="11697"/>
                    </a:lnTo>
                    <a:lnTo>
                      <a:pt x="32934" y="11697"/>
                    </a:lnTo>
                    <a:lnTo>
                      <a:pt x="32997" y="11655"/>
                    </a:lnTo>
                    <a:lnTo>
                      <a:pt x="33101" y="11634"/>
                    </a:lnTo>
                    <a:lnTo>
                      <a:pt x="33290" y="11488"/>
                    </a:lnTo>
                    <a:lnTo>
                      <a:pt x="33373" y="11383"/>
                    </a:lnTo>
                    <a:lnTo>
                      <a:pt x="33352" y="11341"/>
                    </a:lnTo>
                    <a:lnTo>
                      <a:pt x="33290" y="11320"/>
                    </a:lnTo>
                    <a:lnTo>
                      <a:pt x="33269" y="11236"/>
                    </a:lnTo>
                    <a:lnTo>
                      <a:pt x="33080" y="11174"/>
                    </a:lnTo>
                    <a:lnTo>
                      <a:pt x="32976" y="11216"/>
                    </a:lnTo>
                    <a:lnTo>
                      <a:pt x="32934" y="11174"/>
                    </a:lnTo>
                    <a:lnTo>
                      <a:pt x="33038" y="11153"/>
                    </a:lnTo>
                    <a:lnTo>
                      <a:pt x="33038" y="11027"/>
                    </a:lnTo>
                    <a:lnTo>
                      <a:pt x="32808" y="10860"/>
                    </a:lnTo>
                    <a:lnTo>
                      <a:pt x="32808" y="10818"/>
                    </a:lnTo>
                    <a:lnTo>
                      <a:pt x="32871" y="10818"/>
                    </a:lnTo>
                    <a:lnTo>
                      <a:pt x="32955" y="10902"/>
                    </a:lnTo>
                    <a:lnTo>
                      <a:pt x="33038" y="10860"/>
                    </a:lnTo>
                    <a:lnTo>
                      <a:pt x="32955" y="10797"/>
                    </a:lnTo>
                    <a:lnTo>
                      <a:pt x="33018" y="10755"/>
                    </a:lnTo>
                    <a:lnTo>
                      <a:pt x="33018" y="10713"/>
                    </a:lnTo>
                    <a:lnTo>
                      <a:pt x="32871" y="10651"/>
                    </a:lnTo>
                    <a:lnTo>
                      <a:pt x="32766" y="10588"/>
                    </a:lnTo>
                    <a:lnTo>
                      <a:pt x="32662" y="10651"/>
                    </a:lnTo>
                    <a:lnTo>
                      <a:pt x="32515" y="10588"/>
                    </a:lnTo>
                    <a:cubicBezTo>
                      <a:pt x="32536" y="10546"/>
                      <a:pt x="32536" y="10525"/>
                      <a:pt x="32536" y="10504"/>
                    </a:cubicBezTo>
                    <a:lnTo>
                      <a:pt x="32599" y="10504"/>
                    </a:lnTo>
                    <a:lnTo>
                      <a:pt x="32620" y="10483"/>
                    </a:lnTo>
                    <a:lnTo>
                      <a:pt x="32599" y="10420"/>
                    </a:lnTo>
                    <a:lnTo>
                      <a:pt x="32536" y="10420"/>
                    </a:lnTo>
                    <a:cubicBezTo>
                      <a:pt x="32536" y="10400"/>
                      <a:pt x="32536" y="10339"/>
                      <a:pt x="32517" y="10317"/>
                    </a:cubicBezTo>
                    <a:lnTo>
                      <a:pt x="32517" y="10317"/>
                    </a:lnTo>
                    <a:cubicBezTo>
                      <a:pt x="32518" y="10308"/>
                      <a:pt x="32523" y="10287"/>
                      <a:pt x="32536" y="10274"/>
                    </a:cubicBezTo>
                    <a:cubicBezTo>
                      <a:pt x="32536" y="10274"/>
                      <a:pt x="32536" y="10232"/>
                      <a:pt x="32557" y="10232"/>
                    </a:cubicBezTo>
                    <a:lnTo>
                      <a:pt x="32641" y="10316"/>
                    </a:lnTo>
                    <a:lnTo>
                      <a:pt x="32746" y="10274"/>
                    </a:lnTo>
                    <a:lnTo>
                      <a:pt x="32934" y="10232"/>
                    </a:lnTo>
                    <a:lnTo>
                      <a:pt x="32976" y="10337"/>
                    </a:lnTo>
                    <a:lnTo>
                      <a:pt x="33080" y="10379"/>
                    </a:lnTo>
                    <a:lnTo>
                      <a:pt x="33143" y="10441"/>
                    </a:lnTo>
                    <a:lnTo>
                      <a:pt x="33185" y="10420"/>
                    </a:lnTo>
                    <a:lnTo>
                      <a:pt x="33352" y="10525"/>
                    </a:lnTo>
                    <a:lnTo>
                      <a:pt x="33394" y="10483"/>
                    </a:lnTo>
                    <a:lnTo>
                      <a:pt x="33457" y="10504"/>
                    </a:lnTo>
                    <a:lnTo>
                      <a:pt x="33499" y="10420"/>
                    </a:lnTo>
                    <a:lnTo>
                      <a:pt x="33478" y="10337"/>
                    </a:lnTo>
                    <a:lnTo>
                      <a:pt x="33394" y="10295"/>
                    </a:lnTo>
                    <a:lnTo>
                      <a:pt x="33310" y="10190"/>
                    </a:lnTo>
                    <a:lnTo>
                      <a:pt x="33269" y="10107"/>
                    </a:lnTo>
                    <a:lnTo>
                      <a:pt x="33059" y="9918"/>
                    </a:lnTo>
                    <a:lnTo>
                      <a:pt x="33038" y="9855"/>
                    </a:lnTo>
                    <a:lnTo>
                      <a:pt x="33038" y="9855"/>
                    </a:lnTo>
                    <a:lnTo>
                      <a:pt x="33101" y="9897"/>
                    </a:lnTo>
                    <a:lnTo>
                      <a:pt x="33143" y="9960"/>
                    </a:lnTo>
                    <a:lnTo>
                      <a:pt x="33206" y="9981"/>
                    </a:lnTo>
                    <a:lnTo>
                      <a:pt x="33310" y="10107"/>
                    </a:lnTo>
                    <a:lnTo>
                      <a:pt x="33394" y="10127"/>
                    </a:lnTo>
                    <a:lnTo>
                      <a:pt x="33415" y="10190"/>
                    </a:lnTo>
                    <a:lnTo>
                      <a:pt x="33499" y="10295"/>
                    </a:lnTo>
                    <a:lnTo>
                      <a:pt x="33603" y="10400"/>
                    </a:lnTo>
                    <a:lnTo>
                      <a:pt x="33624" y="10462"/>
                    </a:lnTo>
                    <a:lnTo>
                      <a:pt x="33687" y="10504"/>
                    </a:lnTo>
                    <a:lnTo>
                      <a:pt x="33792" y="10609"/>
                    </a:lnTo>
                    <a:lnTo>
                      <a:pt x="33834" y="10713"/>
                    </a:lnTo>
                    <a:lnTo>
                      <a:pt x="33938" y="10713"/>
                    </a:lnTo>
                    <a:lnTo>
                      <a:pt x="33980" y="10672"/>
                    </a:lnTo>
                    <a:lnTo>
                      <a:pt x="33917" y="10546"/>
                    </a:lnTo>
                    <a:lnTo>
                      <a:pt x="33834" y="10337"/>
                    </a:lnTo>
                    <a:lnTo>
                      <a:pt x="34001" y="10358"/>
                    </a:lnTo>
                    <a:lnTo>
                      <a:pt x="34189" y="10462"/>
                    </a:lnTo>
                    <a:lnTo>
                      <a:pt x="34357" y="10462"/>
                    </a:lnTo>
                    <a:lnTo>
                      <a:pt x="34357" y="10567"/>
                    </a:lnTo>
                    <a:lnTo>
                      <a:pt x="34336" y="10630"/>
                    </a:lnTo>
                    <a:lnTo>
                      <a:pt x="34440" y="10713"/>
                    </a:lnTo>
                    <a:lnTo>
                      <a:pt x="34545" y="10713"/>
                    </a:lnTo>
                    <a:lnTo>
                      <a:pt x="34566" y="10734"/>
                    </a:lnTo>
                    <a:lnTo>
                      <a:pt x="34838" y="10734"/>
                    </a:lnTo>
                    <a:lnTo>
                      <a:pt x="34922" y="10672"/>
                    </a:lnTo>
                    <a:lnTo>
                      <a:pt x="34984" y="10546"/>
                    </a:lnTo>
                    <a:lnTo>
                      <a:pt x="34984" y="10441"/>
                    </a:lnTo>
                    <a:lnTo>
                      <a:pt x="35026" y="10337"/>
                    </a:lnTo>
                    <a:lnTo>
                      <a:pt x="34963" y="10295"/>
                    </a:lnTo>
                    <a:lnTo>
                      <a:pt x="34880" y="10086"/>
                    </a:lnTo>
                    <a:lnTo>
                      <a:pt x="34838" y="10086"/>
                    </a:lnTo>
                    <a:lnTo>
                      <a:pt x="34754" y="9939"/>
                    </a:lnTo>
                    <a:lnTo>
                      <a:pt x="34775" y="9814"/>
                    </a:lnTo>
                    <a:lnTo>
                      <a:pt x="34838" y="9793"/>
                    </a:lnTo>
                    <a:lnTo>
                      <a:pt x="34838" y="9709"/>
                    </a:lnTo>
                    <a:lnTo>
                      <a:pt x="34859" y="9688"/>
                    </a:lnTo>
                    <a:lnTo>
                      <a:pt x="34922" y="9730"/>
                    </a:lnTo>
                    <a:lnTo>
                      <a:pt x="34943" y="9835"/>
                    </a:lnTo>
                    <a:lnTo>
                      <a:pt x="34984" y="9730"/>
                    </a:lnTo>
                    <a:lnTo>
                      <a:pt x="34984" y="9583"/>
                    </a:lnTo>
                    <a:lnTo>
                      <a:pt x="35047" y="9542"/>
                    </a:lnTo>
                    <a:lnTo>
                      <a:pt x="35089" y="9500"/>
                    </a:lnTo>
                    <a:lnTo>
                      <a:pt x="35089" y="9604"/>
                    </a:lnTo>
                    <a:lnTo>
                      <a:pt x="35131" y="9667"/>
                    </a:lnTo>
                    <a:lnTo>
                      <a:pt x="35089" y="9709"/>
                    </a:lnTo>
                    <a:lnTo>
                      <a:pt x="34984" y="9772"/>
                    </a:lnTo>
                    <a:lnTo>
                      <a:pt x="34963" y="9897"/>
                    </a:lnTo>
                    <a:lnTo>
                      <a:pt x="35026" y="9918"/>
                    </a:lnTo>
                    <a:lnTo>
                      <a:pt x="35068" y="10002"/>
                    </a:lnTo>
                    <a:lnTo>
                      <a:pt x="35068" y="10086"/>
                    </a:lnTo>
                    <a:lnTo>
                      <a:pt x="35194" y="10232"/>
                    </a:lnTo>
                    <a:lnTo>
                      <a:pt x="35256" y="10274"/>
                    </a:lnTo>
                    <a:lnTo>
                      <a:pt x="35256" y="10190"/>
                    </a:lnTo>
                    <a:lnTo>
                      <a:pt x="35298" y="10169"/>
                    </a:lnTo>
                    <a:lnTo>
                      <a:pt x="35361" y="10211"/>
                    </a:lnTo>
                    <a:lnTo>
                      <a:pt x="35466" y="10169"/>
                    </a:lnTo>
                    <a:lnTo>
                      <a:pt x="35487" y="10211"/>
                    </a:lnTo>
                    <a:lnTo>
                      <a:pt x="35466" y="10253"/>
                    </a:lnTo>
                    <a:lnTo>
                      <a:pt x="35466" y="10358"/>
                    </a:lnTo>
                    <a:lnTo>
                      <a:pt x="35403" y="10525"/>
                    </a:lnTo>
                    <a:lnTo>
                      <a:pt x="35403" y="10567"/>
                    </a:lnTo>
                    <a:lnTo>
                      <a:pt x="35298" y="10734"/>
                    </a:lnTo>
                    <a:lnTo>
                      <a:pt x="35235" y="10923"/>
                    </a:lnTo>
                    <a:lnTo>
                      <a:pt x="35235" y="10964"/>
                    </a:lnTo>
                    <a:lnTo>
                      <a:pt x="35256" y="10964"/>
                    </a:lnTo>
                    <a:lnTo>
                      <a:pt x="35298" y="10860"/>
                    </a:lnTo>
                    <a:lnTo>
                      <a:pt x="35403" y="10902"/>
                    </a:lnTo>
                    <a:lnTo>
                      <a:pt x="35403" y="10923"/>
                    </a:lnTo>
                    <a:lnTo>
                      <a:pt x="35487" y="10923"/>
                    </a:lnTo>
                    <a:lnTo>
                      <a:pt x="35549" y="11006"/>
                    </a:lnTo>
                    <a:lnTo>
                      <a:pt x="35696" y="11027"/>
                    </a:lnTo>
                    <a:lnTo>
                      <a:pt x="35591" y="11069"/>
                    </a:lnTo>
                    <a:lnTo>
                      <a:pt x="35570" y="11132"/>
                    </a:lnTo>
                    <a:lnTo>
                      <a:pt x="35507" y="11153"/>
                    </a:lnTo>
                    <a:lnTo>
                      <a:pt x="35466" y="11111"/>
                    </a:lnTo>
                    <a:lnTo>
                      <a:pt x="35382" y="11132"/>
                    </a:lnTo>
                    <a:lnTo>
                      <a:pt x="35403" y="11216"/>
                    </a:lnTo>
                    <a:lnTo>
                      <a:pt x="35466" y="11236"/>
                    </a:lnTo>
                    <a:lnTo>
                      <a:pt x="35487" y="11257"/>
                    </a:lnTo>
                    <a:lnTo>
                      <a:pt x="35591" y="11257"/>
                    </a:lnTo>
                    <a:lnTo>
                      <a:pt x="35591" y="11341"/>
                    </a:lnTo>
                    <a:lnTo>
                      <a:pt x="35612" y="11383"/>
                    </a:lnTo>
                    <a:lnTo>
                      <a:pt x="35612" y="11467"/>
                    </a:lnTo>
                    <a:lnTo>
                      <a:pt x="35675" y="11550"/>
                    </a:lnTo>
                    <a:lnTo>
                      <a:pt x="35779" y="11571"/>
                    </a:lnTo>
                    <a:lnTo>
                      <a:pt x="35821" y="11655"/>
                    </a:lnTo>
                    <a:lnTo>
                      <a:pt x="35863" y="11739"/>
                    </a:lnTo>
                    <a:lnTo>
                      <a:pt x="35821" y="11843"/>
                    </a:lnTo>
                    <a:lnTo>
                      <a:pt x="35759" y="11906"/>
                    </a:lnTo>
                    <a:lnTo>
                      <a:pt x="35675" y="11906"/>
                    </a:lnTo>
                    <a:lnTo>
                      <a:pt x="35612" y="11948"/>
                    </a:lnTo>
                    <a:lnTo>
                      <a:pt x="35570" y="11906"/>
                    </a:lnTo>
                    <a:lnTo>
                      <a:pt x="35487" y="11885"/>
                    </a:lnTo>
                    <a:lnTo>
                      <a:pt x="35445" y="11906"/>
                    </a:lnTo>
                    <a:lnTo>
                      <a:pt x="35361" y="12011"/>
                    </a:lnTo>
                    <a:lnTo>
                      <a:pt x="35403" y="12052"/>
                    </a:lnTo>
                    <a:lnTo>
                      <a:pt x="35403" y="12094"/>
                    </a:lnTo>
                    <a:lnTo>
                      <a:pt x="35361" y="12178"/>
                    </a:lnTo>
                    <a:lnTo>
                      <a:pt x="35382" y="12220"/>
                    </a:lnTo>
                    <a:lnTo>
                      <a:pt x="35445" y="12220"/>
                    </a:lnTo>
                    <a:lnTo>
                      <a:pt x="35466" y="12199"/>
                    </a:lnTo>
                    <a:lnTo>
                      <a:pt x="35549" y="12178"/>
                    </a:lnTo>
                    <a:lnTo>
                      <a:pt x="35654" y="12178"/>
                    </a:lnTo>
                    <a:lnTo>
                      <a:pt x="35717" y="12115"/>
                    </a:lnTo>
                    <a:lnTo>
                      <a:pt x="35800" y="12115"/>
                    </a:lnTo>
                    <a:lnTo>
                      <a:pt x="35863" y="12011"/>
                    </a:lnTo>
                    <a:lnTo>
                      <a:pt x="35905" y="11990"/>
                    </a:lnTo>
                    <a:lnTo>
                      <a:pt x="35926" y="12115"/>
                    </a:lnTo>
                    <a:lnTo>
                      <a:pt x="35989" y="12157"/>
                    </a:lnTo>
                    <a:lnTo>
                      <a:pt x="36072" y="12094"/>
                    </a:lnTo>
                    <a:lnTo>
                      <a:pt x="36135" y="11969"/>
                    </a:lnTo>
                    <a:lnTo>
                      <a:pt x="36240" y="11885"/>
                    </a:lnTo>
                    <a:lnTo>
                      <a:pt x="36303" y="11948"/>
                    </a:lnTo>
                    <a:lnTo>
                      <a:pt x="36303" y="11990"/>
                    </a:lnTo>
                    <a:lnTo>
                      <a:pt x="36219" y="12011"/>
                    </a:lnTo>
                    <a:lnTo>
                      <a:pt x="36177" y="12073"/>
                    </a:lnTo>
                    <a:lnTo>
                      <a:pt x="36219" y="12094"/>
                    </a:lnTo>
                    <a:lnTo>
                      <a:pt x="36219" y="12157"/>
                    </a:lnTo>
                    <a:lnTo>
                      <a:pt x="36093" y="12199"/>
                    </a:lnTo>
                    <a:lnTo>
                      <a:pt x="36072" y="12220"/>
                    </a:lnTo>
                    <a:lnTo>
                      <a:pt x="36219" y="12199"/>
                    </a:lnTo>
                    <a:lnTo>
                      <a:pt x="36240" y="12283"/>
                    </a:lnTo>
                    <a:lnTo>
                      <a:pt x="36135" y="12366"/>
                    </a:lnTo>
                    <a:lnTo>
                      <a:pt x="36177" y="12492"/>
                    </a:lnTo>
                    <a:lnTo>
                      <a:pt x="36219" y="12513"/>
                    </a:lnTo>
                    <a:lnTo>
                      <a:pt x="36282" y="12617"/>
                    </a:lnTo>
                    <a:lnTo>
                      <a:pt x="36407" y="12596"/>
                    </a:lnTo>
                    <a:lnTo>
                      <a:pt x="36428" y="12534"/>
                    </a:lnTo>
                    <a:lnTo>
                      <a:pt x="36407" y="12471"/>
                    </a:lnTo>
                    <a:lnTo>
                      <a:pt x="36407" y="12387"/>
                    </a:lnTo>
                    <a:lnTo>
                      <a:pt x="36449" y="12366"/>
                    </a:lnTo>
                    <a:lnTo>
                      <a:pt x="36595" y="12471"/>
                    </a:lnTo>
                    <a:lnTo>
                      <a:pt x="36595" y="12534"/>
                    </a:lnTo>
                    <a:lnTo>
                      <a:pt x="36533" y="12638"/>
                    </a:lnTo>
                    <a:lnTo>
                      <a:pt x="36616" y="12701"/>
                    </a:lnTo>
                    <a:lnTo>
                      <a:pt x="36637" y="12743"/>
                    </a:lnTo>
                    <a:lnTo>
                      <a:pt x="36491" y="12827"/>
                    </a:lnTo>
                    <a:lnTo>
                      <a:pt x="36449" y="12889"/>
                    </a:lnTo>
                    <a:lnTo>
                      <a:pt x="36533" y="12952"/>
                    </a:lnTo>
                    <a:lnTo>
                      <a:pt x="36763" y="12952"/>
                    </a:lnTo>
                    <a:lnTo>
                      <a:pt x="36826" y="12994"/>
                    </a:lnTo>
                    <a:lnTo>
                      <a:pt x="36826" y="13099"/>
                    </a:lnTo>
                    <a:lnTo>
                      <a:pt x="36826" y="13161"/>
                    </a:lnTo>
                    <a:lnTo>
                      <a:pt x="36867" y="13140"/>
                    </a:lnTo>
                    <a:lnTo>
                      <a:pt x="36867" y="13057"/>
                    </a:lnTo>
                    <a:lnTo>
                      <a:pt x="36930" y="12994"/>
                    </a:lnTo>
                    <a:lnTo>
                      <a:pt x="36972" y="12994"/>
                    </a:lnTo>
                    <a:lnTo>
                      <a:pt x="36972" y="13057"/>
                    </a:lnTo>
                    <a:lnTo>
                      <a:pt x="36930" y="13161"/>
                    </a:lnTo>
                    <a:lnTo>
                      <a:pt x="36930" y="13245"/>
                    </a:lnTo>
                    <a:lnTo>
                      <a:pt x="36847" y="13266"/>
                    </a:lnTo>
                    <a:lnTo>
                      <a:pt x="36805" y="13433"/>
                    </a:lnTo>
                    <a:lnTo>
                      <a:pt x="36805" y="13475"/>
                    </a:lnTo>
                    <a:lnTo>
                      <a:pt x="36867" y="13517"/>
                    </a:lnTo>
                    <a:lnTo>
                      <a:pt x="36867" y="13622"/>
                    </a:lnTo>
                    <a:lnTo>
                      <a:pt x="36826" y="13726"/>
                    </a:lnTo>
                    <a:lnTo>
                      <a:pt x="36826" y="13831"/>
                    </a:lnTo>
                    <a:lnTo>
                      <a:pt x="36847" y="13852"/>
                    </a:lnTo>
                    <a:lnTo>
                      <a:pt x="36847" y="13873"/>
                    </a:lnTo>
                    <a:lnTo>
                      <a:pt x="36826" y="14082"/>
                    </a:lnTo>
                    <a:lnTo>
                      <a:pt x="36763" y="14166"/>
                    </a:lnTo>
                    <a:lnTo>
                      <a:pt x="36826" y="14270"/>
                    </a:lnTo>
                    <a:lnTo>
                      <a:pt x="36805" y="14354"/>
                    </a:lnTo>
                    <a:lnTo>
                      <a:pt x="36637" y="14396"/>
                    </a:lnTo>
                    <a:lnTo>
                      <a:pt x="36491" y="14375"/>
                    </a:lnTo>
                    <a:lnTo>
                      <a:pt x="36428" y="14396"/>
                    </a:lnTo>
                    <a:lnTo>
                      <a:pt x="36407" y="14480"/>
                    </a:lnTo>
                    <a:lnTo>
                      <a:pt x="36198" y="14626"/>
                    </a:lnTo>
                    <a:lnTo>
                      <a:pt x="36198" y="14710"/>
                    </a:lnTo>
                    <a:lnTo>
                      <a:pt x="36344" y="14793"/>
                    </a:lnTo>
                    <a:lnTo>
                      <a:pt x="36303" y="14793"/>
                    </a:lnTo>
                    <a:lnTo>
                      <a:pt x="36219" y="14814"/>
                    </a:lnTo>
                    <a:lnTo>
                      <a:pt x="36303" y="14814"/>
                    </a:lnTo>
                    <a:lnTo>
                      <a:pt x="36177" y="14982"/>
                    </a:lnTo>
                    <a:lnTo>
                      <a:pt x="36093" y="15024"/>
                    </a:lnTo>
                    <a:lnTo>
                      <a:pt x="35884" y="15149"/>
                    </a:lnTo>
                    <a:lnTo>
                      <a:pt x="35738" y="15296"/>
                    </a:lnTo>
                    <a:lnTo>
                      <a:pt x="35675" y="15296"/>
                    </a:lnTo>
                    <a:lnTo>
                      <a:pt x="35633" y="15337"/>
                    </a:lnTo>
                    <a:lnTo>
                      <a:pt x="35591" y="15463"/>
                    </a:lnTo>
                    <a:lnTo>
                      <a:pt x="35675" y="15568"/>
                    </a:lnTo>
                    <a:lnTo>
                      <a:pt x="35696" y="15672"/>
                    </a:lnTo>
                    <a:lnTo>
                      <a:pt x="35800" y="15840"/>
                    </a:lnTo>
                    <a:lnTo>
                      <a:pt x="35842" y="16133"/>
                    </a:lnTo>
                    <a:lnTo>
                      <a:pt x="35779" y="16174"/>
                    </a:lnTo>
                    <a:lnTo>
                      <a:pt x="35738" y="16153"/>
                    </a:lnTo>
                    <a:lnTo>
                      <a:pt x="35675" y="16195"/>
                    </a:lnTo>
                    <a:lnTo>
                      <a:pt x="35654" y="16300"/>
                    </a:lnTo>
                    <a:lnTo>
                      <a:pt x="35633" y="16195"/>
                    </a:lnTo>
                    <a:lnTo>
                      <a:pt x="35633" y="16049"/>
                    </a:lnTo>
                    <a:lnTo>
                      <a:pt x="35570" y="15986"/>
                    </a:lnTo>
                    <a:lnTo>
                      <a:pt x="35466" y="16049"/>
                    </a:lnTo>
                    <a:lnTo>
                      <a:pt x="35424" y="16153"/>
                    </a:lnTo>
                    <a:lnTo>
                      <a:pt x="35319" y="16216"/>
                    </a:lnTo>
                    <a:lnTo>
                      <a:pt x="35235" y="16174"/>
                    </a:lnTo>
                    <a:lnTo>
                      <a:pt x="35256" y="16112"/>
                    </a:lnTo>
                    <a:lnTo>
                      <a:pt x="35256" y="16070"/>
                    </a:lnTo>
                    <a:lnTo>
                      <a:pt x="35047" y="16070"/>
                    </a:lnTo>
                    <a:lnTo>
                      <a:pt x="35005" y="16174"/>
                    </a:lnTo>
                    <a:lnTo>
                      <a:pt x="34922" y="16258"/>
                    </a:lnTo>
                    <a:lnTo>
                      <a:pt x="34796" y="16216"/>
                    </a:lnTo>
                    <a:lnTo>
                      <a:pt x="34712" y="16216"/>
                    </a:lnTo>
                    <a:lnTo>
                      <a:pt x="34650" y="16174"/>
                    </a:lnTo>
                    <a:lnTo>
                      <a:pt x="34587" y="16174"/>
                    </a:lnTo>
                    <a:lnTo>
                      <a:pt x="34503" y="16258"/>
                    </a:lnTo>
                    <a:lnTo>
                      <a:pt x="34357" y="16195"/>
                    </a:lnTo>
                    <a:lnTo>
                      <a:pt x="34315" y="16174"/>
                    </a:lnTo>
                    <a:lnTo>
                      <a:pt x="34231" y="16070"/>
                    </a:lnTo>
                    <a:lnTo>
                      <a:pt x="34106" y="15986"/>
                    </a:lnTo>
                    <a:lnTo>
                      <a:pt x="33980" y="15965"/>
                    </a:lnTo>
                    <a:lnTo>
                      <a:pt x="33834" y="15777"/>
                    </a:lnTo>
                    <a:lnTo>
                      <a:pt x="33813" y="15840"/>
                    </a:lnTo>
                    <a:lnTo>
                      <a:pt x="33813" y="15902"/>
                    </a:lnTo>
                    <a:lnTo>
                      <a:pt x="33792" y="15965"/>
                    </a:lnTo>
                    <a:lnTo>
                      <a:pt x="33750" y="15944"/>
                    </a:lnTo>
                    <a:lnTo>
                      <a:pt x="33708" y="15965"/>
                    </a:lnTo>
                    <a:lnTo>
                      <a:pt x="33708" y="16049"/>
                    </a:lnTo>
                    <a:lnTo>
                      <a:pt x="33771" y="16112"/>
                    </a:lnTo>
                    <a:lnTo>
                      <a:pt x="33750" y="16195"/>
                    </a:lnTo>
                    <a:lnTo>
                      <a:pt x="33687" y="16195"/>
                    </a:lnTo>
                    <a:lnTo>
                      <a:pt x="33582" y="16216"/>
                    </a:lnTo>
                    <a:lnTo>
                      <a:pt x="33499" y="16300"/>
                    </a:lnTo>
                    <a:lnTo>
                      <a:pt x="33373" y="16300"/>
                    </a:lnTo>
                    <a:lnTo>
                      <a:pt x="33290" y="16384"/>
                    </a:lnTo>
                    <a:lnTo>
                      <a:pt x="33290" y="16488"/>
                    </a:lnTo>
                    <a:lnTo>
                      <a:pt x="33206" y="16530"/>
                    </a:lnTo>
                    <a:lnTo>
                      <a:pt x="33164" y="16677"/>
                    </a:lnTo>
                    <a:lnTo>
                      <a:pt x="33248" y="16886"/>
                    </a:lnTo>
                    <a:lnTo>
                      <a:pt x="33352" y="16990"/>
                    </a:lnTo>
                    <a:lnTo>
                      <a:pt x="33394" y="16949"/>
                    </a:lnTo>
                    <a:lnTo>
                      <a:pt x="33499" y="17095"/>
                    </a:lnTo>
                    <a:lnTo>
                      <a:pt x="33478" y="17158"/>
                    </a:lnTo>
                    <a:lnTo>
                      <a:pt x="33666" y="17158"/>
                    </a:lnTo>
                    <a:lnTo>
                      <a:pt x="33771" y="17200"/>
                    </a:lnTo>
                    <a:lnTo>
                      <a:pt x="33813" y="17137"/>
                    </a:lnTo>
                    <a:lnTo>
                      <a:pt x="33917" y="17137"/>
                    </a:lnTo>
                    <a:lnTo>
                      <a:pt x="33980" y="17095"/>
                    </a:lnTo>
                    <a:lnTo>
                      <a:pt x="34106" y="17095"/>
                    </a:lnTo>
                    <a:lnTo>
                      <a:pt x="34189" y="17053"/>
                    </a:lnTo>
                    <a:lnTo>
                      <a:pt x="34273" y="17095"/>
                    </a:lnTo>
                    <a:lnTo>
                      <a:pt x="34315" y="17032"/>
                    </a:lnTo>
                    <a:lnTo>
                      <a:pt x="34315" y="16928"/>
                    </a:lnTo>
                    <a:lnTo>
                      <a:pt x="34336" y="16865"/>
                    </a:lnTo>
                    <a:lnTo>
                      <a:pt x="34398" y="16865"/>
                    </a:lnTo>
                    <a:lnTo>
                      <a:pt x="34503" y="17032"/>
                    </a:lnTo>
                    <a:lnTo>
                      <a:pt x="34587" y="17032"/>
                    </a:lnTo>
                    <a:lnTo>
                      <a:pt x="34650" y="17116"/>
                    </a:lnTo>
                    <a:lnTo>
                      <a:pt x="34796" y="17137"/>
                    </a:lnTo>
                    <a:lnTo>
                      <a:pt x="34817" y="17074"/>
                    </a:lnTo>
                    <a:lnTo>
                      <a:pt x="34901" y="16970"/>
                    </a:lnTo>
                    <a:lnTo>
                      <a:pt x="34943" y="16970"/>
                    </a:lnTo>
                    <a:lnTo>
                      <a:pt x="35026" y="16886"/>
                    </a:lnTo>
                    <a:lnTo>
                      <a:pt x="35131" y="16865"/>
                    </a:lnTo>
                    <a:lnTo>
                      <a:pt x="35110" y="16928"/>
                    </a:lnTo>
                    <a:lnTo>
                      <a:pt x="35110" y="17032"/>
                    </a:lnTo>
                    <a:lnTo>
                      <a:pt x="35026" y="17137"/>
                    </a:lnTo>
                    <a:lnTo>
                      <a:pt x="35026" y="17262"/>
                    </a:lnTo>
                    <a:lnTo>
                      <a:pt x="35131" y="17221"/>
                    </a:lnTo>
                    <a:lnTo>
                      <a:pt x="35173" y="17032"/>
                    </a:lnTo>
                    <a:lnTo>
                      <a:pt x="35215" y="17074"/>
                    </a:lnTo>
                    <a:lnTo>
                      <a:pt x="35256" y="17032"/>
                    </a:lnTo>
                    <a:lnTo>
                      <a:pt x="35340" y="17074"/>
                    </a:lnTo>
                    <a:lnTo>
                      <a:pt x="35256" y="17200"/>
                    </a:lnTo>
                    <a:lnTo>
                      <a:pt x="35277" y="17283"/>
                    </a:lnTo>
                    <a:lnTo>
                      <a:pt x="35277" y="17179"/>
                    </a:lnTo>
                    <a:lnTo>
                      <a:pt x="35466" y="17011"/>
                    </a:lnTo>
                    <a:lnTo>
                      <a:pt x="35487" y="17074"/>
                    </a:lnTo>
                    <a:lnTo>
                      <a:pt x="35361" y="17179"/>
                    </a:lnTo>
                    <a:lnTo>
                      <a:pt x="35361" y="17242"/>
                    </a:lnTo>
                    <a:lnTo>
                      <a:pt x="35445" y="17304"/>
                    </a:lnTo>
                    <a:lnTo>
                      <a:pt x="35487" y="17451"/>
                    </a:lnTo>
                    <a:lnTo>
                      <a:pt x="35487" y="17555"/>
                    </a:lnTo>
                    <a:lnTo>
                      <a:pt x="35507" y="17660"/>
                    </a:lnTo>
                    <a:lnTo>
                      <a:pt x="35612" y="17639"/>
                    </a:lnTo>
                    <a:lnTo>
                      <a:pt x="35612" y="17765"/>
                    </a:lnTo>
                    <a:lnTo>
                      <a:pt x="35675" y="17827"/>
                    </a:lnTo>
                    <a:lnTo>
                      <a:pt x="35759" y="17681"/>
                    </a:lnTo>
                    <a:lnTo>
                      <a:pt x="35717" y="17869"/>
                    </a:lnTo>
                    <a:lnTo>
                      <a:pt x="35654" y="17953"/>
                    </a:lnTo>
                    <a:lnTo>
                      <a:pt x="35759" y="18058"/>
                    </a:lnTo>
                    <a:lnTo>
                      <a:pt x="35759" y="17974"/>
                    </a:lnTo>
                    <a:lnTo>
                      <a:pt x="35800" y="17869"/>
                    </a:lnTo>
                    <a:lnTo>
                      <a:pt x="35863" y="17848"/>
                    </a:lnTo>
                    <a:lnTo>
                      <a:pt x="35863" y="17848"/>
                    </a:lnTo>
                    <a:lnTo>
                      <a:pt x="35821" y="17890"/>
                    </a:lnTo>
                    <a:lnTo>
                      <a:pt x="35863" y="18037"/>
                    </a:lnTo>
                    <a:lnTo>
                      <a:pt x="35926" y="18162"/>
                    </a:lnTo>
                    <a:lnTo>
                      <a:pt x="36093" y="18141"/>
                    </a:lnTo>
                    <a:lnTo>
                      <a:pt x="36031" y="18183"/>
                    </a:lnTo>
                    <a:lnTo>
                      <a:pt x="35821" y="18309"/>
                    </a:lnTo>
                    <a:lnTo>
                      <a:pt x="35675" y="18309"/>
                    </a:lnTo>
                    <a:lnTo>
                      <a:pt x="35654" y="18371"/>
                    </a:lnTo>
                    <a:lnTo>
                      <a:pt x="35759" y="18413"/>
                    </a:lnTo>
                    <a:lnTo>
                      <a:pt x="35759" y="18560"/>
                    </a:lnTo>
                    <a:lnTo>
                      <a:pt x="35821" y="18664"/>
                    </a:lnTo>
                    <a:lnTo>
                      <a:pt x="35905" y="18727"/>
                    </a:lnTo>
                    <a:lnTo>
                      <a:pt x="35989" y="18727"/>
                    </a:lnTo>
                    <a:lnTo>
                      <a:pt x="35989" y="18790"/>
                    </a:lnTo>
                    <a:lnTo>
                      <a:pt x="36093" y="18874"/>
                    </a:lnTo>
                    <a:lnTo>
                      <a:pt x="36156" y="18915"/>
                    </a:lnTo>
                    <a:lnTo>
                      <a:pt x="36219" y="18915"/>
                    </a:lnTo>
                    <a:lnTo>
                      <a:pt x="36407" y="19041"/>
                    </a:lnTo>
                    <a:lnTo>
                      <a:pt x="36512" y="19041"/>
                    </a:lnTo>
                    <a:lnTo>
                      <a:pt x="36512" y="19104"/>
                    </a:lnTo>
                    <a:lnTo>
                      <a:pt x="36575" y="19125"/>
                    </a:lnTo>
                    <a:lnTo>
                      <a:pt x="36595" y="19083"/>
                    </a:lnTo>
                    <a:lnTo>
                      <a:pt x="36616" y="19041"/>
                    </a:lnTo>
                    <a:lnTo>
                      <a:pt x="36721" y="19104"/>
                    </a:lnTo>
                    <a:lnTo>
                      <a:pt x="36679" y="19125"/>
                    </a:lnTo>
                    <a:lnTo>
                      <a:pt x="36616" y="19187"/>
                    </a:lnTo>
                    <a:lnTo>
                      <a:pt x="36679" y="19292"/>
                    </a:lnTo>
                    <a:lnTo>
                      <a:pt x="36742" y="19334"/>
                    </a:lnTo>
                    <a:lnTo>
                      <a:pt x="36805" y="19334"/>
                    </a:lnTo>
                    <a:lnTo>
                      <a:pt x="36805" y="19418"/>
                    </a:lnTo>
                    <a:lnTo>
                      <a:pt x="36930" y="19543"/>
                    </a:lnTo>
                    <a:lnTo>
                      <a:pt x="37014" y="19543"/>
                    </a:lnTo>
                    <a:lnTo>
                      <a:pt x="37056" y="19606"/>
                    </a:lnTo>
                    <a:lnTo>
                      <a:pt x="37098" y="19648"/>
                    </a:lnTo>
                    <a:lnTo>
                      <a:pt x="37265" y="19731"/>
                    </a:lnTo>
                    <a:lnTo>
                      <a:pt x="37328" y="19711"/>
                    </a:lnTo>
                    <a:lnTo>
                      <a:pt x="37370" y="19731"/>
                    </a:lnTo>
                    <a:lnTo>
                      <a:pt x="37453" y="19731"/>
                    </a:lnTo>
                    <a:lnTo>
                      <a:pt x="37537" y="19773"/>
                    </a:lnTo>
                    <a:lnTo>
                      <a:pt x="37558" y="19857"/>
                    </a:lnTo>
                    <a:lnTo>
                      <a:pt x="37725" y="19983"/>
                    </a:lnTo>
                    <a:lnTo>
                      <a:pt x="37788" y="19983"/>
                    </a:lnTo>
                    <a:lnTo>
                      <a:pt x="37872" y="20045"/>
                    </a:lnTo>
                    <a:lnTo>
                      <a:pt x="38060" y="20087"/>
                    </a:lnTo>
                    <a:lnTo>
                      <a:pt x="38165" y="20150"/>
                    </a:lnTo>
                    <a:lnTo>
                      <a:pt x="38269" y="20150"/>
                    </a:lnTo>
                    <a:lnTo>
                      <a:pt x="38290" y="20129"/>
                    </a:lnTo>
                    <a:lnTo>
                      <a:pt x="38290" y="20066"/>
                    </a:lnTo>
                    <a:lnTo>
                      <a:pt x="38207" y="19983"/>
                    </a:lnTo>
                    <a:lnTo>
                      <a:pt x="38165" y="19920"/>
                    </a:lnTo>
                    <a:lnTo>
                      <a:pt x="38207" y="19857"/>
                    </a:lnTo>
                    <a:lnTo>
                      <a:pt x="38290" y="19878"/>
                    </a:lnTo>
                    <a:lnTo>
                      <a:pt x="38311" y="19815"/>
                    </a:lnTo>
                    <a:lnTo>
                      <a:pt x="38290" y="19752"/>
                    </a:lnTo>
                    <a:lnTo>
                      <a:pt x="38248" y="19773"/>
                    </a:lnTo>
                    <a:lnTo>
                      <a:pt x="38207" y="19731"/>
                    </a:lnTo>
                    <a:lnTo>
                      <a:pt x="38248" y="19606"/>
                    </a:lnTo>
                    <a:lnTo>
                      <a:pt x="38207" y="19564"/>
                    </a:lnTo>
                    <a:lnTo>
                      <a:pt x="38102" y="19669"/>
                    </a:lnTo>
                    <a:lnTo>
                      <a:pt x="38102" y="19627"/>
                    </a:lnTo>
                    <a:lnTo>
                      <a:pt x="38081" y="19543"/>
                    </a:lnTo>
                    <a:lnTo>
                      <a:pt x="38018" y="19543"/>
                    </a:lnTo>
                    <a:lnTo>
                      <a:pt x="38123" y="19439"/>
                    </a:lnTo>
                    <a:lnTo>
                      <a:pt x="38102" y="19313"/>
                    </a:lnTo>
                    <a:lnTo>
                      <a:pt x="38060" y="19292"/>
                    </a:lnTo>
                    <a:lnTo>
                      <a:pt x="37956" y="19292"/>
                    </a:lnTo>
                    <a:lnTo>
                      <a:pt x="37976" y="19187"/>
                    </a:lnTo>
                    <a:lnTo>
                      <a:pt x="37935" y="19083"/>
                    </a:lnTo>
                    <a:lnTo>
                      <a:pt x="37893" y="18999"/>
                    </a:lnTo>
                    <a:lnTo>
                      <a:pt x="37788" y="18999"/>
                    </a:lnTo>
                    <a:lnTo>
                      <a:pt x="37851" y="18915"/>
                    </a:lnTo>
                    <a:lnTo>
                      <a:pt x="37767" y="18894"/>
                    </a:lnTo>
                    <a:lnTo>
                      <a:pt x="37725" y="18894"/>
                    </a:lnTo>
                    <a:lnTo>
                      <a:pt x="37746" y="18832"/>
                    </a:lnTo>
                    <a:lnTo>
                      <a:pt x="37663" y="18727"/>
                    </a:lnTo>
                    <a:lnTo>
                      <a:pt x="37663" y="18748"/>
                    </a:lnTo>
                    <a:lnTo>
                      <a:pt x="37621" y="18748"/>
                    </a:lnTo>
                    <a:lnTo>
                      <a:pt x="37621" y="18602"/>
                    </a:lnTo>
                    <a:lnTo>
                      <a:pt x="37621" y="18539"/>
                    </a:lnTo>
                    <a:lnTo>
                      <a:pt x="37621" y="18476"/>
                    </a:lnTo>
                    <a:lnTo>
                      <a:pt x="37453" y="18350"/>
                    </a:lnTo>
                    <a:lnTo>
                      <a:pt x="37432" y="18225"/>
                    </a:lnTo>
                    <a:lnTo>
                      <a:pt x="37432" y="18120"/>
                    </a:lnTo>
                    <a:lnTo>
                      <a:pt x="37516" y="18162"/>
                    </a:lnTo>
                    <a:lnTo>
                      <a:pt x="37558" y="18078"/>
                    </a:lnTo>
                    <a:lnTo>
                      <a:pt x="37663" y="18120"/>
                    </a:lnTo>
                    <a:lnTo>
                      <a:pt x="37663" y="18225"/>
                    </a:lnTo>
                    <a:lnTo>
                      <a:pt x="37746" y="18371"/>
                    </a:lnTo>
                    <a:lnTo>
                      <a:pt x="37872" y="18434"/>
                    </a:lnTo>
                    <a:lnTo>
                      <a:pt x="37935" y="18476"/>
                    </a:lnTo>
                    <a:lnTo>
                      <a:pt x="37935" y="18560"/>
                    </a:lnTo>
                    <a:lnTo>
                      <a:pt x="37976" y="18602"/>
                    </a:lnTo>
                    <a:lnTo>
                      <a:pt x="37976" y="18539"/>
                    </a:lnTo>
                    <a:lnTo>
                      <a:pt x="37935" y="18392"/>
                    </a:lnTo>
                    <a:lnTo>
                      <a:pt x="37935" y="18350"/>
                    </a:lnTo>
                    <a:lnTo>
                      <a:pt x="37976" y="18309"/>
                    </a:lnTo>
                    <a:lnTo>
                      <a:pt x="38018" y="18392"/>
                    </a:lnTo>
                    <a:lnTo>
                      <a:pt x="38018" y="18455"/>
                    </a:lnTo>
                    <a:lnTo>
                      <a:pt x="38081" y="18497"/>
                    </a:lnTo>
                    <a:lnTo>
                      <a:pt x="38123" y="18685"/>
                    </a:lnTo>
                    <a:lnTo>
                      <a:pt x="38207" y="18706"/>
                    </a:lnTo>
                    <a:lnTo>
                      <a:pt x="38207" y="18769"/>
                    </a:lnTo>
                    <a:lnTo>
                      <a:pt x="38290" y="18832"/>
                    </a:lnTo>
                    <a:lnTo>
                      <a:pt x="38374" y="19020"/>
                    </a:lnTo>
                    <a:lnTo>
                      <a:pt x="38416" y="18936"/>
                    </a:lnTo>
                    <a:lnTo>
                      <a:pt x="38395" y="18832"/>
                    </a:lnTo>
                    <a:lnTo>
                      <a:pt x="38395" y="18664"/>
                    </a:lnTo>
                    <a:lnTo>
                      <a:pt x="38416" y="18560"/>
                    </a:lnTo>
                    <a:lnTo>
                      <a:pt x="38416" y="18643"/>
                    </a:lnTo>
                    <a:lnTo>
                      <a:pt x="38479" y="18811"/>
                    </a:lnTo>
                    <a:lnTo>
                      <a:pt x="38479" y="18915"/>
                    </a:lnTo>
                    <a:lnTo>
                      <a:pt x="38479" y="18999"/>
                    </a:lnTo>
                    <a:lnTo>
                      <a:pt x="38520" y="19020"/>
                    </a:lnTo>
                    <a:lnTo>
                      <a:pt x="38604" y="19083"/>
                    </a:lnTo>
                    <a:lnTo>
                      <a:pt x="38625" y="18999"/>
                    </a:lnTo>
                    <a:lnTo>
                      <a:pt x="38583" y="18957"/>
                    </a:lnTo>
                    <a:lnTo>
                      <a:pt x="38583" y="18894"/>
                    </a:lnTo>
                    <a:lnTo>
                      <a:pt x="38667" y="18915"/>
                    </a:lnTo>
                    <a:lnTo>
                      <a:pt x="38688" y="19020"/>
                    </a:lnTo>
                    <a:lnTo>
                      <a:pt x="38688" y="19104"/>
                    </a:lnTo>
                    <a:lnTo>
                      <a:pt x="38709" y="19125"/>
                    </a:lnTo>
                    <a:lnTo>
                      <a:pt x="38709" y="19062"/>
                    </a:lnTo>
                    <a:lnTo>
                      <a:pt x="38772" y="19020"/>
                    </a:lnTo>
                    <a:lnTo>
                      <a:pt x="38772" y="19187"/>
                    </a:lnTo>
                    <a:lnTo>
                      <a:pt x="38813" y="19271"/>
                    </a:lnTo>
                    <a:lnTo>
                      <a:pt x="38897" y="19271"/>
                    </a:lnTo>
                    <a:lnTo>
                      <a:pt x="38939" y="19208"/>
                    </a:lnTo>
                    <a:lnTo>
                      <a:pt x="38939" y="19313"/>
                    </a:lnTo>
                    <a:lnTo>
                      <a:pt x="38918" y="19376"/>
                    </a:lnTo>
                    <a:lnTo>
                      <a:pt x="38981" y="19543"/>
                    </a:lnTo>
                    <a:lnTo>
                      <a:pt x="39023" y="19627"/>
                    </a:lnTo>
                    <a:lnTo>
                      <a:pt x="39127" y="19627"/>
                    </a:lnTo>
                    <a:lnTo>
                      <a:pt x="39127" y="19543"/>
                    </a:lnTo>
                    <a:lnTo>
                      <a:pt x="39106" y="19522"/>
                    </a:lnTo>
                    <a:lnTo>
                      <a:pt x="39106" y="19397"/>
                    </a:lnTo>
                    <a:lnTo>
                      <a:pt x="39044" y="19187"/>
                    </a:lnTo>
                    <a:lnTo>
                      <a:pt x="39127" y="19187"/>
                    </a:lnTo>
                    <a:lnTo>
                      <a:pt x="39169" y="19271"/>
                    </a:lnTo>
                    <a:lnTo>
                      <a:pt x="39274" y="19292"/>
                    </a:lnTo>
                    <a:lnTo>
                      <a:pt x="39316" y="19271"/>
                    </a:lnTo>
                    <a:lnTo>
                      <a:pt x="39253" y="19166"/>
                    </a:lnTo>
                    <a:lnTo>
                      <a:pt x="39295" y="19083"/>
                    </a:lnTo>
                    <a:lnTo>
                      <a:pt x="39295" y="18894"/>
                    </a:lnTo>
                    <a:lnTo>
                      <a:pt x="39211" y="18706"/>
                    </a:lnTo>
                    <a:lnTo>
                      <a:pt x="39232" y="18560"/>
                    </a:lnTo>
                    <a:lnTo>
                      <a:pt x="39232" y="18392"/>
                    </a:lnTo>
                    <a:lnTo>
                      <a:pt x="39253" y="18560"/>
                    </a:lnTo>
                    <a:lnTo>
                      <a:pt x="39232" y="18664"/>
                    </a:lnTo>
                    <a:lnTo>
                      <a:pt x="39253" y="18790"/>
                    </a:lnTo>
                    <a:lnTo>
                      <a:pt x="39420" y="18957"/>
                    </a:lnTo>
                    <a:lnTo>
                      <a:pt x="39441" y="18894"/>
                    </a:lnTo>
                    <a:lnTo>
                      <a:pt x="39420" y="18769"/>
                    </a:lnTo>
                    <a:lnTo>
                      <a:pt x="39462" y="18664"/>
                    </a:lnTo>
                    <a:lnTo>
                      <a:pt x="39462" y="18497"/>
                    </a:lnTo>
                    <a:lnTo>
                      <a:pt x="39546" y="18455"/>
                    </a:lnTo>
                    <a:lnTo>
                      <a:pt x="39525" y="18434"/>
                    </a:lnTo>
                    <a:lnTo>
                      <a:pt x="39399" y="18246"/>
                    </a:lnTo>
                    <a:lnTo>
                      <a:pt x="39357" y="18120"/>
                    </a:lnTo>
                    <a:lnTo>
                      <a:pt x="39316" y="18078"/>
                    </a:lnTo>
                    <a:lnTo>
                      <a:pt x="39336" y="18016"/>
                    </a:lnTo>
                    <a:lnTo>
                      <a:pt x="39253" y="17869"/>
                    </a:lnTo>
                    <a:lnTo>
                      <a:pt x="39190" y="17786"/>
                    </a:lnTo>
                    <a:lnTo>
                      <a:pt x="39316" y="17765"/>
                    </a:lnTo>
                    <a:lnTo>
                      <a:pt x="39336" y="17723"/>
                    </a:lnTo>
                    <a:lnTo>
                      <a:pt x="39420" y="17639"/>
                    </a:lnTo>
                    <a:lnTo>
                      <a:pt x="39357" y="17576"/>
                    </a:lnTo>
                    <a:lnTo>
                      <a:pt x="39295" y="17618"/>
                    </a:lnTo>
                    <a:lnTo>
                      <a:pt x="39148" y="17639"/>
                    </a:lnTo>
                    <a:lnTo>
                      <a:pt x="39106" y="17597"/>
                    </a:lnTo>
                    <a:lnTo>
                      <a:pt x="39127" y="17555"/>
                    </a:lnTo>
                    <a:lnTo>
                      <a:pt x="39148" y="17514"/>
                    </a:lnTo>
                    <a:lnTo>
                      <a:pt x="39232" y="17430"/>
                    </a:lnTo>
                    <a:lnTo>
                      <a:pt x="39253" y="17325"/>
                    </a:lnTo>
                    <a:lnTo>
                      <a:pt x="39211" y="17242"/>
                    </a:lnTo>
                    <a:lnTo>
                      <a:pt x="39148" y="17242"/>
                    </a:lnTo>
                    <a:lnTo>
                      <a:pt x="39148" y="17304"/>
                    </a:lnTo>
                    <a:lnTo>
                      <a:pt x="39106" y="17388"/>
                    </a:lnTo>
                    <a:lnTo>
                      <a:pt x="39106" y="17304"/>
                    </a:lnTo>
                    <a:lnTo>
                      <a:pt x="39085" y="17325"/>
                    </a:lnTo>
                    <a:lnTo>
                      <a:pt x="38939" y="17346"/>
                    </a:lnTo>
                    <a:lnTo>
                      <a:pt x="38918" y="17304"/>
                    </a:lnTo>
                    <a:lnTo>
                      <a:pt x="39002" y="17242"/>
                    </a:lnTo>
                    <a:lnTo>
                      <a:pt x="39023" y="17200"/>
                    </a:lnTo>
                    <a:lnTo>
                      <a:pt x="38981" y="17137"/>
                    </a:lnTo>
                    <a:lnTo>
                      <a:pt x="38939" y="17032"/>
                    </a:lnTo>
                    <a:lnTo>
                      <a:pt x="38876" y="16990"/>
                    </a:lnTo>
                    <a:lnTo>
                      <a:pt x="38813" y="17011"/>
                    </a:lnTo>
                    <a:lnTo>
                      <a:pt x="38813" y="17116"/>
                    </a:lnTo>
                    <a:lnTo>
                      <a:pt x="38792" y="17179"/>
                    </a:lnTo>
                    <a:lnTo>
                      <a:pt x="38772" y="17137"/>
                    </a:lnTo>
                    <a:lnTo>
                      <a:pt x="38772" y="17011"/>
                    </a:lnTo>
                    <a:lnTo>
                      <a:pt x="38730" y="16928"/>
                    </a:lnTo>
                    <a:lnTo>
                      <a:pt x="38688" y="16928"/>
                    </a:lnTo>
                    <a:lnTo>
                      <a:pt x="38709" y="16865"/>
                    </a:lnTo>
                    <a:lnTo>
                      <a:pt x="38667" y="16865"/>
                    </a:lnTo>
                    <a:lnTo>
                      <a:pt x="38667" y="16823"/>
                    </a:lnTo>
                    <a:lnTo>
                      <a:pt x="38688" y="16823"/>
                    </a:lnTo>
                    <a:lnTo>
                      <a:pt x="38667" y="16760"/>
                    </a:lnTo>
                    <a:lnTo>
                      <a:pt x="38604" y="16718"/>
                    </a:lnTo>
                    <a:lnTo>
                      <a:pt x="38625" y="16677"/>
                    </a:lnTo>
                    <a:lnTo>
                      <a:pt x="38730" y="16677"/>
                    </a:lnTo>
                    <a:lnTo>
                      <a:pt x="38792" y="16656"/>
                    </a:lnTo>
                    <a:lnTo>
                      <a:pt x="38730" y="16593"/>
                    </a:lnTo>
                    <a:lnTo>
                      <a:pt x="38625" y="16593"/>
                    </a:lnTo>
                    <a:lnTo>
                      <a:pt x="38583" y="16572"/>
                    </a:lnTo>
                    <a:lnTo>
                      <a:pt x="38625" y="16488"/>
                    </a:lnTo>
                    <a:lnTo>
                      <a:pt x="38730" y="16446"/>
                    </a:lnTo>
                    <a:lnTo>
                      <a:pt x="38730" y="16405"/>
                    </a:lnTo>
                    <a:lnTo>
                      <a:pt x="38688" y="16363"/>
                    </a:lnTo>
                    <a:lnTo>
                      <a:pt x="38520" y="16363"/>
                    </a:lnTo>
                    <a:lnTo>
                      <a:pt x="38500" y="16405"/>
                    </a:lnTo>
                    <a:lnTo>
                      <a:pt x="38458" y="16488"/>
                    </a:lnTo>
                    <a:lnTo>
                      <a:pt x="38248" y="16530"/>
                    </a:lnTo>
                    <a:lnTo>
                      <a:pt x="38353" y="16467"/>
                    </a:lnTo>
                    <a:lnTo>
                      <a:pt x="38500" y="16321"/>
                    </a:lnTo>
                    <a:lnTo>
                      <a:pt x="38562" y="16216"/>
                    </a:lnTo>
                    <a:lnTo>
                      <a:pt x="38562" y="16174"/>
                    </a:lnTo>
                    <a:lnTo>
                      <a:pt x="38458" y="16174"/>
                    </a:lnTo>
                    <a:lnTo>
                      <a:pt x="38395" y="16153"/>
                    </a:lnTo>
                    <a:lnTo>
                      <a:pt x="38458" y="16091"/>
                    </a:lnTo>
                    <a:lnTo>
                      <a:pt x="38416" y="16049"/>
                    </a:lnTo>
                    <a:lnTo>
                      <a:pt x="38374" y="16070"/>
                    </a:lnTo>
                    <a:lnTo>
                      <a:pt x="38374" y="15986"/>
                    </a:lnTo>
                    <a:lnTo>
                      <a:pt x="38416" y="15923"/>
                    </a:lnTo>
                    <a:lnTo>
                      <a:pt x="38416" y="15819"/>
                    </a:lnTo>
                    <a:lnTo>
                      <a:pt x="38290" y="15777"/>
                    </a:lnTo>
                    <a:lnTo>
                      <a:pt x="38207" y="15756"/>
                    </a:lnTo>
                    <a:lnTo>
                      <a:pt x="38081" y="15756"/>
                    </a:lnTo>
                    <a:lnTo>
                      <a:pt x="38039" y="15693"/>
                    </a:lnTo>
                    <a:lnTo>
                      <a:pt x="38165" y="15693"/>
                    </a:lnTo>
                    <a:lnTo>
                      <a:pt x="38269" y="15672"/>
                    </a:lnTo>
                    <a:lnTo>
                      <a:pt x="38311" y="15630"/>
                    </a:lnTo>
                    <a:lnTo>
                      <a:pt x="38374" y="15693"/>
                    </a:lnTo>
                    <a:lnTo>
                      <a:pt x="38395" y="15756"/>
                    </a:lnTo>
                    <a:lnTo>
                      <a:pt x="38500" y="15756"/>
                    </a:lnTo>
                    <a:lnTo>
                      <a:pt x="38604" y="15798"/>
                    </a:lnTo>
                    <a:lnTo>
                      <a:pt x="38625" y="15881"/>
                    </a:lnTo>
                    <a:lnTo>
                      <a:pt x="38604" y="15965"/>
                    </a:lnTo>
                    <a:lnTo>
                      <a:pt x="38625" y="16049"/>
                    </a:lnTo>
                    <a:lnTo>
                      <a:pt x="38730" y="16174"/>
                    </a:lnTo>
                    <a:lnTo>
                      <a:pt x="38772" y="16174"/>
                    </a:lnTo>
                    <a:lnTo>
                      <a:pt x="38792" y="16070"/>
                    </a:lnTo>
                    <a:lnTo>
                      <a:pt x="38834" y="16133"/>
                    </a:lnTo>
                    <a:lnTo>
                      <a:pt x="38981" y="16153"/>
                    </a:lnTo>
                    <a:lnTo>
                      <a:pt x="39023" y="16133"/>
                    </a:lnTo>
                    <a:lnTo>
                      <a:pt x="39023" y="16070"/>
                    </a:lnTo>
                    <a:lnTo>
                      <a:pt x="38981" y="16049"/>
                    </a:lnTo>
                    <a:lnTo>
                      <a:pt x="38981" y="15965"/>
                    </a:lnTo>
                    <a:lnTo>
                      <a:pt x="38939" y="15861"/>
                    </a:lnTo>
                    <a:lnTo>
                      <a:pt x="38876" y="15777"/>
                    </a:lnTo>
                    <a:lnTo>
                      <a:pt x="38792" y="15756"/>
                    </a:lnTo>
                    <a:lnTo>
                      <a:pt x="38813" y="15672"/>
                    </a:lnTo>
                    <a:lnTo>
                      <a:pt x="38813" y="15589"/>
                    </a:lnTo>
                    <a:lnTo>
                      <a:pt x="38772" y="15547"/>
                    </a:lnTo>
                    <a:lnTo>
                      <a:pt x="38792" y="15526"/>
                    </a:lnTo>
                    <a:lnTo>
                      <a:pt x="38834" y="15547"/>
                    </a:lnTo>
                    <a:lnTo>
                      <a:pt x="38876" y="15651"/>
                    </a:lnTo>
                    <a:lnTo>
                      <a:pt x="38918" y="15693"/>
                    </a:lnTo>
                    <a:lnTo>
                      <a:pt x="39002" y="15672"/>
                    </a:lnTo>
                    <a:lnTo>
                      <a:pt x="38981" y="15651"/>
                    </a:lnTo>
                    <a:lnTo>
                      <a:pt x="39002" y="15630"/>
                    </a:lnTo>
                    <a:lnTo>
                      <a:pt x="39085" y="15651"/>
                    </a:lnTo>
                    <a:lnTo>
                      <a:pt x="39044" y="15547"/>
                    </a:lnTo>
                    <a:lnTo>
                      <a:pt x="39002" y="15442"/>
                    </a:lnTo>
                    <a:lnTo>
                      <a:pt x="38897" y="15379"/>
                    </a:lnTo>
                    <a:lnTo>
                      <a:pt x="39002" y="15379"/>
                    </a:lnTo>
                    <a:lnTo>
                      <a:pt x="39044" y="15442"/>
                    </a:lnTo>
                    <a:lnTo>
                      <a:pt x="39106" y="15484"/>
                    </a:lnTo>
                    <a:lnTo>
                      <a:pt x="39190" y="15463"/>
                    </a:lnTo>
                    <a:lnTo>
                      <a:pt x="39148" y="15421"/>
                    </a:lnTo>
                    <a:lnTo>
                      <a:pt x="39148" y="15337"/>
                    </a:lnTo>
                    <a:lnTo>
                      <a:pt x="39190" y="15337"/>
                    </a:lnTo>
                    <a:lnTo>
                      <a:pt x="39232" y="15379"/>
                    </a:lnTo>
                    <a:lnTo>
                      <a:pt x="39295" y="15421"/>
                    </a:lnTo>
                    <a:lnTo>
                      <a:pt x="39295" y="15463"/>
                    </a:lnTo>
                    <a:lnTo>
                      <a:pt x="39232" y="15484"/>
                    </a:lnTo>
                    <a:lnTo>
                      <a:pt x="39232" y="15589"/>
                    </a:lnTo>
                    <a:lnTo>
                      <a:pt x="39232" y="15630"/>
                    </a:lnTo>
                    <a:lnTo>
                      <a:pt x="39295" y="15630"/>
                    </a:lnTo>
                    <a:lnTo>
                      <a:pt x="39336" y="15651"/>
                    </a:lnTo>
                    <a:lnTo>
                      <a:pt x="39336" y="15693"/>
                    </a:lnTo>
                    <a:lnTo>
                      <a:pt x="39295" y="15735"/>
                    </a:lnTo>
                    <a:lnTo>
                      <a:pt x="39253" y="15777"/>
                    </a:lnTo>
                    <a:lnTo>
                      <a:pt x="39316" y="15798"/>
                    </a:lnTo>
                    <a:lnTo>
                      <a:pt x="39357" y="15777"/>
                    </a:lnTo>
                    <a:lnTo>
                      <a:pt x="39399" y="15798"/>
                    </a:lnTo>
                    <a:lnTo>
                      <a:pt x="39357" y="15881"/>
                    </a:lnTo>
                    <a:lnTo>
                      <a:pt x="39399" y="15944"/>
                    </a:lnTo>
                    <a:lnTo>
                      <a:pt x="39441" y="15965"/>
                    </a:lnTo>
                    <a:lnTo>
                      <a:pt x="39525" y="15944"/>
                    </a:lnTo>
                    <a:lnTo>
                      <a:pt x="39734" y="15798"/>
                    </a:lnTo>
                    <a:lnTo>
                      <a:pt x="39818" y="15672"/>
                    </a:lnTo>
                    <a:lnTo>
                      <a:pt x="39818" y="15756"/>
                    </a:lnTo>
                    <a:lnTo>
                      <a:pt x="39755" y="15798"/>
                    </a:lnTo>
                    <a:lnTo>
                      <a:pt x="39734" y="15861"/>
                    </a:lnTo>
                    <a:lnTo>
                      <a:pt x="39629" y="15902"/>
                    </a:lnTo>
                    <a:lnTo>
                      <a:pt x="39462" y="16070"/>
                    </a:lnTo>
                    <a:lnTo>
                      <a:pt x="39462" y="16112"/>
                    </a:lnTo>
                    <a:lnTo>
                      <a:pt x="39546" y="16153"/>
                    </a:lnTo>
                    <a:lnTo>
                      <a:pt x="39650" y="16112"/>
                    </a:lnTo>
                    <a:lnTo>
                      <a:pt x="39818" y="16007"/>
                    </a:lnTo>
                    <a:lnTo>
                      <a:pt x="39880" y="16007"/>
                    </a:lnTo>
                    <a:lnTo>
                      <a:pt x="40027" y="15965"/>
                    </a:lnTo>
                    <a:lnTo>
                      <a:pt x="40069" y="15881"/>
                    </a:lnTo>
                    <a:lnTo>
                      <a:pt x="40132" y="15861"/>
                    </a:lnTo>
                    <a:lnTo>
                      <a:pt x="40236" y="15777"/>
                    </a:lnTo>
                    <a:lnTo>
                      <a:pt x="40278" y="15777"/>
                    </a:lnTo>
                    <a:lnTo>
                      <a:pt x="40278" y="15840"/>
                    </a:lnTo>
                    <a:lnTo>
                      <a:pt x="40236" y="15861"/>
                    </a:lnTo>
                    <a:lnTo>
                      <a:pt x="40152" y="15965"/>
                    </a:lnTo>
                    <a:lnTo>
                      <a:pt x="40090" y="16070"/>
                    </a:lnTo>
                    <a:lnTo>
                      <a:pt x="40027" y="16112"/>
                    </a:lnTo>
                    <a:lnTo>
                      <a:pt x="39943" y="16195"/>
                    </a:lnTo>
                    <a:lnTo>
                      <a:pt x="39839" y="16216"/>
                    </a:lnTo>
                    <a:lnTo>
                      <a:pt x="39776" y="16258"/>
                    </a:lnTo>
                    <a:lnTo>
                      <a:pt x="39713" y="16384"/>
                    </a:lnTo>
                    <a:lnTo>
                      <a:pt x="39713" y="16426"/>
                    </a:lnTo>
                    <a:lnTo>
                      <a:pt x="39734" y="16467"/>
                    </a:lnTo>
                    <a:lnTo>
                      <a:pt x="39776" y="16426"/>
                    </a:lnTo>
                    <a:lnTo>
                      <a:pt x="39860" y="16426"/>
                    </a:lnTo>
                    <a:lnTo>
                      <a:pt x="39943" y="16467"/>
                    </a:lnTo>
                    <a:lnTo>
                      <a:pt x="39860" y="16488"/>
                    </a:lnTo>
                    <a:lnTo>
                      <a:pt x="39776" y="16509"/>
                    </a:lnTo>
                    <a:lnTo>
                      <a:pt x="39734" y="16551"/>
                    </a:lnTo>
                    <a:lnTo>
                      <a:pt x="39734" y="16593"/>
                    </a:lnTo>
                    <a:lnTo>
                      <a:pt x="39776" y="16614"/>
                    </a:lnTo>
                    <a:lnTo>
                      <a:pt x="39860" y="16593"/>
                    </a:lnTo>
                    <a:lnTo>
                      <a:pt x="39922" y="16572"/>
                    </a:lnTo>
                    <a:lnTo>
                      <a:pt x="39839" y="16677"/>
                    </a:lnTo>
                    <a:lnTo>
                      <a:pt x="39755" y="16698"/>
                    </a:lnTo>
                    <a:lnTo>
                      <a:pt x="39734" y="16739"/>
                    </a:lnTo>
                    <a:lnTo>
                      <a:pt x="39755" y="16781"/>
                    </a:lnTo>
                    <a:lnTo>
                      <a:pt x="39839" y="16802"/>
                    </a:lnTo>
                    <a:lnTo>
                      <a:pt x="39922" y="16781"/>
                    </a:lnTo>
                    <a:lnTo>
                      <a:pt x="39985" y="16781"/>
                    </a:lnTo>
                    <a:lnTo>
                      <a:pt x="40027" y="16802"/>
                    </a:lnTo>
                    <a:lnTo>
                      <a:pt x="39964" y="16823"/>
                    </a:lnTo>
                    <a:lnTo>
                      <a:pt x="39964" y="16865"/>
                    </a:lnTo>
                    <a:lnTo>
                      <a:pt x="39860" y="16907"/>
                    </a:lnTo>
                    <a:lnTo>
                      <a:pt x="39839" y="16970"/>
                    </a:lnTo>
                    <a:lnTo>
                      <a:pt x="39860" y="17032"/>
                    </a:lnTo>
                    <a:lnTo>
                      <a:pt x="39922" y="17116"/>
                    </a:lnTo>
                    <a:lnTo>
                      <a:pt x="39922" y="17200"/>
                    </a:lnTo>
                    <a:lnTo>
                      <a:pt x="39943" y="17221"/>
                    </a:lnTo>
                    <a:lnTo>
                      <a:pt x="39985" y="17137"/>
                    </a:lnTo>
                    <a:lnTo>
                      <a:pt x="40048" y="17032"/>
                    </a:lnTo>
                    <a:lnTo>
                      <a:pt x="40090" y="16990"/>
                    </a:lnTo>
                    <a:lnTo>
                      <a:pt x="40132" y="16990"/>
                    </a:lnTo>
                    <a:lnTo>
                      <a:pt x="40090" y="17032"/>
                    </a:lnTo>
                    <a:lnTo>
                      <a:pt x="40090" y="17095"/>
                    </a:lnTo>
                    <a:lnTo>
                      <a:pt x="40048" y="17116"/>
                    </a:lnTo>
                    <a:lnTo>
                      <a:pt x="40048" y="17137"/>
                    </a:lnTo>
                    <a:lnTo>
                      <a:pt x="40090" y="17200"/>
                    </a:lnTo>
                    <a:lnTo>
                      <a:pt x="40069" y="17242"/>
                    </a:lnTo>
                    <a:lnTo>
                      <a:pt x="40132" y="17304"/>
                    </a:lnTo>
                    <a:lnTo>
                      <a:pt x="40152" y="17304"/>
                    </a:lnTo>
                    <a:lnTo>
                      <a:pt x="40173" y="17242"/>
                    </a:lnTo>
                    <a:lnTo>
                      <a:pt x="40257" y="17221"/>
                    </a:lnTo>
                    <a:lnTo>
                      <a:pt x="40278" y="17221"/>
                    </a:lnTo>
                    <a:lnTo>
                      <a:pt x="40278" y="17283"/>
                    </a:lnTo>
                    <a:lnTo>
                      <a:pt x="40236" y="17325"/>
                    </a:lnTo>
                    <a:lnTo>
                      <a:pt x="40236" y="17346"/>
                    </a:lnTo>
                    <a:lnTo>
                      <a:pt x="40278" y="17388"/>
                    </a:lnTo>
                    <a:lnTo>
                      <a:pt x="40278" y="17430"/>
                    </a:lnTo>
                    <a:lnTo>
                      <a:pt x="40299" y="17451"/>
                    </a:lnTo>
                    <a:lnTo>
                      <a:pt x="40299" y="17514"/>
                    </a:lnTo>
                    <a:lnTo>
                      <a:pt x="40362" y="17534"/>
                    </a:lnTo>
                    <a:lnTo>
                      <a:pt x="40383" y="17493"/>
                    </a:lnTo>
                    <a:lnTo>
                      <a:pt x="40487" y="17451"/>
                    </a:lnTo>
                    <a:lnTo>
                      <a:pt x="40508" y="17388"/>
                    </a:lnTo>
                    <a:lnTo>
                      <a:pt x="40508" y="17325"/>
                    </a:lnTo>
                    <a:lnTo>
                      <a:pt x="40445" y="17242"/>
                    </a:lnTo>
                    <a:lnTo>
                      <a:pt x="40466" y="17242"/>
                    </a:lnTo>
                    <a:lnTo>
                      <a:pt x="40508" y="17283"/>
                    </a:lnTo>
                    <a:lnTo>
                      <a:pt x="40550" y="17283"/>
                    </a:lnTo>
                    <a:lnTo>
                      <a:pt x="40550" y="17221"/>
                    </a:lnTo>
                    <a:lnTo>
                      <a:pt x="40508" y="17137"/>
                    </a:lnTo>
                    <a:lnTo>
                      <a:pt x="40508" y="17095"/>
                    </a:lnTo>
                    <a:lnTo>
                      <a:pt x="40571" y="17074"/>
                    </a:lnTo>
                    <a:lnTo>
                      <a:pt x="40571" y="16990"/>
                    </a:lnTo>
                    <a:lnTo>
                      <a:pt x="40571" y="16928"/>
                    </a:lnTo>
                    <a:lnTo>
                      <a:pt x="40508" y="16928"/>
                    </a:lnTo>
                    <a:lnTo>
                      <a:pt x="40466" y="16886"/>
                    </a:lnTo>
                    <a:lnTo>
                      <a:pt x="40466" y="16865"/>
                    </a:lnTo>
                    <a:lnTo>
                      <a:pt x="40487" y="16886"/>
                    </a:lnTo>
                    <a:lnTo>
                      <a:pt x="40571" y="16907"/>
                    </a:lnTo>
                    <a:lnTo>
                      <a:pt x="40613" y="16865"/>
                    </a:lnTo>
                    <a:lnTo>
                      <a:pt x="40592" y="16802"/>
                    </a:lnTo>
                    <a:lnTo>
                      <a:pt x="40550" y="16802"/>
                    </a:lnTo>
                    <a:lnTo>
                      <a:pt x="40508" y="16781"/>
                    </a:lnTo>
                    <a:lnTo>
                      <a:pt x="40592" y="16781"/>
                    </a:lnTo>
                    <a:lnTo>
                      <a:pt x="40655" y="16718"/>
                    </a:lnTo>
                    <a:lnTo>
                      <a:pt x="40655" y="16572"/>
                    </a:lnTo>
                    <a:lnTo>
                      <a:pt x="40676" y="16509"/>
                    </a:lnTo>
                    <a:lnTo>
                      <a:pt x="40696" y="16572"/>
                    </a:lnTo>
                    <a:lnTo>
                      <a:pt x="40696" y="16656"/>
                    </a:lnTo>
                    <a:lnTo>
                      <a:pt x="40717" y="16718"/>
                    </a:lnTo>
                    <a:lnTo>
                      <a:pt x="40696" y="16802"/>
                    </a:lnTo>
                    <a:lnTo>
                      <a:pt x="40759" y="16823"/>
                    </a:lnTo>
                    <a:lnTo>
                      <a:pt x="40822" y="16802"/>
                    </a:lnTo>
                    <a:lnTo>
                      <a:pt x="40864" y="16760"/>
                    </a:lnTo>
                    <a:lnTo>
                      <a:pt x="40906" y="16718"/>
                    </a:lnTo>
                    <a:lnTo>
                      <a:pt x="40906" y="16823"/>
                    </a:lnTo>
                    <a:lnTo>
                      <a:pt x="40927" y="16865"/>
                    </a:lnTo>
                    <a:lnTo>
                      <a:pt x="40989" y="16865"/>
                    </a:lnTo>
                    <a:lnTo>
                      <a:pt x="41010" y="16823"/>
                    </a:lnTo>
                    <a:lnTo>
                      <a:pt x="41010" y="16698"/>
                    </a:lnTo>
                    <a:lnTo>
                      <a:pt x="41010" y="16593"/>
                    </a:lnTo>
                    <a:lnTo>
                      <a:pt x="40969" y="16572"/>
                    </a:lnTo>
                    <a:lnTo>
                      <a:pt x="40927" y="16551"/>
                    </a:lnTo>
                    <a:lnTo>
                      <a:pt x="41010" y="16572"/>
                    </a:lnTo>
                    <a:lnTo>
                      <a:pt x="41094" y="16614"/>
                    </a:lnTo>
                    <a:lnTo>
                      <a:pt x="41115" y="16698"/>
                    </a:lnTo>
                    <a:lnTo>
                      <a:pt x="41178" y="16698"/>
                    </a:lnTo>
                    <a:lnTo>
                      <a:pt x="41199" y="16656"/>
                    </a:lnTo>
                    <a:lnTo>
                      <a:pt x="41199" y="16509"/>
                    </a:lnTo>
                    <a:lnTo>
                      <a:pt x="41136" y="16446"/>
                    </a:lnTo>
                    <a:lnTo>
                      <a:pt x="41031" y="16363"/>
                    </a:lnTo>
                    <a:lnTo>
                      <a:pt x="41010" y="16300"/>
                    </a:lnTo>
                    <a:lnTo>
                      <a:pt x="41031" y="16300"/>
                    </a:lnTo>
                    <a:lnTo>
                      <a:pt x="41094" y="16363"/>
                    </a:lnTo>
                    <a:lnTo>
                      <a:pt x="41199" y="16446"/>
                    </a:lnTo>
                    <a:lnTo>
                      <a:pt x="41220" y="16509"/>
                    </a:lnTo>
                    <a:lnTo>
                      <a:pt x="41387" y="16509"/>
                    </a:lnTo>
                    <a:lnTo>
                      <a:pt x="41408" y="16446"/>
                    </a:lnTo>
                    <a:lnTo>
                      <a:pt x="41387" y="16384"/>
                    </a:lnTo>
                    <a:lnTo>
                      <a:pt x="41324" y="16363"/>
                    </a:lnTo>
                    <a:lnTo>
                      <a:pt x="41282" y="16300"/>
                    </a:lnTo>
                    <a:lnTo>
                      <a:pt x="41178" y="16300"/>
                    </a:lnTo>
                    <a:lnTo>
                      <a:pt x="41115" y="16258"/>
                    </a:lnTo>
                    <a:lnTo>
                      <a:pt x="41136" y="16153"/>
                    </a:lnTo>
                    <a:lnTo>
                      <a:pt x="41178" y="16195"/>
                    </a:lnTo>
                    <a:lnTo>
                      <a:pt x="41241" y="16258"/>
                    </a:lnTo>
                    <a:lnTo>
                      <a:pt x="41324" y="16258"/>
                    </a:lnTo>
                    <a:lnTo>
                      <a:pt x="41345" y="16195"/>
                    </a:lnTo>
                    <a:lnTo>
                      <a:pt x="41324" y="16133"/>
                    </a:lnTo>
                    <a:lnTo>
                      <a:pt x="41282" y="16091"/>
                    </a:lnTo>
                    <a:lnTo>
                      <a:pt x="41282" y="16049"/>
                    </a:lnTo>
                    <a:lnTo>
                      <a:pt x="41324" y="16028"/>
                    </a:lnTo>
                    <a:lnTo>
                      <a:pt x="41345" y="16049"/>
                    </a:lnTo>
                    <a:lnTo>
                      <a:pt x="41429" y="16091"/>
                    </a:lnTo>
                    <a:lnTo>
                      <a:pt x="41429" y="16153"/>
                    </a:lnTo>
                    <a:lnTo>
                      <a:pt x="41408" y="16237"/>
                    </a:lnTo>
                    <a:lnTo>
                      <a:pt x="41513" y="16258"/>
                    </a:lnTo>
                    <a:lnTo>
                      <a:pt x="41617" y="16279"/>
                    </a:lnTo>
                    <a:lnTo>
                      <a:pt x="41701" y="16258"/>
                    </a:lnTo>
                    <a:lnTo>
                      <a:pt x="41764" y="16258"/>
                    </a:lnTo>
                    <a:lnTo>
                      <a:pt x="41826" y="16174"/>
                    </a:lnTo>
                    <a:lnTo>
                      <a:pt x="41826" y="16133"/>
                    </a:lnTo>
                    <a:lnTo>
                      <a:pt x="41638" y="16133"/>
                    </a:lnTo>
                    <a:lnTo>
                      <a:pt x="41617" y="16091"/>
                    </a:lnTo>
                    <a:lnTo>
                      <a:pt x="41659" y="16049"/>
                    </a:lnTo>
                    <a:lnTo>
                      <a:pt x="41743" y="16070"/>
                    </a:lnTo>
                    <a:lnTo>
                      <a:pt x="41805" y="16049"/>
                    </a:lnTo>
                    <a:lnTo>
                      <a:pt x="41764" y="15986"/>
                    </a:lnTo>
                    <a:lnTo>
                      <a:pt x="41722" y="15965"/>
                    </a:lnTo>
                    <a:lnTo>
                      <a:pt x="41743" y="15944"/>
                    </a:lnTo>
                    <a:lnTo>
                      <a:pt x="41722" y="15881"/>
                    </a:lnTo>
                    <a:lnTo>
                      <a:pt x="41659" y="15861"/>
                    </a:lnTo>
                    <a:lnTo>
                      <a:pt x="41596" y="15881"/>
                    </a:lnTo>
                    <a:lnTo>
                      <a:pt x="41638" y="15819"/>
                    </a:lnTo>
                    <a:lnTo>
                      <a:pt x="41701" y="15756"/>
                    </a:lnTo>
                    <a:lnTo>
                      <a:pt x="41722" y="15777"/>
                    </a:lnTo>
                    <a:lnTo>
                      <a:pt x="41764" y="15819"/>
                    </a:lnTo>
                    <a:lnTo>
                      <a:pt x="41826" y="15881"/>
                    </a:lnTo>
                    <a:lnTo>
                      <a:pt x="41826" y="15965"/>
                    </a:lnTo>
                    <a:lnTo>
                      <a:pt x="41952" y="15965"/>
                    </a:lnTo>
                    <a:lnTo>
                      <a:pt x="42015" y="15944"/>
                    </a:lnTo>
                    <a:lnTo>
                      <a:pt x="42036" y="15923"/>
                    </a:lnTo>
                    <a:lnTo>
                      <a:pt x="42015" y="15840"/>
                    </a:lnTo>
                    <a:lnTo>
                      <a:pt x="41931" y="15777"/>
                    </a:lnTo>
                    <a:lnTo>
                      <a:pt x="41931" y="15714"/>
                    </a:lnTo>
                    <a:lnTo>
                      <a:pt x="41910" y="15651"/>
                    </a:lnTo>
                    <a:lnTo>
                      <a:pt x="41805" y="15651"/>
                    </a:lnTo>
                    <a:lnTo>
                      <a:pt x="41847" y="15547"/>
                    </a:lnTo>
                    <a:lnTo>
                      <a:pt x="41805" y="15463"/>
                    </a:lnTo>
                    <a:lnTo>
                      <a:pt x="41701" y="15463"/>
                    </a:lnTo>
                    <a:lnTo>
                      <a:pt x="41743" y="15400"/>
                    </a:lnTo>
                    <a:lnTo>
                      <a:pt x="41722" y="15358"/>
                    </a:lnTo>
                    <a:lnTo>
                      <a:pt x="41596" y="15442"/>
                    </a:lnTo>
                    <a:lnTo>
                      <a:pt x="41533" y="15526"/>
                    </a:lnTo>
                    <a:lnTo>
                      <a:pt x="41554" y="15651"/>
                    </a:lnTo>
                    <a:lnTo>
                      <a:pt x="41533" y="15651"/>
                    </a:lnTo>
                    <a:lnTo>
                      <a:pt x="41492" y="15609"/>
                    </a:lnTo>
                    <a:lnTo>
                      <a:pt x="41492" y="15442"/>
                    </a:lnTo>
                    <a:lnTo>
                      <a:pt x="41450" y="15421"/>
                    </a:lnTo>
                    <a:lnTo>
                      <a:pt x="41408" y="15442"/>
                    </a:lnTo>
                    <a:lnTo>
                      <a:pt x="41408" y="15526"/>
                    </a:lnTo>
                    <a:lnTo>
                      <a:pt x="41324" y="15651"/>
                    </a:lnTo>
                    <a:lnTo>
                      <a:pt x="41282" y="15714"/>
                    </a:lnTo>
                    <a:lnTo>
                      <a:pt x="41282" y="15714"/>
                    </a:lnTo>
                    <a:lnTo>
                      <a:pt x="41303" y="15630"/>
                    </a:lnTo>
                    <a:lnTo>
                      <a:pt x="41303" y="15505"/>
                    </a:lnTo>
                    <a:lnTo>
                      <a:pt x="41387" y="15358"/>
                    </a:lnTo>
                    <a:lnTo>
                      <a:pt x="41387" y="15296"/>
                    </a:lnTo>
                    <a:lnTo>
                      <a:pt x="41282" y="15317"/>
                    </a:lnTo>
                    <a:lnTo>
                      <a:pt x="41178" y="15442"/>
                    </a:lnTo>
                    <a:lnTo>
                      <a:pt x="41178" y="15505"/>
                    </a:lnTo>
                    <a:lnTo>
                      <a:pt x="41094" y="15568"/>
                    </a:lnTo>
                    <a:lnTo>
                      <a:pt x="41010" y="15568"/>
                    </a:lnTo>
                    <a:lnTo>
                      <a:pt x="41010" y="15505"/>
                    </a:lnTo>
                    <a:lnTo>
                      <a:pt x="41073" y="15400"/>
                    </a:lnTo>
                    <a:lnTo>
                      <a:pt x="41199" y="15337"/>
                    </a:lnTo>
                    <a:lnTo>
                      <a:pt x="41241" y="15233"/>
                    </a:lnTo>
                    <a:lnTo>
                      <a:pt x="41303" y="15149"/>
                    </a:lnTo>
                    <a:lnTo>
                      <a:pt x="41345" y="15149"/>
                    </a:lnTo>
                    <a:lnTo>
                      <a:pt x="41429" y="15086"/>
                    </a:lnTo>
                    <a:lnTo>
                      <a:pt x="41450" y="15024"/>
                    </a:lnTo>
                    <a:lnTo>
                      <a:pt x="41387" y="15003"/>
                    </a:lnTo>
                    <a:lnTo>
                      <a:pt x="41282" y="15086"/>
                    </a:lnTo>
                    <a:lnTo>
                      <a:pt x="41199" y="15149"/>
                    </a:lnTo>
                    <a:lnTo>
                      <a:pt x="41115" y="15191"/>
                    </a:lnTo>
                    <a:lnTo>
                      <a:pt x="41010" y="15296"/>
                    </a:lnTo>
                    <a:lnTo>
                      <a:pt x="41073" y="15191"/>
                    </a:lnTo>
                    <a:lnTo>
                      <a:pt x="41136" y="15086"/>
                    </a:lnTo>
                    <a:lnTo>
                      <a:pt x="41115" y="15086"/>
                    </a:lnTo>
                    <a:lnTo>
                      <a:pt x="41010" y="15107"/>
                    </a:lnTo>
                    <a:lnTo>
                      <a:pt x="40969" y="15149"/>
                    </a:lnTo>
                    <a:lnTo>
                      <a:pt x="40801" y="15128"/>
                    </a:lnTo>
                    <a:lnTo>
                      <a:pt x="40696" y="15128"/>
                    </a:lnTo>
                    <a:lnTo>
                      <a:pt x="40655" y="15086"/>
                    </a:lnTo>
                    <a:lnTo>
                      <a:pt x="40759" y="15086"/>
                    </a:lnTo>
                    <a:lnTo>
                      <a:pt x="40969" y="15024"/>
                    </a:lnTo>
                    <a:lnTo>
                      <a:pt x="40864" y="14982"/>
                    </a:lnTo>
                    <a:lnTo>
                      <a:pt x="40780" y="14919"/>
                    </a:lnTo>
                    <a:lnTo>
                      <a:pt x="40864" y="14919"/>
                    </a:lnTo>
                    <a:lnTo>
                      <a:pt x="40927" y="14898"/>
                    </a:lnTo>
                    <a:lnTo>
                      <a:pt x="40885" y="14793"/>
                    </a:lnTo>
                    <a:lnTo>
                      <a:pt x="40801" y="14773"/>
                    </a:lnTo>
                    <a:lnTo>
                      <a:pt x="40801" y="14731"/>
                    </a:lnTo>
                    <a:lnTo>
                      <a:pt x="40885" y="14689"/>
                    </a:lnTo>
                    <a:lnTo>
                      <a:pt x="40885" y="14605"/>
                    </a:lnTo>
                    <a:lnTo>
                      <a:pt x="40864" y="14480"/>
                    </a:lnTo>
                    <a:lnTo>
                      <a:pt x="40822" y="14417"/>
                    </a:lnTo>
                    <a:lnTo>
                      <a:pt x="40696" y="14480"/>
                    </a:lnTo>
                    <a:lnTo>
                      <a:pt x="40655" y="14521"/>
                    </a:lnTo>
                    <a:lnTo>
                      <a:pt x="40592" y="14501"/>
                    </a:lnTo>
                    <a:lnTo>
                      <a:pt x="40571" y="14521"/>
                    </a:lnTo>
                    <a:lnTo>
                      <a:pt x="40550" y="14501"/>
                    </a:lnTo>
                    <a:lnTo>
                      <a:pt x="40592" y="14417"/>
                    </a:lnTo>
                    <a:lnTo>
                      <a:pt x="40613" y="14312"/>
                    </a:lnTo>
                    <a:lnTo>
                      <a:pt x="40759" y="14291"/>
                    </a:lnTo>
                    <a:lnTo>
                      <a:pt x="40801" y="14249"/>
                    </a:lnTo>
                    <a:lnTo>
                      <a:pt x="40801" y="14103"/>
                    </a:lnTo>
                    <a:lnTo>
                      <a:pt x="40780" y="14061"/>
                    </a:lnTo>
                    <a:lnTo>
                      <a:pt x="40696" y="14145"/>
                    </a:lnTo>
                    <a:lnTo>
                      <a:pt x="40571" y="14249"/>
                    </a:lnTo>
                    <a:lnTo>
                      <a:pt x="40508" y="14312"/>
                    </a:lnTo>
                    <a:lnTo>
                      <a:pt x="40445" y="14375"/>
                    </a:lnTo>
                    <a:lnTo>
                      <a:pt x="40445" y="14480"/>
                    </a:lnTo>
                    <a:lnTo>
                      <a:pt x="40445" y="14563"/>
                    </a:lnTo>
                    <a:lnTo>
                      <a:pt x="40278" y="14291"/>
                    </a:lnTo>
                    <a:lnTo>
                      <a:pt x="40278" y="14187"/>
                    </a:lnTo>
                    <a:lnTo>
                      <a:pt x="40278" y="14082"/>
                    </a:lnTo>
                    <a:lnTo>
                      <a:pt x="40341" y="13998"/>
                    </a:lnTo>
                    <a:lnTo>
                      <a:pt x="40424" y="13873"/>
                    </a:lnTo>
                    <a:lnTo>
                      <a:pt x="40466" y="13789"/>
                    </a:lnTo>
                    <a:lnTo>
                      <a:pt x="40424" y="13768"/>
                    </a:lnTo>
                    <a:lnTo>
                      <a:pt x="40362" y="13831"/>
                    </a:lnTo>
                    <a:lnTo>
                      <a:pt x="40299" y="13894"/>
                    </a:lnTo>
                    <a:lnTo>
                      <a:pt x="40299" y="13936"/>
                    </a:lnTo>
                    <a:lnTo>
                      <a:pt x="40194" y="13977"/>
                    </a:lnTo>
                    <a:lnTo>
                      <a:pt x="40152" y="14061"/>
                    </a:lnTo>
                    <a:lnTo>
                      <a:pt x="40152" y="14103"/>
                    </a:lnTo>
                    <a:lnTo>
                      <a:pt x="40069" y="14249"/>
                    </a:lnTo>
                    <a:lnTo>
                      <a:pt x="40027" y="14270"/>
                    </a:lnTo>
                    <a:lnTo>
                      <a:pt x="40027" y="14187"/>
                    </a:lnTo>
                    <a:lnTo>
                      <a:pt x="40069" y="14082"/>
                    </a:lnTo>
                    <a:lnTo>
                      <a:pt x="40173" y="13894"/>
                    </a:lnTo>
                    <a:lnTo>
                      <a:pt x="40215" y="13852"/>
                    </a:lnTo>
                    <a:lnTo>
                      <a:pt x="40194" y="13768"/>
                    </a:lnTo>
                    <a:lnTo>
                      <a:pt x="40111" y="13768"/>
                    </a:lnTo>
                    <a:lnTo>
                      <a:pt x="40048" y="13852"/>
                    </a:lnTo>
                    <a:lnTo>
                      <a:pt x="40048" y="13936"/>
                    </a:lnTo>
                    <a:lnTo>
                      <a:pt x="40006" y="13957"/>
                    </a:lnTo>
                    <a:lnTo>
                      <a:pt x="40006" y="13873"/>
                    </a:lnTo>
                    <a:lnTo>
                      <a:pt x="40069" y="13747"/>
                    </a:lnTo>
                    <a:lnTo>
                      <a:pt x="40090" y="13685"/>
                    </a:lnTo>
                    <a:lnTo>
                      <a:pt x="40048" y="13622"/>
                    </a:lnTo>
                    <a:lnTo>
                      <a:pt x="39943" y="13580"/>
                    </a:lnTo>
                    <a:lnTo>
                      <a:pt x="39964" y="13559"/>
                    </a:lnTo>
                    <a:lnTo>
                      <a:pt x="39901" y="13517"/>
                    </a:lnTo>
                    <a:lnTo>
                      <a:pt x="39776" y="13517"/>
                    </a:lnTo>
                    <a:lnTo>
                      <a:pt x="39692" y="13538"/>
                    </a:lnTo>
                    <a:lnTo>
                      <a:pt x="39734" y="13454"/>
                    </a:lnTo>
                    <a:lnTo>
                      <a:pt x="39818" y="13433"/>
                    </a:lnTo>
                    <a:lnTo>
                      <a:pt x="39713" y="13413"/>
                    </a:lnTo>
                    <a:lnTo>
                      <a:pt x="39567" y="13413"/>
                    </a:lnTo>
                    <a:lnTo>
                      <a:pt x="39504" y="13517"/>
                    </a:lnTo>
                    <a:lnTo>
                      <a:pt x="39504" y="13433"/>
                    </a:lnTo>
                    <a:lnTo>
                      <a:pt x="39671" y="13350"/>
                    </a:lnTo>
                    <a:lnTo>
                      <a:pt x="39818" y="13329"/>
                    </a:lnTo>
                    <a:lnTo>
                      <a:pt x="39860" y="13371"/>
                    </a:lnTo>
                    <a:lnTo>
                      <a:pt x="39964" y="13392"/>
                    </a:lnTo>
                    <a:lnTo>
                      <a:pt x="39985" y="13350"/>
                    </a:lnTo>
                    <a:lnTo>
                      <a:pt x="40027" y="13266"/>
                    </a:lnTo>
                    <a:lnTo>
                      <a:pt x="39943" y="13266"/>
                    </a:lnTo>
                    <a:lnTo>
                      <a:pt x="39839" y="13245"/>
                    </a:lnTo>
                    <a:lnTo>
                      <a:pt x="39734" y="13182"/>
                    </a:lnTo>
                    <a:lnTo>
                      <a:pt x="39650" y="13182"/>
                    </a:lnTo>
                    <a:lnTo>
                      <a:pt x="39650" y="13287"/>
                    </a:lnTo>
                    <a:lnTo>
                      <a:pt x="39608" y="13287"/>
                    </a:lnTo>
                    <a:lnTo>
                      <a:pt x="39608" y="13245"/>
                    </a:lnTo>
                    <a:lnTo>
                      <a:pt x="39629" y="13182"/>
                    </a:lnTo>
                    <a:lnTo>
                      <a:pt x="39629" y="13140"/>
                    </a:lnTo>
                    <a:lnTo>
                      <a:pt x="39525" y="13140"/>
                    </a:lnTo>
                    <a:lnTo>
                      <a:pt x="39525" y="13182"/>
                    </a:lnTo>
                    <a:lnTo>
                      <a:pt x="39462" y="13224"/>
                    </a:lnTo>
                    <a:lnTo>
                      <a:pt x="39441" y="13161"/>
                    </a:lnTo>
                    <a:lnTo>
                      <a:pt x="39441" y="13078"/>
                    </a:lnTo>
                    <a:lnTo>
                      <a:pt x="39399" y="13057"/>
                    </a:lnTo>
                    <a:lnTo>
                      <a:pt x="39357" y="13078"/>
                    </a:lnTo>
                    <a:lnTo>
                      <a:pt x="39316" y="13036"/>
                    </a:lnTo>
                    <a:lnTo>
                      <a:pt x="39232" y="12994"/>
                    </a:lnTo>
                    <a:lnTo>
                      <a:pt x="39148" y="12994"/>
                    </a:lnTo>
                    <a:lnTo>
                      <a:pt x="39232" y="12910"/>
                    </a:lnTo>
                    <a:lnTo>
                      <a:pt x="39295" y="12868"/>
                    </a:lnTo>
                    <a:lnTo>
                      <a:pt x="39441" y="12973"/>
                    </a:lnTo>
                    <a:lnTo>
                      <a:pt x="39504" y="12973"/>
                    </a:lnTo>
                    <a:lnTo>
                      <a:pt x="39462" y="12931"/>
                    </a:lnTo>
                    <a:lnTo>
                      <a:pt x="39169" y="12764"/>
                    </a:lnTo>
                    <a:lnTo>
                      <a:pt x="39044" y="12743"/>
                    </a:lnTo>
                    <a:lnTo>
                      <a:pt x="39023" y="12722"/>
                    </a:lnTo>
                    <a:lnTo>
                      <a:pt x="39106" y="12722"/>
                    </a:lnTo>
                    <a:lnTo>
                      <a:pt x="39316" y="12806"/>
                    </a:lnTo>
                    <a:lnTo>
                      <a:pt x="39441" y="12806"/>
                    </a:lnTo>
                    <a:lnTo>
                      <a:pt x="39650" y="12848"/>
                    </a:lnTo>
                    <a:lnTo>
                      <a:pt x="39692" y="12848"/>
                    </a:lnTo>
                    <a:lnTo>
                      <a:pt x="39671" y="12806"/>
                    </a:lnTo>
                    <a:lnTo>
                      <a:pt x="39671" y="12722"/>
                    </a:lnTo>
                    <a:lnTo>
                      <a:pt x="39629" y="12659"/>
                    </a:lnTo>
                    <a:lnTo>
                      <a:pt x="39546" y="12638"/>
                    </a:lnTo>
                    <a:lnTo>
                      <a:pt x="39462" y="12596"/>
                    </a:lnTo>
                    <a:lnTo>
                      <a:pt x="39483" y="12555"/>
                    </a:lnTo>
                    <a:lnTo>
                      <a:pt x="39546" y="12555"/>
                    </a:lnTo>
                    <a:lnTo>
                      <a:pt x="39567" y="12617"/>
                    </a:lnTo>
                    <a:lnTo>
                      <a:pt x="39629" y="12638"/>
                    </a:lnTo>
                    <a:lnTo>
                      <a:pt x="39671" y="12617"/>
                    </a:lnTo>
                    <a:lnTo>
                      <a:pt x="39776" y="12617"/>
                    </a:lnTo>
                    <a:lnTo>
                      <a:pt x="39797" y="12596"/>
                    </a:lnTo>
                    <a:lnTo>
                      <a:pt x="39797" y="12534"/>
                    </a:lnTo>
                    <a:lnTo>
                      <a:pt x="39734" y="12513"/>
                    </a:lnTo>
                    <a:lnTo>
                      <a:pt x="39734" y="12450"/>
                    </a:lnTo>
                    <a:lnTo>
                      <a:pt x="39671" y="12387"/>
                    </a:lnTo>
                    <a:lnTo>
                      <a:pt x="39588" y="12408"/>
                    </a:lnTo>
                    <a:lnTo>
                      <a:pt x="39525" y="12450"/>
                    </a:lnTo>
                    <a:lnTo>
                      <a:pt x="39378" y="12450"/>
                    </a:lnTo>
                    <a:lnTo>
                      <a:pt x="39357" y="12513"/>
                    </a:lnTo>
                    <a:lnTo>
                      <a:pt x="39316" y="12513"/>
                    </a:lnTo>
                    <a:lnTo>
                      <a:pt x="39274" y="12429"/>
                    </a:lnTo>
                    <a:lnTo>
                      <a:pt x="39378" y="12387"/>
                    </a:lnTo>
                    <a:lnTo>
                      <a:pt x="39525" y="12387"/>
                    </a:lnTo>
                    <a:lnTo>
                      <a:pt x="39567" y="12345"/>
                    </a:lnTo>
                    <a:lnTo>
                      <a:pt x="39692" y="12345"/>
                    </a:lnTo>
                    <a:lnTo>
                      <a:pt x="39734" y="12304"/>
                    </a:lnTo>
                    <a:lnTo>
                      <a:pt x="39650" y="12283"/>
                    </a:lnTo>
                    <a:lnTo>
                      <a:pt x="39546" y="12241"/>
                    </a:lnTo>
                    <a:lnTo>
                      <a:pt x="39525" y="12199"/>
                    </a:lnTo>
                    <a:lnTo>
                      <a:pt x="39588" y="12241"/>
                    </a:lnTo>
                    <a:lnTo>
                      <a:pt x="39776" y="12241"/>
                    </a:lnTo>
                    <a:lnTo>
                      <a:pt x="39839" y="12283"/>
                    </a:lnTo>
                    <a:lnTo>
                      <a:pt x="39964" y="12429"/>
                    </a:lnTo>
                    <a:lnTo>
                      <a:pt x="40048" y="12450"/>
                    </a:lnTo>
                    <a:lnTo>
                      <a:pt x="40090" y="12429"/>
                    </a:lnTo>
                    <a:lnTo>
                      <a:pt x="40111" y="12492"/>
                    </a:lnTo>
                    <a:lnTo>
                      <a:pt x="40173" y="12513"/>
                    </a:lnTo>
                    <a:lnTo>
                      <a:pt x="40215" y="12450"/>
                    </a:lnTo>
                    <a:lnTo>
                      <a:pt x="40278" y="12450"/>
                    </a:lnTo>
                    <a:lnTo>
                      <a:pt x="40320" y="12555"/>
                    </a:lnTo>
                    <a:lnTo>
                      <a:pt x="40404" y="12555"/>
                    </a:lnTo>
                    <a:lnTo>
                      <a:pt x="40466" y="12534"/>
                    </a:lnTo>
                    <a:lnTo>
                      <a:pt x="40466" y="12408"/>
                    </a:lnTo>
                    <a:lnTo>
                      <a:pt x="40404" y="12324"/>
                    </a:lnTo>
                    <a:lnTo>
                      <a:pt x="40383" y="12241"/>
                    </a:lnTo>
                    <a:lnTo>
                      <a:pt x="40278" y="12199"/>
                    </a:lnTo>
                    <a:lnTo>
                      <a:pt x="40194" y="12136"/>
                    </a:lnTo>
                    <a:lnTo>
                      <a:pt x="40152" y="12115"/>
                    </a:lnTo>
                    <a:lnTo>
                      <a:pt x="40090" y="12136"/>
                    </a:lnTo>
                    <a:lnTo>
                      <a:pt x="40048" y="12178"/>
                    </a:lnTo>
                    <a:lnTo>
                      <a:pt x="39964" y="12115"/>
                    </a:lnTo>
                    <a:lnTo>
                      <a:pt x="39797" y="11990"/>
                    </a:lnTo>
                    <a:lnTo>
                      <a:pt x="39692" y="11969"/>
                    </a:lnTo>
                    <a:lnTo>
                      <a:pt x="39483" y="11990"/>
                    </a:lnTo>
                    <a:lnTo>
                      <a:pt x="39420" y="11969"/>
                    </a:lnTo>
                    <a:lnTo>
                      <a:pt x="39588" y="11927"/>
                    </a:lnTo>
                    <a:lnTo>
                      <a:pt x="39671" y="11864"/>
                    </a:lnTo>
                    <a:lnTo>
                      <a:pt x="39755" y="11864"/>
                    </a:lnTo>
                    <a:lnTo>
                      <a:pt x="39776" y="11885"/>
                    </a:lnTo>
                    <a:lnTo>
                      <a:pt x="39860" y="11885"/>
                    </a:lnTo>
                    <a:lnTo>
                      <a:pt x="39943" y="11822"/>
                    </a:lnTo>
                    <a:lnTo>
                      <a:pt x="40006" y="11780"/>
                    </a:lnTo>
                    <a:lnTo>
                      <a:pt x="40173" y="11780"/>
                    </a:lnTo>
                    <a:lnTo>
                      <a:pt x="40257" y="11822"/>
                    </a:lnTo>
                    <a:lnTo>
                      <a:pt x="40383" y="11822"/>
                    </a:lnTo>
                    <a:lnTo>
                      <a:pt x="40424" y="11760"/>
                    </a:lnTo>
                    <a:lnTo>
                      <a:pt x="40466" y="11676"/>
                    </a:lnTo>
                    <a:lnTo>
                      <a:pt x="40404" y="11592"/>
                    </a:lnTo>
                    <a:lnTo>
                      <a:pt x="40383" y="11467"/>
                    </a:lnTo>
                    <a:lnTo>
                      <a:pt x="40278" y="11236"/>
                    </a:lnTo>
                    <a:lnTo>
                      <a:pt x="40257" y="11090"/>
                    </a:lnTo>
                    <a:lnTo>
                      <a:pt x="40194" y="11132"/>
                    </a:lnTo>
                    <a:lnTo>
                      <a:pt x="40173" y="11090"/>
                    </a:lnTo>
                    <a:lnTo>
                      <a:pt x="40090" y="11132"/>
                    </a:lnTo>
                    <a:lnTo>
                      <a:pt x="40090" y="11174"/>
                    </a:lnTo>
                    <a:lnTo>
                      <a:pt x="40048" y="11278"/>
                    </a:lnTo>
                    <a:lnTo>
                      <a:pt x="40069" y="11299"/>
                    </a:lnTo>
                    <a:lnTo>
                      <a:pt x="40069" y="11383"/>
                    </a:lnTo>
                    <a:lnTo>
                      <a:pt x="40006" y="11404"/>
                    </a:lnTo>
                    <a:lnTo>
                      <a:pt x="39901" y="11467"/>
                    </a:lnTo>
                    <a:lnTo>
                      <a:pt x="39839" y="11550"/>
                    </a:lnTo>
                    <a:lnTo>
                      <a:pt x="39734" y="11508"/>
                    </a:lnTo>
                    <a:lnTo>
                      <a:pt x="39650" y="11488"/>
                    </a:lnTo>
                    <a:lnTo>
                      <a:pt x="39546" y="11508"/>
                    </a:lnTo>
                    <a:lnTo>
                      <a:pt x="39462" y="11613"/>
                    </a:lnTo>
                    <a:lnTo>
                      <a:pt x="39357" y="11718"/>
                    </a:lnTo>
                    <a:lnTo>
                      <a:pt x="39316" y="11697"/>
                    </a:lnTo>
                    <a:lnTo>
                      <a:pt x="39232" y="11676"/>
                    </a:lnTo>
                    <a:lnTo>
                      <a:pt x="39127" y="11697"/>
                    </a:lnTo>
                    <a:lnTo>
                      <a:pt x="39085" y="11697"/>
                    </a:lnTo>
                    <a:lnTo>
                      <a:pt x="39190" y="11592"/>
                    </a:lnTo>
                    <a:lnTo>
                      <a:pt x="39232" y="11571"/>
                    </a:lnTo>
                    <a:lnTo>
                      <a:pt x="39316" y="11613"/>
                    </a:lnTo>
                    <a:lnTo>
                      <a:pt x="39420" y="11571"/>
                    </a:lnTo>
                    <a:lnTo>
                      <a:pt x="39462" y="11467"/>
                    </a:lnTo>
                    <a:lnTo>
                      <a:pt x="39546" y="11404"/>
                    </a:lnTo>
                    <a:lnTo>
                      <a:pt x="39588" y="11404"/>
                    </a:lnTo>
                    <a:lnTo>
                      <a:pt x="39692" y="11362"/>
                    </a:lnTo>
                    <a:lnTo>
                      <a:pt x="39776" y="11299"/>
                    </a:lnTo>
                    <a:lnTo>
                      <a:pt x="39776" y="11174"/>
                    </a:lnTo>
                    <a:lnTo>
                      <a:pt x="39776" y="11132"/>
                    </a:lnTo>
                    <a:lnTo>
                      <a:pt x="39692" y="11132"/>
                    </a:lnTo>
                    <a:lnTo>
                      <a:pt x="39629" y="11153"/>
                    </a:lnTo>
                    <a:lnTo>
                      <a:pt x="39546" y="11132"/>
                    </a:lnTo>
                    <a:lnTo>
                      <a:pt x="39420" y="11132"/>
                    </a:lnTo>
                    <a:lnTo>
                      <a:pt x="39253" y="11278"/>
                    </a:lnTo>
                    <a:lnTo>
                      <a:pt x="39148" y="11383"/>
                    </a:lnTo>
                    <a:lnTo>
                      <a:pt x="38960" y="11404"/>
                    </a:lnTo>
                    <a:lnTo>
                      <a:pt x="39023" y="11362"/>
                    </a:lnTo>
                    <a:lnTo>
                      <a:pt x="39148" y="11341"/>
                    </a:lnTo>
                    <a:lnTo>
                      <a:pt x="39169" y="11257"/>
                    </a:lnTo>
                    <a:lnTo>
                      <a:pt x="39127" y="11236"/>
                    </a:lnTo>
                    <a:lnTo>
                      <a:pt x="39023" y="11236"/>
                    </a:lnTo>
                    <a:lnTo>
                      <a:pt x="39190" y="11153"/>
                    </a:lnTo>
                    <a:lnTo>
                      <a:pt x="39295" y="11153"/>
                    </a:lnTo>
                    <a:lnTo>
                      <a:pt x="39441" y="11048"/>
                    </a:lnTo>
                    <a:lnTo>
                      <a:pt x="39567" y="11048"/>
                    </a:lnTo>
                    <a:lnTo>
                      <a:pt x="39650" y="11027"/>
                    </a:lnTo>
                    <a:lnTo>
                      <a:pt x="39839" y="11027"/>
                    </a:lnTo>
                    <a:lnTo>
                      <a:pt x="39922" y="10944"/>
                    </a:lnTo>
                    <a:lnTo>
                      <a:pt x="39964" y="10881"/>
                    </a:lnTo>
                    <a:lnTo>
                      <a:pt x="39985" y="10839"/>
                    </a:lnTo>
                    <a:lnTo>
                      <a:pt x="40069" y="10818"/>
                    </a:lnTo>
                    <a:lnTo>
                      <a:pt x="40069" y="10923"/>
                    </a:lnTo>
                    <a:lnTo>
                      <a:pt x="40132" y="10944"/>
                    </a:lnTo>
                    <a:lnTo>
                      <a:pt x="40236" y="10839"/>
                    </a:lnTo>
                    <a:lnTo>
                      <a:pt x="40257" y="10734"/>
                    </a:lnTo>
                    <a:lnTo>
                      <a:pt x="40236" y="10672"/>
                    </a:lnTo>
                    <a:lnTo>
                      <a:pt x="40152" y="10630"/>
                    </a:lnTo>
                    <a:lnTo>
                      <a:pt x="40090" y="10525"/>
                    </a:lnTo>
                    <a:lnTo>
                      <a:pt x="39964" y="10400"/>
                    </a:lnTo>
                    <a:lnTo>
                      <a:pt x="39922" y="10295"/>
                    </a:lnTo>
                    <a:lnTo>
                      <a:pt x="39839" y="10295"/>
                    </a:lnTo>
                    <a:lnTo>
                      <a:pt x="39755" y="10337"/>
                    </a:lnTo>
                    <a:lnTo>
                      <a:pt x="39713" y="10400"/>
                    </a:lnTo>
                    <a:lnTo>
                      <a:pt x="39629" y="10420"/>
                    </a:lnTo>
                    <a:lnTo>
                      <a:pt x="39525" y="10504"/>
                    </a:lnTo>
                    <a:lnTo>
                      <a:pt x="39420" y="10504"/>
                    </a:lnTo>
                    <a:lnTo>
                      <a:pt x="39336" y="10567"/>
                    </a:lnTo>
                    <a:lnTo>
                      <a:pt x="39316" y="10546"/>
                    </a:lnTo>
                    <a:lnTo>
                      <a:pt x="39336" y="10441"/>
                    </a:lnTo>
                    <a:lnTo>
                      <a:pt x="39420" y="10400"/>
                    </a:lnTo>
                    <a:lnTo>
                      <a:pt x="39525" y="10400"/>
                    </a:lnTo>
                    <a:lnTo>
                      <a:pt x="39650" y="10253"/>
                    </a:lnTo>
                    <a:lnTo>
                      <a:pt x="39713" y="10190"/>
                    </a:lnTo>
                    <a:lnTo>
                      <a:pt x="39713" y="10127"/>
                    </a:lnTo>
                    <a:lnTo>
                      <a:pt x="39629" y="10148"/>
                    </a:lnTo>
                    <a:lnTo>
                      <a:pt x="39462" y="10211"/>
                    </a:lnTo>
                    <a:lnTo>
                      <a:pt x="39316" y="10316"/>
                    </a:lnTo>
                    <a:lnTo>
                      <a:pt x="39253" y="10316"/>
                    </a:lnTo>
                    <a:lnTo>
                      <a:pt x="39211" y="10358"/>
                    </a:lnTo>
                    <a:lnTo>
                      <a:pt x="39169" y="10441"/>
                    </a:lnTo>
                    <a:lnTo>
                      <a:pt x="39106" y="10630"/>
                    </a:lnTo>
                    <a:lnTo>
                      <a:pt x="38918" y="10839"/>
                    </a:lnTo>
                    <a:lnTo>
                      <a:pt x="38730" y="10944"/>
                    </a:lnTo>
                    <a:lnTo>
                      <a:pt x="38730" y="10923"/>
                    </a:lnTo>
                    <a:lnTo>
                      <a:pt x="38813" y="10839"/>
                    </a:lnTo>
                    <a:lnTo>
                      <a:pt x="38939" y="10713"/>
                    </a:lnTo>
                    <a:lnTo>
                      <a:pt x="39023" y="10567"/>
                    </a:lnTo>
                    <a:lnTo>
                      <a:pt x="39064" y="10525"/>
                    </a:lnTo>
                    <a:lnTo>
                      <a:pt x="39064" y="10462"/>
                    </a:lnTo>
                    <a:lnTo>
                      <a:pt x="39023" y="10462"/>
                    </a:lnTo>
                    <a:lnTo>
                      <a:pt x="39002" y="10441"/>
                    </a:lnTo>
                    <a:lnTo>
                      <a:pt x="38939" y="10462"/>
                    </a:lnTo>
                    <a:lnTo>
                      <a:pt x="38855" y="10609"/>
                    </a:lnTo>
                    <a:lnTo>
                      <a:pt x="38730" y="10734"/>
                    </a:lnTo>
                    <a:lnTo>
                      <a:pt x="38688" y="10734"/>
                    </a:lnTo>
                    <a:lnTo>
                      <a:pt x="38709" y="10651"/>
                    </a:lnTo>
                    <a:lnTo>
                      <a:pt x="38730" y="10567"/>
                    </a:lnTo>
                    <a:lnTo>
                      <a:pt x="38834" y="10462"/>
                    </a:lnTo>
                    <a:lnTo>
                      <a:pt x="38876" y="10400"/>
                    </a:lnTo>
                    <a:lnTo>
                      <a:pt x="38918" y="10316"/>
                    </a:lnTo>
                    <a:lnTo>
                      <a:pt x="39002" y="10316"/>
                    </a:lnTo>
                    <a:lnTo>
                      <a:pt x="39044" y="10337"/>
                    </a:lnTo>
                    <a:lnTo>
                      <a:pt x="39148" y="10337"/>
                    </a:lnTo>
                    <a:lnTo>
                      <a:pt x="39190" y="10295"/>
                    </a:lnTo>
                    <a:lnTo>
                      <a:pt x="39253" y="10211"/>
                    </a:lnTo>
                    <a:lnTo>
                      <a:pt x="39357" y="10148"/>
                    </a:lnTo>
                    <a:lnTo>
                      <a:pt x="39462" y="10023"/>
                    </a:lnTo>
                    <a:lnTo>
                      <a:pt x="39525" y="9918"/>
                    </a:lnTo>
                    <a:lnTo>
                      <a:pt x="39483" y="9814"/>
                    </a:lnTo>
                    <a:lnTo>
                      <a:pt x="39525" y="9730"/>
                    </a:lnTo>
                    <a:lnTo>
                      <a:pt x="39483" y="9709"/>
                    </a:lnTo>
                    <a:lnTo>
                      <a:pt x="39336" y="9793"/>
                    </a:lnTo>
                    <a:lnTo>
                      <a:pt x="39274" y="9876"/>
                    </a:lnTo>
                    <a:lnTo>
                      <a:pt x="39274" y="9981"/>
                    </a:lnTo>
                    <a:lnTo>
                      <a:pt x="39253" y="10107"/>
                    </a:lnTo>
                    <a:lnTo>
                      <a:pt x="39211" y="10127"/>
                    </a:lnTo>
                    <a:lnTo>
                      <a:pt x="39232" y="10086"/>
                    </a:lnTo>
                    <a:lnTo>
                      <a:pt x="39232" y="10023"/>
                    </a:lnTo>
                    <a:lnTo>
                      <a:pt x="39148" y="9981"/>
                    </a:lnTo>
                    <a:lnTo>
                      <a:pt x="39044" y="9981"/>
                    </a:lnTo>
                    <a:lnTo>
                      <a:pt x="38939" y="10044"/>
                    </a:lnTo>
                    <a:lnTo>
                      <a:pt x="38855" y="10023"/>
                    </a:lnTo>
                    <a:lnTo>
                      <a:pt x="38730" y="10044"/>
                    </a:lnTo>
                    <a:lnTo>
                      <a:pt x="38625" y="10107"/>
                    </a:lnTo>
                    <a:lnTo>
                      <a:pt x="38500" y="10107"/>
                    </a:lnTo>
                    <a:lnTo>
                      <a:pt x="38583" y="10044"/>
                    </a:lnTo>
                    <a:lnTo>
                      <a:pt x="38688" y="10002"/>
                    </a:lnTo>
                    <a:lnTo>
                      <a:pt x="38772" y="9897"/>
                    </a:lnTo>
                    <a:lnTo>
                      <a:pt x="38730" y="9814"/>
                    </a:lnTo>
                    <a:lnTo>
                      <a:pt x="38688" y="9814"/>
                    </a:lnTo>
                    <a:lnTo>
                      <a:pt x="38541" y="9835"/>
                    </a:lnTo>
                    <a:lnTo>
                      <a:pt x="38604" y="9772"/>
                    </a:lnTo>
                    <a:lnTo>
                      <a:pt x="38688" y="9772"/>
                    </a:lnTo>
                    <a:lnTo>
                      <a:pt x="38772" y="9709"/>
                    </a:lnTo>
                    <a:lnTo>
                      <a:pt x="38813" y="9604"/>
                    </a:lnTo>
                    <a:lnTo>
                      <a:pt x="38897" y="9583"/>
                    </a:lnTo>
                    <a:lnTo>
                      <a:pt x="38939" y="9521"/>
                    </a:lnTo>
                    <a:lnTo>
                      <a:pt x="39002" y="9521"/>
                    </a:lnTo>
                    <a:lnTo>
                      <a:pt x="39106" y="9604"/>
                    </a:lnTo>
                    <a:lnTo>
                      <a:pt x="39169" y="9667"/>
                    </a:lnTo>
                    <a:lnTo>
                      <a:pt x="39253" y="9667"/>
                    </a:lnTo>
                    <a:lnTo>
                      <a:pt x="39357" y="9521"/>
                    </a:lnTo>
                    <a:lnTo>
                      <a:pt x="39441" y="9458"/>
                    </a:lnTo>
                    <a:lnTo>
                      <a:pt x="39441" y="9395"/>
                    </a:lnTo>
                    <a:lnTo>
                      <a:pt x="39336" y="9270"/>
                    </a:lnTo>
                    <a:lnTo>
                      <a:pt x="39316" y="9165"/>
                    </a:lnTo>
                    <a:lnTo>
                      <a:pt x="39274" y="9060"/>
                    </a:lnTo>
                    <a:lnTo>
                      <a:pt x="39169" y="8956"/>
                    </a:lnTo>
                    <a:lnTo>
                      <a:pt x="39106" y="8893"/>
                    </a:lnTo>
                    <a:lnTo>
                      <a:pt x="39023" y="8726"/>
                    </a:lnTo>
                    <a:lnTo>
                      <a:pt x="38960" y="8747"/>
                    </a:lnTo>
                    <a:lnTo>
                      <a:pt x="38960" y="8830"/>
                    </a:lnTo>
                    <a:lnTo>
                      <a:pt x="38918" y="8893"/>
                    </a:lnTo>
                    <a:lnTo>
                      <a:pt x="38855" y="8935"/>
                    </a:lnTo>
                    <a:lnTo>
                      <a:pt x="38834" y="8977"/>
                    </a:lnTo>
                    <a:lnTo>
                      <a:pt x="38834" y="9060"/>
                    </a:lnTo>
                    <a:lnTo>
                      <a:pt x="38751" y="9102"/>
                    </a:lnTo>
                    <a:lnTo>
                      <a:pt x="38709" y="9186"/>
                    </a:lnTo>
                    <a:lnTo>
                      <a:pt x="38709" y="9291"/>
                    </a:lnTo>
                    <a:lnTo>
                      <a:pt x="38583" y="9353"/>
                    </a:lnTo>
                    <a:lnTo>
                      <a:pt x="38500" y="9458"/>
                    </a:lnTo>
                    <a:lnTo>
                      <a:pt x="38479" y="9542"/>
                    </a:lnTo>
                    <a:lnTo>
                      <a:pt x="38416" y="9604"/>
                    </a:lnTo>
                    <a:lnTo>
                      <a:pt x="38374" y="9583"/>
                    </a:lnTo>
                    <a:lnTo>
                      <a:pt x="38395" y="9458"/>
                    </a:lnTo>
                    <a:lnTo>
                      <a:pt x="38500" y="9291"/>
                    </a:lnTo>
                    <a:lnTo>
                      <a:pt x="38583" y="9270"/>
                    </a:lnTo>
                    <a:lnTo>
                      <a:pt x="38583" y="9228"/>
                    </a:lnTo>
                    <a:lnTo>
                      <a:pt x="38541" y="9186"/>
                    </a:lnTo>
                    <a:lnTo>
                      <a:pt x="38500" y="9123"/>
                    </a:lnTo>
                    <a:lnTo>
                      <a:pt x="38186" y="9332"/>
                    </a:lnTo>
                    <a:lnTo>
                      <a:pt x="38060" y="9500"/>
                    </a:lnTo>
                    <a:lnTo>
                      <a:pt x="37997" y="9583"/>
                    </a:lnTo>
                    <a:lnTo>
                      <a:pt x="37893" y="9604"/>
                    </a:lnTo>
                    <a:lnTo>
                      <a:pt x="37893" y="9583"/>
                    </a:lnTo>
                    <a:lnTo>
                      <a:pt x="37956" y="9542"/>
                    </a:lnTo>
                    <a:lnTo>
                      <a:pt x="38039" y="9374"/>
                    </a:lnTo>
                    <a:lnTo>
                      <a:pt x="38060" y="9291"/>
                    </a:lnTo>
                    <a:lnTo>
                      <a:pt x="38186" y="9165"/>
                    </a:lnTo>
                    <a:lnTo>
                      <a:pt x="38248" y="9081"/>
                    </a:lnTo>
                    <a:lnTo>
                      <a:pt x="38207" y="9019"/>
                    </a:lnTo>
                    <a:lnTo>
                      <a:pt x="38207" y="8935"/>
                    </a:lnTo>
                    <a:lnTo>
                      <a:pt x="38081" y="9019"/>
                    </a:lnTo>
                    <a:lnTo>
                      <a:pt x="37935" y="9144"/>
                    </a:lnTo>
                    <a:lnTo>
                      <a:pt x="37893" y="9249"/>
                    </a:lnTo>
                    <a:lnTo>
                      <a:pt x="37809" y="9353"/>
                    </a:lnTo>
                    <a:lnTo>
                      <a:pt x="37788" y="9332"/>
                    </a:lnTo>
                    <a:lnTo>
                      <a:pt x="37809" y="9228"/>
                    </a:lnTo>
                    <a:lnTo>
                      <a:pt x="37872" y="9123"/>
                    </a:lnTo>
                    <a:lnTo>
                      <a:pt x="37809" y="9081"/>
                    </a:lnTo>
                    <a:lnTo>
                      <a:pt x="37809" y="9039"/>
                    </a:lnTo>
                    <a:lnTo>
                      <a:pt x="37893" y="9019"/>
                    </a:lnTo>
                    <a:lnTo>
                      <a:pt x="38081" y="8872"/>
                    </a:lnTo>
                    <a:lnTo>
                      <a:pt x="38269" y="8726"/>
                    </a:lnTo>
                    <a:lnTo>
                      <a:pt x="38269" y="8642"/>
                    </a:lnTo>
                    <a:lnTo>
                      <a:pt x="38186" y="8642"/>
                    </a:lnTo>
                    <a:lnTo>
                      <a:pt x="38060" y="8726"/>
                    </a:lnTo>
                    <a:lnTo>
                      <a:pt x="38018" y="8809"/>
                    </a:lnTo>
                    <a:lnTo>
                      <a:pt x="37914" y="8851"/>
                    </a:lnTo>
                    <a:lnTo>
                      <a:pt x="37914" y="8809"/>
                    </a:lnTo>
                    <a:lnTo>
                      <a:pt x="37893" y="8747"/>
                    </a:lnTo>
                    <a:lnTo>
                      <a:pt x="37704" y="8872"/>
                    </a:lnTo>
                    <a:lnTo>
                      <a:pt x="37642" y="8977"/>
                    </a:lnTo>
                    <a:lnTo>
                      <a:pt x="37558" y="9165"/>
                    </a:lnTo>
                    <a:lnTo>
                      <a:pt x="37432" y="9249"/>
                    </a:lnTo>
                    <a:lnTo>
                      <a:pt x="37349" y="9249"/>
                    </a:lnTo>
                    <a:lnTo>
                      <a:pt x="37432" y="9165"/>
                    </a:lnTo>
                    <a:lnTo>
                      <a:pt x="37558" y="9060"/>
                    </a:lnTo>
                    <a:lnTo>
                      <a:pt x="37600" y="8956"/>
                    </a:lnTo>
                    <a:lnTo>
                      <a:pt x="37579" y="8935"/>
                    </a:lnTo>
                    <a:lnTo>
                      <a:pt x="37495" y="8935"/>
                    </a:lnTo>
                    <a:lnTo>
                      <a:pt x="37600" y="8851"/>
                    </a:lnTo>
                    <a:lnTo>
                      <a:pt x="37746" y="8830"/>
                    </a:lnTo>
                    <a:lnTo>
                      <a:pt x="37788" y="8767"/>
                    </a:lnTo>
                    <a:lnTo>
                      <a:pt x="37767" y="8726"/>
                    </a:lnTo>
                    <a:lnTo>
                      <a:pt x="37683" y="8747"/>
                    </a:lnTo>
                    <a:lnTo>
                      <a:pt x="37558" y="8767"/>
                    </a:lnTo>
                    <a:lnTo>
                      <a:pt x="37474" y="8851"/>
                    </a:lnTo>
                    <a:lnTo>
                      <a:pt x="37391" y="8830"/>
                    </a:lnTo>
                    <a:lnTo>
                      <a:pt x="37600" y="8726"/>
                    </a:lnTo>
                    <a:lnTo>
                      <a:pt x="37579" y="8663"/>
                    </a:lnTo>
                    <a:lnTo>
                      <a:pt x="37474" y="8663"/>
                    </a:lnTo>
                    <a:lnTo>
                      <a:pt x="37537" y="8600"/>
                    </a:lnTo>
                    <a:lnTo>
                      <a:pt x="37642" y="8600"/>
                    </a:lnTo>
                    <a:lnTo>
                      <a:pt x="37683" y="8642"/>
                    </a:lnTo>
                    <a:lnTo>
                      <a:pt x="37809" y="8642"/>
                    </a:lnTo>
                    <a:lnTo>
                      <a:pt x="37872" y="8537"/>
                    </a:lnTo>
                    <a:lnTo>
                      <a:pt x="37997" y="8495"/>
                    </a:lnTo>
                    <a:lnTo>
                      <a:pt x="37997" y="8412"/>
                    </a:lnTo>
                    <a:lnTo>
                      <a:pt x="38060" y="8328"/>
                    </a:lnTo>
                    <a:lnTo>
                      <a:pt x="38060" y="8286"/>
                    </a:lnTo>
                    <a:lnTo>
                      <a:pt x="37976" y="8286"/>
                    </a:lnTo>
                    <a:lnTo>
                      <a:pt x="37914" y="8223"/>
                    </a:lnTo>
                    <a:lnTo>
                      <a:pt x="37809" y="8203"/>
                    </a:lnTo>
                    <a:lnTo>
                      <a:pt x="37683" y="8307"/>
                    </a:lnTo>
                    <a:lnTo>
                      <a:pt x="37537" y="8349"/>
                    </a:lnTo>
                    <a:lnTo>
                      <a:pt x="37453" y="8495"/>
                    </a:lnTo>
                    <a:lnTo>
                      <a:pt x="37244" y="8705"/>
                    </a:lnTo>
                    <a:lnTo>
                      <a:pt x="37181" y="8705"/>
                    </a:lnTo>
                    <a:lnTo>
                      <a:pt x="37223" y="8621"/>
                    </a:lnTo>
                    <a:lnTo>
                      <a:pt x="37265" y="8621"/>
                    </a:lnTo>
                    <a:lnTo>
                      <a:pt x="37370" y="8537"/>
                    </a:lnTo>
                    <a:lnTo>
                      <a:pt x="37495" y="8349"/>
                    </a:lnTo>
                    <a:lnTo>
                      <a:pt x="37642" y="8286"/>
                    </a:lnTo>
                    <a:lnTo>
                      <a:pt x="37704" y="8203"/>
                    </a:lnTo>
                    <a:lnTo>
                      <a:pt x="37683" y="8140"/>
                    </a:lnTo>
                    <a:lnTo>
                      <a:pt x="37495" y="8140"/>
                    </a:lnTo>
                    <a:lnTo>
                      <a:pt x="37328" y="8286"/>
                    </a:lnTo>
                    <a:lnTo>
                      <a:pt x="37495" y="8119"/>
                    </a:lnTo>
                    <a:lnTo>
                      <a:pt x="37663" y="8077"/>
                    </a:lnTo>
                    <a:lnTo>
                      <a:pt x="37767" y="8098"/>
                    </a:lnTo>
                    <a:lnTo>
                      <a:pt x="37851" y="8119"/>
                    </a:lnTo>
                    <a:lnTo>
                      <a:pt x="37956" y="8014"/>
                    </a:lnTo>
                    <a:lnTo>
                      <a:pt x="37956" y="7931"/>
                    </a:lnTo>
                    <a:lnTo>
                      <a:pt x="37914" y="7889"/>
                    </a:lnTo>
                    <a:lnTo>
                      <a:pt x="37914" y="7805"/>
                    </a:lnTo>
                    <a:lnTo>
                      <a:pt x="37914" y="7721"/>
                    </a:lnTo>
                    <a:lnTo>
                      <a:pt x="37788" y="7679"/>
                    </a:lnTo>
                    <a:lnTo>
                      <a:pt x="37746" y="7596"/>
                    </a:lnTo>
                    <a:lnTo>
                      <a:pt x="37642" y="7575"/>
                    </a:lnTo>
                    <a:lnTo>
                      <a:pt x="37600" y="7617"/>
                    </a:lnTo>
                    <a:lnTo>
                      <a:pt x="37558" y="7617"/>
                    </a:lnTo>
                    <a:lnTo>
                      <a:pt x="37558" y="7533"/>
                    </a:lnTo>
                    <a:lnTo>
                      <a:pt x="37474" y="7512"/>
                    </a:lnTo>
                    <a:lnTo>
                      <a:pt x="37391" y="7428"/>
                    </a:lnTo>
                    <a:lnTo>
                      <a:pt x="37391" y="7366"/>
                    </a:lnTo>
                    <a:lnTo>
                      <a:pt x="37244" y="7282"/>
                    </a:lnTo>
                    <a:lnTo>
                      <a:pt x="37181" y="7282"/>
                    </a:lnTo>
                    <a:lnTo>
                      <a:pt x="37139" y="7219"/>
                    </a:lnTo>
                    <a:lnTo>
                      <a:pt x="37014" y="7219"/>
                    </a:lnTo>
                    <a:lnTo>
                      <a:pt x="36826" y="7261"/>
                    </a:lnTo>
                    <a:lnTo>
                      <a:pt x="36721" y="7366"/>
                    </a:lnTo>
                    <a:lnTo>
                      <a:pt x="36595" y="7366"/>
                    </a:lnTo>
                    <a:lnTo>
                      <a:pt x="36491" y="7533"/>
                    </a:lnTo>
                    <a:lnTo>
                      <a:pt x="36512" y="7596"/>
                    </a:lnTo>
                    <a:lnTo>
                      <a:pt x="36595" y="7617"/>
                    </a:lnTo>
                    <a:lnTo>
                      <a:pt x="36805" y="7805"/>
                    </a:lnTo>
                    <a:lnTo>
                      <a:pt x="36826" y="7847"/>
                    </a:lnTo>
                    <a:lnTo>
                      <a:pt x="36909" y="7889"/>
                    </a:lnTo>
                    <a:lnTo>
                      <a:pt x="36951" y="7993"/>
                    </a:lnTo>
                    <a:lnTo>
                      <a:pt x="36909" y="7993"/>
                    </a:lnTo>
                    <a:lnTo>
                      <a:pt x="36826" y="7931"/>
                    </a:lnTo>
                    <a:lnTo>
                      <a:pt x="36700" y="7931"/>
                    </a:lnTo>
                    <a:lnTo>
                      <a:pt x="36700" y="7847"/>
                    </a:lnTo>
                    <a:lnTo>
                      <a:pt x="36512" y="7679"/>
                    </a:lnTo>
                    <a:lnTo>
                      <a:pt x="36428" y="7700"/>
                    </a:lnTo>
                    <a:lnTo>
                      <a:pt x="36386" y="7721"/>
                    </a:lnTo>
                    <a:lnTo>
                      <a:pt x="36386" y="7721"/>
                    </a:lnTo>
                    <a:lnTo>
                      <a:pt x="36407" y="7638"/>
                    </a:lnTo>
                    <a:lnTo>
                      <a:pt x="36428" y="7533"/>
                    </a:lnTo>
                    <a:lnTo>
                      <a:pt x="36303" y="7491"/>
                    </a:lnTo>
                    <a:lnTo>
                      <a:pt x="36240" y="7512"/>
                    </a:lnTo>
                    <a:lnTo>
                      <a:pt x="36240" y="7721"/>
                    </a:lnTo>
                    <a:lnTo>
                      <a:pt x="36303" y="7826"/>
                    </a:lnTo>
                    <a:lnTo>
                      <a:pt x="36323" y="7951"/>
                    </a:lnTo>
                    <a:lnTo>
                      <a:pt x="36303" y="8035"/>
                    </a:lnTo>
                    <a:lnTo>
                      <a:pt x="36303" y="7931"/>
                    </a:lnTo>
                    <a:lnTo>
                      <a:pt x="36219" y="7784"/>
                    </a:lnTo>
                    <a:lnTo>
                      <a:pt x="36135" y="7889"/>
                    </a:lnTo>
                    <a:lnTo>
                      <a:pt x="36093" y="7993"/>
                    </a:lnTo>
                    <a:lnTo>
                      <a:pt x="36135" y="8056"/>
                    </a:lnTo>
                    <a:lnTo>
                      <a:pt x="36072" y="8119"/>
                    </a:lnTo>
                    <a:lnTo>
                      <a:pt x="35968" y="8056"/>
                    </a:lnTo>
                    <a:lnTo>
                      <a:pt x="35863" y="8035"/>
                    </a:lnTo>
                    <a:lnTo>
                      <a:pt x="35905" y="7951"/>
                    </a:lnTo>
                    <a:lnTo>
                      <a:pt x="36010" y="7889"/>
                    </a:lnTo>
                    <a:lnTo>
                      <a:pt x="36135" y="7700"/>
                    </a:lnTo>
                    <a:lnTo>
                      <a:pt x="36177" y="7596"/>
                    </a:lnTo>
                    <a:lnTo>
                      <a:pt x="36093" y="7512"/>
                    </a:lnTo>
                    <a:lnTo>
                      <a:pt x="36072" y="7407"/>
                    </a:lnTo>
                    <a:lnTo>
                      <a:pt x="35926" y="7533"/>
                    </a:lnTo>
                    <a:lnTo>
                      <a:pt x="35884" y="7596"/>
                    </a:lnTo>
                    <a:lnTo>
                      <a:pt x="35863" y="7533"/>
                    </a:lnTo>
                    <a:lnTo>
                      <a:pt x="35884" y="7407"/>
                    </a:lnTo>
                    <a:lnTo>
                      <a:pt x="35779" y="7387"/>
                    </a:lnTo>
                    <a:lnTo>
                      <a:pt x="35717" y="7407"/>
                    </a:lnTo>
                    <a:lnTo>
                      <a:pt x="35696" y="7491"/>
                    </a:lnTo>
                    <a:lnTo>
                      <a:pt x="35717" y="7617"/>
                    </a:lnTo>
                    <a:lnTo>
                      <a:pt x="35717" y="7742"/>
                    </a:lnTo>
                    <a:lnTo>
                      <a:pt x="35675" y="7700"/>
                    </a:lnTo>
                    <a:lnTo>
                      <a:pt x="35675" y="7533"/>
                    </a:lnTo>
                    <a:lnTo>
                      <a:pt x="35654" y="7512"/>
                    </a:lnTo>
                    <a:lnTo>
                      <a:pt x="35591" y="7617"/>
                    </a:lnTo>
                    <a:lnTo>
                      <a:pt x="35487" y="7638"/>
                    </a:lnTo>
                    <a:lnTo>
                      <a:pt x="35487" y="7721"/>
                    </a:lnTo>
                    <a:lnTo>
                      <a:pt x="35403" y="7826"/>
                    </a:lnTo>
                    <a:lnTo>
                      <a:pt x="35340" y="7847"/>
                    </a:lnTo>
                    <a:lnTo>
                      <a:pt x="35277" y="7931"/>
                    </a:lnTo>
                    <a:lnTo>
                      <a:pt x="35173" y="7931"/>
                    </a:lnTo>
                    <a:lnTo>
                      <a:pt x="35256" y="7847"/>
                    </a:lnTo>
                    <a:lnTo>
                      <a:pt x="35256" y="7784"/>
                    </a:lnTo>
                    <a:lnTo>
                      <a:pt x="35194" y="7721"/>
                    </a:lnTo>
                    <a:lnTo>
                      <a:pt x="35152" y="7721"/>
                    </a:lnTo>
                    <a:lnTo>
                      <a:pt x="35152" y="7679"/>
                    </a:lnTo>
                    <a:lnTo>
                      <a:pt x="35235" y="7679"/>
                    </a:lnTo>
                    <a:lnTo>
                      <a:pt x="35277" y="7700"/>
                    </a:lnTo>
                    <a:lnTo>
                      <a:pt x="35298" y="7638"/>
                    </a:lnTo>
                    <a:lnTo>
                      <a:pt x="35298" y="7596"/>
                    </a:lnTo>
                    <a:lnTo>
                      <a:pt x="35298" y="7554"/>
                    </a:lnTo>
                    <a:lnTo>
                      <a:pt x="35403" y="7491"/>
                    </a:lnTo>
                    <a:lnTo>
                      <a:pt x="35570" y="7345"/>
                    </a:lnTo>
                    <a:lnTo>
                      <a:pt x="35591" y="7261"/>
                    </a:lnTo>
                    <a:lnTo>
                      <a:pt x="35675" y="7177"/>
                    </a:lnTo>
                    <a:lnTo>
                      <a:pt x="35570" y="7177"/>
                    </a:lnTo>
                    <a:lnTo>
                      <a:pt x="35403" y="7282"/>
                    </a:lnTo>
                    <a:lnTo>
                      <a:pt x="35277" y="7407"/>
                    </a:lnTo>
                    <a:lnTo>
                      <a:pt x="35194" y="7407"/>
                    </a:lnTo>
                    <a:lnTo>
                      <a:pt x="35277" y="7324"/>
                    </a:lnTo>
                    <a:lnTo>
                      <a:pt x="35361" y="7219"/>
                    </a:lnTo>
                    <a:lnTo>
                      <a:pt x="35445" y="7156"/>
                    </a:lnTo>
                    <a:lnTo>
                      <a:pt x="35549" y="7114"/>
                    </a:lnTo>
                    <a:lnTo>
                      <a:pt x="35612" y="7052"/>
                    </a:lnTo>
                    <a:lnTo>
                      <a:pt x="35696" y="7052"/>
                    </a:lnTo>
                    <a:lnTo>
                      <a:pt x="35779" y="6905"/>
                    </a:lnTo>
                    <a:lnTo>
                      <a:pt x="35779" y="6863"/>
                    </a:lnTo>
                    <a:lnTo>
                      <a:pt x="35696" y="6780"/>
                    </a:lnTo>
                    <a:lnTo>
                      <a:pt x="35696" y="6675"/>
                    </a:lnTo>
                    <a:lnTo>
                      <a:pt x="35717" y="6591"/>
                    </a:lnTo>
                    <a:lnTo>
                      <a:pt x="35884" y="6424"/>
                    </a:lnTo>
                    <a:lnTo>
                      <a:pt x="35905" y="6361"/>
                    </a:lnTo>
                    <a:lnTo>
                      <a:pt x="35863" y="6257"/>
                    </a:lnTo>
                    <a:lnTo>
                      <a:pt x="35842" y="6194"/>
                    </a:lnTo>
                    <a:lnTo>
                      <a:pt x="35800" y="6131"/>
                    </a:lnTo>
                    <a:lnTo>
                      <a:pt x="35884" y="6006"/>
                    </a:lnTo>
                    <a:lnTo>
                      <a:pt x="35968" y="5922"/>
                    </a:lnTo>
                    <a:lnTo>
                      <a:pt x="35989" y="5838"/>
                    </a:lnTo>
                    <a:lnTo>
                      <a:pt x="36010" y="5587"/>
                    </a:lnTo>
                    <a:lnTo>
                      <a:pt x="36051" y="5524"/>
                    </a:lnTo>
                    <a:lnTo>
                      <a:pt x="36010" y="5462"/>
                    </a:lnTo>
                    <a:lnTo>
                      <a:pt x="35842" y="5399"/>
                    </a:lnTo>
                    <a:lnTo>
                      <a:pt x="35654" y="5399"/>
                    </a:lnTo>
                    <a:lnTo>
                      <a:pt x="35487" y="5357"/>
                    </a:lnTo>
                    <a:lnTo>
                      <a:pt x="35361" y="5420"/>
                    </a:lnTo>
                    <a:lnTo>
                      <a:pt x="35235" y="5420"/>
                    </a:lnTo>
                    <a:lnTo>
                      <a:pt x="35068" y="5503"/>
                    </a:lnTo>
                    <a:lnTo>
                      <a:pt x="34796" y="5587"/>
                    </a:lnTo>
                    <a:lnTo>
                      <a:pt x="34754" y="5671"/>
                    </a:lnTo>
                    <a:lnTo>
                      <a:pt x="34859" y="5796"/>
                    </a:lnTo>
                    <a:lnTo>
                      <a:pt x="34859" y="5880"/>
                    </a:lnTo>
                    <a:lnTo>
                      <a:pt x="34817" y="5922"/>
                    </a:lnTo>
                    <a:lnTo>
                      <a:pt x="34754" y="5775"/>
                    </a:lnTo>
                    <a:lnTo>
                      <a:pt x="34712" y="5713"/>
                    </a:lnTo>
                    <a:lnTo>
                      <a:pt x="34650" y="5587"/>
                    </a:lnTo>
                    <a:lnTo>
                      <a:pt x="34524" y="5587"/>
                    </a:lnTo>
                    <a:lnTo>
                      <a:pt x="34440" y="5671"/>
                    </a:lnTo>
                    <a:lnTo>
                      <a:pt x="34440" y="5734"/>
                    </a:lnTo>
                    <a:lnTo>
                      <a:pt x="34398" y="5796"/>
                    </a:lnTo>
                    <a:lnTo>
                      <a:pt x="34378" y="5713"/>
                    </a:lnTo>
                    <a:lnTo>
                      <a:pt x="34398" y="5608"/>
                    </a:lnTo>
                    <a:lnTo>
                      <a:pt x="34336" y="5587"/>
                    </a:lnTo>
                    <a:lnTo>
                      <a:pt x="34189" y="5608"/>
                    </a:lnTo>
                    <a:lnTo>
                      <a:pt x="34126" y="5713"/>
                    </a:lnTo>
                    <a:lnTo>
                      <a:pt x="34126" y="5796"/>
                    </a:lnTo>
                    <a:lnTo>
                      <a:pt x="34273" y="5901"/>
                    </a:lnTo>
                    <a:lnTo>
                      <a:pt x="34378" y="6047"/>
                    </a:lnTo>
                    <a:lnTo>
                      <a:pt x="34503" y="6131"/>
                    </a:lnTo>
                    <a:lnTo>
                      <a:pt x="34440" y="6131"/>
                    </a:lnTo>
                    <a:lnTo>
                      <a:pt x="34294" y="6047"/>
                    </a:lnTo>
                    <a:lnTo>
                      <a:pt x="34106" y="5880"/>
                    </a:lnTo>
                    <a:lnTo>
                      <a:pt x="34064" y="5880"/>
                    </a:lnTo>
                    <a:lnTo>
                      <a:pt x="34022" y="5922"/>
                    </a:lnTo>
                    <a:lnTo>
                      <a:pt x="33854" y="5922"/>
                    </a:lnTo>
                    <a:lnTo>
                      <a:pt x="33813" y="5943"/>
                    </a:lnTo>
                    <a:lnTo>
                      <a:pt x="33875" y="6006"/>
                    </a:lnTo>
                    <a:lnTo>
                      <a:pt x="34001" y="6006"/>
                    </a:lnTo>
                    <a:lnTo>
                      <a:pt x="34022" y="6047"/>
                    </a:lnTo>
                    <a:lnTo>
                      <a:pt x="34064" y="6152"/>
                    </a:lnTo>
                    <a:lnTo>
                      <a:pt x="34210" y="6257"/>
                    </a:lnTo>
                    <a:lnTo>
                      <a:pt x="34231" y="6340"/>
                    </a:lnTo>
                    <a:lnTo>
                      <a:pt x="34315" y="6424"/>
                    </a:lnTo>
                    <a:lnTo>
                      <a:pt x="34210" y="6424"/>
                    </a:lnTo>
                    <a:lnTo>
                      <a:pt x="34126" y="6319"/>
                    </a:lnTo>
                    <a:lnTo>
                      <a:pt x="33980" y="6236"/>
                    </a:lnTo>
                    <a:lnTo>
                      <a:pt x="33980" y="6152"/>
                    </a:lnTo>
                    <a:lnTo>
                      <a:pt x="33875" y="6047"/>
                    </a:lnTo>
                    <a:lnTo>
                      <a:pt x="33750" y="6047"/>
                    </a:lnTo>
                    <a:lnTo>
                      <a:pt x="33666" y="6131"/>
                    </a:lnTo>
                    <a:lnTo>
                      <a:pt x="33666" y="6215"/>
                    </a:lnTo>
                    <a:lnTo>
                      <a:pt x="33582" y="6361"/>
                    </a:lnTo>
                    <a:lnTo>
                      <a:pt x="33541" y="6529"/>
                    </a:lnTo>
                    <a:lnTo>
                      <a:pt x="33603" y="6633"/>
                    </a:lnTo>
                    <a:lnTo>
                      <a:pt x="33478" y="6675"/>
                    </a:lnTo>
                    <a:lnTo>
                      <a:pt x="33478" y="6759"/>
                    </a:lnTo>
                    <a:lnTo>
                      <a:pt x="33541" y="6822"/>
                    </a:lnTo>
                    <a:lnTo>
                      <a:pt x="33562" y="6926"/>
                    </a:lnTo>
                    <a:lnTo>
                      <a:pt x="33645" y="6926"/>
                    </a:lnTo>
                    <a:lnTo>
                      <a:pt x="33813" y="6780"/>
                    </a:lnTo>
                    <a:lnTo>
                      <a:pt x="33896" y="6780"/>
                    </a:lnTo>
                    <a:lnTo>
                      <a:pt x="33917" y="6842"/>
                    </a:lnTo>
                    <a:lnTo>
                      <a:pt x="33813" y="6863"/>
                    </a:lnTo>
                    <a:lnTo>
                      <a:pt x="33771" y="6884"/>
                    </a:lnTo>
                    <a:lnTo>
                      <a:pt x="33771" y="6947"/>
                    </a:lnTo>
                    <a:lnTo>
                      <a:pt x="33687" y="6947"/>
                    </a:lnTo>
                    <a:lnTo>
                      <a:pt x="33603" y="7052"/>
                    </a:lnTo>
                    <a:lnTo>
                      <a:pt x="33603" y="7156"/>
                    </a:lnTo>
                    <a:lnTo>
                      <a:pt x="33541" y="7240"/>
                    </a:lnTo>
                    <a:lnTo>
                      <a:pt x="33478" y="7177"/>
                    </a:lnTo>
                    <a:lnTo>
                      <a:pt x="33499" y="7094"/>
                    </a:lnTo>
                    <a:lnTo>
                      <a:pt x="33436" y="6947"/>
                    </a:lnTo>
                    <a:lnTo>
                      <a:pt x="33352" y="6926"/>
                    </a:lnTo>
                    <a:lnTo>
                      <a:pt x="33290" y="7031"/>
                    </a:lnTo>
                    <a:lnTo>
                      <a:pt x="33331" y="7094"/>
                    </a:lnTo>
                    <a:lnTo>
                      <a:pt x="33269" y="7177"/>
                    </a:lnTo>
                    <a:lnTo>
                      <a:pt x="33164" y="7198"/>
                    </a:lnTo>
                    <a:lnTo>
                      <a:pt x="33122" y="7261"/>
                    </a:lnTo>
                    <a:lnTo>
                      <a:pt x="33080" y="7177"/>
                    </a:lnTo>
                    <a:lnTo>
                      <a:pt x="33038" y="7198"/>
                    </a:lnTo>
                    <a:lnTo>
                      <a:pt x="33059" y="7303"/>
                    </a:lnTo>
                    <a:lnTo>
                      <a:pt x="33122" y="7407"/>
                    </a:lnTo>
                    <a:lnTo>
                      <a:pt x="33122" y="7554"/>
                    </a:lnTo>
                    <a:lnTo>
                      <a:pt x="33143" y="7575"/>
                    </a:lnTo>
                    <a:lnTo>
                      <a:pt x="33143" y="7700"/>
                    </a:lnTo>
                    <a:lnTo>
                      <a:pt x="33227" y="7721"/>
                    </a:lnTo>
                    <a:lnTo>
                      <a:pt x="33290" y="7784"/>
                    </a:lnTo>
                    <a:lnTo>
                      <a:pt x="33269" y="7868"/>
                    </a:lnTo>
                    <a:lnTo>
                      <a:pt x="33290" y="7931"/>
                    </a:lnTo>
                    <a:lnTo>
                      <a:pt x="33290" y="8035"/>
                    </a:lnTo>
                    <a:lnTo>
                      <a:pt x="33185" y="8119"/>
                    </a:lnTo>
                    <a:lnTo>
                      <a:pt x="33143" y="8203"/>
                    </a:lnTo>
                    <a:lnTo>
                      <a:pt x="33122" y="8412"/>
                    </a:lnTo>
                    <a:lnTo>
                      <a:pt x="33059" y="8454"/>
                    </a:lnTo>
                    <a:lnTo>
                      <a:pt x="32934" y="8663"/>
                    </a:lnTo>
                    <a:lnTo>
                      <a:pt x="32934" y="8747"/>
                    </a:lnTo>
                    <a:lnTo>
                      <a:pt x="32808" y="8872"/>
                    </a:lnTo>
                    <a:lnTo>
                      <a:pt x="32829" y="8830"/>
                    </a:lnTo>
                    <a:lnTo>
                      <a:pt x="32829" y="8726"/>
                    </a:lnTo>
                    <a:lnTo>
                      <a:pt x="32871" y="8558"/>
                    </a:lnTo>
                    <a:lnTo>
                      <a:pt x="32955" y="8495"/>
                    </a:lnTo>
                    <a:lnTo>
                      <a:pt x="32934" y="8433"/>
                    </a:lnTo>
                    <a:lnTo>
                      <a:pt x="32913" y="8454"/>
                    </a:lnTo>
                    <a:lnTo>
                      <a:pt x="32829" y="8454"/>
                    </a:lnTo>
                    <a:lnTo>
                      <a:pt x="32746" y="8391"/>
                    </a:lnTo>
                    <a:lnTo>
                      <a:pt x="32704" y="8349"/>
                    </a:lnTo>
                    <a:lnTo>
                      <a:pt x="32746" y="8328"/>
                    </a:lnTo>
                    <a:lnTo>
                      <a:pt x="32829" y="8307"/>
                    </a:lnTo>
                    <a:lnTo>
                      <a:pt x="32913" y="8307"/>
                    </a:lnTo>
                    <a:lnTo>
                      <a:pt x="32913" y="8244"/>
                    </a:lnTo>
                    <a:lnTo>
                      <a:pt x="32955" y="8244"/>
                    </a:lnTo>
                    <a:lnTo>
                      <a:pt x="32976" y="8349"/>
                    </a:lnTo>
                    <a:lnTo>
                      <a:pt x="33038" y="8244"/>
                    </a:lnTo>
                    <a:lnTo>
                      <a:pt x="33038" y="8140"/>
                    </a:lnTo>
                    <a:lnTo>
                      <a:pt x="32934" y="8098"/>
                    </a:lnTo>
                    <a:lnTo>
                      <a:pt x="32913" y="8035"/>
                    </a:lnTo>
                    <a:lnTo>
                      <a:pt x="32808" y="7910"/>
                    </a:lnTo>
                    <a:lnTo>
                      <a:pt x="32808" y="7763"/>
                    </a:lnTo>
                    <a:lnTo>
                      <a:pt x="32746" y="7679"/>
                    </a:lnTo>
                    <a:lnTo>
                      <a:pt x="32725" y="7512"/>
                    </a:lnTo>
                    <a:lnTo>
                      <a:pt x="32704" y="7491"/>
                    </a:lnTo>
                    <a:lnTo>
                      <a:pt x="32704" y="7407"/>
                    </a:lnTo>
                    <a:lnTo>
                      <a:pt x="32746" y="7366"/>
                    </a:lnTo>
                    <a:lnTo>
                      <a:pt x="32829" y="7198"/>
                    </a:lnTo>
                    <a:lnTo>
                      <a:pt x="32829" y="7094"/>
                    </a:lnTo>
                    <a:lnTo>
                      <a:pt x="32934" y="6989"/>
                    </a:lnTo>
                    <a:lnTo>
                      <a:pt x="33018" y="6884"/>
                    </a:lnTo>
                    <a:lnTo>
                      <a:pt x="33122" y="6842"/>
                    </a:lnTo>
                    <a:lnTo>
                      <a:pt x="33122" y="6738"/>
                    </a:lnTo>
                    <a:lnTo>
                      <a:pt x="33059" y="6654"/>
                    </a:lnTo>
                    <a:lnTo>
                      <a:pt x="33018" y="6550"/>
                    </a:lnTo>
                    <a:lnTo>
                      <a:pt x="33038" y="6424"/>
                    </a:lnTo>
                    <a:lnTo>
                      <a:pt x="33143" y="6215"/>
                    </a:lnTo>
                    <a:lnTo>
                      <a:pt x="33227" y="6173"/>
                    </a:lnTo>
                    <a:lnTo>
                      <a:pt x="33394" y="6068"/>
                    </a:lnTo>
                    <a:lnTo>
                      <a:pt x="33603" y="5817"/>
                    </a:lnTo>
                    <a:lnTo>
                      <a:pt x="33813" y="5608"/>
                    </a:lnTo>
                    <a:lnTo>
                      <a:pt x="33959" y="5587"/>
                    </a:lnTo>
                    <a:lnTo>
                      <a:pt x="34064" y="5441"/>
                    </a:lnTo>
                    <a:lnTo>
                      <a:pt x="34106" y="5378"/>
                    </a:lnTo>
                    <a:lnTo>
                      <a:pt x="34210" y="5378"/>
                    </a:lnTo>
                    <a:lnTo>
                      <a:pt x="34398" y="5294"/>
                    </a:lnTo>
                    <a:lnTo>
                      <a:pt x="34545" y="5231"/>
                    </a:lnTo>
                    <a:lnTo>
                      <a:pt x="34587" y="5169"/>
                    </a:lnTo>
                    <a:lnTo>
                      <a:pt x="34545" y="5085"/>
                    </a:lnTo>
                    <a:lnTo>
                      <a:pt x="34315" y="4980"/>
                    </a:lnTo>
                    <a:lnTo>
                      <a:pt x="34189" y="4897"/>
                    </a:lnTo>
                    <a:lnTo>
                      <a:pt x="34001" y="4897"/>
                    </a:lnTo>
                    <a:lnTo>
                      <a:pt x="33959" y="4876"/>
                    </a:lnTo>
                    <a:lnTo>
                      <a:pt x="33875" y="4897"/>
                    </a:lnTo>
                    <a:lnTo>
                      <a:pt x="33708" y="4876"/>
                    </a:lnTo>
                    <a:lnTo>
                      <a:pt x="33645" y="4897"/>
                    </a:lnTo>
                    <a:lnTo>
                      <a:pt x="33436" y="4897"/>
                    </a:lnTo>
                    <a:lnTo>
                      <a:pt x="33122" y="5001"/>
                    </a:lnTo>
                    <a:lnTo>
                      <a:pt x="32934" y="5190"/>
                    </a:lnTo>
                    <a:lnTo>
                      <a:pt x="32725" y="5273"/>
                    </a:lnTo>
                    <a:lnTo>
                      <a:pt x="32704" y="5378"/>
                    </a:lnTo>
                    <a:lnTo>
                      <a:pt x="32725" y="5482"/>
                    </a:lnTo>
                    <a:lnTo>
                      <a:pt x="32641" y="5441"/>
                    </a:lnTo>
                    <a:lnTo>
                      <a:pt x="32557" y="5441"/>
                    </a:lnTo>
                    <a:lnTo>
                      <a:pt x="32494" y="5545"/>
                    </a:lnTo>
                    <a:lnTo>
                      <a:pt x="32348" y="5545"/>
                    </a:lnTo>
                    <a:lnTo>
                      <a:pt x="32243" y="5692"/>
                    </a:lnTo>
                    <a:lnTo>
                      <a:pt x="32243" y="5796"/>
                    </a:lnTo>
                    <a:lnTo>
                      <a:pt x="32181" y="5796"/>
                    </a:lnTo>
                    <a:lnTo>
                      <a:pt x="32034" y="6006"/>
                    </a:lnTo>
                    <a:lnTo>
                      <a:pt x="32097" y="6068"/>
                    </a:lnTo>
                    <a:lnTo>
                      <a:pt x="32034" y="6152"/>
                    </a:lnTo>
                    <a:lnTo>
                      <a:pt x="31992" y="6068"/>
                    </a:lnTo>
                    <a:lnTo>
                      <a:pt x="31930" y="6068"/>
                    </a:lnTo>
                    <a:lnTo>
                      <a:pt x="31888" y="6257"/>
                    </a:lnTo>
                    <a:lnTo>
                      <a:pt x="31762" y="6257"/>
                    </a:lnTo>
                    <a:lnTo>
                      <a:pt x="31678" y="6361"/>
                    </a:lnTo>
                    <a:lnTo>
                      <a:pt x="31616" y="6424"/>
                    </a:lnTo>
                    <a:lnTo>
                      <a:pt x="31553" y="6570"/>
                    </a:lnTo>
                    <a:lnTo>
                      <a:pt x="31448" y="6759"/>
                    </a:lnTo>
                    <a:lnTo>
                      <a:pt x="31448" y="6863"/>
                    </a:lnTo>
                    <a:lnTo>
                      <a:pt x="31490" y="6842"/>
                    </a:lnTo>
                    <a:lnTo>
                      <a:pt x="31511" y="6842"/>
                    </a:lnTo>
                    <a:lnTo>
                      <a:pt x="31490" y="6905"/>
                    </a:lnTo>
                    <a:lnTo>
                      <a:pt x="31406" y="6905"/>
                    </a:lnTo>
                    <a:lnTo>
                      <a:pt x="31260" y="6989"/>
                    </a:lnTo>
                    <a:lnTo>
                      <a:pt x="31239" y="7094"/>
                    </a:lnTo>
                    <a:lnTo>
                      <a:pt x="31155" y="7114"/>
                    </a:lnTo>
                    <a:lnTo>
                      <a:pt x="31134" y="7198"/>
                    </a:lnTo>
                    <a:lnTo>
                      <a:pt x="31134" y="7407"/>
                    </a:lnTo>
                    <a:lnTo>
                      <a:pt x="31072" y="7512"/>
                    </a:lnTo>
                    <a:lnTo>
                      <a:pt x="30988" y="7512"/>
                    </a:lnTo>
                    <a:lnTo>
                      <a:pt x="30967" y="7659"/>
                    </a:lnTo>
                    <a:lnTo>
                      <a:pt x="30967" y="7721"/>
                    </a:lnTo>
                    <a:lnTo>
                      <a:pt x="30862" y="7784"/>
                    </a:lnTo>
                    <a:lnTo>
                      <a:pt x="30821" y="7972"/>
                    </a:lnTo>
                    <a:lnTo>
                      <a:pt x="30862" y="8077"/>
                    </a:lnTo>
                    <a:lnTo>
                      <a:pt x="31072" y="8182"/>
                    </a:lnTo>
                    <a:lnTo>
                      <a:pt x="31176" y="8182"/>
                    </a:lnTo>
                    <a:lnTo>
                      <a:pt x="31302" y="8244"/>
                    </a:lnTo>
                    <a:lnTo>
                      <a:pt x="31385" y="8244"/>
                    </a:lnTo>
                    <a:lnTo>
                      <a:pt x="31511" y="8328"/>
                    </a:lnTo>
                    <a:lnTo>
                      <a:pt x="31678" y="8328"/>
                    </a:lnTo>
                    <a:lnTo>
                      <a:pt x="31699" y="8495"/>
                    </a:lnTo>
                    <a:lnTo>
                      <a:pt x="31867" y="8558"/>
                    </a:lnTo>
                    <a:lnTo>
                      <a:pt x="31888" y="8642"/>
                    </a:lnTo>
                    <a:lnTo>
                      <a:pt x="31971" y="8705"/>
                    </a:lnTo>
                    <a:lnTo>
                      <a:pt x="31804" y="8705"/>
                    </a:lnTo>
                    <a:lnTo>
                      <a:pt x="31762" y="8726"/>
                    </a:lnTo>
                    <a:lnTo>
                      <a:pt x="31574" y="8726"/>
                    </a:lnTo>
                    <a:lnTo>
                      <a:pt x="31365" y="8642"/>
                    </a:lnTo>
                    <a:lnTo>
                      <a:pt x="31344" y="8537"/>
                    </a:lnTo>
                    <a:lnTo>
                      <a:pt x="31239" y="8454"/>
                    </a:lnTo>
                    <a:lnTo>
                      <a:pt x="31051" y="8454"/>
                    </a:lnTo>
                    <a:lnTo>
                      <a:pt x="30988" y="8412"/>
                    </a:lnTo>
                    <a:lnTo>
                      <a:pt x="30883" y="8391"/>
                    </a:lnTo>
                    <a:lnTo>
                      <a:pt x="30862" y="8433"/>
                    </a:lnTo>
                    <a:lnTo>
                      <a:pt x="30925" y="8558"/>
                    </a:lnTo>
                    <a:lnTo>
                      <a:pt x="30925" y="8642"/>
                    </a:lnTo>
                    <a:lnTo>
                      <a:pt x="30841" y="8642"/>
                    </a:lnTo>
                    <a:lnTo>
                      <a:pt x="30821" y="8726"/>
                    </a:lnTo>
                    <a:lnTo>
                      <a:pt x="30862" y="8914"/>
                    </a:lnTo>
                    <a:lnTo>
                      <a:pt x="30883" y="9039"/>
                    </a:lnTo>
                    <a:lnTo>
                      <a:pt x="30862" y="9165"/>
                    </a:lnTo>
                    <a:lnTo>
                      <a:pt x="30883" y="9270"/>
                    </a:lnTo>
                    <a:lnTo>
                      <a:pt x="31030" y="9353"/>
                    </a:lnTo>
                    <a:lnTo>
                      <a:pt x="31134" y="9458"/>
                    </a:lnTo>
                    <a:lnTo>
                      <a:pt x="31134" y="9500"/>
                    </a:lnTo>
                    <a:lnTo>
                      <a:pt x="31072" y="9458"/>
                    </a:lnTo>
                    <a:lnTo>
                      <a:pt x="31051" y="9458"/>
                    </a:lnTo>
                    <a:lnTo>
                      <a:pt x="31072" y="9563"/>
                    </a:lnTo>
                    <a:lnTo>
                      <a:pt x="31155" y="9667"/>
                    </a:lnTo>
                    <a:lnTo>
                      <a:pt x="31197" y="9667"/>
                    </a:lnTo>
                    <a:lnTo>
                      <a:pt x="31197" y="9583"/>
                    </a:lnTo>
                    <a:lnTo>
                      <a:pt x="31281" y="9563"/>
                    </a:lnTo>
                    <a:lnTo>
                      <a:pt x="31385" y="9583"/>
                    </a:lnTo>
                    <a:lnTo>
                      <a:pt x="31469" y="9667"/>
                    </a:lnTo>
                    <a:lnTo>
                      <a:pt x="31553" y="9688"/>
                    </a:lnTo>
                    <a:lnTo>
                      <a:pt x="31574" y="9646"/>
                    </a:lnTo>
                    <a:lnTo>
                      <a:pt x="31553" y="9583"/>
                    </a:lnTo>
                    <a:lnTo>
                      <a:pt x="31574" y="9500"/>
                    </a:lnTo>
                    <a:lnTo>
                      <a:pt x="31616" y="9479"/>
                    </a:lnTo>
                    <a:lnTo>
                      <a:pt x="31678" y="9542"/>
                    </a:lnTo>
                    <a:lnTo>
                      <a:pt x="31657" y="9646"/>
                    </a:lnTo>
                    <a:lnTo>
                      <a:pt x="31678" y="9709"/>
                    </a:lnTo>
                    <a:lnTo>
                      <a:pt x="31720" y="9709"/>
                    </a:lnTo>
                    <a:lnTo>
                      <a:pt x="31783" y="9583"/>
                    </a:lnTo>
                    <a:lnTo>
                      <a:pt x="31909" y="9563"/>
                    </a:lnTo>
                    <a:lnTo>
                      <a:pt x="31992" y="9479"/>
                    </a:lnTo>
                    <a:lnTo>
                      <a:pt x="32013" y="9500"/>
                    </a:lnTo>
                    <a:lnTo>
                      <a:pt x="31971" y="9583"/>
                    </a:lnTo>
                    <a:lnTo>
                      <a:pt x="31783" y="9688"/>
                    </a:lnTo>
                    <a:lnTo>
                      <a:pt x="31762" y="9793"/>
                    </a:lnTo>
                    <a:lnTo>
                      <a:pt x="31867" y="9876"/>
                    </a:lnTo>
                    <a:lnTo>
                      <a:pt x="31888" y="10023"/>
                    </a:lnTo>
                    <a:lnTo>
                      <a:pt x="32013" y="10169"/>
                    </a:lnTo>
                    <a:lnTo>
                      <a:pt x="32181" y="10169"/>
                    </a:lnTo>
                    <a:lnTo>
                      <a:pt x="32222" y="10107"/>
                    </a:lnTo>
                    <a:lnTo>
                      <a:pt x="32118" y="10023"/>
                    </a:lnTo>
                    <a:lnTo>
                      <a:pt x="32181" y="10002"/>
                    </a:lnTo>
                    <a:lnTo>
                      <a:pt x="32285" y="10023"/>
                    </a:lnTo>
                    <a:lnTo>
                      <a:pt x="32348" y="10107"/>
                    </a:lnTo>
                    <a:lnTo>
                      <a:pt x="32411" y="10086"/>
                    </a:lnTo>
                    <a:lnTo>
                      <a:pt x="32494" y="10002"/>
                    </a:lnTo>
                    <a:lnTo>
                      <a:pt x="32599" y="9897"/>
                    </a:lnTo>
                    <a:lnTo>
                      <a:pt x="32662" y="9897"/>
                    </a:lnTo>
                    <a:lnTo>
                      <a:pt x="32662" y="9960"/>
                    </a:lnTo>
                    <a:lnTo>
                      <a:pt x="32599" y="9981"/>
                    </a:lnTo>
                    <a:lnTo>
                      <a:pt x="32432" y="10127"/>
                    </a:lnTo>
                    <a:lnTo>
                      <a:pt x="32432" y="10211"/>
                    </a:lnTo>
                    <a:lnTo>
                      <a:pt x="32453" y="10232"/>
                    </a:lnTo>
                    <a:cubicBezTo>
                      <a:pt x="32411" y="10295"/>
                      <a:pt x="32390" y="10379"/>
                      <a:pt x="32348" y="10441"/>
                    </a:cubicBezTo>
                    <a:lnTo>
                      <a:pt x="32306" y="10441"/>
                    </a:lnTo>
                    <a:lnTo>
                      <a:pt x="32222" y="10504"/>
                    </a:lnTo>
                    <a:lnTo>
                      <a:pt x="32139" y="10504"/>
                    </a:lnTo>
                    <a:lnTo>
                      <a:pt x="32097" y="10420"/>
                    </a:lnTo>
                    <a:lnTo>
                      <a:pt x="31992" y="10400"/>
                    </a:lnTo>
                    <a:lnTo>
                      <a:pt x="32013" y="10441"/>
                    </a:lnTo>
                    <a:lnTo>
                      <a:pt x="32097" y="10504"/>
                    </a:lnTo>
                    <a:lnTo>
                      <a:pt x="32076" y="10609"/>
                    </a:lnTo>
                    <a:lnTo>
                      <a:pt x="31971" y="10609"/>
                    </a:lnTo>
                    <a:lnTo>
                      <a:pt x="31971" y="10630"/>
                    </a:lnTo>
                    <a:lnTo>
                      <a:pt x="31992" y="10692"/>
                    </a:lnTo>
                    <a:lnTo>
                      <a:pt x="31909" y="10755"/>
                    </a:lnTo>
                    <a:lnTo>
                      <a:pt x="31909" y="10839"/>
                    </a:lnTo>
                    <a:lnTo>
                      <a:pt x="31971" y="10923"/>
                    </a:lnTo>
                    <a:lnTo>
                      <a:pt x="31888" y="10923"/>
                    </a:lnTo>
                    <a:lnTo>
                      <a:pt x="31888" y="11027"/>
                    </a:lnTo>
                    <a:lnTo>
                      <a:pt x="31804" y="11111"/>
                    </a:lnTo>
                    <a:lnTo>
                      <a:pt x="31804" y="11278"/>
                    </a:lnTo>
                    <a:lnTo>
                      <a:pt x="31867" y="11278"/>
                    </a:lnTo>
                    <a:lnTo>
                      <a:pt x="31909" y="11383"/>
                    </a:lnTo>
                    <a:lnTo>
                      <a:pt x="31950" y="11383"/>
                    </a:lnTo>
                    <a:lnTo>
                      <a:pt x="32013" y="11488"/>
                    </a:lnTo>
                    <a:lnTo>
                      <a:pt x="31950" y="11508"/>
                    </a:lnTo>
                    <a:lnTo>
                      <a:pt x="31888" y="11508"/>
                    </a:lnTo>
                    <a:lnTo>
                      <a:pt x="31825" y="11571"/>
                    </a:lnTo>
                    <a:lnTo>
                      <a:pt x="31783" y="11508"/>
                    </a:lnTo>
                    <a:lnTo>
                      <a:pt x="31637" y="11550"/>
                    </a:lnTo>
                    <a:lnTo>
                      <a:pt x="31595" y="11634"/>
                    </a:lnTo>
                    <a:lnTo>
                      <a:pt x="31699" y="11739"/>
                    </a:lnTo>
                    <a:lnTo>
                      <a:pt x="31741" y="11739"/>
                    </a:lnTo>
                    <a:lnTo>
                      <a:pt x="31741" y="11801"/>
                    </a:lnTo>
                    <a:lnTo>
                      <a:pt x="31637" y="11843"/>
                    </a:lnTo>
                    <a:lnTo>
                      <a:pt x="31595" y="11780"/>
                    </a:lnTo>
                    <a:lnTo>
                      <a:pt x="31511" y="11864"/>
                    </a:lnTo>
                    <a:lnTo>
                      <a:pt x="31427" y="11739"/>
                    </a:lnTo>
                    <a:lnTo>
                      <a:pt x="31323" y="11801"/>
                    </a:lnTo>
                    <a:lnTo>
                      <a:pt x="31218" y="12011"/>
                    </a:lnTo>
                    <a:lnTo>
                      <a:pt x="31113" y="12262"/>
                    </a:lnTo>
                    <a:lnTo>
                      <a:pt x="30988" y="12492"/>
                    </a:lnTo>
                    <a:lnTo>
                      <a:pt x="30779" y="12638"/>
                    </a:lnTo>
                    <a:lnTo>
                      <a:pt x="30737" y="12743"/>
                    </a:lnTo>
                    <a:lnTo>
                      <a:pt x="30674" y="12743"/>
                    </a:lnTo>
                    <a:lnTo>
                      <a:pt x="30569" y="12910"/>
                    </a:lnTo>
                    <a:lnTo>
                      <a:pt x="30465" y="12952"/>
                    </a:lnTo>
                    <a:lnTo>
                      <a:pt x="30444" y="13140"/>
                    </a:lnTo>
                    <a:lnTo>
                      <a:pt x="30360" y="13224"/>
                    </a:lnTo>
                    <a:lnTo>
                      <a:pt x="30339" y="13350"/>
                    </a:lnTo>
                    <a:lnTo>
                      <a:pt x="30277" y="13350"/>
                    </a:lnTo>
                    <a:lnTo>
                      <a:pt x="30235" y="13224"/>
                    </a:lnTo>
                    <a:lnTo>
                      <a:pt x="30151" y="13224"/>
                    </a:lnTo>
                    <a:lnTo>
                      <a:pt x="30067" y="13308"/>
                    </a:lnTo>
                    <a:lnTo>
                      <a:pt x="30109" y="13350"/>
                    </a:lnTo>
                    <a:lnTo>
                      <a:pt x="30130" y="13475"/>
                    </a:lnTo>
                    <a:lnTo>
                      <a:pt x="30046" y="13475"/>
                    </a:lnTo>
                    <a:lnTo>
                      <a:pt x="29963" y="13413"/>
                    </a:lnTo>
                    <a:lnTo>
                      <a:pt x="30005" y="13308"/>
                    </a:lnTo>
                    <a:lnTo>
                      <a:pt x="29921" y="13140"/>
                    </a:lnTo>
                    <a:lnTo>
                      <a:pt x="29837" y="12743"/>
                    </a:lnTo>
                    <a:lnTo>
                      <a:pt x="29837" y="12576"/>
                    </a:lnTo>
                    <a:lnTo>
                      <a:pt x="29816" y="12492"/>
                    </a:lnTo>
                    <a:lnTo>
                      <a:pt x="29858" y="12366"/>
                    </a:lnTo>
                    <a:lnTo>
                      <a:pt x="29942" y="12262"/>
                    </a:lnTo>
                    <a:lnTo>
                      <a:pt x="29921" y="12115"/>
                    </a:lnTo>
                    <a:lnTo>
                      <a:pt x="29963" y="12011"/>
                    </a:lnTo>
                    <a:lnTo>
                      <a:pt x="30046" y="11969"/>
                    </a:lnTo>
                    <a:lnTo>
                      <a:pt x="30130" y="12011"/>
                    </a:lnTo>
                    <a:lnTo>
                      <a:pt x="30214" y="11990"/>
                    </a:lnTo>
                    <a:lnTo>
                      <a:pt x="30277" y="11885"/>
                    </a:lnTo>
                    <a:lnTo>
                      <a:pt x="30256" y="11655"/>
                    </a:lnTo>
                    <a:lnTo>
                      <a:pt x="30318" y="11550"/>
                    </a:lnTo>
                    <a:lnTo>
                      <a:pt x="30318" y="11153"/>
                    </a:lnTo>
                    <a:lnTo>
                      <a:pt x="30214" y="11027"/>
                    </a:lnTo>
                    <a:lnTo>
                      <a:pt x="30172" y="10860"/>
                    </a:lnTo>
                    <a:lnTo>
                      <a:pt x="30109" y="10692"/>
                    </a:lnTo>
                    <a:lnTo>
                      <a:pt x="30067" y="10588"/>
                    </a:lnTo>
                    <a:lnTo>
                      <a:pt x="30025" y="10525"/>
                    </a:lnTo>
                    <a:lnTo>
                      <a:pt x="29963" y="10525"/>
                    </a:lnTo>
                    <a:lnTo>
                      <a:pt x="29921" y="10630"/>
                    </a:lnTo>
                    <a:lnTo>
                      <a:pt x="29795" y="10839"/>
                    </a:lnTo>
                    <a:lnTo>
                      <a:pt x="29628" y="10964"/>
                    </a:lnTo>
                    <a:lnTo>
                      <a:pt x="29607" y="11069"/>
                    </a:lnTo>
                    <a:lnTo>
                      <a:pt x="29607" y="11278"/>
                    </a:lnTo>
                    <a:lnTo>
                      <a:pt x="29544" y="11341"/>
                    </a:lnTo>
                    <a:lnTo>
                      <a:pt x="29481" y="11278"/>
                    </a:lnTo>
                    <a:lnTo>
                      <a:pt x="29398" y="11362"/>
                    </a:lnTo>
                    <a:lnTo>
                      <a:pt x="29419" y="11383"/>
                    </a:lnTo>
                    <a:lnTo>
                      <a:pt x="29398" y="11446"/>
                    </a:lnTo>
                    <a:lnTo>
                      <a:pt x="29230" y="11529"/>
                    </a:lnTo>
                    <a:lnTo>
                      <a:pt x="29189" y="11592"/>
                    </a:lnTo>
                    <a:lnTo>
                      <a:pt x="29084" y="11697"/>
                    </a:lnTo>
                    <a:lnTo>
                      <a:pt x="29000" y="11697"/>
                    </a:lnTo>
                    <a:lnTo>
                      <a:pt x="29000" y="11634"/>
                    </a:lnTo>
                    <a:lnTo>
                      <a:pt x="29084" y="11592"/>
                    </a:lnTo>
                    <a:lnTo>
                      <a:pt x="29084" y="11467"/>
                    </a:lnTo>
                    <a:lnTo>
                      <a:pt x="29042" y="11425"/>
                    </a:lnTo>
                    <a:lnTo>
                      <a:pt x="29147" y="11278"/>
                    </a:lnTo>
                    <a:lnTo>
                      <a:pt x="29168" y="11174"/>
                    </a:lnTo>
                    <a:lnTo>
                      <a:pt x="29168" y="11069"/>
                    </a:lnTo>
                    <a:lnTo>
                      <a:pt x="29251" y="11027"/>
                    </a:lnTo>
                    <a:lnTo>
                      <a:pt x="29251" y="10923"/>
                    </a:lnTo>
                    <a:lnTo>
                      <a:pt x="29209" y="10902"/>
                    </a:lnTo>
                    <a:lnTo>
                      <a:pt x="29251" y="10755"/>
                    </a:lnTo>
                    <a:lnTo>
                      <a:pt x="29147" y="10609"/>
                    </a:lnTo>
                    <a:lnTo>
                      <a:pt x="29147" y="10525"/>
                    </a:lnTo>
                    <a:lnTo>
                      <a:pt x="29084" y="10420"/>
                    </a:lnTo>
                    <a:lnTo>
                      <a:pt x="29084" y="10379"/>
                    </a:lnTo>
                    <a:lnTo>
                      <a:pt x="29147" y="10400"/>
                    </a:lnTo>
                    <a:lnTo>
                      <a:pt x="29189" y="10400"/>
                    </a:lnTo>
                    <a:lnTo>
                      <a:pt x="29209" y="10525"/>
                    </a:lnTo>
                    <a:lnTo>
                      <a:pt x="29272" y="10504"/>
                    </a:lnTo>
                    <a:lnTo>
                      <a:pt x="29377" y="10379"/>
                    </a:lnTo>
                    <a:lnTo>
                      <a:pt x="29481" y="10379"/>
                    </a:lnTo>
                    <a:lnTo>
                      <a:pt x="29565" y="10295"/>
                    </a:lnTo>
                    <a:lnTo>
                      <a:pt x="29481" y="10232"/>
                    </a:lnTo>
                    <a:lnTo>
                      <a:pt x="29377" y="10316"/>
                    </a:lnTo>
                    <a:lnTo>
                      <a:pt x="29293" y="10232"/>
                    </a:lnTo>
                    <a:lnTo>
                      <a:pt x="29189" y="10211"/>
                    </a:lnTo>
                    <a:lnTo>
                      <a:pt x="29189" y="10107"/>
                    </a:lnTo>
                    <a:lnTo>
                      <a:pt x="29230" y="10065"/>
                    </a:lnTo>
                    <a:lnTo>
                      <a:pt x="29209" y="10002"/>
                    </a:lnTo>
                    <a:lnTo>
                      <a:pt x="29126" y="10023"/>
                    </a:lnTo>
                    <a:lnTo>
                      <a:pt x="29105" y="10107"/>
                    </a:lnTo>
                    <a:lnTo>
                      <a:pt x="28958" y="10169"/>
                    </a:lnTo>
                    <a:lnTo>
                      <a:pt x="28854" y="10065"/>
                    </a:lnTo>
                    <a:lnTo>
                      <a:pt x="28854" y="9939"/>
                    </a:lnTo>
                    <a:lnTo>
                      <a:pt x="28770" y="9918"/>
                    </a:lnTo>
                    <a:lnTo>
                      <a:pt x="28665" y="9939"/>
                    </a:lnTo>
                    <a:lnTo>
                      <a:pt x="28603" y="9897"/>
                    </a:lnTo>
                    <a:lnTo>
                      <a:pt x="28644" y="9793"/>
                    </a:lnTo>
                    <a:lnTo>
                      <a:pt x="28707" y="9772"/>
                    </a:lnTo>
                    <a:lnTo>
                      <a:pt x="28749" y="9709"/>
                    </a:lnTo>
                    <a:lnTo>
                      <a:pt x="28812" y="9709"/>
                    </a:lnTo>
                    <a:lnTo>
                      <a:pt x="29126" y="9500"/>
                    </a:lnTo>
                    <a:lnTo>
                      <a:pt x="29168" y="9458"/>
                    </a:lnTo>
                    <a:lnTo>
                      <a:pt x="29042" y="9332"/>
                    </a:lnTo>
                    <a:lnTo>
                      <a:pt x="28875" y="9353"/>
                    </a:lnTo>
                    <a:lnTo>
                      <a:pt x="28875" y="9332"/>
                    </a:lnTo>
                    <a:lnTo>
                      <a:pt x="28979" y="9270"/>
                    </a:lnTo>
                    <a:lnTo>
                      <a:pt x="29042" y="9144"/>
                    </a:lnTo>
                    <a:lnTo>
                      <a:pt x="29168" y="9081"/>
                    </a:lnTo>
                    <a:lnTo>
                      <a:pt x="29147" y="9228"/>
                    </a:lnTo>
                    <a:lnTo>
                      <a:pt x="29189" y="9332"/>
                    </a:lnTo>
                    <a:lnTo>
                      <a:pt x="29293" y="9291"/>
                    </a:lnTo>
                    <a:lnTo>
                      <a:pt x="29377" y="9332"/>
                    </a:lnTo>
                    <a:lnTo>
                      <a:pt x="29461" y="9249"/>
                    </a:lnTo>
                    <a:lnTo>
                      <a:pt x="29461" y="9144"/>
                    </a:lnTo>
                    <a:lnTo>
                      <a:pt x="29377" y="9039"/>
                    </a:lnTo>
                    <a:lnTo>
                      <a:pt x="29293" y="9019"/>
                    </a:lnTo>
                    <a:lnTo>
                      <a:pt x="29293" y="8935"/>
                    </a:lnTo>
                    <a:lnTo>
                      <a:pt x="29314" y="8830"/>
                    </a:lnTo>
                    <a:lnTo>
                      <a:pt x="29293" y="8726"/>
                    </a:lnTo>
                    <a:lnTo>
                      <a:pt x="29314" y="8663"/>
                    </a:lnTo>
                    <a:lnTo>
                      <a:pt x="29314" y="8600"/>
                    </a:lnTo>
                    <a:lnTo>
                      <a:pt x="29209" y="8454"/>
                    </a:lnTo>
                    <a:lnTo>
                      <a:pt x="29272" y="8349"/>
                    </a:lnTo>
                    <a:lnTo>
                      <a:pt x="29209" y="8244"/>
                    </a:lnTo>
                    <a:lnTo>
                      <a:pt x="29272" y="8223"/>
                    </a:lnTo>
                    <a:lnTo>
                      <a:pt x="29272" y="8077"/>
                    </a:lnTo>
                    <a:lnTo>
                      <a:pt x="29356" y="7931"/>
                    </a:lnTo>
                    <a:lnTo>
                      <a:pt x="29356" y="7847"/>
                    </a:lnTo>
                    <a:lnTo>
                      <a:pt x="29419" y="7742"/>
                    </a:lnTo>
                    <a:lnTo>
                      <a:pt x="29419" y="7700"/>
                    </a:lnTo>
                    <a:lnTo>
                      <a:pt x="29356" y="7659"/>
                    </a:lnTo>
                    <a:lnTo>
                      <a:pt x="29377" y="7449"/>
                    </a:lnTo>
                    <a:lnTo>
                      <a:pt x="29356" y="7324"/>
                    </a:lnTo>
                    <a:lnTo>
                      <a:pt x="29251" y="7261"/>
                    </a:lnTo>
                    <a:lnTo>
                      <a:pt x="29272" y="7177"/>
                    </a:lnTo>
                    <a:lnTo>
                      <a:pt x="29251" y="7073"/>
                    </a:lnTo>
                    <a:lnTo>
                      <a:pt x="29293" y="7052"/>
                    </a:lnTo>
                    <a:lnTo>
                      <a:pt x="29335" y="6947"/>
                    </a:lnTo>
                    <a:lnTo>
                      <a:pt x="29272" y="6884"/>
                    </a:lnTo>
                    <a:lnTo>
                      <a:pt x="29230" y="6863"/>
                    </a:lnTo>
                    <a:cubicBezTo>
                      <a:pt x="29272" y="6842"/>
                      <a:pt x="29293" y="6801"/>
                      <a:pt x="29293" y="6759"/>
                    </a:cubicBezTo>
                    <a:cubicBezTo>
                      <a:pt x="29314" y="6696"/>
                      <a:pt x="29335" y="6654"/>
                      <a:pt x="29335" y="6591"/>
                    </a:cubicBezTo>
                    <a:lnTo>
                      <a:pt x="29377" y="6550"/>
                    </a:lnTo>
                    <a:lnTo>
                      <a:pt x="29377" y="6445"/>
                    </a:lnTo>
                    <a:lnTo>
                      <a:pt x="29440" y="6445"/>
                    </a:lnTo>
                    <a:lnTo>
                      <a:pt x="29523" y="6361"/>
                    </a:lnTo>
                    <a:lnTo>
                      <a:pt x="29586" y="6257"/>
                    </a:lnTo>
                    <a:lnTo>
                      <a:pt x="29649" y="6215"/>
                    </a:lnTo>
                    <a:lnTo>
                      <a:pt x="29753" y="6215"/>
                    </a:lnTo>
                    <a:lnTo>
                      <a:pt x="29816" y="6131"/>
                    </a:lnTo>
                    <a:lnTo>
                      <a:pt x="29900" y="6068"/>
                    </a:lnTo>
                    <a:lnTo>
                      <a:pt x="29942" y="5964"/>
                    </a:lnTo>
                    <a:lnTo>
                      <a:pt x="29942" y="5838"/>
                    </a:lnTo>
                    <a:lnTo>
                      <a:pt x="29900" y="5796"/>
                    </a:lnTo>
                    <a:lnTo>
                      <a:pt x="29963" y="5713"/>
                    </a:lnTo>
                    <a:lnTo>
                      <a:pt x="30005" y="5629"/>
                    </a:lnTo>
                    <a:lnTo>
                      <a:pt x="29795" y="5629"/>
                    </a:lnTo>
                    <a:lnTo>
                      <a:pt x="29733" y="5587"/>
                    </a:lnTo>
                    <a:lnTo>
                      <a:pt x="29753" y="5503"/>
                    </a:lnTo>
                    <a:lnTo>
                      <a:pt x="29837" y="5503"/>
                    </a:lnTo>
                    <a:lnTo>
                      <a:pt x="29921" y="5545"/>
                    </a:lnTo>
                    <a:lnTo>
                      <a:pt x="30025" y="5545"/>
                    </a:lnTo>
                    <a:lnTo>
                      <a:pt x="30130" y="5587"/>
                    </a:lnTo>
                    <a:lnTo>
                      <a:pt x="30214" y="5524"/>
                    </a:lnTo>
                    <a:lnTo>
                      <a:pt x="30297" y="5545"/>
                    </a:lnTo>
                    <a:lnTo>
                      <a:pt x="30318" y="5650"/>
                    </a:lnTo>
                    <a:lnTo>
                      <a:pt x="30465" y="5796"/>
                    </a:lnTo>
                    <a:lnTo>
                      <a:pt x="30549" y="5796"/>
                    </a:lnTo>
                    <a:lnTo>
                      <a:pt x="30569" y="5838"/>
                    </a:lnTo>
                    <a:lnTo>
                      <a:pt x="30653" y="5859"/>
                    </a:lnTo>
                    <a:lnTo>
                      <a:pt x="30779" y="5817"/>
                    </a:lnTo>
                    <a:lnTo>
                      <a:pt x="30988" y="5692"/>
                    </a:lnTo>
                    <a:lnTo>
                      <a:pt x="31134" y="5524"/>
                    </a:lnTo>
                    <a:lnTo>
                      <a:pt x="31302" y="5399"/>
                    </a:lnTo>
                    <a:lnTo>
                      <a:pt x="31365" y="5315"/>
                    </a:lnTo>
                    <a:lnTo>
                      <a:pt x="31302" y="5294"/>
                    </a:lnTo>
                    <a:lnTo>
                      <a:pt x="31344" y="5231"/>
                    </a:lnTo>
                    <a:lnTo>
                      <a:pt x="31469" y="5231"/>
                    </a:lnTo>
                    <a:lnTo>
                      <a:pt x="31595" y="5085"/>
                    </a:lnTo>
                    <a:lnTo>
                      <a:pt x="31825" y="4897"/>
                    </a:lnTo>
                    <a:lnTo>
                      <a:pt x="31825" y="4855"/>
                    </a:lnTo>
                    <a:lnTo>
                      <a:pt x="31930" y="4834"/>
                    </a:lnTo>
                    <a:lnTo>
                      <a:pt x="32013" y="4687"/>
                    </a:lnTo>
                    <a:lnTo>
                      <a:pt x="32181" y="4541"/>
                    </a:lnTo>
                    <a:lnTo>
                      <a:pt x="32222" y="4415"/>
                    </a:lnTo>
                    <a:lnTo>
                      <a:pt x="32285" y="4415"/>
                    </a:lnTo>
                    <a:lnTo>
                      <a:pt x="32327" y="4436"/>
                    </a:lnTo>
                    <a:lnTo>
                      <a:pt x="32327" y="4436"/>
                    </a:lnTo>
                    <a:lnTo>
                      <a:pt x="32306" y="4353"/>
                    </a:lnTo>
                    <a:lnTo>
                      <a:pt x="32222" y="4311"/>
                    </a:lnTo>
                    <a:lnTo>
                      <a:pt x="32222" y="4227"/>
                    </a:lnTo>
                    <a:lnTo>
                      <a:pt x="32076" y="4122"/>
                    </a:lnTo>
                    <a:lnTo>
                      <a:pt x="31804" y="4081"/>
                    </a:lnTo>
                    <a:lnTo>
                      <a:pt x="31657" y="4060"/>
                    </a:lnTo>
                    <a:lnTo>
                      <a:pt x="31574" y="4081"/>
                    </a:lnTo>
                    <a:lnTo>
                      <a:pt x="31511" y="4060"/>
                    </a:lnTo>
                    <a:lnTo>
                      <a:pt x="31511" y="3976"/>
                    </a:lnTo>
                    <a:lnTo>
                      <a:pt x="31469" y="3871"/>
                    </a:lnTo>
                    <a:lnTo>
                      <a:pt x="31406" y="3871"/>
                    </a:lnTo>
                    <a:lnTo>
                      <a:pt x="31385" y="3850"/>
                    </a:lnTo>
                    <a:lnTo>
                      <a:pt x="31281" y="3829"/>
                    </a:lnTo>
                    <a:lnTo>
                      <a:pt x="31197" y="3704"/>
                    </a:lnTo>
                    <a:lnTo>
                      <a:pt x="31051" y="3704"/>
                    </a:lnTo>
                    <a:lnTo>
                      <a:pt x="30967" y="3788"/>
                    </a:lnTo>
                    <a:lnTo>
                      <a:pt x="30946" y="3704"/>
                    </a:lnTo>
                    <a:lnTo>
                      <a:pt x="30841" y="3704"/>
                    </a:lnTo>
                    <a:lnTo>
                      <a:pt x="30779" y="3641"/>
                    </a:lnTo>
                    <a:lnTo>
                      <a:pt x="30674" y="3662"/>
                    </a:lnTo>
                    <a:lnTo>
                      <a:pt x="30507" y="3662"/>
                    </a:lnTo>
                    <a:lnTo>
                      <a:pt x="30235" y="3725"/>
                    </a:lnTo>
                    <a:lnTo>
                      <a:pt x="30130" y="3871"/>
                    </a:lnTo>
                    <a:lnTo>
                      <a:pt x="30214" y="3976"/>
                    </a:lnTo>
                    <a:lnTo>
                      <a:pt x="30130" y="4018"/>
                    </a:lnTo>
                    <a:lnTo>
                      <a:pt x="30109" y="4060"/>
                    </a:lnTo>
                    <a:lnTo>
                      <a:pt x="30193" y="4164"/>
                    </a:lnTo>
                    <a:lnTo>
                      <a:pt x="30214" y="4290"/>
                    </a:lnTo>
                    <a:lnTo>
                      <a:pt x="30088" y="4290"/>
                    </a:lnTo>
                    <a:lnTo>
                      <a:pt x="30046" y="4185"/>
                    </a:lnTo>
                    <a:lnTo>
                      <a:pt x="29984" y="4060"/>
                    </a:lnTo>
                    <a:lnTo>
                      <a:pt x="29900" y="4039"/>
                    </a:lnTo>
                    <a:lnTo>
                      <a:pt x="29816" y="4164"/>
                    </a:lnTo>
                    <a:lnTo>
                      <a:pt x="29837" y="4227"/>
                    </a:lnTo>
                    <a:lnTo>
                      <a:pt x="29837" y="4290"/>
                    </a:lnTo>
                    <a:lnTo>
                      <a:pt x="29733" y="4332"/>
                    </a:lnTo>
                    <a:lnTo>
                      <a:pt x="29712" y="4478"/>
                    </a:lnTo>
                    <a:lnTo>
                      <a:pt x="29565" y="4646"/>
                    </a:lnTo>
                    <a:lnTo>
                      <a:pt x="29523" y="4771"/>
                    </a:lnTo>
                    <a:lnTo>
                      <a:pt x="29502" y="4855"/>
                    </a:lnTo>
                    <a:lnTo>
                      <a:pt x="29565" y="4876"/>
                    </a:lnTo>
                    <a:lnTo>
                      <a:pt x="29461" y="4959"/>
                    </a:lnTo>
                    <a:lnTo>
                      <a:pt x="29461" y="5064"/>
                    </a:lnTo>
                    <a:lnTo>
                      <a:pt x="29377" y="5106"/>
                    </a:lnTo>
                    <a:lnTo>
                      <a:pt x="29272" y="5357"/>
                    </a:lnTo>
                    <a:lnTo>
                      <a:pt x="29272" y="5482"/>
                    </a:lnTo>
                    <a:lnTo>
                      <a:pt x="29209" y="5566"/>
                    </a:lnTo>
                    <a:lnTo>
                      <a:pt x="29293" y="5629"/>
                    </a:lnTo>
                    <a:lnTo>
                      <a:pt x="29293" y="5713"/>
                    </a:lnTo>
                    <a:lnTo>
                      <a:pt x="29251" y="5734"/>
                    </a:lnTo>
                    <a:lnTo>
                      <a:pt x="29251" y="5838"/>
                    </a:lnTo>
                    <a:lnTo>
                      <a:pt x="29189" y="6026"/>
                    </a:lnTo>
                    <a:lnTo>
                      <a:pt x="29063" y="6215"/>
                    </a:lnTo>
                    <a:lnTo>
                      <a:pt x="29084" y="6257"/>
                    </a:lnTo>
                    <a:lnTo>
                      <a:pt x="29189" y="6257"/>
                    </a:lnTo>
                    <a:lnTo>
                      <a:pt x="29209" y="6319"/>
                    </a:lnTo>
                    <a:cubicBezTo>
                      <a:pt x="29189" y="6319"/>
                      <a:pt x="29168" y="6340"/>
                      <a:pt x="29168" y="6340"/>
                    </a:cubicBezTo>
                    <a:lnTo>
                      <a:pt x="29105" y="6319"/>
                    </a:lnTo>
                    <a:lnTo>
                      <a:pt x="29042" y="6361"/>
                    </a:lnTo>
                    <a:lnTo>
                      <a:pt x="28958" y="6508"/>
                    </a:lnTo>
                    <a:lnTo>
                      <a:pt x="29042" y="6508"/>
                    </a:lnTo>
                    <a:cubicBezTo>
                      <a:pt x="29000" y="6529"/>
                      <a:pt x="28979" y="6550"/>
                      <a:pt x="28979" y="6612"/>
                    </a:cubicBezTo>
                    <a:lnTo>
                      <a:pt x="28875" y="6570"/>
                    </a:lnTo>
                    <a:lnTo>
                      <a:pt x="28791" y="6633"/>
                    </a:lnTo>
                    <a:lnTo>
                      <a:pt x="28791" y="6738"/>
                    </a:lnTo>
                    <a:lnTo>
                      <a:pt x="28644" y="6842"/>
                    </a:lnTo>
                    <a:lnTo>
                      <a:pt x="28582" y="6884"/>
                    </a:lnTo>
                    <a:cubicBezTo>
                      <a:pt x="28665" y="6612"/>
                      <a:pt x="28728" y="6257"/>
                      <a:pt x="28749" y="5943"/>
                    </a:cubicBezTo>
                    <a:lnTo>
                      <a:pt x="28937" y="5838"/>
                    </a:lnTo>
                    <a:lnTo>
                      <a:pt x="28937" y="5734"/>
                    </a:lnTo>
                    <a:lnTo>
                      <a:pt x="29000" y="5566"/>
                    </a:lnTo>
                    <a:lnTo>
                      <a:pt x="29000" y="5399"/>
                    </a:lnTo>
                    <a:lnTo>
                      <a:pt x="29063" y="5315"/>
                    </a:lnTo>
                    <a:lnTo>
                      <a:pt x="28979" y="5315"/>
                    </a:lnTo>
                    <a:lnTo>
                      <a:pt x="28937" y="5378"/>
                    </a:lnTo>
                    <a:lnTo>
                      <a:pt x="28791" y="5420"/>
                    </a:lnTo>
                    <a:lnTo>
                      <a:pt x="28728" y="5545"/>
                    </a:lnTo>
                    <a:lnTo>
                      <a:pt x="28686" y="5503"/>
                    </a:lnTo>
                    <a:lnTo>
                      <a:pt x="28686" y="5399"/>
                    </a:lnTo>
                    <a:lnTo>
                      <a:pt x="28770" y="5357"/>
                    </a:lnTo>
                    <a:lnTo>
                      <a:pt x="28770" y="5231"/>
                    </a:lnTo>
                    <a:lnTo>
                      <a:pt x="28749" y="5169"/>
                    </a:lnTo>
                    <a:lnTo>
                      <a:pt x="28665" y="5127"/>
                    </a:lnTo>
                    <a:lnTo>
                      <a:pt x="28749" y="5127"/>
                    </a:lnTo>
                    <a:lnTo>
                      <a:pt x="28791" y="5106"/>
                    </a:lnTo>
                    <a:lnTo>
                      <a:pt x="28770" y="4980"/>
                    </a:lnTo>
                    <a:lnTo>
                      <a:pt x="28582" y="4876"/>
                    </a:lnTo>
                    <a:lnTo>
                      <a:pt x="28540" y="4897"/>
                    </a:lnTo>
                    <a:lnTo>
                      <a:pt x="28352" y="4918"/>
                    </a:lnTo>
                    <a:lnTo>
                      <a:pt x="28331" y="4980"/>
                    </a:lnTo>
                    <a:lnTo>
                      <a:pt x="28247" y="4980"/>
                    </a:lnTo>
                    <a:lnTo>
                      <a:pt x="28247" y="4897"/>
                    </a:lnTo>
                    <a:lnTo>
                      <a:pt x="28331" y="4771"/>
                    </a:lnTo>
                    <a:lnTo>
                      <a:pt x="28414" y="4771"/>
                    </a:lnTo>
                    <a:lnTo>
                      <a:pt x="28540" y="4666"/>
                    </a:lnTo>
                    <a:lnTo>
                      <a:pt x="28749" y="4604"/>
                    </a:lnTo>
                    <a:lnTo>
                      <a:pt x="28791" y="4562"/>
                    </a:lnTo>
                    <a:lnTo>
                      <a:pt x="28937" y="4541"/>
                    </a:lnTo>
                    <a:lnTo>
                      <a:pt x="29000" y="4541"/>
                    </a:lnTo>
                    <a:lnTo>
                      <a:pt x="29063" y="4583"/>
                    </a:lnTo>
                    <a:lnTo>
                      <a:pt x="29105" y="4562"/>
                    </a:lnTo>
                    <a:lnTo>
                      <a:pt x="29147" y="4394"/>
                    </a:lnTo>
                    <a:lnTo>
                      <a:pt x="29189" y="4332"/>
                    </a:lnTo>
                    <a:lnTo>
                      <a:pt x="29063" y="4248"/>
                    </a:lnTo>
                    <a:lnTo>
                      <a:pt x="29042" y="4185"/>
                    </a:lnTo>
                    <a:lnTo>
                      <a:pt x="29105" y="4164"/>
                    </a:lnTo>
                    <a:lnTo>
                      <a:pt x="29168" y="4122"/>
                    </a:lnTo>
                    <a:lnTo>
                      <a:pt x="29189" y="4164"/>
                    </a:lnTo>
                    <a:lnTo>
                      <a:pt x="29272" y="4185"/>
                    </a:lnTo>
                    <a:lnTo>
                      <a:pt x="29419" y="4122"/>
                    </a:lnTo>
                    <a:lnTo>
                      <a:pt x="29481" y="4039"/>
                    </a:lnTo>
                    <a:lnTo>
                      <a:pt x="29461" y="3955"/>
                    </a:lnTo>
                    <a:lnTo>
                      <a:pt x="29481" y="3913"/>
                    </a:lnTo>
                    <a:lnTo>
                      <a:pt x="29461" y="3829"/>
                    </a:lnTo>
                    <a:lnTo>
                      <a:pt x="29377" y="3850"/>
                    </a:lnTo>
                    <a:lnTo>
                      <a:pt x="29293" y="3746"/>
                    </a:lnTo>
                    <a:lnTo>
                      <a:pt x="29042" y="3746"/>
                    </a:lnTo>
                    <a:lnTo>
                      <a:pt x="28958" y="3725"/>
                    </a:lnTo>
                    <a:lnTo>
                      <a:pt x="28896" y="3767"/>
                    </a:lnTo>
                    <a:lnTo>
                      <a:pt x="28770" y="3767"/>
                    </a:lnTo>
                    <a:lnTo>
                      <a:pt x="28665" y="3725"/>
                    </a:lnTo>
                    <a:lnTo>
                      <a:pt x="28582" y="3746"/>
                    </a:lnTo>
                    <a:lnTo>
                      <a:pt x="28519" y="3641"/>
                    </a:lnTo>
                    <a:lnTo>
                      <a:pt x="28435" y="3599"/>
                    </a:lnTo>
                    <a:lnTo>
                      <a:pt x="28435" y="3516"/>
                    </a:lnTo>
                    <a:lnTo>
                      <a:pt x="28477" y="3453"/>
                    </a:lnTo>
                    <a:lnTo>
                      <a:pt x="28456" y="3411"/>
                    </a:lnTo>
                    <a:lnTo>
                      <a:pt x="28310" y="3390"/>
                    </a:lnTo>
                    <a:lnTo>
                      <a:pt x="28226" y="3432"/>
                    </a:lnTo>
                    <a:lnTo>
                      <a:pt x="28163" y="3495"/>
                    </a:lnTo>
                    <a:lnTo>
                      <a:pt x="28226" y="3537"/>
                    </a:lnTo>
                    <a:lnTo>
                      <a:pt x="28331" y="3537"/>
                    </a:lnTo>
                    <a:lnTo>
                      <a:pt x="28268" y="3641"/>
                    </a:lnTo>
                    <a:lnTo>
                      <a:pt x="28142" y="3620"/>
                    </a:lnTo>
                    <a:lnTo>
                      <a:pt x="28059" y="3495"/>
                    </a:lnTo>
                    <a:lnTo>
                      <a:pt x="28017" y="3516"/>
                    </a:lnTo>
                    <a:lnTo>
                      <a:pt x="27954" y="3495"/>
                    </a:lnTo>
                    <a:lnTo>
                      <a:pt x="27849" y="3537"/>
                    </a:lnTo>
                    <a:lnTo>
                      <a:pt x="27828" y="3641"/>
                    </a:lnTo>
                    <a:lnTo>
                      <a:pt x="27787" y="3662"/>
                    </a:lnTo>
                    <a:lnTo>
                      <a:pt x="27808" y="3767"/>
                    </a:lnTo>
                    <a:lnTo>
                      <a:pt x="27808" y="3871"/>
                    </a:lnTo>
                    <a:lnTo>
                      <a:pt x="27891" y="3934"/>
                    </a:lnTo>
                    <a:lnTo>
                      <a:pt x="27891" y="4060"/>
                    </a:lnTo>
                    <a:lnTo>
                      <a:pt x="27828" y="4122"/>
                    </a:lnTo>
                    <a:lnTo>
                      <a:pt x="27808" y="4248"/>
                    </a:lnTo>
                    <a:lnTo>
                      <a:pt x="27787" y="4248"/>
                    </a:lnTo>
                    <a:lnTo>
                      <a:pt x="27745" y="4018"/>
                    </a:lnTo>
                    <a:lnTo>
                      <a:pt x="27703" y="3913"/>
                    </a:lnTo>
                    <a:lnTo>
                      <a:pt x="27619" y="3850"/>
                    </a:lnTo>
                    <a:lnTo>
                      <a:pt x="27598" y="3934"/>
                    </a:lnTo>
                    <a:lnTo>
                      <a:pt x="27515" y="3934"/>
                    </a:lnTo>
                    <a:lnTo>
                      <a:pt x="27431" y="4018"/>
                    </a:lnTo>
                    <a:lnTo>
                      <a:pt x="27431" y="4143"/>
                    </a:lnTo>
                    <a:lnTo>
                      <a:pt x="27515" y="4248"/>
                    </a:lnTo>
                    <a:lnTo>
                      <a:pt x="27515" y="4332"/>
                    </a:lnTo>
                    <a:lnTo>
                      <a:pt x="27619" y="4457"/>
                    </a:lnTo>
                    <a:lnTo>
                      <a:pt x="27745" y="4457"/>
                    </a:lnTo>
                    <a:lnTo>
                      <a:pt x="27808" y="4353"/>
                    </a:lnTo>
                    <a:lnTo>
                      <a:pt x="27828" y="4353"/>
                    </a:lnTo>
                    <a:lnTo>
                      <a:pt x="27849" y="4457"/>
                    </a:lnTo>
                    <a:lnTo>
                      <a:pt x="27933" y="4583"/>
                    </a:lnTo>
                    <a:lnTo>
                      <a:pt x="27933" y="4666"/>
                    </a:lnTo>
                    <a:lnTo>
                      <a:pt x="27849" y="4666"/>
                    </a:lnTo>
                    <a:lnTo>
                      <a:pt x="27808" y="4562"/>
                    </a:lnTo>
                    <a:lnTo>
                      <a:pt x="27724" y="4541"/>
                    </a:lnTo>
                    <a:lnTo>
                      <a:pt x="27619" y="4562"/>
                    </a:lnTo>
                    <a:lnTo>
                      <a:pt x="27577" y="4604"/>
                    </a:lnTo>
                    <a:lnTo>
                      <a:pt x="27619" y="4708"/>
                    </a:lnTo>
                    <a:lnTo>
                      <a:pt x="27598" y="4792"/>
                    </a:lnTo>
                    <a:lnTo>
                      <a:pt x="27515" y="4876"/>
                    </a:lnTo>
                    <a:lnTo>
                      <a:pt x="27536" y="4959"/>
                    </a:lnTo>
                    <a:lnTo>
                      <a:pt x="27473" y="5085"/>
                    </a:lnTo>
                    <a:lnTo>
                      <a:pt x="27410" y="5127"/>
                    </a:lnTo>
                    <a:lnTo>
                      <a:pt x="27431" y="5231"/>
                    </a:lnTo>
                    <a:lnTo>
                      <a:pt x="27389" y="5294"/>
                    </a:lnTo>
                    <a:lnTo>
                      <a:pt x="27284" y="5273"/>
                    </a:lnTo>
                    <a:lnTo>
                      <a:pt x="27201" y="5169"/>
                    </a:lnTo>
                    <a:lnTo>
                      <a:pt x="27201" y="5064"/>
                    </a:lnTo>
                    <a:lnTo>
                      <a:pt x="27075" y="4897"/>
                    </a:lnTo>
                    <a:lnTo>
                      <a:pt x="27075" y="4792"/>
                    </a:lnTo>
                    <a:lnTo>
                      <a:pt x="27054" y="4708"/>
                    </a:lnTo>
                    <a:lnTo>
                      <a:pt x="26950" y="4687"/>
                    </a:lnTo>
                    <a:lnTo>
                      <a:pt x="26950" y="4646"/>
                    </a:lnTo>
                    <a:lnTo>
                      <a:pt x="26992" y="4604"/>
                    </a:lnTo>
                    <a:lnTo>
                      <a:pt x="27033" y="4562"/>
                    </a:lnTo>
                    <a:lnTo>
                      <a:pt x="26992" y="4478"/>
                    </a:lnTo>
                    <a:lnTo>
                      <a:pt x="26887" y="4457"/>
                    </a:lnTo>
                    <a:lnTo>
                      <a:pt x="26740" y="4499"/>
                    </a:lnTo>
                    <a:lnTo>
                      <a:pt x="26699" y="4457"/>
                    </a:lnTo>
                    <a:lnTo>
                      <a:pt x="26657" y="4478"/>
                    </a:lnTo>
                    <a:lnTo>
                      <a:pt x="26594" y="4562"/>
                    </a:lnTo>
                    <a:lnTo>
                      <a:pt x="26489" y="4604"/>
                    </a:lnTo>
                    <a:lnTo>
                      <a:pt x="26364" y="4792"/>
                    </a:lnTo>
                    <a:lnTo>
                      <a:pt x="26427" y="4876"/>
                    </a:lnTo>
                    <a:lnTo>
                      <a:pt x="26427" y="5064"/>
                    </a:lnTo>
                    <a:lnTo>
                      <a:pt x="26385" y="5127"/>
                    </a:lnTo>
                    <a:lnTo>
                      <a:pt x="26448" y="5210"/>
                    </a:lnTo>
                    <a:lnTo>
                      <a:pt x="26427" y="5378"/>
                    </a:lnTo>
                    <a:lnTo>
                      <a:pt x="26322" y="5420"/>
                    </a:lnTo>
                    <a:lnTo>
                      <a:pt x="26322" y="5545"/>
                    </a:lnTo>
                    <a:lnTo>
                      <a:pt x="26364" y="5608"/>
                    </a:lnTo>
                    <a:lnTo>
                      <a:pt x="26448" y="5587"/>
                    </a:lnTo>
                    <a:lnTo>
                      <a:pt x="26489" y="5629"/>
                    </a:lnTo>
                    <a:lnTo>
                      <a:pt x="26573" y="5587"/>
                    </a:lnTo>
                    <a:lnTo>
                      <a:pt x="26636" y="5608"/>
                    </a:lnTo>
                    <a:lnTo>
                      <a:pt x="26636" y="5734"/>
                    </a:lnTo>
                    <a:lnTo>
                      <a:pt x="26657" y="5796"/>
                    </a:lnTo>
                    <a:lnTo>
                      <a:pt x="26699" y="5796"/>
                    </a:lnTo>
                    <a:lnTo>
                      <a:pt x="26782" y="5922"/>
                    </a:lnTo>
                    <a:lnTo>
                      <a:pt x="26782" y="6110"/>
                    </a:lnTo>
                    <a:lnTo>
                      <a:pt x="26887" y="6236"/>
                    </a:lnTo>
                    <a:lnTo>
                      <a:pt x="26887" y="6319"/>
                    </a:lnTo>
                    <a:lnTo>
                      <a:pt x="26929" y="6424"/>
                    </a:lnTo>
                    <a:lnTo>
                      <a:pt x="27012" y="6466"/>
                    </a:lnTo>
                    <a:lnTo>
                      <a:pt x="26992" y="6550"/>
                    </a:lnTo>
                    <a:lnTo>
                      <a:pt x="27012" y="6696"/>
                    </a:lnTo>
                    <a:lnTo>
                      <a:pt x="26929" y="6842"/>
                    </a:lnTo>
                    <a:lnTo>
                      <a:pt x="27012" y="6905"/>
                    </a:lnTo>
                    <a:lnTo>
                      <a:pt x="27033" y="7052"/>
                    </a:lnTo>
                    <a:lnTo>
                      <a:pt x="27012" y="7156"/>
                    </a:lnTo>
                    <a:lnTo>
                      <a:pt x="27033" y="7198"/>
                    </a:lnTo>
                    <a:lnTo>
                      <a:pt x="27117" y="7156"/>
                    </a:lnTo>
                    <a:lnTo>
                      <a:pt x="27180" y="7198"/>
                    </a:lnTo>
                    <a:lnTo>
                      <a:pt x="27180" y="7324"/>
                    </a:lnTo>
                    <a:lnTo>
                      <a:pt x="27264" y="7387"/>
                    </a:lnTo>
                    <a:lnTo>
                      <a:pt x="27410" y="7324"/>
                    </a:lnTo>
                    <a:lnTo>
                      <a:pt x="27452" y="7198"/>
                    </a:lnTo>
                    <a:lnTo>
                      <a:pt x="27598" y="7114"/>
                    </a:lnTo>
                    <a:lnTo>
                      <a:pt x="27619" y="7010"/>
                    </a:lnTo>
                    <a:lnTo>
                      <a:pt x="27556" y="6968"/>
                    </a:lnTo>
                    <a:lnTo>
                      <a:pt x="27494" y="6759"/>
                    </a:lnTo>
                    <a:lnTo>
                      <a:pt x="27515" y="6654"/>
                    </a:lnTo>
                    <a:lnTo>
                      <a:pt x="27703" y="6466"/>
                    </a:lnTo>
                    <a:lnTo>
                      <a:pt x="27703" y="6550"/>
                    </a:lnTo>
                    <a:lnTo>
                      <a:pt x="27598" y="6675"/>
                    </a:lnTo>
                    <a:lnTo>
                      <a:pt x="27640" y="6905"/>
                    </a:lnTo>
                    <a:lnTo>
                      <a:pt x="27724" y="6947"/>
                    </a:lnTo>
                    <a:lnTo>
                      <a:pt x="27828" y="6884"/>
                    </a:lnTo>
                    <a:lnTo>
                      <a:pt x="27954" y="6968"/>
                    </a:lnTo>
                    <a:lnTo>
                      <a:pt x="28121" y="6905"/>
                    </a:lnTo>
                    <a:lnTo>
                      <a:pt x="28121" y="6842"/>
                    </a:lnTo>
                    <a:lnTo>
                      <a:pt x="28247" y="6780"/>
                    </a:lnTo>
                    <a:lnTo>
                      <a:pt x="28352" y="6780"/>
                    </a:lnTo>
                    <a:lnTo>
                      <a:pt x="28435" y="6738"/>
                    </a:lnTo>
                    <a:lnTo>
                      <a:pt x="28477" y="6780"/>
                    </a:lnTo>
                    <a:lnTo>
                      <a:pt x="28498" y="6759"/>
                    </a:lnTo>
                    <a:lnTo>
                      <a:pt x="28498" y="6759"/>
                    </a:lnTo>
                    <a:cubicBezTo>
                      <a:pt x="28477" y="6863"/>
                      <a:pt x="28456" y="6989"/>
                      <a:pt x="28456" y="7094"/>
                    </a:cubicBezTo>
                    <a:lnTo>
                      <a:pt x="28435" y="7114"/>
                    </a:lnTo>
                    <a:lnTo>
                      <a:pt x="28456" y="7156"/>
                    </a:lnTo>
                    <a:lnTo>
                      <a:pt x="28456" y="7219"/>
                    </a:lnTo>
                    <a:cubicBezTo>
                      <a:pt x="28456" y="7283"/>
                      <a:pt x="28503" y="7308"/>
                      <a:pt x="28554" y="7308"/>
                    </a:cubicBezTo>
                    <a:cubicBezTo>
                      <a:pt x="28586" y="7308"/>
                      <a:pt x="28620" y="7298"/>
                      <a:pt x="28644" y="7282"/>
                    </a:cubicBezTo>
                    <a:lnTo>
                      <a:pt x="28707" y="7282"/>
                    </a:lnTo>
                    <a:lnTo>
                      <a:pt x="28707" y="7324"/>
                    </a:lnTo>
                    <a:lnTo>
                      <a:pt x="28582" y="7533"/>
                    </a:lnTo>
                    <a:lnTo>
                      <a:pt x="28561" y="7617"/>
                    </a:lnTo>
                    <a:lnTo>
                      <a:pt x="28456" y="7679"/>
                    </a:lnTo>
                    <a:lnTo>
                      <a:pt x="28477" y="7596"/>
                    </a:lnTo>
                    <a:lnTo>
                      <a:pt x="28435" y="7533"/>
                    </a:lnTo>
                    <a:lnTo>
                      <a:pt x="28477" y="7407"/>
                    </a:lnTo>
                    <a:lnTo>
                      <a:pt x="28393" y="7324"/>
                    </a:lnTo>
                    <a:lnTo>
                      <a:pt x="28268" y="7387"/>
                    </a:lnTo>
                    <a:lnTo>
                      <a:pt x="28184" y="7512"/>
                    </a:lnTo>
                    <a:lnTo>
                      <a:pt x="28121" y="7512"/>
                    </a:lnTo>
                    <a:lnTo>
                      <a:pt x="28038" y="7679"/>
                    </a:lnTo>
                    <a:lnTo>
                      <a:pt x="27954" y="7700"/>
                    </a:lnTo>
                    <a:lnTo>
                      <a:pt x="27870" y="7910"/>
                    </a:lnTo>
                    <a:lnTo>
                      <a:pt x="27724" y="8056"/>
                    </a:lnTo>
                    <a:lnTo>
                      <a:pt x="27703" y="8203"/>
                    </a:lnTo>
                    <a:lnTo>
                      <a:pt x="27745" y="8328"/>
                    </a:lnTo>
                    <a:lnTo>
                      <a:pt x="27745" y="8412"/>
                    </a:lnTo>
                    <a:lnTo>
                      <a:pt x="27808" y="8433"/>
                    </a:lnTo>
                    <a:lnTo>
                      <a:pt x="27870" y="8370"/>
                    </a:lnTo>
                    <a:lnTo>
                      <a:pt x="27933" y="8370"/>
                    </a:lnTo>
                    <a:lnTo>
                      <a:pt x="27933" y="8454"/>
                    </a:lnTo>
                    <a:lnTo>
                      <a:pt x="27828" y="8537"/>
                    </a:lnTo>
                    <a:lnTo>
                      <a:pt x="27828" y="8579"/>
                    </a:lnTo>
                    <a:lnTo>
                      <a:pt x="27724" y="8579"/>
                    </a:lnTo>
                    <a:lnTo>
                      <a:pt x="27619" y="8642"/>
                    </a:lnTo>
                    <a:lnTo>
                      <a:pt x="27431" y="8830"/>
                    </a:lnTo>
                    <a:lnTo>
                      <a:pt x="27347" y="8935"/>
                    </a:lnTo>
                    <a:lnTo>
                      <a:pt x="27326" y="9207"/>
                    </a:lnTo>
                    <a:lnTo>
                      <a:pt x="27389" y="9311"/>
                    </a:lnTo>
                    <a:lnTo>
                      <a:pt x="27389" y="9395"/>
                    </a:lnTo>
                    <a:lnTo>
                      <a:pt x="27326" y="9500"/>
                    </a:lnTo>
                    <a:lnTo>
                      <a:pt x="27347" y="9563"/>
                    </a:lnTo>
                    <a:lnTo>
                      <a:pt x="27389" y="9625"/>
                    </a:lnTo>
                    <a:lnTo>
                      <a:pt x="27452" y="9625"/>
                    </a:lnTo>
                    <a:lnTo>
                      <a:pt x="27515" y="9667"/>
                    </a:lnTo>
                    <a:lnTo>
                      <a:pt x="27536" y="9793"/>
                    </a:lnTo>
                    <a:lnTo>
                      <a:pt x="27640" y="9835"/>
                    </a:lnTo>
                    <a:lnTo>
                      <a:pt x="27703" y="9939"/>
                    </a:lnTo>
                    <a:lnTo>
                      <a:pt x="27745" y="9939"/>
                    </a:lnTo>
                    <a:lnTo>
                      <a:pt x="27828" y="9814"/>
                    </a:lnTo>
                    <a:lnTo>
                      <a:pt x="27808" y="9939"/>
                    </a:lnTo>
                    <a:lnTo>
                      <a:pt x="27849" y="10107"/>
                    </a:lnTo>
                    <a:lnTo>
                      <a:pt x="28017" y="10127"/>
                    </a:lnTo>
                    <a:lnTo>
                      <a:pt x="28080" y="10190"/>
                    </a:lnTo>
                    <a:lnTo>
                      <a:pt x="28184" y="10190"/>
                    </a:lnTo>
                    <a:lnTo>
                      <a:pt x="28331" y="10211"/>
                    </a:lnTo>
                    <a:lnTo>
                      <a:pt x="28331" y="10295"/>
                    </a:lnTo>
                    <a:lnTo>
                      <a:pt x="28226" y="10504"/>
                    </a:lnTo>
                    <a:lnTo>
                      <a:pt x="28121" y="10546"/>
                    </a:lnTo>
                    <a:lnTo>
                      <a:pt x="28080" y="10525"/>
                    </a:lnTo>
                    <a:lnTo>
                      <a:pt x="28121" y="10420"/>
                    </a:lnTo>
                    <a:lnTo>
                      <a:pt x="28226" y="10379"/>
                    </a:lnTo>
                    <a:lnTo>
                      <a:pt x="28080" y="10337"/>
                    </a:lnTo>
                    <a:lnTo>
                      <a:pt x="27954" y="10379"/>
                    </a:lnTo>
                    <a:lnTo>
                      <a:pt x="27849" y="10504"/>
                    </a:lnTo>
                    <a:lnTo>
                      <a:pt x="27912" y="10546"/>
                    </a:lnTo>
                    <a:lnTo>
                      <a:pt x="27912" y="10630"/>
                    </a:lnTo>
                    <a:lnTo>
                      <a:pt x="27745" y="10713"/>
                    </a:lnTo>
                    <a:lnTo>
                      <a:pt x="27661" y="10797"/>
                    </a:lnTo>
                    <a:lnTo>
                      <a:pt x="27598" y="10797"/>
                    </a:lnTo>
                    <a:lnTo>
                      <a:pt x="27515" y="10944"/>
                    </a:lnTo>
                    <a:lnTo>
                      <a:pt x="27536" y="11006"/>
                    </a:lnTo>
                    <a:lnTo>
                      <a:pt x="27619" y="11006"/>
                    </a:lnTo>
                    <a:lnTo>
                      <a:pt x="27661" y="11048"/>
                    </a:lnTo>
                    <a:lnTo>
                      <a:pt x="27766" y="11027"/>
                    </a:lnTo>
                    <a:lnTo>
                      <a:pt x="27828" y="10923"/>
                    </a:lnTo>
                    <a:lnTo>
                      <a:pt x="27808" y="10860"/>
                    </a:lnTo>
                    <a:lnTo>
                      <a:pt x="27870" y="10839"/>
                    </a:lnTo>
                    <a:lnTo>
                      <a:pt x="27954" y="10797"/>
                    </a:lnTo>
                    <a:lnTo>
                      <a:pt x="28017" y="10839"/>
                    </a:lnTo>
                    <a:lnTo>
                      <a:pt x="27975" y="10944"/>
                    </a:lnTo>
                    <a:lnTo>
                      <a:pt x="27912" y="11069"/>
                    </a:lnTo>
                    <a:lnTo>
                      <a:pt x="27870" y="11236"/>
                    </a:lnTo>
                    <a:lnTo>
                      <a:pt x="27870" y="11320"/>
                    </a:lnTo>
                    <a:lnTo>
                      <a:pt x="27808" y="11383"/>
                    </a:lnTo>
                    <a:lnTo>
                      <a:pt x="27640" y="11425"/>
                    </a:lnTo>
                    <a:lnTo>
                      <a:pt x="27536" y="11529"/>
                    </a:lnTo>
                    <a:lnTo>
                      <a:pt x="27452" y="11550"/>
                    </a:lnTo>
                    <a:lnTo>
                      <a:pt x="27452" y="11592"/>
                    </a:lnTo>
                    <a:lnTo>
                      <a:pt x="27410" y="11697"/>
                    </a:lnTo>
                    <a:lnTo>
                      <a:pt x="27138" y="11801"/>
                    </a:lnTo>
                    <a:lnTo>
                      <a:pt x="27075" y="11906"/>
                    </a:lnTo>
                    <a:lnTo>
                      <a:pt x="26971" y="11948"/>
                    </a:lnTo>
                    <a:lnTo>
                      <a:pt x="26929" y="11885"/>
                    </a:lnTo>
                    <a:lnTo>
                      <a:pt x="26887" y="11885"/>
                    </a:lnTo>
                    <a:lnTo>
                      <a:pt x="26866" y="11843"/>
                    </a:lnTo>
                    <a:lnTo>
                      <a:pt x="26803" y="11906"/>
                    </a:lnTo>
                    <a:lnTo>
                      <a:pt x="26720" y="11948"/>
                    </a:lnTo>
                    <a:lnTo>
                      <a:pt x="26720" y="11948"/>
                    </a:lnTo>
                    <a:lnTo>
                      <a:pt x="26761" y="11885"/>
                    </a:lnTo>
                    <a:lnTo>
                      <a:pt x="26720" y="11843"/>
                    </a:lnTo>
                    <a:lnTo>
                      <a:pt x="26615" y="11948"/>
                    </a:lnTo>
                    <a:lnTo>
                      <a:pt x="26573" y="12094"/>
                    </a:lnTo>
                    <a:lnTo>
                      <a:pt x="26468" y="12262"/>
                    </a:lnTo>
                    <a:lnTo>
                      <a:pt x="26448" y="12304"/>
                    </a:lnTo>
                    <a:lnTo>
                      <a:pt x="26489" y="12387"/>
                    </a:lnTo>
                    <a:lnTo>
                      <a:pt x="26489" y="12471"/>
                    </a:lnTo>
                    <a:lnTo>
                      <a:pt x="26406" y="12617"/>
                    </a:lnTo>
                    <a:lnTo>
                      <a:pt x="26406" y="12701"/>
                    </a:lnTo>
                    <a:lnTo>
                      <a:pt x="26468" y="12785"/>
                    </a:lnTo>
                    <a:lnTo>
                      <a:pt x="26385" y="12827"/>
                    </a:lnTo>
                    <a:lnTo>
                      <a:pt x="26343" y="12952"/>
                    </a:lnTo>
                    <a:lnTo>
                      <a:pt x="26364" y="12952"/>
                    </a:lnTo>
                    <a:lnTo>
                      <a:pt x="26448" y="12931"/>
                    </a:lnTo>
                    <a:lnTo>
                      <a:pt x="26489" y="12848"/>
                    </a:lnTo>
                    <a:lnTo>
                      <a:pt x="26594" y="12889"/>
                    </a:lnTo>
                    <a:lnTo>
                      <a:pt x="26699" y="12806"/>
                    </a:lnTo>
                    <a:lnTo>
                      <a:pt x="26615" y="12910"/>
                    </a:lnTo>
                    <a:lnTo>
                      <a:pt x="26510" y="12910"/>
                    </a:lnTo>
                    <a:lnTo>
                      <a:pt x="26406" y="13015"/>
                    </a:lnTo>
                    <a:lnTo>
                      <a:pt x="26259" y="13057"/>
                    </a:lnTo>
                    <a:lnTo>
                      <a:pt x="26259" y="13203"/>
                    </a:lnTo>
                    <a:lnTo>
                      <a:pt x="26176" y="13266"/>
                    </a:lnTo>
                    <a:lnTo>
                      <a:pt x="26071" y="13203"/>
                    </a:lnTo>
                    <a:lnTo>
                      <a:pt x="25945" y="13203"/>
                    </a:lnTo>
                    <a:lnTo>
                      <a:pt x="25862" y="13120"/>
                    </a:lnTo>
                    <a:lnTo>
                      <a:pt x="25778" y="13161"/>
                    </a:lnTo>
                    <a:lnTo>
                      <a:pt x="25820" y="13350"/>
                    </a:lnTo>
                    <a:lnTo>
                      <a:pt x="25631" y="13245"/>
                    </a:lnTo>
                    <a:lnTo>
                      <a:pt x="25694" y="12994"/>
                    </a:lnTo>
                    <a:lnTo>
                      <a:pt x="25631" y="12827"/>
                    </a:lnTo>
                    <a:lnTo>
                      <a:pt x="25548" y="12722"/>
                    </a:lnTo>
                    <a:lnTo>
                      <a:pt x="25590" y="12555"/>
                    </a:lnTo>
                    <a:lnTo>
                      <a:pt x="25631" y="12555"/>
                    </a:lnTo>
                    <a:lnTo>
                      <a:pt x="25673" y="12722"/>
                    </a:lnTo>
                    <a:lnTo>
                      <a:pt x="25820" y="12638"/>
                    </a:lnTo>
                    <a:lnTo>
                      <a:pt x="25862" y="12743"/>
                    </a:lnTo>
                    <a:lnTo>
                      <a:pt x="25987" y="12806"/>
                    </a:lnTo>
                    <a:lnTo>
                      <a:pt x="26071" y="12722"/>
                    </a:lnTo>
                    <a:lnTo>
                      <a:pt x="26071" y="12638"/>
                    </a:lnTo>
                    <a:lnTo>
                      <a:pt x="26134" y="12492"/>
                    </a:lnTo>
                    <a:lnTo>
                      <a:pt x="26029" y="12513"/>
                    </a:lnTo>
                    <a:lnTo>
                      <a:pt x="25945" y="12492"/>
                    </a:lnTo>
                    <a:lnTo>
                      <a:pt x="26029" y="12429"/>
                    </a:lnTo>
                    <a:lnTo>
                      <a:pt x="26092" y="12304"/>
                    </a:lnTo>
                    <a:lnTo>
                      <a:pt x="26029" y="12304"/>
                    </a:lnTo>
                    <a:lnTo>
                      <a:pt x="25945" y="12387"/>
                    </a:lnTo>
                    <a:lnTo>
                      <a:pt x="25778" y="12429"/>
                    </a:lnTo>
                    <a:lnTo>
                      <a:pt x="25778" y="12345"/>
                    </a:lnTo>
                    <a:lnTo>
                      <a:pt x="25924" y="12283"/>
                    </a:lnTo>
                    <a:lnTo>
                      <a:pt x="25924" y="12178"/>
                    </a:lnTo>
                    <a:lnTo>
                      <a:pt x="25841" y="12178"/>
                    </a:lnTo>
                    <a:lnTo>
                      <a:pt x="25736" y="12220"/>
                    </a:lnTo>
                    <a:lnTo>
                      <a:pt x="25736" y="12136"/>
                    </a:lnTo>
                    <a:lnTo>
                      <a:pt x="25778" y="11969"/>
                    </a:lnTo>
                    <a:lnTo>
                      <a:pt x="25862" y="11864"/>
                    </a:lnTo>
                    <a:lnTo>
                      <a:pt x="25883" y="11969"/>
                    </a:lnTo>
                    <a:lnTo>
                      <a:pt x="25945" y="11906"/>
                    </a:lnTo>
                    <a:lnTo>
                      <a:pt x="25945" y="11822"/>
                    </a:lnTo>
                    <a:lnTo>
                      <a:pt x="26092" y="11676"/>
                    </a:lnTo>
                    <a:lnTo>
                      <a:pt x="26092" y="11592"/>
                    </a:lnTo>
                    <a:lnTo>
                      <a:pt x="26280" y="11488"/>
                    </a:lnTo>
                    <a:lnTo>
                      <a:pt x="26280" y="11362"/>
                    </a:lnTo>
                    <a:lnTo>
                      <a:pt x="26364" y="11299"/>
                    </a:lnTo>
                    <a:lnTo>
                      <a:pt x="26448" y="11278"/>
                    </a:lnTo>
                    <a:lnTo>
                      <a:pt x="26448" y="11236"/>
                    </a:lnTo>
                    <a:lnTo>
                      <a:pt x="26343" y="11236"/>
                    </a:lnTo>
                    <a:lnTo>
                      <a:pt x="26196" y="11257"/>
                    </a:lnTo>
                    <a:lnTo>
                      <a:pt x="26155" y="11425"/>
                    </a:lnTo>
                    <a:lnTo>
                      <a:pt x="26029" y="11488"/>
                    </a:lnTo>
                    <a:lnTo>
                      <a:pt x="25945" y="11467"/>
                    </a:lnTo>
                    <a:lnTo>
                      <a:pt x="25966" y="11425"/>
                    </a:lnTo>
                    <a:lnTo>
                      <a:pt x="26113" y="11362"/>
                    </a:lnTo>
                    <a:lnTo>
                      <a:pt x="26134" y="11257"/>
                    </a:lnTo>
                    <a:lnTo>
                      <a:pt x="26050" y="11216"/>
                    </a:lnTo>
                    <a:lnTo>
                      <a:pt x="25966" y="11236"/>
                    </a:lnTo>
                    <a:lnTo>
                      <a:pt x="25883" y="11153"/>
                    </a:lnTo>
                    <a:lnTo>
                      <a:pt x="25924" y="11069"/>
                    </a:lnTo>
                    <a:lnTo>
                      <a:pt x="25945" y="10944"/>
                    </a:lnTo>
                    <a:lnTo>
                      <a:pt x="25862" y="10860"/>
                    </a:lnTo>
                    <a:lnTo>
                      <a:pt x="25820" y="10902"/>
                    </a:lnTo>
                    <a:lnTo>
                      <a:pt x="25778" y="10964"/>
                    </a:lnTo>
                    <a:lnTo>
                      <a:pt x="25778" y="10902"/>
                    </a:lnTo>
                    <a:lnTo>
                      <a:pt x="25820" y="10818"/>
                    </a:lnTo>
                    <a:lnTo>
                      <a:pt x="25757" y="10713"/>
                    </a:lnTo>
                    <a:lnTo>
                      <a:pt x="25652" y="10713"/>
                    </a:lnTo>
                    <a:lnTo>
                      <a:pt x="25631" y="10902"/>
                    </a:lnTo>
                    <a:lnTo>
                      <a:pt x="25527" y="10964"/>
                    </a:lnTo>
                    <a:lnTo>
                      <a:pt x="25506" y="11027"/>
                    </a:lnTo>
                    <a:lnTo>
                      <a:pt x="25443" y="10985"/>
                    </a:lnTo>
                    <a:lnTo>
                      <a:pt x="25443" y="10923"/>
                    </a:lnTo>
                    <a:lnTo>
                      <a:pt x="25401" y="10839"/>
                    </a:lnTo>
                    <a:lnTo>
                      <a:pt x="25318" y="10839"/>
                    </a:lnTo>
                    <a:lnTo>
                      <a:pt x="25297" y="10923"/>
                    </a:lnTo>
                    <a:lnTo>
                      <a:pt x="25318" y="10964"/>
                    </a:lnTo>
                    <a:lnTo>
                      <a:pt x="25297" y="11027"/>
                    </a:lnTo>
                    <a:lnTo>
                      <a:pt x="25339" y="11132"/>
                    </a:lnTo>
                    <a:lnTo>
                      <a:pt x="25339" y="11195"/>
                    </a:lnTo>
                    <a:lnTo>
                      <a:pt x="25297" y="11257"/>
                    </a:lnTo>
                    <a:lnTo>
                      <a:pt x="25234" y="11195"/>
                    </a:lnTo>
                    <a:lnTo>
                      <a:pt x="25234" y="11132"/>
                    </a:lnTo>
                    <a:lnTo>
                      <a:pt x="25192" y="11132"/>
                    </a:lnTo>
                    <a:lnTo>
                      <a:pt x="25171" y="11195"/>
                    </a:lnTo>
                    <a:lnTo>
                      <a:pt x="25213" y="11446"/>
                    </a:lnTo>
                    <a:lnTo>
                      <a:pt x="25234" y="11592"/>
                    </a:lnTo>
                    <a:lnTo>
                      <a:pt x="25401" y="11676"/>
                    </a:lnTo>
                    <a:lnTo>
                      <a:pt x="25443" y="11760"/>
                    </a:lnTo>
                    <a:lnTo>
                      <a:pt x="25443" y="11990"/>
                    </a:lnTo>
                    <a:lnTo>
                      <a:pt x="25422" y="11864"/>
                    </a:lnTo>
                    <a:lnTo>
                      <a:pt x="25339" y="11801"/>
                    </a:lnTo>
                    <a:lnTo>
                      <a:pt x="25192" y="11613"/>
                    </a:lnTo>
                    <a:lnTo>
                      <a:pt x="25171" y="11467"/>
                    </a:lnTo>
                    <a:lnTo>
                      <a:pt x="25108" y="11278"/>
                    </a:lnTo>
                    <a:lnTo>
                      <a:pt x="25025" y="11278"/>
                    </a:lnTo>
                    <a:lnTo>
                      <a:pt x="24983" y="11341"/>
                    </a:lnTo>
                    <a:lnTo>
                      <a:pt x="25004" y="11488"/>
                    </a:lnTo>
                    <a:lnTo>
                      <a:pt x="25087" y="11592"/>
                    </a:lnTo>
                    <a:lnTo>
                      <a:pt x="25108" y="11718"/>
                    </a:lnTo>
                    <a:lnTo>
                      <a:pt x="25067" y="11760"/>
                    </a:lnTo>
                    <a:lnTo>
                      <a:pt x="24983" y="11655"/>
                    </a:lnTo>
                    <a:lnTo>
                      <a:pt x="24774" y="11697"/>
                    </a:lnTo>
                    <a:lnTo>
                      <a:pt x="24711" y="11760"/>
                    </a:lnTo>
                    <a:lnTo>
                      <a:pt x="24648" y="11676"/>
                    </a:lnTo>
                    <a:lnTo>
                      <a:pt x="24564" y="11655"/>
                    </a:lnTo>
                    <a:lnTo>
                      <a:pt x="24376" y="11488"/>
                    </a:lnTo>
                    <a:lnTo>
                      <a:pt x="24146" y="11488"/>
                    </a:lnTo>
                    <a:lnTo>
                      <a:pt x="24125" y="11404"/>
                    </a:lnTo>
                    <a:lnTo>
                      <a:pt x="24083" y="11404"/>
                    </a:lnTo>
                    <a:lnTo>
                      <a:pt x="23937" y="11488"/>
                    </a:lnTo>
                    <a:lnTo>
                      <a:pt x="23874" y="11571"/>
                    </a:lnTo>
                    <a:lnTo>
                      <a:pt x="23707" y="11571"/>
                    </a:lnTo>
                    <a:lnTo>
                      <a:pt x="23560" y="11655"/>
                    </a:lnTo>
                    <a:lnTo>
                      <a:pt x="23435" y="11550"/>
                    </a:lnTo>
                    <a:lnTo>
                      <a:pt x="23414" y="11550"/>
                    </a:lnTo>
                    <a:lnTo>
                      <a:pt x="23393" y="11446"/>
                    </a:lnTo>
                    <a:lnTo>
                      <a:pt x="23330" y="11404"/>
                    </a:lnTo>
                    <a:lnTo>
                      <a:pt x="23204" y="11488"/>
                    </a:lnTo>
                    <a:lnTo>
                      <a:pt x="23204" y="11404"/>
                    </a:lnTo>
                    <a:lnTo>
                      <a:pt x="23037" y="11257"/>
                    </a:lnTo>
                    <a:lnTo>
                      <a:pt x="23016" y="11174"/>
                    </a:lnTo>
                    <a:lnTo>
                      <a:pt x="22974" y="11153"/>
                    </a:lnTo>
                    <a:lnTo>
                      <a:pt x="22974" y="11069"/>
                    </a:lnTo>
                    <a:lnTo>
                      <a:pt x="22995" y="11027"/>
                    </a:lnTo>
                    <a:lnTo>
                      <a:pt x="22932" y="10944"/>
                    </a:lnTo>
                    <a:lnTo>
                      <a:pt x="22890" y="10964"/>
                    </a:lnTo>
                    <a:lnTo>
                      <a:pt x="22870" y="10944"/>
                    </a:lnTo>
                    <a:lnTo>
                      <a:pt x="22870" y="10860"/>
                    </a:lnTo>
                    <a:lnTo>
                      <a:pt x="22807" y="10839"/>
                    </a:lnTo>
                    <a:lnTo>
                      <a:pt x="22702" y="10881"/>
                    </a:lnTo>
                    <a:lnTo>
                      <a:pt x="22577" y="10881"/>
                    </a:lnTo>
                    <a:lnTo>
                      <a:pt x="22493" y="10818"/>
                    </a:lnTo>
                    <a:lnTo>
                      <a:pt x="22451" y="10818"/>
                    </a:lnTo>
                    <a:lnTo>
                      <a:pt x="22409" y="10755"/>
                    </a:lnTo>
                    <a:lnTo>
                      <a:pt x="22305" y="10713"/>
                    </a:lnTo>
                    <a:lnTo>
                      <a:pt x="22200" y="10713"/>
                    </a:lnTo>
                    <a:lnTo>
                      <a:pt x="22263" y="10630"/>
                    </a:lnTo>
                    <a:lnTo>
                      <a:pt x="22263" y="10546"/>
                    </a:lnTo>
                    <a:lnTo>
                      <a:pt x="22346" y="10462"/>
                    </a:lnTo>
                    <a:lnTo>
                      <a:pt x="22346" y="10420"/>
                    </a:lnTo>
                    <a:lnTo>
                      <a:pt x="22263" y="10400"/>
                    </a:lnTo>
                    <a:lnTo>
                      <a:pt x="22179" y="10400"/>
                    </a:lnTo>
                    <a:lnTo>
                      <a:pt x="22158" y="10148"/>
                    </a:lnTo>
                    <a:lnTo>
                      <a:pt x="22095" y="10127"/>
                    </a:lnTo>
                    <a:lnTo>
                      <a:pt x="22095" y="10086"/>
                    </a:lnTo>
                    <a:lnTo>
                      <a:pt x="22179" y="10023"/>
                    </a:lnTo>
                    <a:lnTo>
                      <a:pt x="22200" y="9981"/>
                    </a:lnTo>
                    <a:lnTo>
                      <a:pt x="22158" y="9939"/>
                    </a:lnTo>
                    <a:lnTo>
                      <a:pt x="22179" y="9876"/>
                    </a:lnTo>
                    <a:lnTo>
                      <a:pt x="22179" y="9772"/>
                    </a:lnTo>
                    <a:cubicBezTo>
                      <a:pt x="22284" y="9709"/>
                      <a:pt x="22388" y="9688"/>
                      <a:pt x="22493" y="9604"/>
                    </a:cubicBezTo>
                    <a:lnTo>
                      <a:pt x="22514" y="9625"/>
                    </a:lnTo>
                    <a:lnTo>
                      <a:pt x="22598" y="9604"/>
                    </a:lnTo>
                    <a:lnTo>
                      <a:pt x="22681" y="9500"/>
                    </a:lnTo>
                    <a:lnTo>
                      <a:pt x="22702" y="9500"/>
                    </a:lnTo>
                    <a:lnTo>
                      <a:pt x="22702" y="9604"/>
                    </a:lnTo>
                    <a:lnTo>
                      <a:pt x="22765" y="9709"/>
                    </a:lnTo>
                    <a:lnTo>
                      <a:pt x="22828" y="9730"/>
                    </a:lnTo>
                    <a:lnTo>
                      <a:pt x="22911" y="9688"/>
                    </a:lnTo>
                    <a:lnTo>
                      <a:pt x="22995" y="9709"/>
                    </a:lnTo>
                    <a:lnTo>
                      <a:pt x="23037" y="9793"/>
                    </a:lnTo>
                    <a:lnTo>
                      <a:pt x="23121" y="9793"/>
                    </a:lnTo>
                    <a:lnTo>
                      <a:pt x="23183" y="9835"/>
                    </a:lnTo>
                    <a:lnTo>
                      <a:pt x="23225" y="9835"/>
                    </a:lnTo>
                    <a:lnTo>
                      <a:pt x="23225" y="9730"/>
                    </a:lnTo>
                    <a:lnTo>
                      <a:pt x="23288" y="9730"/>
                    </a:lnTo>
                    <a:lnTo>
                      <a:pt x="23351" y="9709"/>
                    </a:lnTo>
                    <a:lnTo>
                      <a:pt x="23414" y="9730"/>
                    </a:lnTo>
                    <a:lnTo>
                      <a:pt x="23414" y="9814"/>
                    </a:lnTo>
                    <a:lnTo>
                      <a:pt x="23455" y="9835"/>
                    </a:lnTo>
                    <a:lnTo>
                      <a:pt x="23539" y="9814"/>
                    </a:lnTo>
                    <a:lnTo>
                      <a:pt x="23602" y="9730"/>
                    </a:lnTo>
                    <a:lnTo>
                      <a:pt x="23644" y="9772"/>
                    </a:lnTo>
                    <a:lnTo>
                      <a:pt x="23665" y="9835"/>
                    </a:lnTo>
                    <a:lnTo>
                      <a:pt x="23727" y="9835"/>
                    </a:lnTo>
                    <a:lnTo>
                      <a:pt x="23748" y="9793"/>
                    </a:lnTo>
                    <a:lnTo>
                      <a:pt x="23769" y="9793"/>
                    </a:lnTo>
                    <a:lnTo>
                      <a:pt x="23832" y="9709"/>
                    </a:lnTo>
                    <a:lnTo>
                      <a:pt x="23916" y="9709"/>
                    </a:lnTo>
                    <a:lnTo>
                      <a:pt x="23937" y="9772"/>
                    </a:lnTo>
                    <a:lnTo>
                      <a:pt x="23979" y="9793"/>
                    </a:lnTo>
                    <a:lnTo>
                      <a:pt x="24041" y="9772"/>
                    </a:lnTo>
                    <a:lnTo>
                      <a:pt x="24041" y="9709"/>
                    </a:lnTo>
                    <a:lnTo>
                      <a:pt x="24020" y="9667"/>
                    </a:lnTo>
                    <a:lnTo>
                      <a:pt x="24083" y="9583"/>
                    </a:lnTo>
                    <a:lnTo>
                      <a:pt x="24083" y="9521"/>
                    </a:lnTo>
                    <a:lnTo>
                      <a:pt x="24146" y="9458"/>
                    </a:lnTo>
                    <a:lnTo>
                      <a:pt x="24146" y="9374"/>
                    </a:lnTo>
                    <a:lnTo>
                      <a:pt x="24062" y="9374"/>
                    </a:lnTo>
                    <a:lnTo>
                      <a:pt x="24041" y="9291"/>
                    </a:lnTo>
                    <a:lnTo>
                      <a:pt x="24062" y="9186"/>
                    </a:lnTo>
                    <a:lnTo>
                      <a:pt x="24146" y="9165"/>
                    </a:lnTo>
                    <a:lnTo>
                      <a:pt x="24146" y="9060"/>
                    </a:lnTo>
                    <a:lnTo>
                      <a:pt x="24041" y="8998"/>
                    </a:lnTo>
                    <a:lnTo>
                      <a:pt x="23958" y="9039"/>
                    </a:lnTo>
                    <a:lnTo>
                      <a:pt x="23958" y="9102"/>
                    </a:lnTo>
                    <a:lnTo>
                      <a:pt x="23916" y="9165"/>
                    </a:lnTo>
                    <a:lnTo>
                      <a:pt x="23832" y="9102"/>
                    </a:lnTo>
                    <a:lnTo>
                      <a:pt x="23707" y="9102"/>
                    </a:lnTo>
                    <a:lnTo>
                      <a:pt x="23560" y="9249"/>
                    </a:lnTo>
                    <a:lnTo>
                      <a:pt x="23455" y="9311"/>
                    </a:lnTo>
                    <a:lnTo>
                      <a:pt x="23455" y="9270"/>
                    </a:lnTo>
                    <a:lnTo>
                      <a:pt x="23602" y="9186"/>
                    </a:lnTo>
                    <a:lnTo>
                      <a:pt x="23644" y="9102"/>
                    </a:lnTo>
                    <a:lnTo>
                      <a:pt x="23644" y="8977"/>
                    </a:lnTo>
                    <a:lnTo>
                      <a:pt x="23602" y="9060"/>
                    </a:lnTo>
                    <a:lnTo>
                      <a:pt x="23539" y="9039"/>
                    </a:lnTo>
                    <a:lnTo>
                      <a:pt x="23539" y="8935"/>
                    </a:lnTo>
                    <a:lnTo>
                      <a:pt x="23644" y="8851"/>
                    </a:lnTo>
                    <a:lnTo>
                      <a:pt x="23560" y="8726"/>
                    </a:lnTo>
                    <a:lnTo>
                      <a:pt x="23644" y="8642"/>
                    </a:lnTo>
                    <a:lnTo>
                      <a:pt x="23727" y="8642"/>
                    </a:lnTo>
                    <a:lnTo>
                      <a:pt x="23707" y="8684"/>
                    </a:lnTo>
                    <a:lnTo>
                      <a:pt x="23748" y="8851"/>
                    </a:lnTo>
                    <a:lnTo>
                      <a:pt x="23832" y="8935"/>
                    </a:lnTo>
                    <a:lnTo>
                      <a:pt x="23874" y="8893"/>
                    </a:lnTo>
                    <a:lnTo>
                      <a:pt x="23979" y="8893"/>
                    </a:lnTo>
                    <a:lnTo>
                      <a:pt x="24041" y="8767"/>
                    </a:lnTo>
                    <a:lnTo>
                      <a:pt x="23979" y="8726"/>
                    </a:lnTo>
                    <a:lnTo>
                      <a:pt x="23979" y="8663"/>
                    </a:lnTo>
                    <a:lnTo>
                      <a:pt x="24062" y="8663"/>
                    </a:lnTo>
                    <a:lnTo>
                      <a:pt x="24083" y="8726"/>
                    </a:lnTo>
                    <a:lnTo>
                      <a:pt x="24146" y="8684"/>
                    </a:lnTo>
                    <a:lnTo>
                      <a:pt x="24251" y="8621"/>
                    </a:lnTo>
                    <a:lnTo>
                      <a:pt x="24271" y="8475"/>
                    </a:lnTo>
                    <a:lnTo>
                      <a:pt x="24292" y="8579"/>
                    </a:lnTo>
                    <a:lnTo>
                      <a:pt x="24355" y="8579"/>
                    </a:lnTo>
                    <a:lnTo>
                      <a:pt x="24460" y="8516"/>
                    </a:lnTo>
                    <a:lnTo>
                      <a:pt x="24376" y="8684"/>
                    </a:lnTo>
                    <a:lnTo>
                      <a:pt x="24376" y="8851"/>
                    </a:lnTo>
                    <a:lnTo>
                      <a:pt x="24439" y="8830"/>
                    </a:lnTo>
                    <a:lnTo>
                      <a:pt x="24481" y="8851"/>
                    </a:lnTo>
                    <a:lnTo>
                      <a:pt x="24439" y="8935"/>
                    </a:lnTo>
                    <a:lnTo>
                      <a:pt x="24502" y="8935"/>
                    </a:lnTo>
                    <a:lnTo>
                      <a:pt x="24564" y="8788"/>
                    </a:lnTo>
                    <a:lnTo>
                      <a:pt x="24606" y="8747"/>
                    </a:lnTo>
                    <a:lnTo>
                      <a:pt x="24690" y="8579"/>
                    </a:lnTo>
                    <a:lnTo>
                      <a:pt x="24774" y="8558"/>
                    </a:lnTo>
                    <a:lnTo>
                      <a:pt x="24753" y="8684"/>
                    </a:lnTo>
                    <a:lnTo>
                      <a:pt x="24648" y="8788"/>
                    </a:lnTo>
                    <a:lnTo>
                      <a:pt x="24669" y="8977"/>
                    </a:lnTo>
                    <a:lnTo>
                      <a:pt x="24753" y="8977"/>
                    </a:lnTo>
                    <a:lnTo>
                      <a:pt x="24815" y="9039"/>
                    </a:lnTo>
                    <a:lnTo>
                      <a:pt x="24878" y="8956"/>
                    </a:lnTo>
                    <a:lnTo>
                      <a:pt x="25004" y="8851"/>
                    </a:lnTo>
                    <a:lnTo>
                      <a:pt x="25067" y="8684"/>
                    </a:lnTo>
                    <a:lnTo>
                      <a:pt x="25108" y="8558"/>
                    </a:lnTo>
                    <a:lnTo>
                      <a:pt x="25087" y="8433"/>
                    </a:lnTo>
                    <a:lnTo>
                      <a:pt x="25129" y="8370"/>
                    </a:lnTo>
                    <a:lnTo>
                      <a:pt x="25108" y="8328"/>
                    </a:lnTo>
                    <a:lnTo>
                      <a:pt x="25025" y="8328"/>
                    </a:lnTo>
                    <a:lnTo>
                      <a:pt x="24983" y="8307"/>
                    </a:lnTo>
                    <a:lnTo>
                      <a:pt x="24899" y="8349"/>
                    </a:lnTo>
                    <a:lnTo>
                      <a:pt x="24899" y="8223"/>
                    </a:lnTo>
                    <a:lnTo>
                      <a:pt x="24941" y="8203"/>
                    </a:lnTo>
                    <a:lnTo>
                      <a:pt x="24920" y="8140"/>
                    </a:lnTo>
                    <a:lnTo>
                      <a:pt x="24815" y="8140"/>
                    </a:lnTo>
                    <a:lnTo>
                      <a:pt x="24795" y="8098"/>
                    </a:lnTo>
                    <a:lnTo>
                      <a:pt x="24690" y="8014"/>
                    </a:lnTo>
                    <a:lnTo>
                      <a:pt x="24690" y="7931"/>
                    </a:lnTo>
                    <a:lnTo>
                      <a:pt x="24606" y="7742"/>
                    </a:lnTo>
                    <a:lnTo>
                      <a:pt x="24585" y="7617"/>
                    </a:lnTo>
                    <a:lnTo>
                      <a:pt x="24627" y="7491"/>
                    </a:lnTo>
                    <a:lnTo>
                      <a:pt x="24585" y="7324"/>
                    </a:lnTo>
                    <a:lnTo>
                      <a:pt x="24502" y="7470"/>
                    </a:lnTo>
                    <a:lnTo>
                      <a:pt x="24502" y="7575"/>
                    </a:lnTo>
                    <a:lnTo>
                      <a:pt x="24418" y="7428"/>
                    </a:lnTo>
                    <a:lnTo>
                      <a:pt x="24292" y="7366"/>
                    </a:lnTo>
                    <a:lnTo>
                      <a:pt x="24271" y="7114"/>
                    </a:lnTo>
                    <a:lnTo>
                      <a:pt x="24188" y="7073"/>
                    </a:lnTo>
                    <a:lnTo>
                      <a:pt x="24167" y="6884"/>
                    </a:lnTo>
                    <a:lnTo>
                      <a:pt x="24083" y="6780"/>
                    </a:lnTo>
                    <a:lnTo>
                      <a:pt x="24083" y="6675"/>
                    </a:lnTo>
                    <a:lnTo>
                      <a:pt x="24041" y="6591"/>
                    </a:lnTo>
                    <a:lnTo>
                      <a:pt x="24041" y="6529"/>
                    </a:lnTo>
                    <a:lnTo>
                      <a:pt x="24146" y="6529"/>
                    </a:lnTo>
                    <a:lnTo>
                      <a:pt x="24167" y="6382"/>
                    </a:lnTo>
                    <a:lnTo>
                      <a:pt x="24251" y="6382"/>
                    </a:lnTo>
                    <a:lnTo>
                      <a:pt x="24271" y="6424"/>
                    </a:lnTo>
                    <a:lnTo>
                      <a:pt x="24355" y="6361"/>
                    </a:lnTo>
                    <a:lnTo>
                      <a:pt x="24355" y="6257"/>
                    </a:lnTo>
                    <a:lnTo>
                      <a:pt x="24460" y="6026"/>
                    </a:lnTo>
                    <a:lnTo>
                      <a:pt x="24460" y="5922"/>
                    </a:lnTo>
                    <a:lnTo>
                      <a:pt x="24481" y="5880"/>
                    </a:lnTo>
                    <a:lnTo>
                      <a:pt x="24397" y="5692"/>
                    </a:lnTo>
                    <a:lnTo>
                      <a:pt x="24460" y="5566"/>
                    </a:lnTo>
                    <a:lnTo>
                      <a:pt x="24523" y="5566"/>
                    </a:lnTo>
                    <a:lnTo>
                      <a:pt x="24523" y="5399"/>
                    </a:lnTo>
                    <a:lnTo>
                      <a:pt x="24627" y="5252"/>
                    </a:lnTo>
                    <a:lnTo>
                      <a:pt x="24627" y="5148"/>
                    </a:lnTo>
                    <a:lnTo>
                      <a:pt x="24690" y="5064"/>
                    </a:lnTo>
                    <a:lnTo>
                      <a:pt x="24690" y="4855"/>
                    </a:lnTo>
                    <a:lnTo>
                      <a:pt x="24774" y="4834"/>
                    </a:lnTo>
                    <a:lnTo>
                      <a:pt x="24774" y="4729"/>
                    </a:lnTo>
                    <a:lnTo>
                      <a:pt x="24899" y="4583"/>
                    </a:lnTo>
                    <a:lnTo>
                      <a:pt x="24899" y="4478"/>
                    </a:lnTo>
                    <a:cubicBezTo>
                      <a:pt x="24918" y="4516"/>
                      <a:pt x="24966" y="4536"/>
                      <a:pt x="25020" y="4536"/>
                    </a:cubicBezTo>
                    <a:cubicBezTo>
                      <a:pt x="25085" y="4536"/>
                      <a:pt x="25158" y="4505"/>
                      <a:pt x="25192" y="4436"/>
                    </a:cubicBezTo>
                    <a:lnTo>
                      <a:pt x="25255" y="4122"/>
                    </a:lnTo>
                    <a:lnTo>
                      <a:pt x="25359" y="4122"/>
                    </a:lnTo>
                    <a:lnTo>
                      <a:pt x="25506" y="3955"/>
                    </a:lnTo>
                    <a:lnTo>
                      <a:pt x="25652" y="3892"/>
                    </a:lnTo>
                    <a:lnTo>
                      <a:pt x="25820" y="3725"/>
                    </a:lnTo>
                    <a:lnTo>
                      <a:pt x="25862" y="3725"/>
                    </a:lnTo>
                    <a:lnTo>
                      <a:pt x="25987" y="3599"/>
                    </a:lnTo>
                    <a:lnTo>
                      <a:pt x="25987" y="3516"/>
                    </a:lnTo>
                    <a:lnTo>
                      <a:pt x="26050" y="3474"/>
                    </a:lnTo>
                    <a:lnTo>
                      <a:pt x="26050" y="3390"/>
                    </a:lnTo>
                    <a:lnTo>
                      <a:pt x="25966" y="3285"/>
                    </a:lnTo>
                    <a:lnTo>
                      <a:pt x="25987" y="3223"/>
                    </a:lnTo>
                    <a:lnTo>
                      <a:pt x="25987" y="3160"/>
                    </a:lnTo>
                    <a:lnTo>
                      <a:pt x="25883" y="2993"/>
                    </a:lnTo>
                    <a:lnTo>
                      <a:pt x="25820" y="2993"/>
                    </a:lnTo>
                    <a:lnTo>
                      <a:pt x="25736" y="3013"/>
                    </a:lnTo>
                    <a:lnTo>
                      <a:pt x="25631" y="2972"/>
                    </a:lnTo>
                    <a:lnTo>
                      <a:pt x="25548" y="2993"/>
                    </a:lnTo>
                    <a:lnTo>
                      <a:pt x="25443" y="2909"/>
                    </a:lnTo>
                    <a:lnTo>
                      <a:pt x="25359" y="2909"/>
                    </a:lnTo>
                    <a:lnTo>
                      <a:pt x="25297" y="2846"/>
                    </a:lnTo>
                    <a:lnTo>
                      <a:pt x="25129" y="2867"/>
                    </a:lnTo>
                    <a:lnTo>
                      <a:pt x="25025" y="2972"/>
                    </a:lnTo>
                    <a:lnTo>
                      <a:pt x="24941" y="2993"/>
                    </a:lnTo>
                    <a:lnTo>
                      <a:pt x="24774" y="3118"/>
                    </a:lnTo>
                    <a:lnTo>
                      <a:pt x="24774" y="3181"/>
                    </a:lnTo>
                    <a:lnTo>
                      <a:pt x="24878" y="3265"/>
                    </a:lnTo>
                    <a:lnTo>
                      <a:pt x="24941" y="3390"/>
                    </a:lnTo>
                    <a:lnTo>
                      <a:pt x="24941" y="3516"/>
                    </a:lnTo>
                    <a:lnTo>
                      <a:pt x="24983" y="3641"/>
                    </a:lnTo>
                    <a:lnTo>
                      <a:pt x="24941" y="3704"/>
                    </a:lnTo>
                    <a:lnTo>
                      <a:pt x="24941" y="3809"/>
                    </a:lnTo>
                    <a:lnTo>
                      <a:pt x="25025" y="3913"/>
                    </a:lnTo>
                    <a:lnTo>
                      <a:pt x="25025" y="3934"/>
                    </a:lnTo>
                    <a:lnTo>
                      <a:pt x="25004" y="3955"/>
                    </a:lnTo>
                    <a:cubicBezTo>
                      <a:pt x="24983" y="4018"/>
                      <a:pt x="24941" y="4081"/>
                      <a:pt x="24920" y="4143"/>
                    </a:cubicBezTo>
                    <a:lnTo>
                      <a:pt x="24899" y="4081"/>
                    </a:lnTo>
                    <a:lnTo>
                      <a:pt x="24920" y="4018"/>
                    </a:lnTo>
                    <a:lnTo>
                      <a:pt x="24920" y="3934"/>
                    </a:lnTo>
                    <a:lnTo>
                      <a:pt x="24815" y="3871"/>
                    </a:lnTo>
                    <a:lnTo>
                      <a:pt x="24774" y="3725"/>
                    </a:lnTo>
                    <a:lnTo>
                      <a:pt x="24795" y="3662"/>
                    </a:lnTo>
                    <a:lnTo>
                      <a:pt x="24711" y="3495"/>
                    </a:lnTo>
                    <a:lnTo>
                      <a:pt x="24606" y="3474"/>
                    </a:lnTo>
                    <a:lnTo>
                      <a:pt x="24564" y="3411"/>
                    </a:lnTo>
                    <a:lnTo>
                      <a:pt x="24502" y="3411"/>
                    </a:lnTo>
                    <a:lnTo>
                      <a:pt x="24481" y="3578"/>
                    </a:lnTo>
                    <a:lnTo>
                      <a:pt x="24418" y="3578"/>
                    </a:lnTo>
                    <a:lnTo>
                      <a:pt x="24292" y="3369"/>
                    </a:lnTo>
                    <a:lnTo>
                      <a:pt x="24209" y="3369"/>
                    </a:lnTo>
                    <a:lnTo>
                      <a:pt x="24146" y="3285"/>
                    </a:lnTo>
                    <a:lnTo>
                      <a:pt x="24062" y="3327"/>
                    </a:lnTo>
                    <a:lnTo>
                      <a:pt x="24083" y="3495"/>
                    </a:lnTo>
                    <a:lnTo>
                      <a:pt x="24041" y="3516"/>
                    </a:lnTo>
                    <a:lnTo>
                      <a:pt x="23958" y="3495"/>
                    </a:lnTo>
                    <a:lnTo>
                      <a:pt x="23895" y="3620"/>
                    </a:lnTo>
                    <a:lnTo>
                      <a:pt x="23895" y="3704"/>
                    </a:lnTo>
                    <a:lnTo>
                      <a:pt x="23832" y="3746"/>
                    </a:lnTo>
                    <a:lnTo>
                      <a:pt x="23748" y="4039"/>
                    </a:lnTo>
                    <a:lnTo>
                      <a:pt x="23748" y="4143"/>
                    </a:lnTo>
                    <a:lnTo>
                      <a:pt x="23686" y="4227"/>
                    </a:lnTo>
                    <a:lnTo>
                      <a:pt x="23686" y="4353"/>
                    </a:lnTo>
                    <a:lnTo>
                      <a:pt x="23665" y="4374"/>
                    </a:lnTo>
                    <a:lnTo>
                      <a:pt x="23665" y="4478"/>
                    </a:lnTo>
                    <a:lnTo>
                      <a:pt x="23581" y="4541"/>
                    </a:lnTo>
                    <a:lnTo>
                      <a:pt x="23581" y="4771"/>
                    </a:lnTo>
                    <a:lnTo>
                      <a:pt x="23518" y="4813"/>
                    </a:lnTo>
                    <a:lnTo>
                      <a:pt x="23455" y="4792"/>
                    </a:lnTo>
                    <a:lnTo>
                      <a:pt x="23372" y="4980"/>
                    </a:lnTo>
                    <a:lnTo>
                      <a:pt x="23414" y="5064"/>
                    </a:lnTo>
                    <a:lnTo>
                      <a:pt x="23372" y="5169"/>
                    </a:lnTo>
                    <a:lnTo>
                      <a:pt x="23372" y="5273"/>
                    </a:lnTo>
                    <a:lnTo>
                      <a:pt x="23309" y="5378"/>
                    </a:lnTo>
                    <a:lnTo>
                      <a:pt x="23351" y="5462"/>
                    </a:lnTo>
                    <a:lnTo>
                      <a:pt x="23330" y="5524"/>
                    </a:lnTo>
                    <a:lnTo>
                      <a:pt x="23204" y="5524"/>
                    </a:lnTo>
                    <a:lnTo>
                      <a:pt x="23246" y="5587"/>
                    </a:lnTo>
                    <a:lnTo>
                      <a:pt x="23351" y="5629"/>
                    </a:lnTo>
                    <a:lnTo>
                      <a:pt x="23351" y="5734"/>
                    </a:lnTo>
                    <a:lnTo>
                      <a:pt x="23267" y="5713"/>
                    </a:lnTo>
                    <a:lnTo>
                      <a:pt x="23204" y="5734"/>
                    </a:lnTo>
                    <a:lnTo>
                      <a:pt x="23121" y="5796"/>
                    </a:lnTo>
                    <a:lnTo>
                      <a:pt x="23037" y="5754"/>
                    </a:lnTo>
                    <a:lnTo>
                      <a:pt x="22995" y="5817"/>
                    </a:lnTo>
                    <a:lnTo>
                      <a:pt x="22995" y="5922"/>
                    </a:lnTo>
                    <a:lnTo>
                      <a:pt x="22932" y="5964"/>
                    </a:lnTo>
                    <a:lnTo>
                      <a:pt x="22849" y="5922"/>
                    </a:lnTo>
                    <a:lnTo>
                      <a:pt x="22849" y="5817"/>
                    </a:lnTo>
                    <a:lnTo>
                      <a:pt x="22890" y="5734"/>
                    </a:lnTo>
                    <a:lnTo>
                      <a:pt x="22828" y="5650"/>
                    </a:lnTo>
                    <a:lnTo>
                      <a:pt x="22828" y="5482"/>
                    </a:lnTo>
                    <a:lnTo>
                      <a:pt x="22911" y="5294"/>
                    </a:lnTo>
                    <a:lnTo>
                      <a:pt x="22932" y="5169"/>
                    </a:lnTo>
                    <a:lnTo>
                      <a:pt x="23016" y="5085"/>
                    </a:lnTo>
                    <a:lnTo>
                      <a:pt x="23016" y="4980"/>
                    </a:lnTo>
                    <a:lnTo>
                      <a:pt x="23037" y="4876"/>
                    </a:lnTo>
                    <a:lnTo>
                      <a:pt x="23100" y="4646"/>
                    </a:lnTo>
                    <a:lnTo>
                      <a:pt x="23225" y="4562"/>
                    </a:lnTo>
                    <a:lnTo>
                      <a:pt x="23225" y="4436"/>
                    </a:lnTo>
                    <a:lnTo>
                      <a:pt x="23100" y="4436"/>
                    </a:lnTo>
                    <a:lnTo>
                      <a:pt x="23100" y="4353"/>
                    </a:lnTo>
                    <a:lnTo>
                      <a:pt x="23163" y="4269"/>
                    </a:lnTo>
                    <a:lnTo>
                      <a:pt x="23163" y="4039"/>
                    </a:lnTo>
                    <a:lnTo>
                      <a:pt x="23121" y="3976"/>
                    </a:lnTo>
                    <a:lnTo>
                      <a:pt x="23058" y="3850"/>
                    </a:lnTo>
                    <a:lnTo>
                      <a:pt x="23100" y="3809"/>
                    </a:lnTo>
                    <a:lnTo>
                      <a:pt x="23100" y="3662"/>
                    </a:lnTo>
                    <a:lnTo>
                      <a:pt x="23016" y="3662"/>
                    </a:lnTo>
                    <a:lnTo>
                      <a:pt x="22911" y="3537"/>
                    </a:lnTo>
                    <a:lnTo>
                      <a:pt x="22744" y="3599"/>
                    </a:lnTo>
                    <a:lnTo>
                      <a:pt x="22723" y="3725"/>
                    </a:lnTo>
                    <a:lnTo>
                      <a:pt x="22828" y="3809"/>
                    </a:lnTo>
                    <a:lnTo>
                      <a:pt x="22828" y="3913"/>
                    </a:lnTo>
                    <a:lnTo>
                      <a:pt x="22890" y="3976"/>
                    </a:lnTo>
                    <a:lnTo>
                      <a:pt x="22890" y="4060"/>
                    </a:lnTo>
                    <a:lnTo>
                      <a:pt x="22807" y="4060"/>
                    </a:lnTo>
                    <a:lnTo>
                      <a:pt x="22786" y="3955"/>
                    </a:lnTo>
                    <a:lnTo>
                      <a:pt x="22702" y="3955"/>
                    </a:lnTo>
                    <a:lnTo>
                      <a:pt x="22639" y="4081"/>
                    </a:lnTo>
                    <a:lnTo>
                      <a:pt x="22702" y="4122"/>
                    </a:lnTo>
                    <a:lnTo>
                      <a:pt x="22723" y="4227"/>
                    </a:lnTo>
                    <a:lnTo>
                      <a:pt x="22786" y="4353"/>
                    </a:lnTo>
                    <a:lnTo>
                      <a:pt x="22723" y="4394"/>
                    </a:lnTo>
                    <a:lnTo>
                      <a:pt x="22702" y="4353"/>
                    </a:lnTo>
                    <a:lnTo>
                      <a:pt x="22639" y="4290"/>
                    </a:lnTo>
                    <a:lnTo>
                      <a:pt x="22618" y="4436"/>
                    </a:lnTo>
                    <a:lnTo>
                      <a:pt x="22514" y="4353"/>
                    </a:lnTo>
                    <a:lnTo>
                      <a:pt x="22514" y="4248"/>
                    </a:lnTo>
                    <a:lnTo>
                      <a:pt x="22430" y="4248"/>
                    </a:lnTo>
                    <a:lnTo>
                      <a:pt x="22388" y="4353"/>
                    </a:lnTo>
                    <a:lnTo>
                      <a:pt x="22326" y="4332"/>
                    </a:lnTo>
                    <a:lnTo>
                      <a:pt x="22326" y="4185"/>
                    </a:lnTo>
                    <a:lnTo>
                      <a:pt x="22409" y="4122"/>
                    </a:lnTo>
                    <a:lnTo>
                      <a:pt x="22388" y="4081"/>
                    </a:lnTo>
                    <a:lnTo>
                      <a:pt x="22221" y="4143"/>
                    </a:lnTo>
                    <a:lnTo>
                      <a:pt x="22095" y="4269"/>
                    </a:lnTo>
                    <a:lnTo>
                      <a:pt x="22012" y="4143"/>
                    </a:lnTo>
                    <a:lnTo>
                      <a:pt x="21949" y="4143"/>
                    </a:lnTo>
                    <a:lnTo>
                      <a:pt x="21865" y="4227"/>
                    </a:lnTo>
                    <a:lnTo>
                      <a:pt x="21740" y="4227"/>
                    </a:lnTo>
                    <a:lnTo>
                      <a:pt x="21698" y="4164"/>
                    </a:lnTo>
                    <a:lnTo>
                      <a:pt x="21572" y="4185"/>
                    </a:lnTo>
                    <a:lnTo>
                      <a:pt x="21530" y="4143"/>
                    </a:lnTo>
                    <a:lnTo>
                      <a:pt x="21635" y="4060"/>
                    </a:lnTo>
                    <a:lnTo>
                      <a:pt x="21782" y="4039"/>
                    </a:lnTo>
                    <a:lnTo>
                      <a:pt x="21865" y="4060"/>
                    </a:lnTo>
                    <a:lnTo>
                      <a:pt x="21991" y="4039"/>
                    </a:lnTo>
                    <a:lnTo>
                      <a:pt x="21991" y="3955"/>
                    </a:lnTo>
                    <a:lnTo>
                      <a:pt x="22074" y="3934"/>
                    </a:lnTo>
                    <a:lnTo>
                      <a:pt x="22158" y="3955"/>
                    </a:lnTo>
                    <a:lnTo>
                      <a:pt x="22263" y="3850"/>
                    </a:lnTo>
                    <a:lnTo>
                      <a:pt x="22263" y="3746"/>
                    </a:lnTo>
                    <a:lnTo>
                      <a:pt x="22284" y="3662"/>
                    </a:lnTo>
                    <a:lnTo>
                      <a:pt x="22200" y="3599"/>
                    </a:lnTo>
                    <a:lnTo>
                      <a:pt x="22095" y="3411"/>
                    </a:lnTo>
                    <a:lnTo>
                      <a:pt x="21970" y="3348"/>
                    </a:lnTo>
                    <a:lnTo>
                      <a:pt x="21949" y="3285"/>
                    </a:lnTo>
                    <a:lnTo>
                      <a:pt x="21761" y="3118"/>
                    </a:lnTo>
                    <a:lnTo>
                      <a:pt x="21740" y="3076"/>
                    </a:lnTo>
                    <a:lnTo>
                      <a:pt x="21635" y="3076"/>
                    </a:lnTo>
                    <a:lnTo>
                      <a:pt x="21489" y="3139"/>
                    </a:lnTo>
                    <a:lnTo>
                      <a:pt x="21426" y="3139"/>
                    </a:lnTo>
                    <a:lnTo>
                      <a:pt x="21238" y="3327"/>
                    </a:lnTo>
                    <a:lnTo>
                      <a:pt x="21279" y="3390"/>
                    </a:lnTo>
                    <a:lnTo>
                      <a:pt x="21279" y="3453"/>
                    </a:lnTo>
                    <a:lnTo>
                      <a:pt x="21217" y="3495"/>
                    </a:lnTo>
                    <a:lnTo>
                      <a:pt x="21133" y="3516"/>
                    </a:lnTo>
                    <a:lnTo>
                      <a:pt x="21133" y="3453"/>
                    </a:lnTo>
                    <a:lnTo>
                      <a:pt x="21049" y="3495"/>
                    </a:lnTo>
                    <a:lnTo>
                      <a:pt x="20966" y="3432"/>
                    </a:lnTo>
                    <a:lnTo>
                      <a:pt x="20861" y="3432"/>
                    </a:lnTo>
                    <a:lnTo>
                      <a:pt x="20819" y="3495"/>
                    </a:lnTo>
                    <a:lnTo>
                      <a:pt x="20714" y="3495"/>
                    </a:lnTo>
                    <a:lnTo>
                      <a:pt x="20652" y="3432"/>
                    </a:lnTo>
                    <a:lnTo>
                      <a:pt x="20714" y="3390"/>
                    </a:lnTo>
                    <a:lnTo>
                      <a:pt x="20861" y="3348"/>
                    </a:lnTo>
                    <a:lnTo>
                      <a:pt x="20924" y="3244"/>
                    </a:lnTo>
                    <a:lnTo>
                      <a:pt x="21028" y="3223"/>
                    </a:lnTo>
                    <a:lnTo>
                      <a:pt x="21112" y="3244"/>
                    </a:lnTo>
                    <a:lnTo>
                      <a:pt x="21175" y="3139"/>
                    </a:lnTo>
                    <a:lnTo>
                      <a:pt x="21175" y="3013"/>
                    </a:lnTo>
                    <a:lnTo>
                      <a:pt x="21238" y="2972"/>
                    </a:lnTo>
                    <a:lnTo>
                      <a:pt x="21321" y="2972"/>
                    </a:lnTo>
                    <a:lnTo>
                      <a:pt x="21384" y="2804"/>
                    </a:lnTo>
                    <a:lnTo>
                      <a:pt x="21384" y="2616"/>
                    </a:lnTo>
                    <a:lnTo>
                      <a:pt x="21426" y="2553"/>
                    </a:lnTo>
                    <a:lnTo>
                      <a:pt x="21384" y="2449"/>
                    </a:lnTo>
                    <a:lnTo>
                      <a:pt x="21279" y="2449"/>
                    </a:lnTo>
                    <a:lnTo>
                      <a:pt x="21112" y="2490"/>
                    </a:lnTo>
                    <a:lnTo>
                      <a:pt x="20903" y="2553"/>
                    </a:lnTo>
                    <a:lnTo>
                      <a:pt x="20694" y="2616"/>
                    </a:lnTo>
                    <a:lnTo>
                      <a:pt x="20547" y="2658"/>
                    </a:lnTo>
                    <a:cubicBezTo>
                      <a:pt x="20652" y="2616"/>
                      <a:pt x="20798" y="2574"/>
                      <a:pt x="20903" y="2511"/>
                    </a:cubicBezTo>
                    <a:cubicBezTo>
                      <a:pt x="20945" y="2511"/>
                      <a:pt x="21028" y="2490"/>
                      <a:pt x="21070" y="2490"/>
                    </a:cubicBezTo>
                    <a:cubicBezTo>
                      <a:pt x="21217" y="2469"/>
                      <a:pt x="21238" y="2344"/>
                      <a:pt x="21175" y="2239"/>
                    </a:cubicBezTo>
                    <a:lnTo>
                      <a:pt x="21238" y="2177"/>
                    </a:lnTo>
                    <a:lnTo>
                      <a:pt x="21217" y="2072"/>
                    </a:lnTo>
                    <a:lnTo>
                      <a:pt x="21217" y="1967"/>
                    </a:lnTo>
                    <a:lnTo>
                      <a:pt x="21154" y="1884"/>
                    </a:lnTo>
                    <a:lnTo>
                      <a:pt x="21217" y="1842"/>
                    </a:lnTo>
                    <a:lnTo>
                      <a:pt x="21217" y="1674"/>
                    </a:lnTo>
                    <a:lnTo>
                      <a:pt x="21133" y="1507"/>
                    </a:lnTo>
                    <a:lnTo>
                      <a:pt x="21175" y="1402"/>
                    </a:lnTo>
                    <a:lnTo>
                      <a:pt x="21154" y="1109"/>
                    </a:lnTo>
                    <a:lnTo>
                      <a:pt x="20945" y="879"/>
                    </a:lnTo>
                    <a:lnTo>
                      <a:pt x="20924" y="775"/>
                    </a:lnTo>
                    <a:lnTo>
                      <a:pt x="20840" y="733"/>
                    </a:lnTo>
                    <a:lnTo>
                      <a:pt x="20694" y="796"/>
                    </a:lnTo>
                    <a:lnTo>
                      <a:pt x="20526" y="775"/>
                    </a:lnTo>
                    <a:lnTo>
                      <a:pt x="20442" y="837"/>
                    </a:lnTo>
                    <a:lnTo>
                      <a:pt x="20442" y="984"/>
                    </a:lnTo>
                    <a:lnTo>
                      <a:pt x="20212" y="1109"/>
                    </a:lnTo>
                    <a:lnTo>
                      <a:pt x="20212" y="1047"/>
                    </a:lnTo>
                    <a:lnTo>
                      <a:pt x="20380" y="900"/>
                    </a:lnTo>
                    <a:lnTo>
                      <a:pt x="20422" y="754"/>
                    </a:lnTo>
                    <a:lnTo>
                      <a:pt x="20317" y="670"/>
                    </a:lnTo>
                    <a:lnTo>
                      <a:pt x="20212" y="712"/>
                    </a:lnTo>
                    <a:lnTo>
                      <a:pt x="20129" y="733"/>
                    </a:lnTo>
                    <a:lnTo>
                      <a:pt x="20212" y="670"/>
                    </a:lnTo>
                    <a:lnTo>
                      <a:pt x="20191" y="586"/>
                    </a:lnTo>
                    <a:lnTo>
                      <a:pt x="19898" y="419"/>
                    </a:lnTo>
                    <a:lnTo>
                      <a:pt x="19815" y="293"/>
                    </a:lnTo>
                    <a:lnTo>
                      <a:pt x="19752" y="252"/>
                    </a:lnTo>
                    <a:lnTo>
                      <a:pt x="19773" y="105"/>
                    </a:lnTo>
                    <a:lnTo>
                      <a:pt x="194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6CBC2"/>
                  </a:solidFill>
                </a:endParaRPr>
              </a:p>
            </p:txBody>
          </p:sp>
        </p:grpSp>
        <p:sp>
          <p:nvSpPr>
            <p:cNvPr id="1291" name="Google Shape;1291;p34"/>
            <p:cNvSpPr/>
            <p:nvPr/>
          </p:nvSpPr>
          <p:spPr>
            <a:xfrm>
              <a:off x="3216902" y="3020658"/>
              <a:ext cx="15456" cy="5959"/>
            </a:xfrm>
            <a:custGeom>
              <a:rect b="b" l="l" r="r" t="t"/>
              <a:pathLst>
                <a:path extrusionOk="0" h="524" w="1298">
                  <a:moveTo>
                    <a:pt x="503" y="0"/>
                  </a:moveTo>
                  <a:lnTo>
                    <a:pt x="293" y="42"/>
                  </a:lnTo>
                  <a:lnTo>
                    <a:pt x="168" y="21"/>
                  </a:lnTo>
                  <a:lnTo>
                    <a:pt x="63" y="42"/>
                  </a:lnTo>
                  <a:lnTo>
                    <a:pt x="1" y="147"/>
                  </a:lnTo>
                  <a:lnTo>
                    <a:pt x="105" y="230"/>
                  </a:lnTo>
                  <a:lnTo>
                    <a:pt x="189" y="209"/>
                  </a:lnTo>
                  <a:lnTo>
                    <a:pt x="252" y="230"/>
                  </a:lnTo>
                  <a:lnTo>
                    <a:pt x="314" y="377"/>
                  </a:lnTo>
                  <a:lnTo>
                    <a:pt x="398" y="439"/>
                  </a:lnTo>
                  <a:lnTo>
                    <a:pt x="524" y="439"/>
                  </a:lnTo>
                  <a:lnTo>
                    <a:pt x="607" y="523"/>
                  </a:lnTo>
                  <a:lnTo>
                    <a:pt x="775" y="523"/>
                  </a:lnTo>
                  <a:lnTo>
                    <a:pt x="775" y="377"/>
                  </a:lnTo>
                  <a:lnTo>
                    <a:pt x="879" y="377"/>
                  </a:lnTo>
                  <a:lnTo>
                    <a:pt x="900" y="439"/>
                  </a:lnTo>
                  <a:lnTo>
                    <a:pt x="984" y="439"/>
                  </a:lnTo>
                  <a:lnTo>
                    <a:pt x="1005" y="335"/>
                  </a:lnTo>
                  <a:lnTo>
                    <a:pt x="1089" y="377"/>
                  </a:lnTo>
                  <a:lnTo>
                    <a:pt x="1298" y="377"/>
                  </a:lnTo>
                  <a:lnTo>
                    <a:pt x="1298" y="335"/>
                  </a:lnTo>
                  <a:lnTo>
                    <a:pt x="1193" y="230"/>
                  </a:lnTo>
                  <a:lnTo>
                    <a:pt x="1047" y="209"/>
                  </a:lnTo>
                  <a:lnTo>
                    <a:pt x="942" y="21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34"/>
            <p:cNvSpPr/>
            <p:nvPr/>
          </p:nvSpPr>
          <p:spPr>
            <a:xfrm>
              <a:off x="3243063" y="3010423"/>
              <a:ext cx="19695" cy="13340"/>
            </a:xfrm>
            <a:custGeom>
              <a:rect b="b" l="l" r="r" t="t"/>
              <a:pathLst>
                <a:path extrusionOk="0" h="1173" w="1654">
                  <a:moveTo>
                    <a:pt x="1089" y="0"/>
                  </a:moveTo>
                  <a:lnTo>
                    <a:pt x="1005" y="63"/>
                  </a:lnTo>
                  <a:lnTo>
                    <a:pt x="900" y="21"/>
                  </a:lnTo>
                  <a:lnTo>
                    <a:pt x="691" y="21"/>
                  </a:lnTo>
                  <a:lnTo>
                    <a:pt x="649" y="84"/>
                  </a:lnTo>
                  <a:lnTo>
                    <a:pt x="754" y="168"/>
                  </a:lnTo>
                  <a:lnTo>
                    <a:pt x="1068" y="272"/>
                  </a:lnTo>
                  <a:lnTo>
                    <a:pt x="1047" y="314"/>
                  </a:lnTo>
                  <a:lnTo>
                    <a:pt x="1109" y="398"/>
                  </a:lnTo>
                  <a:lnTo>
                    <a:pt x="1047" y="544"/>
                  </a:lnTo>
                  <a:lnTo>
                    <a:pt x="1109" y="649"/>
                  </a:lnTo>
                  <a:lnTo>
                    <a:pt x="1214" y="691"/>
                  </a:lnTo>
                  <a:lnTo>
                    <a:pt x="1340" y="795"/>
                  </a:lnTo>
                  <a:lnTo>
                    <a:pt x="1319" y="858"/>
                  </a:lnTo>
                  <a:lnTo>
                    <a:pt x="1068" y="858"/>
                  </a:lnTo>
                  <a:lnTo>
                    <a:pt x="1026" y="900"/>
                  </a:lnTo>
                  <a:lnTo>
                    <a:pt x="921" y="858"/>
                  </a:lnTo>
                  <a:lnTo>
                    <a:pt x="796" y="858"/>
                  </a:lnTo>
                  <a:lnTo>
                    <a:pt x="649" y="816"/>
                  </a:lnTo>
                  <a:lnTo>
                    <a:pt x="524" y="858"/>
                  </a:lnTo>
                  <a:lnTo>
                    <a:pt x="524" y="816"/>
                  </a:lnTo>
                  <a:lnTo>
                    <a:pt x="482" y="795"/>
                  </a:lnTo>
                  <a:lnTo>
                    <a:pt x="293" y="837"/>
                  </a:lnTo>
                  <a:lnTo>
                    <a:pt x="189" y="733"/>
                  </a:lnTo>
                  <a:lnTo>
                    <a:pt x="63" y="795"/>
                  </a:lnTo>
                  <a:lnTo>
                    <a:pt x="0" y="858"/>
                  </a:lnTo>
                  <a:lnTo>
                    <a:pt x="63" y="963"/>
                  </a:lnTo>
                  <a:lnTo>
                    <a:pt x="189" y="1005"/>
                  </a:lnTo>
                  <a:lnTo>
                    <a:pt x="314" y="1151"/>
                  </a:lnTo>
                  <a:lnTo>
                    <a:pt x="377" y="1172"/>
                  </a:lnTo>
                  <a:lnTo>
                    <a:pt x="377" y="1067"/>
                  </a:lnTo>
                  <a:lnTo>
                    <a:pt x="419" y="1026"/>
                  </a:lnTo>
                  <a:lnTo>
                    <a:pt x="691" y="1026"/>
                  </a:lnTo>
                  <a:lnTo>
                    <a:pt x="796" y="1067"/>
                  </a:lnTo>
                  <a:lnTo>
                    <a:pt x="1109" y="1067"/>
                  </a:lnTo>
                  <a:lnTo>
                    <a:pt x="1151" y="1047"/>
                  </a:lnTo>
                  <a:lnTo>
                    <a:pt x="1256" y="1109"/>
                  </a:lnTo>
                  <a:lnTo>
                    <a:pt x="1340" y="1109"/>
                  </a:lnTo>
                  <a:lnTo>
                    <a:pt x="1340" y="1047"/>
                  </a:lnTo>
                  <a:lnTo>
                    <a:pt x="1570" y="921"/>
                  </a:lnTo>
                  <a:lnTo>
                    <a:pt x="1570" y="837"/>
                  </a:lnTo>
                  <a:lnTo>
                    <a:pt x="1570" y="733"/>
                  </a:lnTo>
                  <a:lnTo>
                    <a:pt x="1528" y="607"/>
                  </a:lnTo>
                  <a:lnTo>
                    <a:pt x="1549" y="544"/>
                  </a:lnTo>
                  <a:lnTo>
                    <a:pt x="1633" y="502"/>
                  </a:lnTo>
                  <a:lnTo>
                    <a:pt x="1653" y="377"/>
                  </a:lnTo>
                  <a:lnTo>
                    <a:pt x="1612" y="293"/>
                  </a:lnTo>
                  <a:lnTo>
                    <a:pt x="1653" y="189"/>
                  </a:lnTo>
                  <a:lnTo>
                    <a:pt x="1633" y="126"/>
                  </a:lnTo>
                  <a:lnTo>
                    <a:pt x="1528" y="105"/>
                  </a:lnTo>
                  <a:lnTo>
                    <a:pt x="1423" y="126"/>
                  </a:lnTo>
                  <a:lnTo>
                    <a:pt x="1319" y="21"/>
                  </a:lnTo>
                  <a:lnTo>
                    <a:pt x="10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34"/>
            <p:cNvSpPr/>
            <p:nvPr/>
          </p:nvSpPr>
          <p:spPr>
            <a:xfrm>
              <a:off x="3173297" y="2986859"/>
              <a:ext cx="73267" cy="24997"/>
            </a:xfrm>
            <a:custGeom>
              <a:rect b="b" l="l" r="r" t="t"/>
              <a:pathLst>
                <a:path extrusionOk="0" h="2198" w="6153">
                  <a:moveTo>
                    <a:pt x="1570" y="1"/>
                  </a:moveTo>
                  <a:lnTo>
                    <a:pt x="1445" y="106"/>
                  </a:lnTo>
                  <a:lnTo>
                    <a:pt x="1131" y="106"/>
                  </a:lnTo>
                  <a:lnTo>
                    <a:pt x="901" y="168"/>
                  </a:lnTo>
                  <a:lnTo>
                    <a:pt x="817" y="252"/>
                  </a:lnTo>
                  <a:lnTo>
                    <a:pt x="566" y="315"/>
                  </a:lnTo>
                  <a:lnTo>
                    <a:pt x="482" y="419"/>
                  </a:lnTo>
                  <a:lnTo>
                    <a:pt x="377" y="482"/>
                  </a:lnTo>
                  <a:lnTo>
                    <a:pt x="357" y="608"/>
                  </a:lnTo>
                  <a:lnTo>
                    <a:pt x="419" y="712"/>
                  </a:lnTo>
                  <a:lnTo>
                    <a:pt x="398" y="775"/>
                  </a:lnTo>
                  <a:lnTo>
                    <a:pt x="294" y="712"/>
                  </a:lnTo>
                  <a:lnTo>
                    <a:pt x="85" y="817"/>
                  </a:lnTo>
                  <a:lnTo>
                    <a:pt x="1" y="796"/>
                  </a:lnTo>
                  <a:lnTo>
                    <a:pt x="1" y="880"/>
                  </a:lnTo>
                  <a:lnTo>
                    <a:pt x="105" y="922"/>
                  </a:lnTo>
                  <a:lnTo>
                    <a:pt x="252" y="796"/>
                  </a:lnTo>
                  <a:lnTo>
                    <a:pt x="273" y="817"/>
                  </a:lnTo>
                  <a:lnTo>
                    <a:pt x="273" y="922"/>
                  </a:lnTo>
                  <a:lnTo>
                    <a:pt x="419" y="817"/>
                  </a:lnTo>
                  <a:lnTo>
                    <a:pt x="524" y="817"/>
                  </a:lnTo>
                  <a:lnTo>
                    <a:pt x="629" y="629"/>
                  </a:lnTo>
                  <a:lnTo>
                    <a:pt x="796" y="670"/>
                  </a:lnTo>
                  <a:lnTo>
                    <a:pt x="838" y="608"/>
                  </a:lnTo>
                  <a:lnTo>
                    <a:pt x="922" y="691"/>
                  </a:lnTo>
                  <a:lnTo>
                    <a:pt x="1026" y="670"/>
                  </a:lnTo>
                  <a:lnTo>
                    <a:pt x="1214" y="461"/>
                  </a:lnTo>
                  <a:lnTo>
                    <a:pt x="1319" y="419"/>
                  </a:lnTo>
                  <a:lnTo>
                    <a:pt x="1361" y="357"/>
                  </a:lnTo>
                  <a:lnTo>
                    <a:pt x="1528" y="378"/>
                  </a:lnTo>
                  <a:lnTo>
                    <a:pt x="1654" y="378"/>
                  </a:lnTo>
                  <a:lnTo>
                    <a:pt x="1884" y="398"/>
                  </a:lnTo>
                  <a:lnTo>
                    <a:pt x="1968" y="461"/>
                  </a:lnTo>
                  <a:lnTo>
                    <a:pt x="1884" y="503"/>
                  </a:lnTo>
                  <a:lnTo>
                    <a:pt x="1758" y="503"/>
                  </a:lnTo>
                  <a:lnTo>
                    <a:pt x="1675" y="566"/>
                  </a:lnTo>
                  <a:lnTo>
                    <a:pt x="1758" y="629"/>
                  </a:lnTo>
                  <a:lnTo>
                    <a:pt x="2093" y="691"/>
                  </a:lnTo>
                  <a:lnTo>
                    <a:pt x="2177" y="670"/>
                  </a:lnTo>
                  <a:lnTo>
                    <a:pt x="2282" y="670"/>
                  </a:lnTo>
                  <a:lnTo>
                    <a:pt x="2386" y="733"/>
                  </a:lnTo>
                  <a:lnTo>
                    <a:pt x="2554" y="775"/>
                  </a:lnTo>
                  <a:lnTo>
                    <a:pt x="2616" y="775"/>
                  </a:lnTo>
                  <a:lnTo>
                    <a:pt x="2658" y="691"/>
                  </a:lnTo>
                  <a:lnTo>
                    <a:pt x="2721" y="775"/>
                  </a:lnTo>
                  <a:lnTo>
                    <a:pt x="2763" y="817"/>
                  </a:lnTo>
                  <a:lnTo>
                    <a:pt x="2930" y="942"/>
                  </a:lnTo>
                  <a:lnTo>
                    <a:pt x="3077" y="984"/>
                  </a:lnTo>
                  <a:lnTo>
                    <a:pt x="3139" y="942"/>
                  </a:lnTo>
                  <a:lnTo>
                    <a:pt x="3244" y="1026"/>
                  </a:lnTo>
                  <a:lnTo>
                    <a:pt x="3349" y="1005"/>
                  </a:lnTo>
                  <a:lnTo>
                    <a:pt x="3432" y="1047"/>
                  </a:lnTo>
                  <a:lnTo>
                    <a:pt x="3600" y="1005"/>
                  </a:lnTo>
                  <a:lnTo>
                    <a:pt x="3663" y="1026"/>
                  </a:lnTo>
                  <a:lnTo>
                    <a:pt x="3746" y="1361"/>
                  </a:lnTo>
                  <a:lnTo>
                    <a:pt x="3955" y="1570"/>
                  </a:lnTo>
                  <a:lnTo>
                    <a:pt x="4039" y="1612"/>
                  </a:lnTo>
                  <a:lnTo>
                    <a:pt x="4081" y="1549"/>
                  </a:lnTo>
                  <a:lnTo>
                    <a:pt x="4227" y="1633"/>
                  </a:lnTo>
                  <a:lnTo>
                    <a:pt x="4437" y="1633"/>
                  </a:lnTo>
                  <a:lnTo>
                    <a:pt x="4458" y="1675"/>
                  </a:lnTo>
                  <a:lnTo>
                    <a:pt x="4541" y="1738"/>
                  </a:lnTo>
                  <a:lnTo>
                    <a:pt x="4541" y="1842"/>
                  </a:lnTo>
                  <a:lnTo>
                    <a:pt x="4374" y="1863"/>
                  </a:lnTo>
                  <a:lnTo>
                    <a:pt x="4186" y="2051"/>
                  </a:lnTo>
                  <a:lnTo>
                    <a:pt x="4186" y="2156"/>
                  </a:lnTo>
                  <a:lnTo>
                    <a:pt x="4374" y="2177"/>
                  </a:lnTo>
                  <a:lnTo>
                    <a:pt x="4541" y="2135"/>
                  </a:lnTo>
                  <a:lnTo>
                    <a:pt x="4604" y="2156"/>
                  </a:lnTo>
                  <a:lnTo>
                    <a:pt x="4897" y="2093"/>
                  </a:lnTo>
                  <a:lnTo>
                    <a:pt x="5064" y="2093"/>
                  </a:lnTo>
                  <a:lnTo>
                    <a:pt x="5274" y="2198"/>
                  </a:lnTo>
                  <a:lnTo>
                    <a:pt x="5546" y="2135"/>
                  </a:lnTo>
                  <a:lnTo>
                    <a:pt x="5587" y="2072"/>
                  </a:lnTo>
                  <a:lnTo>
                    <a:pt x="5650" y="2072"/>
                  </a:lnTo>
                  <a:lnTo>
                    <a:pt x="5734" y="2030"/>
                  </a:lnTo>
                  <a:lnTo>
                    <a:pt x="5943" y="2051"/>
                  </a:lnTo>
                  <a:lnTo>
                    <a:pt x="6069" y="1989"/>
                  </a:lnTo>
                  <a:lnTo>
                    <a:pt x="6152" y="1884"/>
                  </a:lnTo>
                  <a:lnTo>
                    <a:pt x="6111" y="1842"/>
                  </a:lnTo>
                  <a:lnTo>
                    <a:pt x="6006" y="1821"/>
                  </a:lnTo>
                  <a:lnTo>
                    <a:pt x="5922" y="1654"/>
                  </a:lnTo>
                  <a:lnTo>
                    <a:pt x="5692" y="1549"/>
                  </a:lnTo>
                  <a:lnTo>
                    <a:pt x="5378" y="1549"/>
                  </a:lnTo>
                  <a:lnTo>
                    <a:pt x="5295" y="1528"/>
                  </a:lnTo>
                  <a:lnTo>
                    <a:pt x="5336" y="1466"/>
                  </a:lnTo>
                  <a:lnTo>
                    <a:pt x="5399" y="1319"/>
                  </a:lnTo>
                  <a:lnTo>
                    <a:pt x="5315" y="1298"/>
                  </a:lnTo>
                  <a:lnTo>
                    <a:pt x="5232" y="1340"/>
                  </a:lnTo>
                  <a:lnTo>
                    <a:pt x="5127" y="1340"/>
                  </a:lnTo>
                  <a:lnTo>
                    <a:pt x="4918" y="1194"/>
                  </a:lnTo>
                  <a:lnTo>
                    <a:pt x="4855" y="1235"/>
                  </a:lnTo>
                  <a:lnTo>
                    <a:pt x="4771" y="1152"/>
                  </a:lnTo>
                  <a:lnTo>
                    <a:pt x="4604" y="1026"/>
                  </a:lnTo>
                  <a:lnTo>
                    <a:pt x="4541" y="1131"/>
                  </a:lnTo>
                  <a:lnTo>
                    <a:pt x="4479" y="1089"/>
                  </a:lnTo>
                  <a:lnTo>
                    <a:pt x="4499" y="1005"/>
                  </a:lnTo>
                  <a:lnTo>
                    <a:pt x="4437" y="984"/>
                  </a:lnTo>
                  <a:lnTo>
                    <a:pt x="4395" y="1047"/>
                  </a:lnTo>
                  <a:lnTo>
                    <a:pt x="4332" y="984"/>
                  </a:lnTo>
                  <a:lnTo>
                    <a:pt x="4123" y="922"/>
                  </a:lnTo>
                  <a:lnTo>
                    <a:pt x="3955" y="796"/>
                  </a:lnTo>
                  <a:lnTo>
                    <a:pt x="3830" y="712"/>
                  </a:lnTo>
                  <a:lnTo>
                    <a:pt x="3704" y="587"/>
                  </a:lnTo>
                  <a:lnTo>
                    <a:pt x="3349" y="587"/>
                  </a:lnTo>
                  <a:lnTo>
                    <a:pt x="3244" y="524"/>
                  </a:lnTo>
                  <a:lnTo>
                    <a:pt x="3202" y="398"/>
                  </a:lnTo>
                  <a:lnTo>
                    <a:pt x="3077" y="252"/>
                  </a:lnTo>
                  <a:lnTo>
                    <a:pt x="2972" y="273"/>
                  </a:lnTo>
                  <a:lnTo>
                    <a:pt x="2909" y="210"/>
                  </a:lnTo>
                  <a:lnTo>
                    <a:pt x="2491" y="147"/>
                  </a:lnTo>
                  <a:lnTo>
                    <a:pt x="2365" y="210"/>
                  </a:lnTo>
                  <a:lnTo>
                    <a:pt x="2177" y="168"/>
                  </a:lnTo>
                  <a:lnTo>
                    <a:pt x="2072" y="43"/>
                  </a:lnTo>
                  <a:lnTo>
                    <a:pt x="18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34"/>
            <p:cNvSpPr/>
            <p:nvPr/>
          </p:nvSpPr>
          <p:spPr>
            <a:xfrm>
              <a:off x="3371128" y="3527019"/>
              <a:ext cx="18695" cy="10247"/>
            </a:xfrm>
            <a:custGeom>
              <a:rect b="b" l="l" r="r" t="t"/>
              <a:pathLst>
                <a:path extrusionOk="0" h="901" w="1570">
                  <a:moveTo>
                    <a:pt x="1025" y="0"/>
                  </a:moveTo>
                  <a:lnTo>
                    <a:pt x="984" y="84"/>
                  </a:lnTo>
                  <a:lnTo>
                    <a:pt x="921" y="105"/>
                  </a:lnTo>
                  <a:lnTo>
                    <a:pt x="942" y="189"/>
                  </a:lnTo>
                  <a:lnTo>
                    <a:pt x="921" y="252"/>
                  </a:lnTo>
                  <a:lnTo>
                    <a:pt x="691" y="314"/>
                  </a:lnTo>
                  <a:lnTo>
                    <a:pt x="733" y="273"/>
                  </a:lnTo>
                  <a:lnTo>
                    <a:pt x="774" y="126"/>
                  </a:lnTo>
                  <a:lnTo>
                    <a:pt x="733" y="63"/>
                  </a:lnTo>
                  <a:lnTo>
                    <a:pt x="649" y="84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461" y="84"/>
                  </a:lnTo>
                  <a:lnTo>
                    <a:pt x="377" y="84"/>
                  </a:lnTo>
                  <a:lnTo>
                    <a:pt x="377" y="252"/>
                  </a:lnTo>
                  <a:lnTo>
                    <a:pt x="272" y="210"/>
                  </a:lnTo>
                  <a:lnTo>
                    <a:pt x="168" y="105"/>
                  </a:lnTo>
                  <a:lnTo>
                    <a:pt x="105" y="168"/>
                  </a:lnTo>
                  <a:lnTo>
                    <a:pt x="230" y="356"/>
                  </a:lnTo>
                  <a:lnTo>
                    <a:pt x="377" y="377"/>
                  </a:lnTo>
                  <a:lnTo>
                    <a:pt x="377" y="419"/>
                  </a:lnTo>
                  <a:lnTo>
                    <a:pt x="230" y="419"/>
                  </a:lnTo>
                  <a:lnTo>
                    <a:pt x="168" y="482"/>
                  </a:lnTo>
                  <a:lnTo>
                    <a:pt x="189" y="565"/>
                  </a:lnTo>
                  <a:lnTo>
                    <a:pt x="84" y="670"/>
                  </a:lnTo>
                  <a:lnTo>
                    <a:pt x="0" y="670"/>
                  </a:lnTo>
                  <a:lnTo>
                    <a:pt x="0" y="712"/>
                  </a:lnTo>
                  <a:lnTo>
                    <a:pt x="126" y="796"/>
                  </a:lnTo>
                  <a:lnTo>
                    <a:pt x="189" y="712"/>
                  </a:lnTo>
                  <a:lnTo>
                    <a:pt x="293" y="796"/>
                  </a:lnTo>
                  <a:lnTo>
                    <a:pt x="377" y="691"/>
                  </a:lnTo>
                  <a:lnTo>
                    <a:pt x="230" y="628"/>
                  </a:lnTo>
                  <a:lnTo>
                    <a:pt x="335" y="586"/>
                  </a:lnTo>
                  <a:lnTo>
                    <a:pt x="523" y="607"/>
                  </a:lnTo>
                  <a:lnTo>
                    <a:pt x="649" y="565"/>
                  </a:lnTo>
                  <a:lnTo>
                    <a:pt x="649" y="461"/>
                  </a:lnTo>
                  <a:cubicBezTo>
                    <a:pt x="649" y="461"/>
                    <a:pt x="667" y="470"/>
                    <a:pt x="680" y="470"/>
                  </a:cubicBezTo>
                  <a:cubicBezTo>
                    <a:pt x="686" y="470"/>
                    <a:pt x="691" y="468"/>
                    <a:pt x="691" y="461"/>
                  </a:cubicBezTo>
                  <a:cubicBezTo>
                    <a:pt x="795" y="398"/>
                    <a:pt x="900" y="377"/>
                    <a:pt x="1005" y="314"/>
                  </a:cubicBezTo>
                  <a:lnTo>
                    <a:pt x="1046" y="398"/>
                  </a:lnTo>
                  <a:lnTo>
                    <a:pt x="1025" y="461"/>
                  </a:lnTo>
                  <a:lnTo>
                    <a:pt x="942" y="419"/>
                  </a:lnTo>
                  <a:lnTo>
                    <a:pt x="858" y="461"/>
                  </a:lnTo>
                  <a:lnTo>
                    <a:pt x="691" y="712"/>
                  </a:lnTo>
                  <a:lnTo>
                    <a:pt x="753" y="733"/>
                  </a:lnTo>
                  <a:lnTo>
                    <a:pt x="837" y="879"/>
                  </a:lnTo>
                  <a:lnTo>
                    <a:pt x="921" y="900"/>
                  </a:lnTo>
                  <a:lnTo>
                    <a:pt x="921" y="837"/>
                  </a:lnTo>
                  <a:lnTo>
                    <a:pt x="837" y="733"/>
                  </a:lnTo>
                  <a:lnTo>
                    <a:pt x="858" y="712"/>
                  </a:lnTo>
                  <a:lnTo>
                    <a:pt x="963" y="775"/>
                  </a:lnTo>
                  <a:lnTo>
                    <a:pt x="1025" y="733"/>
                  </a:lnTo>
                  <a:lnTo>
                    <a:pt x="963" y="691"/>
                  </a:lnTo>
                  <a:lnTo>
                    <a:pt x="963" y="607"/>
                  </a:lnTo>
                  <a:lnTo>
                    <a:pt x="1067" y="628"/>
                  </a:lnTo>
                  <a:lnTo>
                    <a:pt x="1172" y="607"/>
                  </a:lnTo>
                  <a:lnTo>
                    <a:pt x="1172" y="586"/>
                  </a:lnTo>
                  <a:lnTo>
                    <a:pt x="1088" y="586"/>
                  </a:lnTo>
                  <a:lnTo>
                    <a:pt x="1046" y="524"/>
                  </a:lnTo>
                  <a:lnTo>
                    <a:pt x="1088" y="503"/>
                  </a:lnTo>
                  <a:lnTo>
                    <a:pt x="1193" y="524"/>
                  </a:lnTo>
                  <a:lnTo>
                    <a:pt x="1339" y="503"/>
                  </a:lnTo>
                  <a:lnTo>
                    <a:pt x="1444" y="419"/>
                  </a:lnTo>
                  <a:lnTo>
                    <a:pt x="1549" y="398"/>
                  </a:lnTo>
                  <a:lnTo>
                    <a:pt x="1507" y="314"/>
                  </a:lnTo>
                  <a:lnTo>
                    <a:pt x="1465" y="293"/>
                  </a:lnTo>
                  <a:lnTo>
                    <a:pt x="1444" y="273"/>
                  </a:lnTo>
                  <a:lnTo>
                    <a:pt x="1486" y="210"/>
                  </a:lnTo>
                  <a:lnTo>
                    <a:pt x="1569" y="189"/>
                  </a:lnTo>
                  <a:lnTo>
                    <a:pt x="1528" y="126"/>
                  </a:lnTo>
                  <a:lnTo>
                    <a:pt x="1381" y="105"/>
                  </a:lnTo>
                  <a:lnTo>
                    <a:pt x="1318" y="126"/>
                  </a:lnTo>
                  <a:lnTo>
                    <a:pt x="1339" y="189"/>
                  </a:lnTo>
                  <a:lnTo>
                    <a:pt x="1256" y="210"/>
                  </a:lnTo>
                  <a:lnTo>
                    <a:pt x="1172" y="105"/>
                  </a:lnTo>
                  <a:lnTo>
                    <a:pt x="1172" y="42"/>
                  </a:lnTo>
                  <a:lnTo>
                    <a:pt x="102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34"/>
            <p:cNvSpPr/>
            <p:nvPr/>
          </p:nvSpPr>
          <p:spPr>
            <a:xfrm>
              <a:off x="3183264" y="3080853"/>
              <a:ext cx="38140" cy="16672"/>
            </a:xfrm>
            <a:custGeom>
              <a:rect b="b" l="l" r="r" t="t"/>
              <a:pathLst>
                <a:path extrusionOk="0" h="1466" w="3203">
                  <a:moveTo>
                    <a:pt x="2072" y="1"/>
                  </a:moveTo>
                  <a:lnTo>
                    <a:pt x="2030" y="43"/>
                  </a:lnTo>
                  <a:lnTo>
                    <a:pt x="1863" y="147"/>
                  </a:lnTo>
                  <a:lnTo>
                    <a:pt x="1675" y="189"/>
                  </a:lnTo>
                  <a:lnTo>
                    <a:pt x="1319" y="377"/>
                  </a:lnTo>
                  <a:lnTo>
                    <a:pt x="1214" y="461"/>
                  </a:lnTo>
                  <a:lnTo>
                    <a:pt x="1131" y="482"/>
                  </a:lnTo>
                  <a:lnTo>
                    <a:pt x="921" y="482"/>
                  </a:lnTo>
                  <a:lnTo>
                    <a:pt x="733" y="315"/>
                  </a:lnTo>
                  <a:lnTo>
                    <a:pt x="608" y="273"/>
                  </a:lnTo>
                  <a:lnTo>
                    <a:pt x="566" y="294"/>
                  </a:lnTo>
                  <a:lnTo>
                    <a:pt x="629" y="356"/>
                  </a:lnTo>
                  <a:lnTo>
                    <a:pt x="629" y="398"/>
                  </a:lnTo>
                  <a:lnTo>
                    <a:pt x="566" y="419"/>
                  </a:lnTo>
                  <a:lnTo>
                    <a:pt x="461" y="377"/>
                  </a:lnTo>
                  <a:lnTo>
                    <a:pt x="419" y="315"/>
                  </a:lnTo>
                  <a:lnTo>
                    <a:pt x="461" y="294"/>
                  </a:lnTo>
                  <a:lnTo>
                    <a:pt x="482" y="294"/>
                  </a:lnTo>
                  <a:lnTo>
                    <a:pt x="461" y="252"/>
                  </a:lnTo>
                  <a:lnTo>
                    <a:pt x="398" y="252"/>
                  </a:lnTo>
                  <a:lnTo>
                    <a:pt x="315" y="210"/>
                  </a:lnTo>
                  <a:lnTo>
                    <a:pt x="273" y="168"/>
                  </a:lnTo>
                  <a:lnTo>
                    <a:pt x="252" y="84"/>
                  </a:lnTo>
                  <a:lnTo>
                    <a:pt x="147" y="84"/>
                  </a:lnTo>
                  <a:lnTo>
                    <a:pt x="85" y="147"/>
                  </a:lnTo>
                  <a:lnTo>
                    <a:pt x="85" y="252"/>
                  </a:lnTo>
                  <a:lnTo>
                    <a:pt x="43" y="315"/>
                  </a:lnTo>
                  <a:lnTo>
                    <a:pt x="1" y="398"/>
                  </a:lnTo>
                  <a:lnTo>
                    <a:pt x="85" y="419"/>
                  </a:lnTo>
                  <a:lnTo>
                    <a:pt x="147" y="524"/>
                  </a:lnTo>
                  <a:lnTo>
                    <a:pt x="64" y="587"/>
                  </a:lnTo>
                  <a:lnTo>
                    <a:pt x="43" y="691"/>
                  </a:lnTo>
                  <a:lnTo>
                    <a:pt x="43" y="733"/>
                  </a:lnTo>
                  <a:lnTo>
                    <a:pt x="64" y="796"/>
                  </a:lnTo>
                  <a:lnTo>
                    <a:pt x="168" y="796"/>
                  </a:lnTo>
                  <a:lnTo>
                    <a:pt x="252" y="817"/>
                  </a:lnTo>
                  <a:lnTo>
                    <a:pt x="357" y="796"/>
                  </a:lnTo>
                  <a:lnTo>
                    <a:pt x="398" y="733"/>
                  </a:lnTo>
                  <a:lnTo>
                    <a:pt x="461" y="796"/>
                  </a:lnTo>
                  <a:lnTo>
                    <a:pt x="461" y="838"/>
                  </a:lnTo>
                  <a:lnTo>
                    <a:pt x="524" y="880"/>
                  </a:lnTo>
                  <a:lnTo>
                    <a:pt x="733" y="900"/>
                  </a:lnTo>
                  <a:lnTo>
                    <a:pt x="775" y="1026"/>
                  </a:lnTo>
                  <a:lnTo>
                    <a:pt x="817" y="1193"/>
                  </a:lnTo>
                  <a:lnTo>
                    <a:pt x="921" y="1235"/>
                  </a:lnTo>
                  <a:lnTo>
                    <a:pt x="1026" y="1235"/>
                  </a:lnTo>
                  <a:lnTo>
                    <a:pt x="1047" y="1152"/>
                  </a:lnTo>
                  <a:lnTo>
                    <a:pt x="1005" y="1131"/>
                  </a:lnTo>
                  <a:lnTo>
                    <a:pt x="1047" y="1047"/>
                  </a:lnTo>
                  <a:lnTo>
                    <a:pt x="1131" y="1089"/>
                  </a:lnTo>
                  <a:lnTo>
                    <a:pt x="1152" y="1131"/>
                  </a:lnTo>
                  <a:lnTo>
                    <a:pt x="1131" y="1193"/>
                  </a:lnTo>
                  <a:lnTo>
                    <a:pt x="1152" y="1319"/>
                  </a:lnTo>
                  <a:lnTo>
                    <a:pt x="1152" y="1403"/>
                  </a:lnTo>
                  <a:lnTo>
                    <a:pt x="1193" y="1444"/>
                  </a:lnTo>
                  <a:lnTo>
                    <a:pt x="1340" y="1465"/>
                  </a:lnTo>
                  <a:lnTo>
                    <a:pt x="1424" y="1361"/>
                  </a:lnTo>
                  <a:lnTo>
                    <a:pt x="1507" y="1298"/>
                  </a:lnTo>
                  <a:lnTo>
                    <a:pt x="1612" y="1319"/>
                  </a:lnTo>
                  <a:lnTo>
                    <a:pt x="1654" y="1298"/>
                  </a:lnTo>
                  <a:lnTo>
                    <a:pt x="1654" y="1152"/>
                  </a:lnTo>
                  <a:lnTo>
                    <a:pt x="1570" y="1089"/>
                  </a:lnTo>
                  <a:lnTo>
                    <a:pt x="1465" y="1026"/>
                  </a:lnTo>
                  <a:lnTo>
                    <a:pt x="1445" y="921"/>
                  </a:lnTo>
                  <a:lnTo>
                    <a:pt x="1445" y="880"/>
                  </a:lnTo>
                  <a:lnTo>
                    <a:pt x="1549" y="817"/>
                  </a:lnTo>
                  <a:lnTo>
                    <a:pt x="1737" y="775"/>
                  </a:lnTo>
                  <a:lnTo>
                    <a:pt x="1884" y="628"/>
                  </a:lnTo>
                  <a:lnTo>
                    <a:pt x="1884" y="587"/>
                  </a:lnTo>
                  <a:lnTo>
                    <a:pt x="1863" y="566"/>
                  </a:lnTo>
                  <a:lnTo>
                    <a:pt x="1863" y="419"/>
                  </a:lnTo>
                  <a:lnTo>
                    <a:pt x="2051" y="356"/>
                  </a:lnTo>
                  <a:lnTo>
                    <a:pt x="2177" y="315"/>
                  </a:lnTo>
                  <a:lnTo>
                    <a:pt x="2261" y="377"/>
                  </a:lnTo>
                  <a:lnTo>
                    <a:pt x="2365" y="482"/>
                  </a:lnTo>
                  <a:lnTo>
                    <a:pt x="2449" y="482"/>
                  </a:lnTo>
                  <a:lnTo>
                    <a:pt x="2553" y="608"/>
                  </a:lnTo>
                  <a:lnTo>
                    <a:pt x="2574" y="712"/>
                  </a:lnTo>
                  <a:lnTo>
                    <a:pt x="2616" y="775"/>
                  </a:lnTo>
                  <a:lnTo>
                    <a:pt x="2679" y="733"/>
                  </a:lnTo>
                  <a:lnTo>
                    <a:pt x="2763" y="670"/>
                  </a:lnTo>
                  <a:lnTo>
                    <a:pt x="2805" y="670"/>
                  </a:lnTo>
                  <a:lnTo>
                    <a:pt x="2826" y="733"/>
                  </a:lnTo>
                  <a:lnTo>
                    <a:pt x="2784" y="796"/>
                  </a:lnTo>
                  <a:lnTo>
                    <a:pt x="2721" y="796"/>
                  </a:lnTo>
                  <a:lnTo>
                    <a:pt x="2616" y="942"/>
                  </a:lnTo>
                  <a:lnTo>
                    <a:pt x="2595" y="984"/>
                  </a:lnTo>
                  <a:lnTo>
                    <a:pt x="2616" y="1131"/>
                  </a:lnTo>
                  <a:lnTo>
                    <a:pt x="2763" y="1319"/>
                  </a:lnTo>
                  <a:lnTo>
                    <a:pt x="2888" y="1424"/>
                  </a:lnTo>
                  <a:lnTo>
                    <a:pt x="2972" y="1235"/>
                  </a:lnTo>
                  <a:lnTo>
                    <a:pt x="3014" y="1235"/>
                  </a:lnTo>
                  <a:lnTo>
                    <a:pt x="3098" y="1193"/>
                  </a:lnTo>
                  <a:lnTo>
                    <a:pt x="3118" y="1047"/>
                  </a:lnTo>
                  <a:lnTo>
                    <a:pt x="3202" y="900"/>
                  </a:lnTo>
                  <a:lnTo>
                    <a:pt x="3139" y="733"/>
                  </a:lnTo>
                  <a:lnTo>
                    <a:pt x="3139" y="691"/>
                  </a:lnTo>
                  <a:lnTo>
                    <a:pt x="3181" y="587"/>
                  </a:lnTo>
                  <a:lnTo>
                    <a:pt x="3118" y="524"/>
                  </a:lnTo>
                  <a:lnTo>
                    <a:pt x="3035" y="482"/>
                  </a:lnTo>
                  <a:lnTo>
                    <a:pt x="3014" y="419"/>
                  </a:lnTo>
                  <a:lnTo>
                    <a:pt x="2909" y="294"/>
                  </a:lnTo>
                  <a:lnTo>
                    <a:pt x="2679" y="168"/>
                  </a:lnTo>
                  <a:lnTo>
                    <a:pt x="2512" y="147"/>
                  </a:lnTo>
                  <a:lnTo>
                    <a:pt x="2281" y="147"/>
                  </a:lnTo>
                  <a:lnTo>
                    <a:pt x="2198" y="105"/>
                  </a:lnTo>
                  <a:lnTo>
                    <a:pt x="2156" y="63"/>
                  </a:lnTo>
                  <a:lnTo>
                    <a:pt x="207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34"/>
            <p:cNvSpPr/>
            <p:nvPr/>
          </p:nvSpPr>
          <p:spPr>
            <a:xfrm>
              <a:off x="3163092" y="3070629"/>
              <a:ext cx="23172" cy="20709"/>
            </a:xfrm>
            <a:custGeom>
              <a:rect b="b" l="l" r="r" t="t"/>
              <a:pathLst>
                <a:path extrusionOk="0" h="1821" w="1946">
                  <a:moveTo>
                    <a:pt x="293" y="0"/>
                  </a:moveTo>
                  <a:lnTo>
                    <a:pt x="105" y="21"/>
                  </a:lnTo>
                  <a:lnTo>
                    <a:pt x="105" y="42"/>
                  </a:lnTo>
                  <a:lnTo>
                    <a:pt x="63" y="63"/>
                  </a:lnTo>
                  <a:lnTo>
                    <a:pt x="84" y="63"/>
                  </a:lnTo>
                  <a:lnTo>
                    <a:pt x="63" y="209"/>
                  </a:lnTo>
                  <a:lnTo>
                    <a:pt x="0" y="230"/>
                  </a:lnTo>
                  <a:lnTo>
                    <a:pt x="63" y="251"/>
                  </a:lnTo>
                  <a:lnTo>
                    <a:pt x="126" y="272"/>
                  </a:lnTo>
                  <a:lnTo>
                    <a:pt x="167" y="377"/>
                  </a:lnTo>
                  <a:lnTo>
                    <a:pt x="63" y="460"/>
                  </a:lnTo>
                  <a:lnTo>
                    <a:pt x="0" y="586"/>
                  </a:lnTo>
                  <a:lnTo>
                    <a:pt x="21" y="690"/>
                  </a:lnTo>
                  <a:lnTo>
                    <a:pt x="188" y="837"/>
                  </a:lnTo>
                  <a:lnTo>
                    <a:pt x="335" y="837"/>
                  </a:lnTo>
                  <a:lnTo>
                    <a:pt x="418" y="879"/>
                  </a:lnTo>
                  <a:lnTo>
                    <a:pt x="481" y="983"/>
                  </a:lnTo>
                  <a:lnTo>
                    <a:pt x="523" y="983"/>
                  </a:lnTo>
                  <a:lnTo>
                    <a:pt x="607" y="879"/>
                  </a:lnTo>
                  <a:lnTo>
                    <a:pt x="586" y="774"/>
                  </a:lnTo>
                  <a:lnTo>
                    <a:pt x="418" y="670"/>
                  </a:lnTo>
                  <a:lnTo>
                    <a:pt x="377" y="586"/>
                  </a:lnTo>
                  <a:lnTo>
                    <a:pt x="418" y="565"/>
                  </a:lnTo>
                  <a:lnTo>
                    <a:pt x="523" y="649"/>
                  </a:lnTo>
                  <a:lnTo>
                    <a:pt x="628" y="690"/>
                  </a:lnTo>
                  <a:lnTo>
                    <a:pt x="649" y="774"/>
                  </a:lnTo>
                  <a:lnTo>
                    <a:pt x="753" y="858"/>
                  </a:lnTo>
                  <a:lnTo>
                    <a:pt x="795" y="983"/>
                  </a:lnTo>
                  <a:lnTo>
                    <a:pt x="921" y="1067"/>
                  </a:lnTo>
                  <a:lnTo>
                    <a:pt x="1025" y="1151"/>
                  </a:lnTo>
                  <a:lnTo>
                    <a:pt x="1109" y="1193"/>
                  </a:lnTo>
                  <a:lnTo>
                    <a:pt x="1234" y="1318"/>
                  </a:lnTo>
                  <a:lnTo>
                    <a:pt x="1255" y="1402"/>
                  </a:lnTo>
                  <a:lnTo>
                    <a:pt x="1172" y="1486"/>
                  </a:lnTo>
                  <a:lnTo>
                    <a:pt x="1172" y="1569"/>
                  </a:lnTo>
                  <a:lnTo>
                    <a:pt x="1234" y="1632"/>
                  </a:lnTo>
                  <a:lnTo>
                    <a:pt x="1360" y="1695"/>
                  </a:lnTo>
                  <a:lnTo>
                    <a:pt x="1444" y="1737"/>
                  </a:lnTo>
                  <a:lnTo>
                    <a:pt x="1486" y="1716"/>
                  </a:lnTo>
                  <a:lnTo>
                    <a:pt x="1527" y="1632"/>
                  </a:lnTo>
                  <a:lnTo>
                    <a:pt x="1465" y="1569"/>
                  </a:lnTo>
                  <a:lnTo>
                    <a:pt x="1360" y="1507"/>
                  </a:lnTo>
                  <a:lnTo>
                    <a:pt x="1360" y="1486"/>
                  </a:lnTo>
                  <a:lnTo>
                    <a:pt x="1381" y="1465"/>
                  </a:lnTo>
                  <a:lnTo>
                    <a:pt x="1465" y="1507"/>
                  </a:lnTo>
                  <a:lnTo>
                    <a:pt x="1548" y="1632"/>
                  </a:lnTo>
                  <a:lnTo>
                    <a:pt x="1548" y="1737"/>
                  </a:lnTo>
                  <a:lnTo>
                    <a:pt x="1590" y="1737"/>
                  </a:lnTo>
                  <a:lnTo>
                    <a:pt x="1632" y="1779"/>
                  </a:lnTo>
                  <a:lnTo>
                    <a:pt x="1674" y="1820"/>
                  </a:lnTo>
                  <a:lnTo>
                    <a:pt x="1737" y="1820"/>
                  </a:lnTo>
                  <a:lnTo>
                    <a:pt x="1758" y="1779"/>
                  </a:lnTo>
                  <a:lnTo>
                    <a:pt x="1758" y="1695"/>
                  </a:lnTo>
                  <a:lnTo>
                    <a:pt x="1737" y="1632"/>
                  </a:lnTo>
                  <a:lnTo>
                    <a:pt x="1737" y="1590"/>
                  </a:lnTo>
                  <a:lnTo>
                    <a:pt x="1758" y="1486"/>
                  </a:lnTo>
                  <a:lnTo>
                    <a:pt x="1841" y="1423"/>
                  </a:lnTo>
                  <a:lnTo>
                    <a:pt x="1779" y="1318"/>
                  </a:lnTo>
                  <a:lnTo>
                    <a:pt x="1695" y="1297"/>
                  </a:lnTo>
                  <a:lnTo>
                    <a:pt x="1737" y="1214"/>
                  </a:lnTo>
                  <a:lnTo>
                    <a:pt x="1779" y="1151"/>
                  </a:lnTo>
                  <a:lnTo>
                    <a:pt x="1779" y="1046"/>
                  </a:lnTo>
                  <a:lnTo>
                    <a:pt x="1841" y="983"/>
                  </a:lnTo>
                  <a:lnTo>
                    <a:pt x="1946" y="983"/>
                  </a:lnTo>
                  <a:lnTo>
                    <a:pt x="1946" y="962"/>
                  </a:lnTo>
                  <a:lnTo>
                    <a:pt x="1862" y="900"/>
                  </a:lnTo>
                  <a:lnTo>
                    <a:pt x="1758" y="879"/>
                  </a:lnTo>
                  <a:lnTo>
                    <a:pt x="1695" y="795"/>
                  </a:lnTo>
                  <a:lnTo>
                    <a:pt x="1653" y="732"/>
                  </a:lnTo>
                  <a:lnTo>
                    <a:pt x="1548" y="586"/>
                  </a:lnTo>
                  <a:lnTo>
                    <a:pt x="1465" y="481"/>
                  </a:lnTo>
                  <a:lnTo>
                    <a:pt x="1465" y="356"/>
                  </a:lnTo>
                  <a:lnTo>
                    <a:pt x="1423" y="251"/>
                  </a:lnTo>
                  <a:lnTo>
                    <a:pt x="1360" y="272"/>
                  </a:lnTo>
                  <a:lnTo>
                    <a:pt x="1339" y="335"/>
                  </a:lnTo>
                  <a:lnTo>
                    <a:pt x="1234" y="335"/>
                  </a:lnTo>
                  <a:lnTo>
                    <a:pt x="1255" y="272"/>
                  </a:lnTo>
                  <a:lnTo>
                    <a:pt x="1172" y="272"/>
                  </a:lnTo>
                  <a:lnTo>
                    <a:pt x="1130" y="314"/>
                  </a:lnTo>
                  <a:lnTo>
                    <a:pt x="1025" y="209"/>
                  </a:lnTo>
                  <a:lnTo>
                    <a:pt x="1025" y="146"/>
                  </a:lnTo>
                  <a:lnTo>
                    <a:pt x="942" y="126"/>
                  </a:lnTo>
                  <a:lnTo>
                    <a:pt x="858" y="42"/>
                  </a:lnTo>
                  <a:lnTo>
                    <a:pt x="711" y="42"/>
                  </a:lnTo>
                  <a:lnTo>
                    <a:pt x="607" y="63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34"/>
            <p:cNvSpPr/>
            <p:nvPr/>
          </p:nvSpPr>
          <p:spPr>
            <a:xfrm>
              <a:off x="3150875" y="3043494"/>
              <a:ext cx="32150" cy="30467"/>
            </a:xfrm>
            <a:custGeom>
              <a:rect b="b" l="l" r="r" t="t"/>
              <a:pathLst>
                <a:path extrusionOk="0" h="2679" w="2700">
                  <a:moveTo>
                    <a:pt x="2470" y="1"/>
                  </a:moveTo>
                  <a:lnTo>
                    <a:pt x="2407" y="22"/>
                  </a:lnTo>
                  <a:lnTo>
                    <a:pt x="2386" y="105"/>
                  </a:lnTo>
                  <a:lnTo>
                    <a:pt x="2302" y="126"/>
                  </a:lnTo>
                  <a:lnTo>
                    <a:pt x="2198" y="210"/>
                  </a:lnTo>
                  <a:lnTo>
                    <a:pt x="2093" y="210"/>
                  </a:lnTo>
                  <a:lnTo>
                    <a:pt x="2072" y="294"/>
                  </a:lnTo>
                  <a:lnTo>
                    <a:pt x="1988" y="252"/>
                  </a:lnTo>
                  <a:lnTo>
                    <a:pt x="1884" y="294"/>
                  </a:lnTo>
                  <a:lnTo>
                    <a:pt x="1863" y="231"/>
                  </a:lnTo>
                  <a:lnTo>
                    <a:pt x="1779" y="189"/>
                  </a:lnTo>
                  <a:lnTo>
                    <a:pt x="1737" y="189"/>
                  </a:lnTo>
                  <a:lnTo>
                    <a:pt x="1696" y="294"/>
                  </a:lnTo>
                  <a:lnTo>
                    <a:pt x="1591" y="294"/>
                  </a:lnTo>
                  <a:lnTo>
                    <a:pt x="1528" y="419"/>
                  </a:lnTo>
                  <a:lnTo>
                    <a:pt x="1528" y="461"/>
                  </a:lnTo>
                  <a:lnTo>
                    <a:pt x="1465" y="503"/>
                  </a:lnTo>
                  <a:lnTo>
                    <a:pt x="1361" y="587"/>
                  </a:lnTo>
                  <a:lnTo>
                    <a:pt x="1235" y="649"/>
                  </a:lnTo>
                  <a:lnTo>
                    <a:pt x="1214" y="691"/>
                  </a:lnTo>
                  <a:lnTo>
                    <a:pt x="1131" y="670"/>
                  </a:lnTo>
                  <a:lnTo>
                    <a:pt x="1068" y="691"/>
                  </a:lnTo>
                  <a:lnTo>
                    <a:pt x="1005" y="649"/>
                  </a:lnTo>
                  <a:lnTo>
                    <a:pt x="859" y="628"/>
                  </a:lnTo>
                  <a:lnTo>
                    <a:pt x="691" y="733"/>
                  </a:lnTo>
                  <a:lnTo>
                    <a:pt x="503" y="754"/>
                  </a:lnTo>
                  <a:lnTo>
                    <a:pt x="503" y="859"/>
                  </a:lnTo>
                  <a:lnTo>
                    <a:pt x="503" y="942"/>
                  </a:lnTo>
                  <a:lnTo>
                    <a:pt x="482" y="1089"/>
                  </a:lnTo>
                  <a:lnTo>
                    <a:pt x="419" y="1172"/>
                  </a:lnTo>
                  <a:lnTo>
                    <a:pt x="294" y="1172"/>
                  </a:lnTo>
                  <a:lnTo>
                    <a:pt x="189" y="1193"/>
                  </a:lnTo>
                  <a:lnTo>
                    <a:pt x="189" y="1256"/>
                  </a:lnTo>
                  <a:lnTo>
                    <a:pt x="126" y="1256"/>
                  </a:lnTo>
                  <a:lnTo>
                    <a:pt x="22" y="1214"/>
                  </a:lnTo>
                  <a:lnTo>
                    <a:pt x="1" y="1256"/>
                  </a:lnTo>
                  <a:lnTo>
                    <a:pt x="210" y="1507"/>
                  </a:lnTo>
                  <a:lnTo>
                    <a:pt x="315" y="1591"/>
                  </a:lnTo>
                  <a:lnTo>
                    <a:pt x="315" y="1675"/>
                  </a:lnTo>
                  <a:lnTo>
                    <a:pt x="482" y="1821"/>
                  </a:lnTo>
                  <a:lnTo>
                    <a:pt x="628" y="2030"/>
                  </a:lnTo>
                  <a:lnTo>
                    <a:pt x="900" y="2323"/>
                  </a:lnTo>
                  <a:lnTo>
                    <a:pt x="963" y="2323"/>
                  </a:lnTo>
                  <a:lnTo>
                    <a:pt x="1026" y="2344"/>
                  </a:lnTo>
                  <a:lnTo>
                    <a:pt x="1068" y="2323"/>
                  </a:lnTo>
                  <a:lnTo>
                    <a:pt x="1068" y="2407"/>
                  </a:lnTo>
                  <a:lnTo>
                    <a:pt x="1131" y="2407"/>
                  </a:lnTo>
                  <a:lnTo>
                    <a:pt x="1319" y="2386"/>
                  </a:lnTo>
                  <a:lnTo>
                    <a:pt x="1633" y="2449"/>
                  </a:lnTo>
                  <a:lnTo>
                    <a:pt x="1737" y="2428"/>
                  </a:lnTo>
                  <a:lnTo>
                    <a:pt x="1884" y="2428"/>
                  </a:lnTo>
                  <a:lnTo>
                    <a:pt x="1947" y="2512"/>
                  </a:lnTo>
                  <a:lnTo>
                    <a:pt x="2009" y="2532"/>
                  </a:lnTo>
                  <a:lnTo>
                    <a:pt x="2009" y="2595"/>
                  </a:lnTo>
                  <a:lnTo>
                    <a:pt x="2156" y="2679"/>
                  </a:lnTo>
                  <a:lnTo>
                    <a:pt x="2198" y="2658"/>
                  </a:lnTo>
                  <a:lnTo>
                    <a:pt x="2260" y="2658"/>
                  </a:lnTo>
                  <a:lnTo>
                    <a:pt x="2302" y="2637"/>
                  </a:lnTo>
                  <a:lnTo>
                    <a:pt x="2281" y="2553"/>
                  </a:lnTo>
                  <a:lnTo>
                    <a:pt x="2219" y="2470"/>
                  </a:lnTo>
                  <a:lnTo>
                    <a:pt x="2198" y="2344"/>
                  </a:lnTo>
                  <a:lnTo>
                    <a:pt x="2281" y="2219"/>
                  </a:lnTo>
                  <a:lnTo>
                    <a:pt x="2302" y="2135"/>
                  </a:lnTo>
                  <a:lnTo>
                    <a:pt x="2302" y="2009"/>
                  </a:lnTo>
                  <a:lnTo>
                    <a:pt x="2281" y="2093"/>
                  </a:lnTo>
                  <a:lnTo>
                    <a:pt x="2260" y="2135"/>
                  </a:lnTo>
                  <a:lnTo>
                    <a:pt x="2198" y="2156"/>
                  </a:lnTo>
                  <a:lnTo>
                    <a:pt x="2198" y="2093"/>
                  </a:lnTo>
                  <a:lnTo>
                    <a:pt x="2219" y="2009"/>
                  </a:lnTo>
                  <a:lnTo>
                    <a:pt x="2281" y="1884"/>
                  </a:lnTo>
                  <a:lnTo>
                    <a:pt x="2260" y="1800"/>
                  </a:lnTo>
                  <a:lnTo>
                    <a:pt x="2260" y="1716"/>
                  </a:lnTo>
                  <a:lnTo>
                    <a:pt x="2344" y="1528"/>
                  </a:lnTo>
                  <a:lnTo>
                    <a:pt x="2386" y="1528"/>
                  </a:lnTo>
                  <a:lnTo>
                    <a:pt x="2365" y="1591"/>
                  </a:lnTo>
                  <a:lnTo>
                    <a:pt x="2365" y="1675"/>
                  </a:lnTo>
                  <a:lnTo>
                    <a:pt x="2365" y="1800"/>
                  </a:lnTo>
                  <a:lnTo>
                    <a:pt x="2386" y="1800"/>
                  </a:lnTo>
                  <a:lnTo>
                    <a:pt x="2428" y="1716"/>
                  </a:lnTo>
                  <a:lnTo>
                    <a:pt x="2470" y="1486"/>
                  </a:lnTo>
                  <a:lnTo>
                    <a:pt x="2470" y="1214"/>
                  </a:lnTo>
                  <a:lnTo>
                    <a:pt x="2491" y="1172"/>
                  </a:lnTo>
                  <a:lnTo>
                    <a:pt x="2428" y="1089"/>
                  </a:lnTo>
                  <a:lnTo>
                    <a:pt x="2407" y="1068"/>
                  </a:lnTo>
                  <a:lnTo>
                    <a:pt x="2407" y="1005"/>
                  </a:lnTo>
                  <a:lnTo>
                    <a:pt x="2470" y="963"/>
                  </a:lnTo>
                  <a:lnTo>
                    <a:pt x="2491" y="963"/>
                  </a:lnTo>
                  <a:lnTo>
                    <a:pt x="2512" y="984"/>
                  </a:lnTo>
                  <a:lnTo>
                    <a:pt x="2533" y="838"/>
                  </a:lnTo>
                  <a:lnTo>
                    <a:pt x="2637" y="691"/>
                  </a:lnTo>
                  <a:lnTo>
                    <a:pt x="2700" y="628"/>
                  </a:lnTo>
                  <a:lnTo>
                    <a:pt x="2700" y="566"/>
                  </a:lnTo>
                  <a:lnTo>
                    <a:pt x="2637" y="524"/>
                  </a:lnTo>
                  <a:lnTo>
                    <a:pt x="2637" y="461"/>
                  </a:lnTo>
                  <a:lnTo>
                    <a:pt x="2679" y="377"/>
                  </a:lnTo>
                  <a:lnTo>
                    <a:pt x="2637" y="273"/>
                  </a:lnTo>
                  <a:lnTo>
                    <a:pt x="2637" y="126"/>
                  </a:lnTo>
                  <a:lnTo>
                    <a:pt x="2679" y="63"/>
                  </a:lnTo>
                  <a:lnTo>
                    <a:pt x="2700" y="43"/>
                  </a:lnTo>
                  <a:lnTo>
                    <a:pt x="2533" y="43"/>
                  </a:lnTo>
                  <a:lnTo>
                    <a:pt x="25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34"/>
            <p:cNvSpPr/>
            <p:nvPr/>
          </p:nvSpPr>
          <p:spPr>
            <a:xfrm>
              <a:off x="3140409" y="3037308"/>
              <a:ext cx="43617" cy="20948"/>
            </a:xfrm>
            <a:custGeom>
              <a:rect b="b" l="l" r="r" t="t"/>
              <a:pathLst>
                <a:path extrusionOk="0" h="1842" w="3663">
                  <a:moveTo>
                    <a:pt x="1926" y="1"/>
                  </a:moveTo>
                  <a:lnTo>
                    <a:pt x="1905" y="43"/>
                  </a:lnTo>
                  <a:lnTo>
                    <a:pt x="1968" y="105"/>
                  </a:lnTo>
                  <a:lnTo>
                    <a:pt x="1863" y="126"/>
                  </a:lnTo>
                  <a:lnTo>
                    <a:pt x="1800" y="168"/>
                  </a:lnTo>
                  <a:lnTo>
                    <a:pt x="1696" y="147"/>
                  </a:lnTo>
                  <a:lnTo>
                    <a:pt x="1507" y="168"/>
                  </a:lnTo>
                  <a:lnTo>
                    <a:pt x="943" y="168"/>
                  </a:lnTo>
                  <a:lnTo>
                    <a:pt x="775" y="252"/>
                  </a:lnTo>
                  <a:lnTo>
                    <a:pt x="712" y="210"/>
                  </a:lnTo>
                  <a:lnTo>
                    <a:pt x="712" y="252"/>
                  </a:lnTo>
                  <a:lnTo>
                    <a:pt x="629" y="315"/>
                  </a:lnTo>
                  <a:lnTo>
                    <a:pt x="566" y="419"/>
                  </a:lnTo>
                  <a:lnTo>
                    <a:pt x="419" y="482"/>
                  </a:lnTo>
                  <a:lnTo>
                    <a:pt x="336" y="482"/>
                  </a:lnTo>
                  <a:lnTo>
                    <a:pt x="189" y="649"/>
                  </a:lnTo>
                  <a:lnTo>
                    <a:pt x="106" y="754"/>
                  </a:lnTo>
                  <a:lnTo>
                    <a:pt x="126" y="838"/>
                  </a:lnTo>
                  <a:lnTo>
                    <a:pt x="43" y="984"/>
                  </a:lnTo>
                  <a:lnTo>
                    <a:pt x="1" y="1047"/>
                  </a:lnTo>
                  <a:lnTo>
                    <a:pt x="43" y="1005"/>
                  </a:lnTo>
                  <a:lnTo>
                    <a:pt x="126" y="1047"/>
                  </a:lnTo>
                  <a:lnTo>
                    <a:pt x="147" y="1068"/>
                  </a:lnTo>
                  <a:lnTo>
                    <a:pt x="210" y="1089"/>
                  </a:lnTo>
                  <a:lnTo>
                    <a:pt x="252" y="1151"/>
                  </a:lnTo>
                  <a:lnTo>
                    <a:pt x="399" y="1110"/>
                  </a:lnTo>
                  <a:lnTo>
                    <a:pt x="503" y="1151"/>
                  </a:lnTo>
                  <a:lnTo>
                    <a:pt x="566" y="1256"/>
                  </a:lnTo>
                  <a:lnTo>
                    <a:pt x="608" y="1298"/>
                  </a:lnTo>
                  <a:lnTo>
                    <a:pt x="650" y="1361"/>
                  </a:lnTo>
                  <a:lnTo>
                    <a:pt x="671" y="1298"/>
                  </a:lnTo>
                  <a:lnTo>
                    <a:pt x="712" y="1256"/>
                  </a:lnTo>
                  <a:lnTo>
                    <a:pt x="817" y="1214"/>
                  </a:lnTo>
                  <a:lnTo>
                    <a:pt x="859" y="1256"/>
                  </a:lnTo>
                  <a:lnTo>
                    <a:pt x="943" y="1277"/>
                  </a:lnTo>
                  <a:lnTo>
                    <a:pt x="943" y="1382"/>
                  </a:lnTo>
                  <a:lnTo>
                    <a:pt x="922" y="1486"/>
                  </a:lnTo>
                  <a:lnTo>
                    <a:pt x="922" y="1507"/>
                  </a:lnTo>
                  <a:lnTo>
                    <a:pt x="880" y="1612"/>
                  </a:lnTo>
                  <a:lnTo>
                    <a:pt x="922" y="1675"/>
                  </a:lnTo>
                  <a:lnTo>
                    <a:pt x="963" y="1696"/>
                  </a:lnTo>
                  <a:lnTo>
                    <a:pt x="984" y="1716"/>
                  </a:lnTo>
                  <a:lnTo>
                    <a:pt x="1047" y="1716"/>
                  </a:lnTo>
                  <a:lnTo>
                    <a:pt x="1068" y="1696"/>
                  </a:lnTo>
                  <a:lnTo>
                    <a:pt x="1131" y="1716"/>
                  </a:lnTo>
                  <a:lnTo>
                    <a:pt x="1131" y="1800"/>
                  </a:lnTo>
                  <a:lnTo>
                    <a:pt x="1152" y="1842"/>
                  </a:lnTo>
                  <a:lnTo>
                    <a:pt x="1256" y="1821"/>
                  </a:lnTo>
                  <a:lnTo>
                    <a:pt x="1382" y="1821"/>
                  </a:lnTo>
                  <a:lnTo>
                    <a:pt x="1445" y="1737"/>
                  </a:lnTo>
                  <a:lnTo>
                    <a:pt x="1445" y="1591"/>
                  </a:lnTo>
                  <a:lnTo>
                    <a:pt x="1445" y="1507"/>
                  </a:lnTo>
                  <a:lnTo>
                    <a:pt x="1445" y="1403"/>
                  </a:lnTo>
                  <a:lnTo>
                    <a:pt x="1612" y="1382"/>
                  </a:lnTo>
                  <a:lnTo>
                    <a:pt x="1800" y="1277"/>
                  </a:lnTo>
                  <a:lnTo>
                    <a:pt x="1926" y="1298"/>
                  </a:lnTo>
                  <a:lnTo>
                    <a:pt x="2010" y="1361"/>
                  </a:lnTo>
                  <a:lnTo>
                    <a:pt x="2072" y="1361"/>
                  </a:lnTo>
                  <a:lnTo>
                    <a:pt x="2135" y="1382"/>
                  </a:lnTo>
                  <a:lnTo>
                    <a:pt x="2177" y="1298"/>
                  </a:lnTo>
                  <a:lnTo>
                    <a:pt x="2303" y="1277"/>
                  </a:lnTo>
                  <a:lnTo>
                    <a:pt x="2407" y="1151"/>
                  </a:lnTo>
                  <a:lnTo>
                    <a:pt x="2449" y="1110"/>
                  </a:lnTo>
                  <a:lnTo>
                    <a:pt x="2491" y="1068"/>
                  </a:lnTo>
                  <a:lnTo>
                    <a:pt x="2554" y="900"/>
                  </a:lnTo>
                  <a:lnTo>
                    <a:pt x="2658" y="900"/>
                  </a:lnTo>
                  <a:lnTo>
                    <a:pt x="2700" y="796"/>
                  </a:lnTo>
                  <a:lnTo>
                    <a:pt x="2742" y="796"/>
                  </a:lnTo>
                  <a:lnTo>
                    <a:pt x="2826" y="879"/>
                  </a:lnTo>
                  <a:lnTo>
                    <a:pt x="2847" y="900"/>
                  </a:lnTo>
                  <a:lnTo>
                    <a:pt x="2951" y="900"/>
                  </a:lnTo>
                  <a:lnTo>
                    <a:pt x="3035" y="942"/>
                  </a:lnTo>
                  <a:lnTo>
                    <a:pt x="3056" y="859"/>
                  </a:lnTo>
                  <a:lnTo>
                    <a:pt x="3139" y="859"/>
                  </a:lnTo>
                  <a:lnTo>
                    <a:pt x="3244" y="775"/>
                  </a:lnTo>
                  <a:lnTo>
                    <a:pt x="3328" y="754"/>
                  </a:lnTo>
                  <a:lnTo>
                    <a:pt x="3349" y="670"/>
                  </a:lnTo>
                  <a:lnTo>
                    <a:pt x="3391" y="649"/>
                  </a:lnTo>
                  <a:lnTo>
                    <a:pt x="3453" y="649"/>
                  </a:lnTo>
                  <a:lnTo>
                    <a:pt x="3474" y="670"/>
                  </a:lnTo>
                  <a:lnTo>
                    <a:pt x="3642" y="670"/>
                  </a:lnTo>
                  <a:lnTo>
                    <a:pt x="3663" y="628"/>
                  </a:lnTo>
                  <a:lnTo>
                    <a:pt x="3642" y="566"/>
                  </a:lnTo>
                  <a:lnTo>
                    <a:pt x="3495" y="461"/>
                  </a:lnTo>
                  <a:lnTo>
                    <a:pt x="3370" y="419"/>
                  </a:lnTo>
                  <a:lnTo>
                    <a:pt x="3370" y="419"/>
                  </a:lnTo>
                  <a:lnTo>
                    <a:pt x="3432" y="524"/>
                  </a:lnTo>
                  <a:lnTo>
                    <a:pt x="3286" y="524"/>
                  </a:lnTo>
                  <a:lnTo>
                    <a:pt x="3139" y="482"/>
                  </a:lnTo>
                  <a:lnTo>
                    <a:pt x="3077" y="461"/>
                  </a:lnTo>
                  <a:lnTo>
                    <a:pt x="2972" y="440"/>
                  </a:lnTo>
                  <a:lnTo>
                    <a:pt x="2867" y="440"/>
                  </a:lnTo>
                  <a:lnTo>
                    <a:pt x="2909" y="377"/>
                  </a:lnTo>
                  <a:lnTo>
                    <a:pt x="2972" y="377"/>
                  </a:lnTo>
                  <a:lnTo>
                    <a:pt x="2972" y="315"/>
                  </a:lnTo>
                  <a:lnTo>
                    <a:pt x="3035" y="315"/>
                  </a:lnTo>
                  <a:lnTo>
                    <a:pt x="3119" y="335"/>
                  </a:lnTo>
                  <a:lnTo>
                    <a:pt x="3265" y="377"/>
                  </a:lnTo>
                  <a:lnTo>
                    <a:pt x="3286" y="356"/>
                  </a:lnTo>
                  <a:lnTo>
                    <a:pt x="3181" y="273"/>
                  </a:lnTo>
                  <a:lnTo>
                    <a:pt x="3035" y="210"/>
                  </a:lnTo>
                  <a:lnTo>
                    <a:pt x="2951" y="168"/>
                  </a:lnTo>
                  <a:lnTo>
                    <a:pt x="2847" y="210"/>
                  </a:lnTo>
                  <a:lnTo>
                    <a:pt x="2805" y="168"/>
                  </a:lnTo>
                  <a:lnTo>
                    <a:pt x="2763" y="252"/>
                  </a:lnTo>
                  <a:lnTo>
                    <a:pt x="2700" y="210"/>
                  </a:lnTo>
                  <a:lnTo>
                    <a:pt x="2428" y="168"/>
                  </a:lnTo>
                  <a:lnTo>
                    <a:pt x="2198" y="147"/>
                  </a:lnTo>
                  <a:lnTo>
                    <a:pt x="2072" y="43"/>
                  </a:lnTo>
                  <a:lnTo>
                    <a:pt x="19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34"/>
            <p:cNvSpPr/>
            <p:nvPr/>
          </p:nvSpPr>
          <p:spPr>
            <a:xfrm>
              <a:off x="3134431" y="3048737"/>
              <a:ext cx="17206" cy="9519"/>
            </a:xfrm>
            <a:custGeom>
              <a:rect b="b" l="l" r="r" t="t"/>
              <a:pathLst>
                <a:path extrusionOk="0" h="837" w="1445">
                  <a:moveTo>
                    <a:pt x="545" y="0"/>
                  </a:moveTo>
                  <a:lnTo>
                    <a:pt x="503" y="42"/>
                  </a:lnTo>
                  <a:lnTo>
                    <a:pt x="398" y="105"/>
                  </a:lnTo>
                  <a:lnTo>
                    <a:pt x="398" y="167"/>
                  </a:lnTo>
                  <a:lnTo>
                    <a:pt x="294" y="188"/>
                  </a:lnTo>
                  <a:lnTo>
                    <a:pt x="168" y="251"/>
                  </a:lnTo>
                  <a:lnTo>
                    <a:pt x="64" y="356"/>
                  </a:lnTo>
                  <a:lnTo>
                    <a:pt x="64" y="398"/>
                  </a:lnTo>
                  <a:lnTo>
                    <a:pt x="1" y="481"/>
                  </a:lnTo>
                  <a:lnTo>
                    <a:pt x="168" y="481"/>
                  </a:lnTo>
                  <a:lnTo>
                    <a:pt x="273" y="586"/>
                  </a:lnTo>
                  <a:lnTo>
                    <a:pt x="398" y="607"/>
                  </a:lnTo>
                  <a:lnTo>
                    <a:pt x="440" y="607"/>
                  </a:lnTo>
                  <a:lnTo>
                    <a:pt x="649" y="691"/>
                  </a:lnTo>
                  <a:lnTo>
                    <a:pt x="838" y="795"/>
                  </a:lnTo>
                  <a:lnTo>
                    <a:pt x="859" y="732"/>
                  </a:lnTo>
                  <a:lnTo>
                    <a:pt x="796" y="691"/>
                  </a:lnTo>
                  <a:lnTo>
                    <a:pt x="817" y="670"/>
                  </a:lnTo>
                  <a:lnTo>
                    <a:pt x="921" y="670"/>
                  </a:lnTo>
                  <a:lnTo>
                    <a:pt x="1005" y="795"/>
                  </a:lnTo>
                  <a:lnTo>
                    <a:pt x="1068" y="837"/>
                  </a:lnTo>
                  <a:lnTo>
                    <a:pt x="1340" y="837"/>
                  </a:lnTo>
                  <a:lnTo>
                    <a:pt x="1424" y="732"/>
                  </a:lnTo>
                  <a:lnTo>
                    <a:pt x="1382" y="691"/>
                  </a:lnTo>
                  <a:lnTo>
                    <a:pt x="1424" y="670"/>
                  </a:lnTo>
                  <a:lnTo>
                    <a:pt x="1382" y="607"/>
                  </a:lnTo>
                  <a:lnTo>
                    <a:pt x="1424" y="502"/>
                  </a:lnTo>
                  <a:lnTo>
                    <a:pt x="1424" y="481"/>
                  </a:lnTo>
                  <a:lnTo>
                    <a:pt x="1445" y="377"/>
                  </a:lnTo>
                  <a:lnTo>
                    <a:pt x="1445" y="272"/>
                  </a:lnTo>
                  <a:lnTo>
                    <a:pt x="1361" y="251"/>
                  </a:lnTo>
                  <a:lnTo>
                    <a:pt x="1319" y="209"/>
                  </a:lnTo>
                  <a:lnTo>
                    <a:pt x="1214" y="251"/>
                  </a:lnTo>
                  <a:lnTo>
                    <a:pt x="1173" y="293"/>
                  </a:lnTo>
                  <a:lnTo>
                    <a:pt x="1152" y="356"/>
                  </a:lnTo>
                  <a:lnTo>
                    <a:pt x="1110" y="293"/>
                  </a:lnTo>
                  <a:lnTo>
                    <a:pt x="1068" y="251"/>
                  </a:lnTo>
                  <a:lnTo>
                    <a:pt x="1005" y="146"/>
                  </a:lnTo>
                  <a:lnTo>
                    <a:pt x="901" y="105"/>
                  </a:lnTo>
                  <a:lnTo>
                    <a:pt x="754" y="146"/>
                  </a:lnTo>
                  <a:lnTo>
                    <a:pt x="712" y="84"/>
                  </a:lnTo>
                  <a:lnTo>
                    <a:pt x="649" y="63"/>
                  </a:lnTo>
                  <a:lnTo>
                    <a:pt x="628" y="42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34"/>
            <p:cNvSpPr/>
            <p:nvPr/>
          </p:nvSpPr>
          <p:spPr>
            <a:xfrm>
              <a:off x="3142159" y="3021841"/>
              <a:ext cx="7978" cy="16672"/>
            </a:xfrm>
            <a:custGeom>
              <a:rect b="b" l="l" r="r" t="t"/>
              <a:pathLst>
                <a:path extrusionOk="0" h="1466" w="670">
                  <a:moveTo>
                    <a:pt x="398" y="1"/>
                  </a:moveTo>
                  <a:lnTo>
                    <a:pt x="377" y="43"/>
                  </a:lnTo>
                  <a:lnTo>
                    <a:pt x="356" y="147"/>
                  </a:lnTo>
                  <a:lnTo>
                    <a:pt x="272" y="231"/>
                  </a:lnTo>
                  <a:lnTo>
                    <a:pt x="272" y="252"/>
                  </a:lnTo>
                  <a:lnTo>
                    <a:pt x="210" y="273"/>
                  </a:lnTo>
                  <a:lnTo>
                    <a:pt x="189" y="315"/>
                  </a:lnTo>
                  <a:lnTo>
                    <a:pt x="168" y="273"/>
                  </a:lnTo>
                  <a:lnTo>
                    <a:pt x="168" y="231"/>
                  </a:lnTo>
                  <a:lnTo>
                    <a:pt x="84" y="231"/>
                  </a:lnTo>
                  <a:lnTo>
                    <a:pt x="42" y="273"/>
                  </a:lnTo>
                  <a:lnTo>
                    <a:pt x="0" y="356"/>
                  </a:lnTo>
                  <a:lnTo>
                    <a:pt x="0" y="1423"/>
                  </a:lnTo>
                  <a:lnTo>
                    <a:pt x="84" y="1423"/>
                  </a:lnTo>
                  <a:lnTo>
                    <a:pt x="105" y="1465"/>
                  </a:lnTo>
                  <a:lnTo>
                    <a:pt x="168" y="1465"/>
                  </a:lnTo>
                  <a:lnTo>
                    <a:pt x="210" y="1361"/>
                  </a:lnTo>
                  <a:lnTo>
                    <a:pt x="314" y="1256"/>
                  </a:lnTo>
                  <a:lnTo>
                    <a:pt x="398" y="1298"/>
                  </a:lnTo>
                  <a:lnTo>
                    <a:pt x="565" y="1068"/>
                  </a:lnTo>
                  <a:lnTo>
                    <a:pt x="607" y="900"/>
                  </a:lnTo>
                  <a:lnTo>
                    <a:pt x="607" y="733"/>
                  </a:lnTo>
                  <a:lnTo>
                    <a:pt x="565" y="670"/>
                  </a:lnTo>
                  <a:lnTo>
                    <a:pt x="586" y="482"/>
                  </a:lnTo>
                  <a:lnTo>
                    <a:pt x="628" y="377"/>
                  </a:lnTo>
                  <a:lnTo>
                    <a:pt x="670" y="105"/>
                  </a:lnTo>
                  <a:lnTo>
                    <a:pt x="670" y="43"/>
                  </a:lnTo>
                  <a:lnTo>
                    <a:pt x="670" y="1"/>
                  </a:lnTo>
                  <a:lnTo>
                    <a:pt x="586" y="1"/>
                  </a:lnTo>
                  <a:lnTo>
                    <a:pt x="524" y="43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34"/>
            <p:cNvSpPr/>
            <p:nvPr/>
          </p:nvSpPr>
          <p:spPr>
            <a:xfrm>
              <a:off x="3120487" y="3025651"/>
              <a:ext cx="28411" cy="28568"/>
            </a:xfrm>
            <a:custGeom>
              <a:rect b="b" l="l" r="r" t="t"/>
              <a:pathLst>
                <a:path extrusionOk="0" h="2512" w="2386">
                  <a:moveTo>
                    <a:pt x="837" y="0"/>
                  </a:moveTo>
                  <a:lnTo>
                    <a:pt x="816" y="314"/>
                  </a:lnTo>
                  <a:lnTo>
                    <a:pt x="565" y="335"/>
                  </a:lnTo>
                  <a:lnTo>
                    <a:pt x="649" y="419"/>
                  </a:lnTo>
                  <a:lnTo>
                    <a:pt x="670" y="461"/>
                  </a:lnTo>
                  <a:lnTo>
                    <a:pt x="774" y="565"/>
                  </a:lnTo>
                  <a:lnTo>
                    <a:pt x="858" y="649"/>
                  </a:lnTo>
                  <a:lnTo>
                    <a:pt x="942" y="649"/>
                  </a:lnTo>
                  <a:lnTo>
                    <a:pt x="963" y="712"/>
                  </a:lnTo>
                  <a:lnTo>
                    <a:pt x="983" y="816"/>
                  </a:lnTo>
                  <a:lnTo>
                    <a:pt x="1025" y="837"/>
                  </a:lnTo>
                  <a:lnTo>
                    <a:pt x="1130" y="858"/>
                  </a:lnTo>
                  <a:lnTo>
                    <a:pt x="1193" y="879"/>
                  </a:lnTo>
                  <a:lnTo>
                    <a:pt x="1193" y="963"/>
                  </a:lnTo>
                  <a:lnTo>
                    <a:pt x="1130" y="1026"/>
                  </a:lnTo>
                  <a:lnTo>
                    <a:pt x="398" y="1026"/>
                  </a:lnTo>
                  <a:lnTo>
                    <a:pt x="42" y="1570"/>
                  </a:lnTo>
                  <a:lnTo>
                    <a:pt x="42" y="1674"/>
                  </a:lnTo>
                  <a:lnTo>
                    <a:pt x="84" y="1695"/>
                  </a:lnTo>
                  <a:lnTo>
                    <a:pt x="42" y="1758"/>
                  </a:lnTo>
                  <a:lnTo>
                    <a:pt x="84" y="1800"/>
                  </a:lnTo>
                  <a:lnTo>
                    <a:pt x="105" y="1821"/>
                  </a:lnTo>
                  <a:lnTo>
                    <a:pt x="105" y="1863"/>
                  </a:lnTo>
                  <a:lnTo>
                    <a:pt x="42" y="1904"/>
                  </a:lnTo>
                  <a:lnTo>
                    <a:pt x="21" y="1967"/>
                  </a:lnTo>
                  <a:lnTo>
                    <a:pt x="0" y="1988"/>
                  </a:lnTo>
                  <a:lnTo>
                    <a:pt x="105" y="2093"/>
                  </a:lnTo>
                  <a:lnTo>
                    <a:pt x="147" y="2218"/>
                  </a:lnTo>
                  <a:lnTo>
                    <a:pt x="251" y="2218"/>
                  </a:lnTo>
                  <a:lnTo>
                    <a:pt x="335" y="2323"/>
                  </a:lnTo>
                  <a:lnTo>
                    <a:pt x="628" y="2428"/>
                  </a:lnTo>
                  <a:lnTo>
                    <a:pt x="942" y="2428"/>
                  </a:lnTo>
                  <a:lnTo>
                    <a:pt x="1172" y="2511"/>
                  </a:lnTo>
                  <a:lnTo>
                    <a:pt x="1235" y="2428"/>
                  </a:lnTo>
                  <a:lnTo>
                    <a:pt x="1235" y="2386"/>
                  </a:lnTo>
                  <a:lnTo>
                    <a:pt x="1339" y="2281"/>
                  </a:lnTo>
                  <a:lnTo>
                    <a:pt x="1465" y="2218"/>
                  </a:lnTo>
                  <a:lnTo>
                    <a:pt x="1569" y="2197"/>
                  </a:lnTo>
                  <a:lnTo>
                    <a:pt x="1569" y="2135"/>
                  </a:lnTo>
                  <a:lnTo>
                    <a:pt x="1716" y="2009"/>
                  </a:lnTo>
                  <a:lnTo>
                    <a:pt x="1799" y="1863"/>
                  </a:lnTo>
                  <a:lnTo>
                    <a:pt x="1779" y="1779"/>
                  </a:lnTo>
                  <a:lnTo>
                    <a:pt x="1862" y="1674"/>
                  </a:lnTo>
                  <a:lnTo>
                    <a:pt x="2009" y="1507"/>
                  </a:lnTo>
                  <a:lnTo>
                    <a:pt x="2092" y="1507"/>
                  </a:lnTo>
                  <a:lnTo>
                    <a:pt x="2239" y="1444"/>
                  </a:lnTo>
                  <a:lnTo>
                    <a:pt x="2302" y="1340"/>
                  </a:lnTo>
                  <a:lnTo>
                    <a:pt x="2385" y="1277"/>
                  </a:lnTo>
                  <a:lnTo>
                    <a:pt x="2385" y="1235"/>
                  </a:lnTo>
                  <a:lnTo>
                    <a:pt x="2344" y="1172"/>
                  </a:lnTo>
                  <a:lnTo>
                    <a:pt x="2239" y="1172"/>
                  </a:lnTo>
                  <a:lnTo>
                    <a:pt x="2218" y="1256"/>
                  </a:lnTo>
                  <a:lnTo>
                    <a:pt x="2113" y="1172"/>
                  </a:lnTo>
                  <a:lnTo>
                    <a:pt x="2030" y="1172"/>
                  </a:lnTo>
                  <a:lnTo>
                    <a:pt x="1988" y="1130"/>
                  </a:lnTo>
                  <a:lnTo>
                    <a:pt x="1925" y="1130"/>
                  </a:lnTo>
                  <a:lnTo>
                    <a:pt x="1904" y="1088"/>
                  </a:lnTo>
                  <a:lnTo>
                    <a:pt x="1820" y="1088"/>
                  </a:lnTo>
                  <a:lnTo>
                    <a:pt x="1820" y="21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34"/>
            <p:cNvSpPr/>
            <p:nvPr/>
          </p:nvSpPr>
          <p:spPr>
            <a:xfrm>
              <a:off x="2965761" y="2909287"/>
              <a:ext cx="196343" cy="138983"/>
            </a:xfrm>
            <a:custGeom>
              <a:rect b="b" l="l" r="r" t="t"/>
              <a:pathLst>
                <a:path extrusionOk="0" h="12221" w="16489">
                  <a:moveTo>
                    <a:pt x="1381" y="1"/>
                  </a:moveTo>
                  <a:lnTo>
                    <a:pt x="1" y="22"/>
                  </a:lnTo>
                  <a:lnTo>
                    <a:pt x="21" y="168"/>
                  </a:lnTo>
                  <a:lnTo>
                    <a:pt x="105" y="482"/>
                  </a:lnTo>
                  <a:lnTo>
                    <a:pt x="168" y="587"/>
                  </a:lnTo>
                  <a:lnTo>
                    <a:pt x="231" y="691"/>
                  </a:lnTo>
                  <a:lnTo>
                    <a:pt x="168" y="712"/>
                  </a:lnTo>
                  <a:lnTo>
                    <a:pt x="168" y="796"/>
                  </a:lnTo>
                  <a:lnTo>
                    <a:pt x="189" y="901"/>
                  </a:lnTo>
                  <a:lnTo>
                    <a:pt x="356" y="1110"/>
                  </a:lnTo>
                  <a:lnTo>
                    <a:pt x="356" y="1152"/>
                  </a:lnTo>
                  <a:lnTo>
                    <a:pt x="314" y="1173"/>
                  </a:lnTo>
                  <a:lnTo>
                    <a:pt x="335" y="1256"/>
                  </a:lnTo>
                  <a:lnTo>
                    <a:pt x="461" y="1361"/>
                  </a:lnTo>
                  <a:lnTo>
                    <a:pt x="482" y="1486"/>
                  </a:lnTo>
                  <a:lnTo>
                    <a:pt x="440" y="1549"/>
                  </a:lnTo>
                  <a:lnTo>
                    <a:pt x="440" y="1654"/>
                  </a:lnTo>
                  <a:lnTo>
                    <a:pt x="524" y="1696"/>
                  </a:lnTo>
                  <a:lnTo>
                    <a:pt x="545" y="1779"/>
                  </a:lnTo>
                  <a:lnTo>
                    <a:pt x="545" y="1968"/>
                  </a:lnTo>
                  <a:lnTo>
                    <a:pt x="586" y="2114"/>
                  </a:lnTo>
                  <a:lnTo>
                    <a:pt x="691" y="2219"/>
                  </a:lnTo>
                  <a:lnTo>
                    <a:pt x="754" y="2219"/>
                  </a:lnTo>
                  <a:lnTo>
                    <a:pt x="942" y="2386"/>
                  </a:lnTo>
                  <a:lnTo>
                    <a:pt x="1005" y="2512"/>
                  </a:lnTo>
                  <a:lnTo>
                    <a:pt x="1047" y="2595"/>
                  </a:lnTo>
                  <a:lnTo>
                    <a:pt x="1172" y="2721"/>
                  </a:lnTo>
                  <a:lnTo>
                    <a:pt x="1214" y="2909"/>
                  </a:lnTo>
                  <a:lnTo>
                    <a:pt x="1277" y="2930"/>
                  </a:lnTo>
                  <a:lnTo>
                    <a:pt x="1361" y="3056"/>
                  </a:lnTo>
                  <a:lnTo>
                    <a:pt x="1298" y="3139"/>
                  </a:lnTo>
                  <a:lnTo>
                    <a:pt x="1277" y="3202"/>
                  </a:lnTo>
                  <a:lnTo>
                    <a:pt x="1319" y="3265"/>
                  </a:lnTo>
                  <a:lnTo>
                    <a:pt x="1298" y="3349"/>
                  </a:lnTo>
                  <a:lnTo>
                    <a:pt x="1214" y="3328"/>
                  </a:lnTo>
                  <a:lnTo>
                    <a:pt x="1172" y="3411"/>
                  </a:lnTo>
                  <a:lnTo>
                    <a:pt x="1193" y="3432"/>
                  </a:lnTo>
                  <a:lnTo>
                    <a:pt x="1277" y="3432"/>
                  </a:lnTo>
                  <a:lnTo>
                    <a:pt x="1277" y="3516"/>
                  </a:lnTo>
                  <a:lnTo>
                    <a:pt x="1214" y="3558"/>
                  </a:lnTo>
                  <a:lnTo>
                    <a:pt x="1151" y="3516"/>
                  </a:lnTo>
                  <a:lnTo>
                    <a:pt x="1005" y="3516"/>
                  </a:lnTo>
                  <a:lnTo>
                    <a:pt x="900" y="3453"/>
                  </a:lnTo>
                  <a:lnTo>
                    <a:pt x="775" y="3474"/>
                  </a:lnTo>
                  <a:lnTo>
                    <a:pt x="712" y="3516"/>
                  </a:lnTo>
                  <a:lnTo>
                    <a:pt x="858" y="3662"/>
                  </a:lnTo>
                  <a:lnTo>
                    <a:pt x="963" y="3725"/>
                  </a:lnTo>
                  <a:lnTo>
                    <a:pt x="963" y="3830"/>
                  </a:lnTo>
                  <a:lnTo>
                    <a:pt x="1005" y="3934"/>
                  </a:lnTo>
                  <a:lnTo>
                    <a:pt x="1109" y="3955"/>
                  </a:lnTo>
                  <a:lnTo>
                    <a:pt x="1235" y="4039"/>
                  </a:lnTo>
                  <a:lnTo>
                    <a:pt x="1235" y="4081"/>
                  </a:lnTo>
                  <a:lnTo>
                    <a:pt x="1319" y="4081"/>
                  </a:lnTo>
                  <a:lnTo>
                    <a:pt x="1402" y="4102"/>
                  </a:lnTo>
                  <a:lnTo>
                    <a:pt x="1381" y="4144"/>
                  </a:lnTo>
                  <a:lnTo>
                    <a:pt x="1423" y="4206"/>
                  </a:lnTo>
                  <a:lnTo>
                    <a:pt x="1507" y="4186"/>
                  </a:lnTo>
                  <a:lnTo>
                    <a:pt x="1591" y="4186"/>
                  </a:lnTo>
                  <a:lnTo>
                    <a:pt x="1674" y="4081"/>
                  </a:lnTo>
                  <a:lnTo>
                    <a:pt x="1716" y="4081"/>
                  </a:lnTo>
                  <a:lnTo>
                    <a:pt x="1695" y="4186"/>
                  </a:lnTo>
                  <a:lnTo>
                    <a:pt x="1716" y="4374"/>
                  </a:lnTo>
                  <a:lnTo>
                    <a:pt x="1905" y="4562"/>
                  </a:lnTo>
                  <a:lnTo>
                    <a:pt x="2009" y="4583"/>
                  </a:lnTo>
                  <a:lnTo>
                    <a:pt x="2051" y="4583"/>
                  </a:lnTo>
                  <a:lnTo>
                    <a:pt x="2114" y="4667"/>
                  </a:lnTo>
                  <a:lnTo>
                    <a:pt x="2197" y="4897"/>
                  </a:lnTo>
                  <a:lnTo>
                    <a:pt x="2197" y="5127"/>
                  </a:lnTo>
                  <a:lnTo>
                    <a:pt x="2156" y="5315"/>
                  </a:lnTo>
                  <a:lnTo>
                    <a:pt x="2051" y="5462"/>
                  </a:lnTo>
                  <a:lnTo>
                    <a:pt x="2093" y="5546"/>
                  </a:lnTo>
                  <a:lnTo>
                    <a:pt x="2197" y="5650"/>
                  </a:lnTo>
                  <a:lnTo>
                    <a:pt x="2239" y="5629"/>
                  </a:lnTo>
                  <a:lnTo>
                    <a:pt x="2260" y="5713"/>
                  </a:lnTo>
                  <a:lnTo>
                    <a:pt x="2407" y="5734"/>
                  </a:lnTo>
                  <a:lnTo>
                    <a:pt x="2449" y="5859"/>
                  </a:lnTo>
                  <a:lnTo>
                    <a:pt x="2679" y="6131"/>
                  </a:lnTo>
                  <a:lnTo>
                    <a:pt x="2762" y="6152"/>
                  </a:lnTo>
                  <a:lnTo>
                    <a:pt x="2804" y="6236"/>
                  </a:lnTo>
                  <a:lnTo>
                    <a:pt x="2888" y="6341"/>
                  </a:lnTo>
                  <a:lnTo>
                    <a:pt x="3034" y="6362"/>
                  </a:lnTo>
                  <a:lnTo>
                    <a:pt x="3076" y="6445"/>
                  </a:lnTo>
                  <a:lnTo>
                    <a:pt x="3076" y="6571"/>
                  </a:lnTo>
                  <a:lnTo>
                    <a:pt x="3160" y="6655"/>
                  </a:lnTo>
                  <a:lnTo>
                    <a:pt x="3160" y="6717"/>
                  </a:lnTo>
                  <a:lnTo>
                    <a:pt x="3202" y="6822"/>
                  </a:lnTo>
                  <a:lnTo>
                    <a:pt x="3286" y="6864"/>
                  </a:lnTo>
                  <a:lnTo>
                    <a:pt x="3474" y="6780"/>
                  </a:lnTo>
                  <a:lnTo>
                    <a:pt x="3578" y="6613"/>
                  </a:lnTo>
                  <a:lnTo>
                    <a:pt x="3578" y="6487"/>
                  </a:lnTo>
                  <a:lnTo>
                    <a:pt x="3495" y="6445"/>
                  </a:lnTo>
                  <a:lnTo>
                    <a:pt x="3474" y="6341"/>
                  </a:lnTo>
                  <a:lnTo>
                    <a:pt x="3411" y="6278"/>
                  </a:lnTo>
                  <a:lnTo>
                    <a:pt x="3390" y="6173"/>
                  </a:lnTo>
                  <a:lnTo>
                    <a:pt x="3286" y="6131"/>
                  </a:lnTo>
                  <a:lnTo>
                    <a:pt x="3265" y="6048"/>
                  </a:lnTo>
                  <a:lnTo>
                    <a:pt x="3202" y="5964"/>
                  </a:lnTo>
                  <a:lnTo>
                    <a:pt x="3139" y="5943"/>
                  </a:lnTo>
                  <a:lnTo>
                    <a:pt x="3097" y="5964"/>
                  </a:lnTo>
                  <a:lnTo>
                    <a:pt x="3097" y="6048"/>
                  </a:lnTo>
                  <a:lnTo>
                    <a:pt x="3055" y="6069"/>
                  </a:lnTo>
                  <a:lnTo>
                    <a:pt x="3055" y="5985"/>
                  </a:lnTo>
                  <a:lnTo>
                    <a:pt x="2972" y="5943"/>
                  </a:lnTo>
                  <a:lnTo>
                    <a:pt x="2867" y="5818"/>
                  </a:lnTo>
                  <a:lnTo>
                    <a:pt x="2846" y="5734"/>
                  </a:lnTo>
                  <a:lnTo>
                    <a:pt x="2888" y="5629"/>
                  </a:lnTo>
                  <a:lnTo>
                    <a:pt x="2888" y="5504"/>
                  </a:lnTo>
                  <a:lnTo>
                    <a:pt x="2804" y="5399"/>
                  </a:lnTo>
                  <a:lnTo>
                    <a:pt x="2846" y="5294"/>
                  </a:lnTo>
                  <a:lnTo>
                    <a:pt x="2846" y="5232"/>
                  </a:lnTo>
                  <a:lnTo>
                    <a:pt x="2783" y="5148"/>
                  </a:lnTo>
                  <a:lnTo>
                    <a:pt x="2783" y="5085"/>
                  </a:lnTo>
                  <a:lnTo>
                    <a:pt x="2721" y="5002"/>
                  </a:lnTo>
                  <a:lnTo>
                    <a:pt x="2721" y="4897"/>
                  </a:lnTo>
                  <a:lnTo>
                    <a:pt x="2679" y="4834"/>
                  </a:lnTo>
                  <a:lnTo>
                    <a:pt x="2679" y="4688"/>
                  </a:lnTo>
                  <a:lnTo>
                    <a:pt x="2721" y="4604"/>
                  </a:lnTo>
                  <a:lnTo>
                    <a:pt x="2658" y="4395"/>
                  </a:lnTo>
                  <a:lnTo>
                    <a:pt x="2616" y="4290"/>
                  </a:lnTo>
                  <a:lnTo>
                    <a:pt x="2553" y="4206"/>
                  </a:lnTo>
                  <a:lnTo>
                    <a:pt x="2532" y="4186"/>
                  </a:lnTo>
                  <a:lnTo>
                    <a:pt x="2532" y="4248"/>
                  </a:lnTo>
                  <a:lnTo>
                    <a:pt x="2532" y="4290"/>
                  </a:lnTo>
                  <a:lnTo>
                    <a:pt x="2469" y="4353"/>
                  </a:lnTo>
                  <a:lnTo>
                    <a:pt x="2365" y="4186"/>
                  </a:lnTo>
                  <a:lnTo>
                    <a:pt x="2365" y="4102"/>
                  </a:lnTo>
                  <a:lnTo>
                    <a:pt x="2407" y="4039"/>
                  </a:lnTo>
                  <a:lnTo>
                    <a:pt x="2365" y="3976"/>
                  </a:lnTo>
                  <a:lnTo>
                    <a:pt x="2323" y="3955"/>
                  </a:lnTo>
                  <a:lnTo>
                    <a:pt x="2281" y="3746"/>
                  </a:lnTo>
                  <a:lnTo>
                    <a:pt x="2197" y="3579"/>
                  </a:lnTo>
                  <a:lnTo>
                    <a:pt x="2135" y="3558"/>
                  </a:lnTo>
                  <a:lnTo>
                    <a:pt x="2030" y="3453"/>
                  </a:lnTo>
                  <a:lnTo>
                    <a:pt x="2030" y="3328"/>
                  </a:lnTo>
                  <a:lnTo>
                    <a:pt x="2051" y="3202"/>
                  </a:lnTo>
                  <a:lnTo>
                    <a:pt x="1946" y="3056"/>
                  </a:lnTo>
                  <a:lnTo>
                    <a:pt x="1884" y="3035"/>
                  </a:lnTo>
                  <a:lnTo>
                    <a:pt x="1821" y="2993"/>
                  </a:lnTo>
                  <a:lnTo>
                    <a:pt x="1821" y="2846"/>
                  </a:lnTo>
                  <a:lnTo>
                    <a:pt x="1737" y="2784"/>
                  </a:lnTo>
                  <a:lnTo>
                    <a:pt x="1633" y="2742"/>
                  </a:lnTo>
                  <a:lnTo>
                    <a:pt x="1612" y="2637"/>
                  </a:lnTo>
                  <a:lnTo>
                    <a:pt x="1633" y="2574"/>
                  </a:lnTo>
                  <a:lnTo>
                    <a:pt x="1612" y="2407"/>
                  </a:lnTo>
                  <a:lnTo>
                    <a:pt x="1465" y="2302"/>
                  </a:lnTo>
                  <a:lnTo>
                    <a:pt x="1402" y="2219"/>
                  </a:lnTo>
                  <a:lnTo>
                    <a:pt x="1319" y="2198"/>
                  </a:lnTo>
                  <a:lnTo>
                    <a:pt x="1319" y="2093"/>
                  </a:lnTo>
                  <a:lnTo>
                    <a:pt x="1235" y="1947"/>
                  </a:lnTo>
                  <a:lnTo>
                    <a:pt x="1193" y="1863"/>
                  </a:lnTo>
                  <a:lnTo>
                    <a:pt x="1235" y="1779"/>
                  </a:lnTo>
                  <a:lnTo>
                    <a:pt x="1214" y="1361"/>
                  </a:lnTo>
                  <a:lnTo>
                    <a:pt x="1193" y="1131"/>
                  </a:lnTo>
                  <a:lnTo>
                    <a:pt x="1235" y="1005"/>
                  </a:lnTo>
                  <a:lnTo>
                    <a:pt x="1298" y="796"/>
                  </a:lnTo>
                  <a:lnTo>
                    <a:pt x="1277" y="691"/>
                  </a:lnTo>
                  <a:lnTo>
                    <a:pt x="1235" y="545"/>
                  </a:lnTo>
                  <a:lnTo>
                    <a:pt x="1319" y="691"/>
                  </a:lnTo>
                  <a:lnTo>
                    <a:pt x="1486" y="754"/>
                  </a:lnTo>
                  <a:lnTo>
                    <a:pt x="1570" y="921"/>
                  </a:lnTo>
                  <a:lnTo>
                    <a:pt x="1633" y="963"/>
                  </a:lnTo>
                  <a:lnTo>
                    <a:pt x="1737" y="963"/>
                  </a:lnTo>
                  <a:lnTo>
                    <a:pt x="1800" y="921"/>
                  </a:lnTo>
                  <a:lnTo>
                    <a:pt x="1884" y="1026"/>
                  </a:lnTo>
                  <a:lnTo>
                    <a:pt x="1925" y="1068"/>
                  </a:lnTo>
                  <a:lnTo>
                    <a:pt x="2030" y="1068"/>
                  </a:lnTo>
                  <a:lnTo>
                    <a:pt x="2156" y="1152"/>
                  </a:lnTo>
                  <a:lnTo>
                    <a:pt x="2156" y="1214"/>
                  </a:lnTo>
                  <a:lnTo>
                    <a:pt x="2093" y="1319"/>
                  </a:lnTo>
                  <a:lnTo>
                    <a:pt x="2093" y="1382"/>
                  </a:lnTo>
                  <a:lnTo>
                    <a:pt x="2135" y="1549"/>
                  </a:lnTo>
                  <a:lnTo>
                    <a:pt x="2156" y="1737"/>
                  </a:lnTo>
                  <a:lnTo>
                    <a:pt x="2218" y="1842"/>
                  </a:lnTo>
                  <a:lnTo>
                    <a:pt x="2239" y="1968"/>
                  </a:lnTo>
                  <a:lnTo>
                    <a:pt x="2218" y="2051"/>
                  </a:lnTo>
                  <a:lnTo>
                    <a:pt x="2239" y="2156"/>
                  </a:lnTo>
                  <a:lnTo>
                    <a:pt x="2407" y="2323"/>
                  </a:lnTo>
                  <a:lnTo>
                    <a:pt x="2365" y="2386"/>
                  </a:lnTo>
                  <a:lnTo>
                    <a:pt x="2344" y="2470"/>
                  </a:lnTo>
                  <a:lnTo>
                    <a:pt x="2407" y="2533"/>
                  </a:lnTo>
                  <a:lnTo>
                    <a:pt x="2428" y="2533"/>
                  </a:lnTo>
                  <a:lnTo>
                    <a:pt x="2469" y="2595"/>
                  </a:lnTo>
                  <a:lnTo>
                    <a:pt x="2532" y="2784"/>
                  </a:lnTo>
                  <a:lnTo>
                    <a:pt x="2616" y="2805"/>
                  </a:lnTo>
                  <a:lnTo>
                    <a:pt x="2658" y="2909"/>
                  </a:lnTo>
                  <a:lnTo>
                    <a:pt x="2658" y="3035"/>
                  </a:lnTo>
                  <a:lnTo>
                    <a:pt x="2721" y="3097"/>
                  </a:lnTo>
                  <a:lnTo>
                    <a:pt x="2783" y="3118"/>
                  </a:lnTo>
                  <a:lnTo>
                    <a:pt x="2846" y="3244"/>
                  </a:lnTo>
                  <a:lnTo>
                    <a:pt x="2867" y="3349"/>
                  </a:lnTo>
                  <a:lnTo>
                    <a:pt x="2951" y="3411"/>
                  </a:lnTo>
                  <a:lnTo>
                    <a:pt x="2972" y="3453"/>
                  </a:lnTo>
                  <a:lnTo>
                    <a:pt x="3055" y="3453"/>
                  </a:lnTo>
                  <a:lnTo>
                    <a:pt x="3097" y="3516"/>
                  </a:lnTo>
                  <a:lnTo>
                    <a:pt x="3181" y="3453"/>
                  </a:lnTo>
                  <a:lnTo>
                    <a:pt x="3244" y="3516"/>
                  </a:lnTo>
                  <a:lnTo>
                    <a:pt x="3244" y="3642"/>
                  </a:lnTo>
                  <a:lnTo>
                    <a:pt x="3181" y="3725"/>
                  </a:lnTo>
                  <a:lnTo>
                    <a:pt x="3202" y="3872"/>
                  </a:lnTo>
                  <a:lnTo>
                    <a:pt x="3390" y="4060"/>
                  </a:lnTo>
                  <a:lnTo>
                    <a:pt x="3474" y="4039"/>
                  </a:lnTo>
                  <a:lnTo>
                    <a:pt x="3558" y="4060"/>
                  </a:lnTo>
                  <a:lnTo>
                    <a:pt x="3516" y="4165"/>
                  </a:lnTo>
                  <a:lnTo>
                    <a:pt x="3578" y="4269"/>
                  </a:lnTo>
                  <a:lnTo>
                    <a:pt x="3683" y="4290"/>
                  </a:lnTo>
                  <a:lnTo>
                    <a:pt x="3767" y="4290"/>
                  </a:lnTo>
                  <a:lnTo>
                    <a:pt x="3850" y="4395"/>
                  </a:lnTo>
                  <a:lnTo>
                    <a:pt x="3892" y="4499"/>
                  </a:lnTo>
                  <a:lnTo>
                    <a:pt x="3976" y="4520"/>
                  </a:lnTo>
                  <a:lnTo>
                    <a:pt x="3997" y="4499"/>
                  </a:lnTo>
                  <a:lnTo>
                    <a:pt x="4018" y="4520"/>
                  </a:lnTo>
                  <a:lnTo>
                    <a:pt x="4039" y="4604"/>
                  </a:lnTo>
                  <a:lnTo>
                    <a:pt x="3997" y="4667"/>
                  </a:lnTo>
                  <a:lnTo>
                    <a:pt x="3934" y="4604"/>
                  </a:lnTo>
                  <a:lnTo>
                    <a:pt x="3850" y="4625"/>
                  </a:lnTo>
                  <a:lnTo>
                    <a:pt x="3767" y="4730"/>
                  </a:lnTo>
                  <a:lnTo>
                    <a:pt x="3704" y="4897"/>
                  </a:lnTo>
                  <a:lnTo>
                    <a:pt x="3725" y="5002"/>
                  </a:lnTo>
                  <a:lnTo>
                    <a:pt x="3809" y="5085"/>
                  </a:lnTo>
                  <a:lnTo>
                    <a:pt x="3913" y="5085"/>
                  </a:lnTo>
                  <a:lnTo>
                    <a:pt x="3997" y="5148"/>
                  </a:lnTo>
                  <a:lnTo>
                    <a:pt x="4206" y="5315"/>
                  </a:lnTo>
                  <a:lnTo>
                    <a:pt x="4353" y="5357"/>
                  </a:lnTo>
                  <a:lnTo>
                    <a:pt x="4415" y="5357"/>
                  </a:lnTo>
                  <a:lnTo>
                    <a:pt x="4436" y="5420"/>
                  </a:lnTo>
                  <a:lnTo>
                    <a:pt x="4499" y="5525"/>
                  </a:lnTo>
                  <a:lnTo>
                    <a:pt x="4541" y="5608"/>
                  </a:lnTo>
                  <a:lnTo>
                    <a:pt x="4499" y="5713"/>
                  </a:lnTo>
                  <a:lnTo>
                    <a:pt x="4415" y="5734"/>
                  </a:lnTo>
                  <a:lnTo>
                    <a:pt x="4436" y="5776"/>
                  </a:lnTo>
                  <a:lnTo>
                    <a:pt x="4520" y="5838"/>
                  </a:lnTo>
                  <a:lnTo>
                    <a:pt x="4708" y="5880"/>
                  </a:lnTo>
                  <a:lnTo>
                    <a:pt x="4708" y="5964"/>
                  </a:lnTo>
                  <a:lnTo>
                    <a:pt x="4750" y="5985"/>
                  </a:lnTo>
                  <a:lnTo>
                    <a:pt x="4897" y="6131"/>
                  </a:lnTo>
                  <a:lnTo>
                    <a:pt x="5085" y="6362"/>
                  </a:lnTo>
                  <a:lnTo>
                    <a:pt x="5231" y="6592"/>
                  </a:lnTo>
                  <a:lnTo>
                    <a:pt x="5399" y="6801"/>
                  </a:lnTo>
                  <a:lnTo>
                    <a:pt x="5399" y="6906"/>
                  </a:lnTo>
                  <a:lnTo>
                    <a:pt x="5608" y="7178"/>
                  </a:lnTo>
                  <a:lnTo>
                    <a:pt x="5650" y="7282"/>
                  </a:lnTo>
                  <a:lnTo>
                    <a:pt x="5587" y="7408"/>
                  </a:lnTo>
                  <a:lnTo>
                    <a:pt x="5650" y="7491"/>
                  </a:lnTo>
                  <a:lnTo>
                    <a:pt x="5692" y="7638"/>
                  </a:lnTo>
                  <a:lnTo>
                    <a:pt x="5817" y="7952"/>
                  </a:lnTo>
                  <a:lnTo>
                    <a:pt x="5817" y="8077"/>
                  </a:lnTo>
                  <a:lnTo>
                    <a:pt x="5775" y="8182"/>
                  </a:lnTo>
                  <a:lnTo>
                    <a:pt x="5650" y="8287"/>
                  </a:lnTo>
                  <a:lnTo>
                    <a:pt x="5608" y="8370"/>
                  </a:lnTo>
                  <a:lnTo>
                    <a:pt x="5671" y="8370"/>
                  </a:lnTo>
                  <a:lnTo>
                    <a:pt x="5754" y="8454"/>
                  </a:lnTo>
                  <a:lnTo>
                    <a:pt x="5692" y="8496"/>
                  </a:lnTo>
                  <a:lnTo>
                    <a:pt x="5566" y="8496"/>
                  </a:lnTo>
                  <a:lnTo>
                    <a:pt x="5482" y="8538"/>
                  </a:lnTo>
                  <a:lnTo>
                    <a:pt x="5482" y="8579"/>
                  </a:lnTo>
                  <a:lnTo>
                    <a:pt x="5566" y="8789"/>
                  </a:lnTo>
                  <a:lnTo>
                    <a:pt x="5650" y="8872"/>
                  </a:lnTo>
                  <a:lnTo>
                    <a:pt x="5650" y="8956"/>
                  </a:lnTo>
                  <a:lnTo>
                    <a:pt x="5754" y="9103"/>
                  </a:lnTo>
                  <a:lnTo>
                    <a:pt x="5796" y="9228"/>
                  </a:lnTo>
                  <a:lnTo>
                    <a:pt x="5859" y="9291"/>
                  </a:lnTo>
                  <a:lnTo>
                    <a:pt x="5922" y="9291"/>
                  </a:lnTo>
                  <a:lnTo>
                    <a:pt x="5943" y="9333"/>
                  </a:lnTo>
                  <a:lnTo>
                    <a:pt x="6131" y="9395"/>
                  </a:lnTo>
                  <a:lnTo>
                    <a:pt x="6278" y="9375"/>
                  </a:lnTo>
                  <a:lnTo>
                    <a:pt x="6340" y="9375"/>
                  </a:lnTo>
                  <a:lnTo>
                    <a:pt x="6299" y="9437"/>
                  </a:lnTo>
                  <a:lnTo>
                    <a:pt x="6299" y="9500"/>
                  </a:lnTo>
                  <a:lnTo>
                    <a:pt x="6424" y="9542"/>
                  </a:lnTo>
                  <a:lnTo>
                    <a:pt x="6591" y="9688"/>
                  </a:lnTo>
                  <a:lnTo>
                    <a:pt x="6696" y="9835"/>
                  </a:lnTo>
                  <a:lnTo>
                    <a:pt x="6759" y="9960"/>
                  </a:lnTo>
                  <a:lnTo>
                    <a:pt x="6863" y="10023"/>
                  </a:lnTo>
                  <a:lnTo>
                    <a:pt x="6926" y="10002"/>
                  </a:lnTo>
                  <a:lnTo>
                    <a:pt x="7031" y="10044"/>
                  </a:lnTo>
                  <a:lnTo>
                    <a:pt x="7115" y="10044"/>
                  </a:lnTo>
                  <a:lnTo>
                    <a:pt x="7345" y="10149"/>
                  </a:lnTo>
                  <a:lnTo>
                    <a:pt x="7428" y="10149"/>
                  </a:lnTo>
                  <a:lnTo>
                    <a:pt x="7449" y="10107"/>
                  </a:lnTo>
                  <a:lnTo>
                    <a:pt x="7512" y="10107"/>
                  </a:lnTo>
                  <a:lnTo>
                    <a:pt x="7575" y="10170"/>
                  </a:lnTo>
                  <a:lnTo>
                    <a:pt x="7847" y="10442"/>
                  </a:lnTo>
                  <a:lnTo>
                    <a:pt x="7910" y="10442"/>
                  </a:lnTo>
                  <a:lnTo>
                    <a:pt x="8098" y="10630"/>
                  </a:lnTo>
                  <a:lnTo>
                    <a:pt x="8328" y="10735"/>
                  </a:lnTo>
                  <a:lnTo>
                    <a:pt x="8621" y="10756"/>
                  </a:lnTo>
                  <a:lnTo>
                    <a:pt x="8747" y="10839"/>
                  </a:lnTo>
                  <a:lnTo>
                    <a:pt x="8830" y="10965"/>
                  </a:lnTo>
                  <a:lnTo>
                    <a:pt x="8998" y="10965"/>
                  </a:lnTo>
                  <a:lnTo>
                    <a:pt x="9144" y="11048"/>
                  </a:lnTo>
                  <a:lnTo>
                    <a:pt x="9228" y="10986"/>
                  </a:lnTo>
                  <a:lnTo>
                    <a:pt x="9249" y="11007"/>
                  </a:lnTo>
                  <a:lnTo>
                    <a:pt x="9332" y="11153"/>
                  </a:lnTo>
                  <a:lnTo>
                    <a:pt x="9479" y="11216"/>
                  </a:lnTo>
                  <a:lnTo>
                    <a:pt x="9625" y="11216"/>
                  </a:lnTo>
                  <a:lnTo>
                    <a:pt x="9730" y="11279"/>
                  </a:lnTo>
                  <a:lnTo>
                    <a:pt x="9960" y="11362"/>
                  </a:lnTo>
                  <a:lnTo>
                    <a:pt x="10148" y="11362"/>
                  </a:lnTo>
                  <a:lnTo>
                    <a:pt x="10295" y="11467"/>
                  </a:lnTo>
                  <a:lnTo>
                    <a:pt x="10588" y="11572"/>
                  </a:lnTo>
                  <a:lnTo>
                    <a:pt x="10692" y="11530"/>
                  </a:lnTo>
                  <a:lnTo>
                    <a:pt x="11006" y="11404"/>
                  </a:lnTo>
                  <a:lnTo>
                    <a:pt x="11111" y="11404"/>
                  </a:lnTo>
                  <a:lnTo>
                    <a:pt x="11299" y="11300"/>
                  </a:lnTo>
                  <a:lnTo>
                    <a:pt x="11404" y="11279"/>
                  </a:lnTo>
                  <a:lnTo>
                    <a:pt x="11613" y="11279"/>
                  </a:lnTo>
                  <a:lnTo>
                    <a:pt x="11613" y="11258"/>
                  </a:lnTo>
                  <a:lnTo>
                    <a:pt x="11467" y="11216"/>
                  </a:lnTo>
                  <a:lnTo>
                    <a:pt x="11404" y="11216"/>
                  </a:lnTo>
                  <a:lnTo>
                    <a:pt x="11404" y="11174"/>
                  </a:lnTo>
                  <a:lnTo>
                    <a:pt x="11529" y="11090"/>
                  </a:lnTo>
                  <a:lnTo>
                    <a:pt x="11550" y="11111"/>
                  </a:lnTo>
                  <a:lnTo>
                    <a:pt x="11550" y="11195"/>
                  </a:lnTo>
                  <a:lnTo>
                    <a:pt x="11634" y="11153"/>
                  </a:lnTo>
                  <a:lnTo>
                    <a:pt x="11718" y="11153"/>
                  </a:lnTo>
                  <a:lnTo>
                    <a:pt x="11718" y="11195"/>
                  </a:lnTo>
                  <a:lnTo>
                    <a:pt x="11655" y="11195"/>
                  </a:lnTo>
                  <a:lnTo>
                    <a:pt x="11634" y="11216"/>
                  </a:lnTo>
                  <a:lnTo>
                    <a:pt x="11655" y="11258"/>
                  </a:lnTo>
                  <a:lnTo>
                    <a:pt x="11760" y="11258"/>
                  </a:lnTo>
                  <a:lnTo>
                    <a:pt x="11864" y="11279"/>
                  </a:lnTo>
                  <a:lnTo>
                    <a:pt x="12032" y="11404"/>
                  </a:lnTo>
                  <a:lnTo>
                    <a:pt x="12094" y="11467"/>
                  </a:lnTo>
                  <a:lnTo>
                    <a:pt x="12094" y="11425"/>
                  </a:lnTo>
                  <a:lnTo>
                    <a:pt x="11969" y="11300"/>
                  </a:lnTo>
                  <a:lnTo>
                    <a:pt x="11780" y="11216"/>
                  </a:lnTo>
                  <a:lnTo>
                    <a:pt x="11780" y="11174"/>
                  </a:lnTo>
                  <a:lnTo>
                    <a:pt x="11822" y="11174"/>
                  </a:lnTo>
                  <a:lnTo>
                    <a:pt x="11843" y="11195"/>
                  </a:lnTo>
                  <a:lnTo>
                    <a:pt x="11948" y="11216"/>
                  </a:lnTo>
                  <a:lnTo>
                    <a:pt x="12053" y="11300"/>
                  </a:lnTo>
                  <a:lnTo>
                    <a:pt x="12157" y="11425"/>
                  </a:lnTo>
                  <a:lnTo>
                    <a:pt x="12157" y="11488"/>
                  </a:lnTo>
                  <a:lnTo>
                    <a:pt x="12199" y="11530"/>
                  </a:lnTo>
                  <a:lnTo>
                    <a:pt x="12597" y="11885"/>
                  </a:lnTo>
                  <a:lnTo>
                    <a:pt x="12722" y="11906"/>
                  </a:lnTo>
                  <a:lnTo>
                    <a:pt x="12764" y="11990"/>
                  </a:lnTo>
                  <a:lnTo>
                    <a:pt x="12910" y="12116"/>
                  </a:lnTo>
                  <a:lnTo>
                    <a:pt x="12994" y="12220"/>
                  </a:lnTo>
                  <a:lnTo>
                    <a:pt x="13015" y="12199"/>
                  </a:lnTo>
                  <a:lnTo>
                    <a:pt x="13036" y="12136"/>
                  </a:lnTo>
                  <a:lnTo>
                    <a:pt x="13099" y="12095"/>
                  </a:lnTo>
                  <a:lnTo>
                    <a:pt x="13099" y="12053"/>
                  </a:lnTo>
                  <a:lnTo>
                    <a:pt x="13078" y="12032"/>
                  </a:lnTo>
                  <a:lnTo>
                    <a:pt x="13036" y="11990"/>
                  </a:lnTo>
                  <a:lnTo>
                    <a:pt x="13078" y="11927"/>
                  </a:lnTo>
                  <a:lnTo>
                    <a:pt x="13036" y="11906"/>
                  </a:lnTo>
                  <a:lnTo>
                    <a:pt x="13036" y="11802"/>
                  </a:lnTo>
                  <a:lnTo>
                    <a:pt x="13392" y="11258"/>
                  </a:lnTo>
                  <a:lnTo>
                    <a:pt x="14124" y="11258"/>
                  </a:lnTo>
                  <a:lnTo>
                    <a:pt x="14187" y="11195"/>
                  </a:lnTo>
                  <a:lnTo>
                    <a:pt x="14187" y="11111"/>
                  </a:lnTo>
                  <a:lnTo>
                    <a:pt x="14124" y="11090"/>
                  </a:lnTo>
                  <a:lnTo>
                    <a:pt x="14019" y="11069"/>
                  </a:lnTo>
                  <a:lnTo>
                    <a:pt x="13977" y="11048"/>
                  </a:lnTo>
                  <a:lnTo>
                    <a:pt x="13957" y="10944"/>
                  </a:lnTo>
                  <a:lnTo>
                    <a:pt x="13936" y="10881"/>
                  </a:lnTo>
                  <a:lnTo>
                    <a:pt x="13852" y="10881"/>
                  </a:lnTo>
                  <a:lnTo>
                    <a:pt x="13768" y="10797"/>
                  </a:lnTo>
                  <a:lnTo>
                    <a:pt x="13664" y="10693"/>
                  </a:lnTo>
                  <a:lnTo>
                    <a:pt x="13643" y="10651"/>
                  </a:lnTo>
                  <a:lnTo>
                    <a:pt x="13559" y="10567"/>
                  </a:lnTo>
                  <a:lnTo>
                    <a:pt x="13810" y="10546"/>
                  </a:lnTo>
                  <a:lnTo>
                    <a:pt x="13831" y="10232"/>
                  </a:lnTo>
                  <a:lnTo>
                    <a:pt x="14814" y="10253"/>
                  </a:lnTo>
                  <a:lnTo>
                    <a:pt x="14856" y="10170"/>
                  </a:lnTo>
                  <a:lnTo>
                    <a:pt x="14898" y="10128"/>
                  </a:lnTo>
                  <a:lnTo>
                    <a:pt x="14982" y="10128"/>
                  </a:lnTo>
                  <a:lnTo>
                    <a:pt x="14982" y="10170"/>
                  </a:lnTo>
                  <a:lnTo>
                    <a:pt x="15003" y="10212"/>
                  </a:lnTo>
                  <a:lnTo>
                    <a:pt x="15024" y="10170"/>
                  </a:lnTo>
                  <a:lnTo>
                    <a:pt x="15086" y="10149"/>
                  </a:lnTo>
                  <a:lnTo>
                    <a:pt x="15086" y="10128"/>
                  </a:lnTo>
                  <a:lnTo>
                    <a:pt x="15170" y="10044"/>
                  </a:lnTo>
                  <a:lnTo>
                    <a:pt x="15191" y="9940"/>
                  </a:lnTo>
                  <a:lnTo>
                    <a:pt x="15212" y="9898"/>
                  </a:lnTo>
                  <a:lnTo>
                    <a:pt x="15317" y="9898"/>
                  </a:lnTo>
                  <a:lnTo>
                    <a:pt x="15421" y="9793"/>
                  </a:lnTo>
                  <a:lnTo>
                    <a:pt x="15526" y="9647"/>
                  </a:lnTo>
                  <a:lnTo>
                    <a:pt x="15610" y="9626"/>
                  </a:lnTo>
                  <a:lnTo>
                    <a:pt x="15610" y="9626"/>
                  </a:lnTo>
                  <a:lnTo>
                    <a:pt x="15589" y="9730"/>
                  </a:lnTo>
                  <a:lnTo>
                    <a:pt x="15526" y="9793"/>
                  </a:lnTo>
                  <a:lnTo>
                    <a:pt x="15547" y="9835"/>
                  </a:lnTo>
                  <a:lnTo>
                    <a:pt x="15651" y="9919"/>
                  </a:lnTo>
                  <a:lnTo>
                    <a:pt x="15714" y="10023"/>
                  </a:lnTo>
                  <a:lnTo>
                    <a:pt x="15735" y="10002"/>
                  </a:lnTo>
                  <a:lnTo>
                    <a:pt x="15840" y="9814"/>
                  </a:lnTo>
                  <a:lnTo>
                    <a:pt x="15944" y="9437"/>
                  </a:lnTo>
                  <a:lnTo>
                    <a:pt x="16007" y="9333"/>
                  </a:lnTo>
                  <a:lnTo>
                    <a:pt x="15944" y="9375"/>
                  </a:lnTo>
                  <a:lnTo>
                    <a:pt x="15902" y="9416"/>
                  </a:lnTo>
                  <a:lnTo>
                    <a:pt x="15840" y="9395"/>
                  </a:lnTo>
                  <a:lnTo>
                    <a:pt x="15840" y="9333"/>
                  </a:lnTo>
                  <a:lnTo>
                    <a:pt x="15965" y="9207"/>
                  </a:lnTo>
                  <a:lnTo>
                    <a:pt x="16007" y="9123"/>
                  </a:lnTo>
                  <a:lnTo>
                    <a:pt x="15902" y="9123"/>
                  </a:lnTo>
                  <a:lnTo>
                    <a:pt x="15819" y="9061"/>
                  </a:lnTo>
                  <a:lnTo>
                    <a:pt x="15840" y="9019"/>
                  </a:lnTo>
                  <a:lnTo>
                    <a:pt x="15965" y="8956"/>
                  </a:lnTo>
                  <a:lnTo>
                    <a:pt x="15965" y="8789"/>
                  </a:lnTo>
                  <a:lnTo>
                    <a:pt x="16028" y="8705"/>
                  </a:lnTo>
                  <a:lnTo>
                    <a:pt x="16279" y="8475"/>
                  </a:lnTo>
                  <a:lnTo>
                    <a:pt x="16426" y="8266"/>
                  </a:lnTo>
                  <a:lnTo>
                    <a:pt x="16488" y="8119"/>
                  </a:lnTo>
                  <a:lnTo>
                    <a:pt x="16488" y="8015"/>
                  </a:lnTo>
                  <a:lnTo>
                    <a:pt x="16321" y="7763"/>
                  </a:lnTo>
                  <a:lnTo>
                    <a:pt x="16216" y="7805"/>
                  </a:lnTo>
                  <a:lnTo>
                    <a:pt x="16237" y="7847"/>
                  </a:lnTo>
                  <a:lnTo>
                    <a:pt x="16174" y="7868"/>
                  </a:lnTo>
                  <a:lnTo>
                    <a:pt x="15923" y="7826"/>
                  </a:lnTo>
                  <a:lnTo>
                    <a:pt x="15693" y="7826"/>
                  </a:lnTo>
                  <a:lnTo>
                    <a:pt x="15693" y="7868"/>
                  </a:lnTo>
                  <a:lnTo>
                    <a:pt x="15547" y="7952"/>
                  </a:lnTo>
                  <a:lnTo>
                    <a:pt x="15505" y="7910"/>
                  </a:lnTo>
                  <a:lnTo>
                    <a:pt x="15379" y="7931"/>
                  </a:lnTo>
                  <a:lnTo>
                    <a:pt x="15275" y="8035"/>
                  </a:lnTo>
                  <a:lnTo>
                    <a:pt x="14793" y="8035"/>
                  </a:lnTo>
                  <a:lnTo>
                    <a:pt x="14396" y="8119"/>
                  </a:lnTo>
                  <a:lnTo>
                    <a:pt x="14396" y="8182"/>
                  </a:lnTo>
                  <a:lnTo>
                    <a:pt x="14501" y="8224"/>
                  </a:lnTo>
                  <a:lnTo>
                    <a:pt x="14291" y="8454"/>
                  </a:lnTo>
                  <a:lnTo>
                    <a:pt x="14270" y="8810"/>
                  </a:lnTo>
                  <a:lnTo>
                    <a:pt x="14291" y="8851"/>
                  </a:lnTo>
                  <a:lnTo>
                    <a:pt x="14082" y="9082"/>
                  </a:lnTo>
                  <a:lnTo>
                    <a:pt x="14082" y="9270"/>
                  </a:lnTo>
                  <a:lnTo>
                    <a:pt x="13957" y="9395"/>
                  </a:lnTo>
                  <a:lnTo>
                    <a:pt x="13873" y="9416"/>
                  </a:lnTo>
                  <a:lnTo>
                    <a:pt x="13622" y="9542"/>
                  </a:lnTo>
                  <a:lnTo>
                    <a:pt x="13643" y="9584"/>
                  </a:lnTo>
                  <a:lnTo>
                    <a:pt x="13747" y="9500"/>
                  </a:lnTo>
                  <a:lnTo>
                    <a:pt x="13726" y="9605"/>
                  </a:lnTo>
                  <a:lnTo>
                    <a:pt x="13726" y="9793"/>
                  </a:lnTo>
                  <a:lnTo>
                    <a:pt x="13622" y="9919"/>
                  </a:lnTo>
                  <a:lnTo>
                    <a:pt x="13538" y="9919"/>
                  </a:lnTo>
                  <a:lnTo>
                    <a:pt x="13517" y="9960"/>
                  </a:lnTo>
                  <a:lnTo>
                    <a:pt x="13454" y="9919"/>
                  </a:lnTo>
                  <a:lnTo>
                    <a:pt x="13329" y="9835"/>
                  </a:lnTo>
                  <a:lnTo>
                    <a:pt x="13350" y="9793"/>
                  </a:lnTo>
                  <a:lnTo>
                    <a:pt x="13454" y="9730"/>
                  </a:lnTo>
                  <a:lnTo>
                    <a:pt x="13308" y="9688"/>
                  </a:lnTo>
                  <a:lnTo>
                    <a:pt x="13245" y="9730"/>
                  </a:lnTo>
                  <a:lnTo>
                    <a:pt x="13120" y="9709"/>
                  </a:lnTo>
                  <a:lnTo>
                    <a:pt x="12973" y="9709"/>
                  </a:lnTo>
                  <a:lnTo>
                    <a:pt x="12869" y="9793"/>
                  </a:lnTo>
                  <a:lnTo>
                    <a:pt x="12722" y="9814"/>
                  </a:lnTo>
                  <a:lnTo>
                    <a:pt x="12513" y="9814"/>
                  </a:lnTo>
                  <a:lnTo>
                    <a:pt x="12492" y="9856"/>
                  </a:lnTo>
                  <a:lnTo>
                    <a:pt x="12262" y="10002"/>
                  </a:lnTo>
                  <a:lnTo>
                    <a:pt x="12178" y="10002"/>
                  </a:lnTo>
                  <a:lnTo>
                    <a:pt x="12157" y="9940"/>
                  </a:lnTo>
                  <a:lnTo>
                    <a:pt x="11948" y="10002"/>
                  </a:lnTo>
                  <a:lnTo>
                    <a:pt x="11822" y="10044"/>
                  </a:lnTo>
                  <a:lnTo>
                    <a:pt x="11760" y="9919"/>
                  </a:lnTo>
                  <a:lnTo>
                    <a:pt x="11634" y="9730"/>
                  </a:lnTo>
                  <a:lnTo>
                    <a:pt x="11467" y="9647"/>
                  </a:lnTo>
                  <a:lnTo>
                    <a:pt x="11425" y="9605"/>
                  </a:lnTo>
                  <a:lnTo>
                    <a:pt x="11257" y="9605"/>
                  </a:lnTo>
                  <a:lnTo>
                    <a:pt x="11216" y="9626"/>
                  </a:lnTo>
                  <a:lnTo>
                    <a:pt x="11132" y="9521"/>
                  </a:lnTo>
                  <a:lnTo>
                    <a:pt x="10902" y="9270"/>
                  </a:lnTo>
                  <a:lnTo>
                    <a:pt x="10881" y="9165"/>
                  </a:lnTo>
                  <a:lnTo>
                    <a:pt x="10881" y="9082"/>
                  </a:lnTo>
                  <a:lnTo>
                    <a:pt x="10776" y="8914"/>
                  </a:lnTo>
                  <a:lnTo>
                    <a:pt x="10713" y="8789"/>
                  </a:lnTo>
                  <a:lnTo>
                    <a:pt x="10400" y="8454"/>
                  </a:lnTo>
                  <a:lnTo>
                    <a:pt x="10379" y="8328"/>
                  </a:lnTo>
                  <a:lnTo>
                    <a:pt x="10316" y="8245"/>
                  </a:lnTo>
                  <a:lnTo>
                    <a:pt x="10358" y="8161"/>
                  </a:lnTo>
                  <a:lnTo>
                    <a:pt x="10316" y="8077"/>
                  </a:lnTo>
                  <a:lnTo>
                    <a:pt x="10253" y="7847"/>
                  </a:lnTo>
                  <a:lnTo>
                    <a:pt x="10169" y="7763"/>
                  </a:lnTo>
                  <a:lnTo>
                    <a:pt x="10190" y="7638"/>
                  </a:lnTo>
                  <a:lnTo>
                    <a:pt x="10316" y="7805"/>
                  </a:lnTo>
                  <a:lnTo>
                    <a:pt x="10316" y="8015"/>
                  </a:lnTo>
                  <a:lnTo>
                    <a:pt x="10379" y="7973"/>
                  </a:lnTo>
                  <a:lnTo>
                    <a:pt x="10379" y="7805"/>
                  </a:lnTo>
                  <a:lnTo>
                    <a:pt x="10211" y="7554"/>
                  </a:lnTo>
                  <a:lnTo>
                    <a:pt x="10253" y="7429"/>
                  </a:lnTo>
                  <a:lnTo>
                    <a:pt x="10190" y="7219"/>
                  </a:lnTo>
                  <a:lnTo>
                    <a:pt x="10169" y="7115"/>
                  </a:lnTo>
                  <a:lnTo>
                    <a:pt x="10253" y="7010"/>
                  </a:lnTo>
                  <a:lnTo>
                    <a:pt x="10295" y="6717"/>
                  </a:lnTo>
                  <a:lnTo>
                    <a:pt x="10253" y="6571"/>
                  </a:lnTo>
                  <a:lnTo>
                    <a:pt x="10316" y="6278"/>
                  </a:lnTo>
                  <a:lnTo>
                    <a:pt x="10316" y="6173"/>
                  </a:lnTo>
                  <a:lnTo>
                    <a:pt x="10358" y="6090"/>
                  </a:lnTo>
                  <a:lnTo>
                    <a:pt x="10316" y="6048"/>
                  </a:lnTo>
                  <a:lnTo>
                    <a:pt x="10316" y="5922"/>
                  </a:lnTo>
                  <a:lnTo>
                    <a:pt x="10379" y="5859"/>
                  </a:lnTo>
                  <a:lnTo>
                    <a:pt x="10400" y="5713"/>
                  </a:lnTo>
                  <a:lnTo>
                    <a:pt x="10420" y="5650"/>
                  </a:lnTo>
                  <a:lnTo>
                    <a:pt x="10358" y="5608"/>
                  </a:lnTo>
                  <a:lnTo>
                    <a:pt x="10420" y="5504"/>
                  </a:lnTo>
                  <a:lnTo>
                    <a:pt x="10420" y="5336"/>
                  </a:lnTo>
                  <a:lnTo>
                    <a:pt x="10525" y="5336"/>
                  </a:lnTo>
                  <a:lnTo>
                    <a:pt x="10504" y="5441"/>
                  </a:lnTo>
                  <a:lnTo>
                    <a:pt x="10504" y="5525"/>
                  </a:lnTo>
                  <a:lnTo>
                    <a:pt x="10567" y="5504"/>
                  </a:lnTo>
                  <a:lnTo>
                    <a:pt x="10588" y="5399"/>
                  </a:lnTo>
                  <a:lnTo>
                    <a:pt x="10672" y="5294"/>
                  </a:lnTo>
                  <a:lnTo>
                    <a:pt x="10692" y="5148"/>
                  </a:lnTo>
                  <a:lnTo>
                    <a:pt x="10734" y="5106"/>
                  </a:lnTo>
                  <a:lnTo>
                    <a:pt x="10776" y="4939"/>
                  </a:lnTo>
                  <a:lnTo>
                    <a:pt x="10776" y="4897"/>
                  </a:lnTo>
                  <a:lnTo>
                    <a:pt x="10692" y="4939"/>
                  </a:lnTo>
                  <a:lnTo>
                    <a:pt x="10672" y="5127"/>
                  </a:lnTo>
                  <a:lnTo>
                    <a:pt x="10567" y="5190"/>
                  </a:lnTo>
                  <a:lnTo>
                    <a:pt x="10588" y="5106"/>
                  </a:lnTo>
                  <a:lnTo>
                    <a:pt x="10525" y="5085"/>
                  </a:lnTo>
                  <a:lnTo>
                    <a:pt x="10504" y="5002"/>
                  </a:lnTo>
                  <a:lnTo>
                    <a:pt x="10400" y="5002"/>
                  </a:lnTo>
                  <a:lnTo>
                    <a:pt x="10295" y="4918"/>
                  </a:lnTo>
                  <a:lnTo>
                    <a:pt x="10107" y="4876"/>
                  </a:lnTo>
                  <a:lnTo>
                    <a:pt x="10002" y="4771"/>
                  </a:lnTo>
                  <a:lnTo>
                    <a:pt x="9939" y="4730"/>
                  </a:lnTo>
                  <a:lnTo>
                    <a:pt x="9856" y="4730"/>
                  </a:lnTo>
                  <a:lnTo>
                    <a:pt x="9793" y="4709"/>
                  </a:lnTo>
                  <a:lnTo>
                    <a:pt x="9772" y="4709"/>
                  </a:lnTo>
                  <a:lnTo>
                    <a:pt x="9730" y="4667"/>
                  </a:lnTo>
                  <a:lnTo>
                    <a:pt x="9751" y="4499"/>
                  </a:lnTo>
                  <a:lnTo>
                    <a:pt x="9625" y="4165"/>
                  </a:lnTo>
                  <a:lnTo>
                    <a:pt x="9625" y="4144"/>
                  </a:lnTo>
                  <a:lnTo>
                    <a:pt x="9625" y="4081"/>
                  </a:lnTo>
                  <a:lnTo>
                    <a:pt x="9625" y="3976"/>
                  </a:lnTo>
                  <a:lnTo>
                    <a:pt x="9646" y="3872"/>
                  </a:lnTo>
                  <a:lnTo>
                    <a:pt x="9542" y="3788"/>
                  </a:lnTo>
                  <a:lnTo>
                    <a:pt x="9479" y="3683"/>
                  </a:lnTo>
                  <a:lnTo>
                    <a:pt x="9458" y="3579"/>
                  </a:lnTo>
                  <a:lnTo>
                    <a:pt x="9374" y="3537"/>
                  </a:lnTo>
                  <a:lnTo>
                    <a:pt x="9353" y="3453"/>
                  </a:lnTo>
                  <a:lnTo>
                    <a:pt x="9312" y="3432"/>
                  </a:lnTo>
                  <a:lnTo>
                    <a:pt x="9228" y="3223"/>
                  </a:lnTo>
                  <a:lnTo>
                    <a:pt x="9207" y="3139"/>
                  </a:lnTo>
                  <a:lnTo>
                    <a:pt x="9123" y="3118"/>
                  </a:lnTo>
                  <a:lnTo>
                    <a:pt x="9123" y="2951"/>
                  </a:lnTo>
                  <a:lnTo>
                    <a:pt x="9123" y="2888"/>
                  </a:lnTo>
                  <a:lnTo>
                    <a:pt x="9060" y="2825"/>
                  </a:lnTo>
                  <a:lnTo>
                    <a:pt x="9040" y="2721"/>
                  </a:lnTo>
                  <a:lnTo>
                    <a:pt x="8935" y="2574"/>
                  </a:lnTo>
                  <a:lnTo>
                    <a:pt x="8830" y="2491"/>
                  </a:lnTo>
                  <a:lnTo>
                    <a:pt x="8788" y="2386"/>
                  </a:lnTo>
                  <a:lnTo>
                    <a:pt x="8705" y="2365"/>
                  </a:lnTo>
                  <a:lnTo>
                    <a:pt x="8621" y="2365"/>
                  </a:lnTo>
                  <a:lnTo>
                    <a:pt x="8600" y="2323"/>
                  </a:lnTo>
                  <a:lnTo>
                    <a:pt x="8579" y="2302"/>
                  </a:lnTo>
                  <a:lnTo>
                    <a:pt x="8475" y="2323"/>
                  </a:lnTo>
                  <a:lnTo>
                    <a:pt x="8370" y="2302"/>
                  </a:lnTo>
                  <a:lnTo>
                    <a:pt x="8265" y="2302"/>
                  </a:lnTo>
                  <a:lnTo>
                    <a:pt x="8223" y="2386"/>
                  </a:lnTo>
                  <a:lnTo>
                    <a:pt x="8182" y="2386"/>
                  </a:lnTo>
                  <a:lnTo>
                    <a:pt x="8161" y="2365"/>
                  </a:lnTo>
                  <a:lnTo>
                    <a:pt x="8119" y="2365"/>
                  </a:lnTo>
                  <a:lnTo>
                    <a:pt x="8035" y="2386"/>
                  </a:lnTo>
                  <a:lnTo>
                    <a:pt x="7993" y="2428"/>
                  </a:lnTo>
                  <a:lnTo>
                    <a:pt x="7910" y="2595"/>
                  </a:lnTo>
                  <a:lnTo>
                    <a:pt x="7868" y="2679"/>
                  </a:lnTo>
                  <a:lnTo>
                    <a:pt x="7868" y="2700"/>
                  </a:lnTo>
                  <a:lnTo>
                    <a:pt x="7868" y="2742"/>
                  </a:lnTo>
                  <a:lnTo>
                    <a:pt x="7805" y="2742"/>
                  </a:lnTo>
                  <a:lnTo>
                    <a:pt x="7700" y="2825"/>
                  </a:lnTo>
                  <a:lnTo>
                    <a:pt x="7700" y="2846"/>
                  </a:lnTo>
                  <a:lnTo>
                    <a:pt x="7659" y="2888"/>
                  </a:lnTo>
                  <a:lnTo>
                    <a:pt x="7596" y="2888"/>
                  </a:lnTo>
                  <a:lnTo>
                    <a:pt x="7575" y="2825"/>
                  </a:lnTo>
                  <a:lnTo>
                    <a:pt x="7449" y="2784"/>
                  </a:lnTo>
                  <a:lnTo>
                    <a:pt x="7366" y="2742"/>
                  </a:lnTo>
                  <a:lnTo>
                    <a:pt x="7345" y="2700"/>
                  </a:lnTo>
                  <a:lnTo>
                    <a:pt x="7219" y="2637"/>
                  </a:lnTo>
                  <a:lnTo>
                    <a:pt x="7156" y="2637"/>
                  </a:lnTo>
                  <a:lnTo>
                    <a:pt x="7115" y="2595"/>
                  </a:lnTo>
                  <a:lnTo>
                    <a:pt x="7115" y="2574"/>
                  </a:lnTo>
                  <a:lnTo>
                    <a:pt x="7073" y="2512"/>
                  </a:lnTo>
                  <a:lnTo>
                    <a:pt x="7031" y="2491"/>
                  </a:lnTo>
                  <a:lnTo>
                    <a:pt x="6989" y="2491"/>
                  </a:lnTo>
                  <a:lnTo>
                    <a:pt x="6947" y="2470"/>
                  </a:lnTo>
                  <a:lnTo>
                    <a:pt x="6926" y="2470"/>
                  </a:lnTo>
                  <a:lnTo>
                    <a:pt x="6926" y="2428"/>
                  </a:lnTo>
                  <a:lnTo>
                    <a:pt x="6905" y="2323"/>
                  </a:lnTo>
                  <a:lnTo>
                    <a:pt x="6822" y="2261"/>
                  </a:lnTo>
                  <a:lnTo>
                    <a:pt x="6717" y="2114"/>
                  </a:lnTo>
                  <a:lnTo>
                    <a:pt x="6717" y="2093"/>
                  </a:lnTo>
                  <a:lnTo>
                    <a:pt x="6801" y="2072"/>
                  </a:lnTo>
                  <a:lnTo>
                    <a:pt x="6822" y="2051"/>
                  </a:lnTo>
                  <a:lnTo>
                    <a:pt x="6822" y="1968"/>
                  </a:lnTo>
                  <a:lnTo>
                    <a:pt x="6738" y="1884"/>
                  </a:lnTo>
                  <a:lnTo>
                    <a:pt x="6717" y="1863"/>
                  </a:lnTo>
                  <a:lnTo>
                    <a:pt x="6696" y="1842"/>
                  </a:lnTo>
                  <a:lnTo>
                    <a:pt x="6654" y="1800"/>
                  </a:lnTo>
                  <a:lnTo>
                    <a:pt x="6633" y="1675"/>
                  </a:lnTo>
                  <a:lnTo>
                    <a:pt x="6591" y="1591"/>
                  </a:lnTo>
                  <a:lnTo>
                    <a:pt x="6508" y="1549"/>
                  </a:lnTo>
                  <a:lnTo>
                    <a:pt x="6424" y="1528"/>
                  </a:lnTo>
                  <a:lnTo>
                    <a:pt x="6466" y="1465"/>
                  </a:lnTo>
                  <a:lnTo>
                    <a:pt x="6466" y="1424"/>
                  </a:lnTo>
                  <a:lnTo>
                    <a:pt x="6403" y="1340"/>
                  </a:lnTo>
                  <a:lnTo>
                    <a:pt x="6299" y="1319"/>
                  </a:lnTo>
                  <a:lnTo>
                    <a:pt x="6319" y="1256"/>
                  </a:lnTo>
                  <a:lnTo>
                    <a:pt x="6278" y="1173"/>
                  </a:lnTo>
                  <a:lnTo>
                    <a:pt x="6215" y="1173"/>
                  </a:lnTo>
                  <a:lnTo>
                    <a:pt x="6194" y="1131"/>
                  </a:lnTo>
                  <a:lnTo>
                    <a:pt x="6131" y="1068"/>
                  </a:lnTo>
                  <a:lnTo>
                    <a:pt x="6068" y="942"/>
                  </a:lnTo>
                  <a:lnTo>
                    <a:pt x="5943" y="859"/>
                  </a:lnTo>
                  <a:lnTo>
                    <a:pt x="5022" y="838"/>
                  </a:lnTo>
                  <a:lnTo>
                    <a:pt x="4980" y="1047"/>
                  </a:lnTo>
                  <a:lnTo>
                    <a:pt x="3327" y="1005"/>
                  </a:lnTo>
                  <a:lnTo>
                    <a:pt x="1402" y="105"/>
                  </a:lnTo>
                  <a:lnTo>
                    <a:pt x="1402" y="64"/>
                  </a:lnTo>
                  <a:lnTo>
                    <a:pt x="13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34"/>
            <p:cNvSpPr/>
            <p:nvPr/>
          </p:nvSpPr>
          <p:spPr>
            <a:xfrm>
              <a:off x="3378594" y="3107749"/>
              <a:ext cx="19445" cy="26657"/>
            </a:xfrm>
            <a:custGeom>
              <a:rect b="b" l="l" r="r" t="t"/>
              <a:pathLst>
                <a:path extrusionOk="0" h="2344" w="1633">
                  <a:moveTo>
                    <a:pt x="336" y="0"/>
                  </a:moveTo>
                  <a:lnTo>
                    <a:pt x="231" y="84"/>
                  </a:lnTo>
                  <a:lnTo>
                    <a:pt x="126" y="147"/>
                  </a:lnTo>
                  <a:lnTo>
                    <a:pt x="85" y="209"/>
                  </a:lnTo>
                  <a:lnTo>
                    <a:pt x="1" y="314"/>
                  </a:lnTo>
                  <a:lnTo>
                    <a:pt x="1" y="460"/>
                  </a:lnTo>
                  <a:lnTo>
                    <a:pt x="64" y="607"/>
                  </a:lnTo>
                  <a:lnTo>
                    <a:pt x="22" y="732"/>
                  </a:lnTo>
                  <a:lnTo>
                    <a:pt x="22" y="816"/>
                  </a:lnTo>
                  <a:lnTo>
                    <a:pt x="126" y="879"/>
                  </a:lnTo>
                  <a:lnTo>
                    <a:pt x="189" y="963"/>
                  </a:lnTo>
                  <a:lnTo>
                    <a:pt x="231" y="1067"/>
                  </a:lnTo>
                  <a:lnTo>
                    <a:pt x="273" y="1193"/>
                  </a:lnTo>
                  <a:lnTo>
                    <a:pt x="294" y="1256"/>
                  </a:lnTo>
                  <a:lnTo>
                    <a:pt x="273" y="1360"/>
                  </a:lnTo>
                  <a:lnTo>
                    <a:pt x="189" y="1444"/>
                  </a:lnTo>
                  <a:lnTo>
                    <a:pt x="189" y="1590"/>
                  </a:lnTo>
                  <a:lnTo>
                    <a:pt x="231" y="1653"/>
                  </a:lnTo>
                  <a:lnTo>
                    <a:pt x="189" y="1779"/>
                  </a:lnTo>
                  <a:lnTo>
                    <a:pt x="64" y="1883"/>
                  </a:lnTo>
                  <a:lnTo>
                    <a:pt x="1" y="1883"/>
                  </a:lnTo>
                  <a:lnTo>
                    <a:pt x="22" y="1925"/>
                  </a:lnTo>
                  <a:lnTo>
                    <a:pt x="85" y="2009"/>
                  </a:lnTo>
                  <a:lnTo>
                    <a:pt x="106" y="2030"/>
                  </a:lnTo>
                  <a:lnTo>
                    <a:pt x="106" y="2113"/>
                  </a:lnTo>
                  <a:lnTo>
                    <a:pt x="189" y="2197"/>
                  </a:lnTo>
                  <a:lnTo>
                    <a:pt x="294" y="2218"/>
                  </a:lnTo>
                  <a:lnTo>
                    <a:pt x="336" y="2134"/>
                  </a:lnTo>
                  <a:lnTo>
                    <a:pt x="419" y="2113"/>
                  </a:lnTo>
                  <a:lnTo>
                    <a:pt x="503" y="2113"/>
                  </a:lnTo>
                  <a:lnTo>
                    <a:pt x="503" y="2176"/>
                  </a:lnTo>
                  <a:lnTo>
                    <a:pt x="545" y="2197"/>
                  </a:lnTo>
                  <a:lnTo>
                    <a:pt x="545" y="2323"/>
                  </a:lnTo>
                  <a:lnTo>
                    <a:pt x="608" y="2344"/>
                  </a:lnTo>
                  <a:lnTo>
                    <a:pt x="712" y="2281"/>
                  </a:lnTo>
                  <a:lnTo>
                    <a:pt x="733" y="2197"/>
                  </a:lnTo>
                  <a:lnTo>
                    <a:pt x="817" y="2134"/>
                  </a:lnTo>
                  <a:lnTo>
                    <a:pt x="880" y="2113"/>
                  </a:lnTo>
                  <a:lnTo>
                    <a:pt x="963" y="1988"/>
                  </a:lnTo>
                  <a:lnTo>
                    <a:pt x="1068" y="1820"/>
                  </a:lnTo>
                  <a:lnTo>
                    <a:pt x="1173" y="1590"/>
                  </a:lnTo>
                  <a:lnTo>
                    <a:pt x="1173" y="1486"/>
                  </a:lnTo>
                  <a:lnTo>
                    <a:pt x="1340" y="1297"/>
                  </a:lnTo>
                  <a:lnTo>
                    <a:pt x="1466" y="1130"/>
                  </a:lnTo>
                  <a:lnTo>
                    <a:pt x="1528" y="1046"/>
                  </a:lnTo>
                  <a:lnTo>
                    <a:pt x="1633" y="921"/>
                  </a:lnTo>
                  <a:lnTo>
                    <a:pt x="1591" y="774"/>
                  </a:lnTo>
                  <a:lnTo>
                    <a:pt x="1487" y="649"/>
                  </a:lnTo>
                  <a:lnTo>
                    <a:pt x="1466" y="711"/>
                  </a:lnTo>
                  <a:lnTo>
                    <a:pt x="1382" y="649"/>
                  </a:lnTo>
                  <a:lnTo>
                    <a:pt x="1361" y="544"/>
                  </a:lnTo>
                  <a:lnTo>
                    <a:pt x="1173" y="335"/>
                  </a:lnTo>
                  <a:lnTo>
                    <a:pt x="1131" y="335"/>
                  </a:lnTo>
                  <a:lnTo>
                    <a:pt x="963" y="209"/>
                  </a:lnTo>
                  <a:lnTo>
                    <a:pt x="650" y="105"/>
                  </a:lnTo>
                  <a:lnTo>
                    <a:pt x="524" y="21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34"/>
            <p:cNvSpPr/>
            <p:nvPr/>
          </p:nvSpPr>
          <p:spPr>
            <a:xfrm>
              <a:off x="3354434" y="3105122"/>
              <a:ext cx="27661" cy="28807"/>
            </a:xfrm>
            <a:custGeom>
              <a:rect b="b" l="l" r="r" t="t"/>
              <a:pathLst>
                <a:path extrusionOk="0" h="2533" w="2323">
                  <a:moveTo>
                    <a:pt x="1632" y="1"/>
                  </a:moveTo>
                  <a:lnTo>
                    <a:pt x="1528" y="43"/>
                  </a:lnTo>
                  <a:lnTo>
                    <a:pt x="1339" y="22"/>
                  </a:lnTo>
                  <a:lnTo>
                    <a:pt x="1151" y="64"/>
                  </a:lnTo>
                  <a:lnTo>
                    <a:pt x="963" y="22"/>
                  </a:lnTo>
                  <a:lnTo>
                    <a:pt x="691" y="22"/>
                  </a:lnTo>
                  <a:lnTo>
                    <a:pt x="544" y="64"/>
                  </a:lnTo>
                  <a:lnTo>
                    <a:pt x="544" y="210"/>
                  </a:lnTo>
                  <a:lnTo>
                    <a:pt x="482" y="336"/>
                  </a:lnTo>
                  <a:lnTo>
                    <a:pt x="523" y="419"/>
                  </a:lnTo>
                  <a:lnTo>
                    <a:pt x="440" y="524"/>
                  </a:lnTo>
                  <a:lnTo>
                    <a:pt x="335" y="566"/>
                  </a:lnTo>
                  <a:lnTo>
                    <a:pt x="168" y="566"/>
                  </a:lnTo>
                  <a:lnTo>
                    <a:pt x="105" y="691"/>
                  </a:lnTo>
                  <a:lnTo>
                    <a:pt x="105" y="838"/>
                  </a:lnTo>
                  <a:lnTo>
                    <a:pt x="0" y="1068"/>
                  </a:lnTo>
                  <a:lnTo>
                    <a:pt x="21" y="1152"/>
                  </a:lnTo>
                  <a:lnTo>
                    <a:pt x="126" y="1194"/>
                  </a:lnTo>
                  <a:lnTo>
                    <a:pt x="168" y="1277"/>
                  </a:lnTo>
                  <a:lnTo>
                    <a:pt x="210" y="1319"/>
                  </a:lnTo>
                  <a:lnTo>
                    <a:pt x="272" y="1424"/>
                  </a:lnTo>
                  <a:lnTo>
                    <a:pt x="272" y="1507"/>
                  </a:lnTo>
                  <a:lnTo>
                    <a:pt x="335" y="1570"/>
                  </a:lnTo>
                  <a:lnTo>
                    <a:pt x="419" y="1570"/>
                  </a:lnTo>
                  <a:lnTo>
                    <a:pt x="461" y="1591"/>
                  </a:lnTo>
                  <a:lnTo>
                    <a:pt x="482" y="1696"/>
                  </a:lnTo>
                  <a:lnTo>
                    <a:pt x="523" y="1842"/>
                  </a:lnTo>
                  <a:lnTo>
                    <a:pt x="523" y="1989"/>
                  </a:lnTo>
                  <a:lnTo>
                    <a:pt x="586" y="2010"/>
                  </a:lnTo>
                  <a:lnTo>
                    <a:pt x="670" y="2135"/>
                  </a:lnTo>
                  <a:lnTo>
                    <a:pt x="691" y="2219"/>
                  </a:lnTo>
                  <a:lnTo>
                    <a:pt x="795" y="2261"/>
                  </a:lnTo>
                  <a:lnTo>
                    <a:pt x="795" y="2323"/>
                  </a:lnTo>
                  <a:lnTo>
                    <a:pt x="858" y="2407"/>
                  </a:lnTo>
                  <a:lnTo>
                    <a:pt x="942" y="2449"/>
                  </a:lnTo>
                  <a:lnTo>
                    <a:pt x="984" y="2449"/>
                  </a:lnTo>
                  <a:lnTo>
                    <a:pt x="1005" y="2470"/>
                  </a:lnTo>
                  <a:lnTo>
                    <a:pt x="1172" y="2533"/>
                  </a:lnTo>
                  <a:lnTo>
                    <a:pt x="1256" y="2533"/>
                  </a:lnTo>
                  <a:lnTo>
                    <a:pt x="1277" y="2470"/>
                  </a:lnTo>
                  <a:lnTo>
                    <a:pt x="1214" y="2344"/>
                  </a:lnTo>
                  <a:lnTo>
                    <a:pt x="1193" y="2303"/>
                  </a:lnTo>
                  <a:lnTo>
                    <a:pt x="1088" y="2198"/>
                  </a:lnTo>
                  <a:lnTo>
                    <a:pt x="1109" y="2093"/>
                  </a:lnTo>
                  <a:lnTo>
                    <a:pt x="1214" y="2010"/>
                  </a:lnTo>
                  <a:lnTo>
                    <a:pt x="1339" y="2031"/>
                  </a:lnTo>
                  <a:lnTo>
                    <a:pt x="1591" y="2031"/>
                  </a:lnTo>
                  <a:lnTo>
                    <a:pt x="1695" y="1989"/>
                  </a:lnTo>
                  <a:lnTo>
                    <a:pt x="1842" y="1989"/>
                  </a:lnTo>
                  <a:lnTo>
                    <a:pt x="1946" y="2093"/>
                  </a:lnTo>
                  <a:lnTo>
                    <a:pt x="2030" y="2114"/>
                  </a:lnTo>
                  <a:lnTo>
                    <a:pt x="2093" y="2114"/>
                  </a:lnTo>
                  <a:lnTo>
                    <a:pt x="2218" y="2010"/>
                  </a:lnTo>
                  <a:lnTo>
                    <a:pt x="2260" y="1884"/>
                  </a:lnTo>
                  <a:lnTo>
                    <a:pt x="2218" y="1821"/>
                  </a:lnTo>
                  <a:lnTo>
                    <a:pt x="2218" y="1675"/>
                  </a:lnTo>
                  <a:lnTo>
                    <a:pt x="2302" y="1591"/>
                  </a:lnTo>
                  <a:lnTo>
                    <a:pt x="2323" y="1487"/>
                  </a:lnTo>
                  <a:lnTo>
                    <a:pt x="2302" y="1424"/>
                  </a:lnTo>
                  <a:lnTo>
                    <a:pt x="2260" y="1298"/>
                  </a:lnTo>
                  <a:lnTo>
                    <a:pt x="2218" y="1194"/>
                  </a:lnTo>
                  <a:lnTo>
                    <a:pt x="2155" y="1110"/>
                  </a:lnTo>
                  <a:lnTo>
                    <a:pt x="2051" y="1047"/>
                  </a:lnTo>
                  <a:lnTo>
                    <a:pt x="2051" y="963"/>
                  </a:lnTo>
                  <a:lnTo>
                    <a:pt x="2093" y="838"/>
                  </a:lnTo>
                  <a:lnTo>
                    <a:pt x="2030" y="691"/>
                  </a:lnTo>
                  <a:lnTo>
                    <a:pt x="2030" y="545"/>
                  </a:lnTo>
                  <a:lnTo>
                    <a:pt x="2114" y="440"/>
                  </a:lnTo>
                  <a:lnTo>
                    <a:pt x="2155" y="378"/>
                  </a:lnTo>
                  <a:lnTo>
                    <a:pt x="2260" y="231"/>
                  </a:lnTo>
                  <a:lnTo>
                    <a:pt x="2260" y="147"/>
                  </a:lnTo>
                  <a:lnTo>
                    <a:pt x="2135" y="106"/>
                  </a:lnTo>
                  <a:lnTo>
                    <a:pt x="1946" y="64"/>
                  </a:lnTo>
                  <a:lnTo>
                    <a:pt x="17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34"/>
            <p:cNvSpPr/>
            <p:nvPr/>
          </p:nvSpPr>
          <p:spPr>
            <a:xfrm>
              <a:off x="3331012" y="3088711"/>
              <a:ext cx="34639" cy="49743"/>
            </a:xfrm>
            <a:custGeom>
              <a:rect b="b" l="l" r="r" t="t"/>
              <a:pathLst>
                <a:path extrusionOk="0" h="4374" w="2909">
                  <a:moveTo>
                    <a:pt x="879" y="0"/>
                  </a:moveTo>
                  <a:lnTo>
                    <a:pt x="858" y="84"/>
                  </a:lnTo>
                  <a:lnTo>
                    <a:pt x="712" y="251"/>
                  </a:lnTo>
                  <a:lnTo>
                    <a:pt x="565" y="356"/>
                  </a:lnTo>
                  <a:lnTo>
                    <a:pt x="503" y="335"/>
                  </a:lnTo>
                  <a:lnTo>
                    <a:pt x="335" y="544"/>
                  </a:lnTo>
                  <a:lnTo>
                    <a:pt x="356" y="628"/>
                  </a:lnTo>
                  <a:lnTo>
                    <a:pt x="419" y="733"/>
                  </a:lnTo>
                  <a:lnTo>
                    <a:pt x="565" y="753"/>
                  </a:lnTo>
                  <a:lnTo>
                    <a:pt x="649" y="837"/>
                  </a:lnTo>
                  <a:lnTo>
                    <a:pt x="649" y="963"/>
                  </a:lnTo>
                  <a:lnTo>
                    <a:pt x="461" y="1046"/>
                  </a:lnTo>
                  <a:lnTo>
                    <a:pt x="398" y="1025"/>
                  </a:lnTo>
                  <a:lnTo>
                    <a:pt x="293" y="1046"/>
                  </a:lnTo>
                  <a:lnTo>
                    <a:pt x="210" y="1025"/>
                  </a:lnTo>
                  <a:lnTo>
                    <a:pt x="126" y="1088"/>
                  </a:lnTo>
                  <a:lnTo>
                    <a:pt x="105" y="1277"/>
                  </a:lnTo>
                  <a:lnTo>
                    <a:pt x="1" y="1381"/>
                  </a:lnTo>
                  <a:lnTo>
                    <a:pt x="42" y="1507"/>
                  </a:lnTo>
                  <a:lnTo>
                    <a:pt x="189" y="1716"/>
                  </a:lnTo>
                  <a:lnTo>
                    <a:pt x="419" y="1904"/>
                  </a:lnTo>
                  <a:lnTo>
                    <a:pt x="419" y="1925"/>
                  </a:lnTo>
                  <a:lnTo>
                    <a:pt x="461" y="1925"/>
                  </a:lnTo>
                  <a:lnTo>
                    <a:pt x="524" y="1988"/>
                  </a:lnTo>
                  <a:lnTo>
                    <a:pt x="565" y="1925"/>
                  </a:lnTo>
                  <a:lnTo>
                    <a:pt x="712" y="1967"/>
                  </a:lnTo>
                  <a:lnTo>
                    <a:pt x="817" y="2072"/>
                  </a:lnTo>
                  <a:lnTo>
                    <a:pt x="817" y="2218"/>
                  </a:lnTo>
                  <a:lnTo>
                    <a:pt x="733" y="2344"/>
                  </a:lnTo>
                  <a:lnTo>
                    <a:pt x="670" y="2406"/>
                  </a:lnTo>
                  <a:lnTo>
                    <a:pt x="775" y="2448"/>
                  </a:lnTo>
                  <a:lnTo>
                    <a:pt x="879" y="2448"/>
                  </a:lnTo>
                  <a:lnTo>
                    <a:pt x="942" y="2532"/>
                  </a:lnTo>
                  <a:lnTo>
                    <a:pt x="984" y="2616"/>
                  </a:lnTo>
                  <a:lnTo>
                    <a:pt x="1089" y="2616"/>
                  </a:lnTo>
                  <a:lnTo>
                    <a:pt x="1089" y="2657"/>
                  </a:lnTo>
                  <a:lnTo>
                    <a:pt x="984" y="2804"/>
                  </a:lnTo>
                  <a:lnTo>
                    <a:pt x="963" y="2950"/>
                  </a:lnTo>
                  <a:lnTo>
                    <a:pt x="837" y="3160"/>
                  </a:lnTo>
                  <a:lnTo>
                    <a:pt x="858" y="3264"/>
                  </a:lnTo>
                  <a:lnTo>
                    <a:pt x="817" y="3369"/>
                  </a:lnTo>
                  <a:lnTo>
                    <a:pt x="817" y="3474"/>
                  </a:lnTo>
                  <a:lnTo>
                    <a:pt x="837" y="3536"/>
                  </a:lnTo>
                  <a:lnTo>
                    <a:pt x="817" y="3599"/>
                  </a:lnTo>
                  <a:lnTo>
                    <a:pt x="817" y="3704"/>
                  </a:lnTo>
                  <a:lnTo>
                    <a:pt x="921" y="3808"/>
                  </a:lnTo>
                  <a:lnTo>
                    <a:pt x="1047" y="3955"/>
                  </a:lnTo>
                  <a:lnTo>
                    <a:pt x="1047" y="4018"/>
                  </a:lnTo>
                  <a:lnTo>
                    <a:pt x="1130" y="4122"/>
                  </a:lnTo>
                  <a:lnTo>
                    <a:pt x="1361" y="4331"/>
                  </a:lnTo>
                  <a:lnTo>
                    <a:pt x="1444" y="4373"/>
                  </a:lnTo>
                  <a:lnTo>
                    <a:pt x="1507" y="4290"/>
                  </a:lnTo>
                  <a:lnTo>
                    <a:pt x="1591" y="4269"/>
                  </a:lnTo>
                  <a:lnTo>
                    <a:pt x="1612" y="4290"/>
                  </a:lnTo>
                  <a:lnTo>
                    <a:pt x="1758" y="4290"/>
                  </a:lnTo>
                  <a:lnTo>
                    <a:pt x="1821" y="4185"/>
                  </a:lnTo>
                  <a:lnTo>
                    <a:pt x="1863" y="4122"/>
                  </a:lnTo>
                  <a:lnTo>
                    <a:pt x="1967" y="4101"/>
                  </a:lnTo>
                  <a:lnTo>
                    <a:pt x="2198" y="4101"/>
                  </a:lnTo>
                  <a:lnTo>
                    <a:pt x="2260" y="3913"/>
                  </a:lnTo>
                  <a:lnTo>
                    <a:pt x="2386" y="3871"/>
                  </a:lnTo>
                  <a:lnTo>
                    <a:pt x="2553" y="3871"/>
                  </a:lnTo>
                  <a:lnTo>
                    <a:pt x="2616" y="3913"/>
                  </a:lnTo>
                  <a:lnTo>
                    <a:pt x="2721" y="3892"/>
                  </a:lnTo>
                  <a:lnTo>
                    <a:pt x="2909" y="3892"/>
                  </a:lnTo>
                  <a:lnTo>
                    <a:pt x="2825" y="3850"/>
                  </a:lnTo>
                  <a:lnTo>
                    <a:pt x="2762" y="3766"/>
                  </a:lnTo>
                  <a:lnTo>
                    <a:pt x="2762" y="3704"/>
                  </a:lnTo>
                  <a:lnTo>
                    <a:pt x="2658" y="3662"/>
                  </a:lnTo>
                  <a:lnTo>
                    <a:pt x="2637" y="3578"/>
                  </a:lnTo>
                  <a:lnTo>
                    <a:pt x="2553" y="3453"/>
                  </a:lnTo>
                  <a:lnTo>
                    <a:pt x="2490" y="3432"/>
                  </a:lnTo>
                  <a:lnTo>
                    <a:pt x="2490" y="3285"/>
                  </a:lnTo>
                  <a:lnTo>
                    <a:pt x="2449" y="3139"/>
                  </a:lnTo>
                  <a:lnTo>
                    <a:pt x="2428" y="3034"/>
                  </a:lnTo>
                  <a:lnTo>
                    <a:pt x="2386" y="3013"/>
                  </a:lnTo>
                  <a:lnTo>
                    <a:pt x="2302" y="3013"/>
                  </a:lnTo>
                  <a:lnTo>
                    <a:pt x="2239" y="2950"/>
                  </a:lnTo>
                  <a:lnTo>
                    <a:pt x="2239" y="2867"/>
                  </a:lnTo>
                  <a:lnTo>
                    <a:pt x="2177" y="2762"/>
                  </a:lnTo>
                  <a:lnTo>
                    <a:pt x="2135" y="2720"/>
                  </a:lnTo>
                  <a:lnTo>
                    <a:pt x="2093" y="2637"/>
                  </a:lnTo>
                  <a:lnTo>
                    <a:pt x="1988" y="2595"/>
                  </a:lnTo>
                  <a:lnTo>
                    <a:pt x="1967" y="2511"/>
                  </a:lnTo>
                  <a:lnTo>
                    <a:pt x="2072" y="2281"/>
                  </a:lnTo>
                  <a:lnTo>
                    <a:pt x="2072" y="2134"/>
                  </a:lnTo>
                  <a:lnTo>
                    <a:pt x="2135" y="2009"/>
                  </a:lnTo>
                  <a:lnTo>
                    <a:pt x="2302" y="2009"/>
                  </a:lnTo>
                  <a:lnTo>
                    <a:pt x="2407" y="1967"/>
                  </a:lnTo>
                  <a:lnTo>
                    <a:pt x="2490" y="1862"/>
                  </a:lnTo>
                  <a:lnTo>
                    <a:pt x="2449" y="1779"/>
                  </a:lnTo>
                  <a:lnTo>
                    <a:pt x="2511" y="1653"/>
                  </a:lnTo>
                  <a:lnTo>
                    <a:pt x="2449" y="1549"/>
                  </a:lnTo>
                  <a:lnTo>
                    <a:pt x="2449" y="1381"/>
                  </a:lnTo>
                  <a:lnTo>
                    <a:pt x="2428" y="1297"/>
                  </a:lnTo>
                  <a:lnTo>
                    <a:pt x="2218" y="1256"/>
                  </a:lnTo>
                  <a:lnTo>
                    <a:pt x="2009" y="1046"/>
                  </a:lnTo>
                  <a:lnTo>
                    <a:pt x="1905" y="963"/>
                  </a:lnTo>
                  <a:lnTo>
                    <a:pt x="1863" y="984"/>
                  </a:lnTo>
                  <a:lnTo>
                    <a:pt x="1716" y="1046"/>
                  </a:lnTo>
                  <a:lnTo>
                    <a:pt x="1653" y="1130"/>
                  </a:lnTo>
                  <a:lnTo>
                    <a:pt x="1612" y="1235"/>
                  </a:lnTo>
                  <a:lnTo>
                    <a:pt x="1591" y="1088"/>
                  </a:lnTo>
                  <a:lnTo>
                    <a:pt x="1612" y="921"/>
                  </a:lnTo>
                  <a:lnTo>
                    <a:pt x="1674" y="816"/>
                  </a:lnTo>
                  <a:lnTo>
                    <a:pt x="1612" y="628"/>
                  </a:lnTo>
                  <a:lnTo>
                    <a:pt x="1507" y="565"/>
                  </a:lnTo>
                  <a:lnTo>
                    <a:pt x="1298" y="419"/>
                  </a:lnTo>
                  <a:lnTo>
                    <a:pt x="1151" y="251"/>
                  </a:lnTo>
                  <a:lnTo>
                    <a:pt x="1130" y="147"/>
                  </a:lnTo>
                  <a:lnTo>
                    <a:pt x="1026" y="42"/>
                  </a:lnTo>
                  <a:lnTo>
                    <a:pt x="921" y="21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34"/>
            <p:cNvSpPr/>
            <p:nvPr/>
          </p:nvSpPr>
          <p:spPr>
            <a:xfrm>
              <a:off x="3250041" y="3063487"/>
              <a:ext cx="91450" cy="78538"/>
            </a:xfrm>
            <a:custGeom>
              <a:rect b="b" l="l" r="r" t="t"/>
              <a:pathLst>
                <a:path extrusionOk="0" h="6906" w="7680">
                  <a:moveTo>
                    <a:pt x="1988" y="0"/>
                  </a:moveTo>
                  <a:lnTo>
                    <a:pt x="1821" y="63"/>
                  </a:lnTo>
                  <a:lnTo>
                    <a:pt x="1674" y="251"/>
                  </a:lnTo>
                  <a:lnTo>
                    <a:pt x="1695" y="377"/>
                  </a:lnTo>
                  <a:lnTo>
                    <a:pt x="1758" y="440"/>
                  </a:lnTo>
                  <a:lnTo>
                    <a:pt x="1863" y="356"/>
                  </a:lnTo>
                  <a:lnTo>
                    <a:pt x="1967" y="377"/>
                  </a:lnTo>
                  <a:lnTo>
                    <a:pt x="2072" y="461"/>
                  </a:lnTo>
                  <a:lnTo>
                    <a:pt x="2030" y="544"/>
                  </a:lnTo>
                  <a:lnTo>
                    <a:pt x="1925" y="565"/>
                  </a:lnTo>
                  <a:lnTo>
                    <a:pt x="1821" y="523"/>
                  </a:lnTo>
                  <a:lnTo>
                    <a:pt x="1779" y="482"/>
                  </a:lnTo>
                  <a:lnTo>
                    <a:pt x="1758" y="523"/>
                  </a:lnTo>
                  <a:lnTo>
                    <a:pt x="1758" y="565"/>
                  </a:lnTo>
                  <a:lnTo>
                    <a:pt x="1611" y="649"/>
                  </a:lnTo>
                  <a:lnTo>
                    <a:pt x="1360" y="670"/>
                  </a:lnTo>
                  <a:lnTo>
                    <a:pt x="1088" y="774"/>
                  </a:lnTo>
                  <a:lnTo>
                    <a:pt x="1026" y="879"/>
                  </a:lnTo>
                  <a:lnTo>
                    <a:pt x="1026" y="984"/>
                  </a:lnTo>
                  <a:lnTo>
                    <a:pt x="1088" y="1088"/>
                  </a:lnTo>
                  <a:lnTo>
                    <a:pt x="1088" y="1318"/>
                  </a:lnTo>
                  <a:lnTo>
                    <a:pt x="1130" y="1486"/>
                  </a:lnTo>
                  <a:lnTo>
                    <a:pt x="1151" y="1611"/>
                  </a:lnTo>
                  <a:lnTo>
                    <a:pt x="1067" y="1800"/>
                  </a:lnTo>
                  <a:lnTo>
                    <a:pt x="879" y="1925"/>
                  </a:lnTo>
                  <a:lnTo>
                    <a:pt x="775" y="1904"/>
                  </a:lnTo>
                  <a:lnTo>
                    <a:pt x="775" y="1737"/>
                  </a:lnTo>
                  <a:lnTo>
                    <a:pt x="649" y="1611"/>
                  </a:lnTo>
                  <a:lnTo>
                    <a:pt x="628" y="1486"/>
                  </a:lnTo>
                  <a:lnTo>
                    <a:pt x="733" y="1402"/>
                  </a:lnTo>
                  <a:lnTo>
                    <a:pt x="754" y="1318"/>
                  </a:lnTo>
                  <a:lnTo>
                    <a:pt x="963" y="1109"/>
                  </a:lnTo>
                  <a:lnTo>
                    <a:pt x="963" y="942"/>
                  </a:lnTo>
                  <a:lnTo>
                    <a:pt x="879" y="795"/>
                  </a:lnTo>
                  <a:lnTo>
                    <a:pt x="921" y="754"/>
                  </a:lnTo>
                  <a:lnTo>
                    <a:pt x="879" y="670"/>
                  </a:lnTo>
                  <a:lnTo>
                    <a:pt x="816" y="628"/>
                  </a:lnTo>
                  <a:lnTo>
                    <a:pt x="754" y="523"/>
                  </a:lnTo>
                  <a:lnTo>
                    <a:pt x="775" y="440"/>
                  </a:lnTo>
                  <a:lnTo>
                    <a:pt x="921" y="377"/>
                  </a:lnTo>
                  <a:lnTo>
                    <a:pt x="1067" y="356"/>
                  </a:lnTo>
                  <a:lnTo>
                    <a:pt x="1172" y="210"/>
                  </a:lnTo>
                  <a:lnTo>
                    <a:pt x="1130" y="210"/>
                  </a:lnTo>
                  <a:lnTo>
                    <a:pt x="1088" y="230"/>
                  </a:lnTo>
                  <a:lnTo>
                    <a:pt x="775" y="356"/>
                  </a:lnTo>
                  <a:lnTo>
                    <a:pt x="628" y="628"/>
                  </a:lnTo>
                  <a:lnTo>
                    <a:pt x="565" y="670"/>
                  </a:lnTo>
                  <a:lnTo>
                    <a:pt x="461" y="691"/>
                  </a:lnTo>
                  <a:lnTo>
                    <a:pt x="356" y="837"/>
                  </a:lnTo>
                  <a:lnTo>
                    <a:pt x="293" y="900"/>
                  </a:lnTo>
                  <a:lnTo>
                    <a:pt x="105" y="1172"/>
                  </a:lnTo>
                  <a:lnTo>
                    <a:pt x="84" y="1298"/>
                  </a:lnTo>
                  <a:lnTo>
                    <a:pt x="105" y="1402"/>
                  </a:lnTo>
                  <a:lnTo>
                    <a:pt x="84" y="1590"/>
                  </a:lnTo>
                  <a:lnTo>
                    <a:pt x="0" y="1779"/>
                  </a:lnTo>
                  <a:lnTo>
                    <a:pt x="0" y="1821"/>
                  </a:lnTo>
                  <a:lnTo>
                    <a:pt x="147" y="1821"/>
                  </a:lnTo>
                  <a:lnTo>
                    <a:pt x="398" y="2239"/>
                  </a:lnTo>
                  <a:lnTo>
                    <a:pt x="503" y="2407"/>
                  </a:lnTo>
                  <a:lnTo>
                    <a:pt x="523" y="2511"/>
                  </a:lnTo>
                  <a:lnTo>
                    <a:pt x="461" y="2637"/>
                  </a:lnTo>
                  <a:lnTo>
                    <a:pt x="461" y="2720"/>
                  </a:lnTo>
                  <a:lnTo>
                    <a:pt x="440" y="2762"/>
                  </a:lnTo>
                  <a:lnTo>
                    <a:pt x="440" y="2867"/>
                  </a:lnTo>
                  <a:lnTo>
                    <a:pt x="565" y="2971"/>
                  </a:lnTo>
                  <a:lnTo>
                    <a:pt x="733" y="3034"/>
                  </a:lnTo>
                  <a:lnTo>
                    <a:pt x="837" y="3055"/>
                  </a:lnTo>
                  <a:lnTo>
                    <a:pt x="963" y="3097"/>
                  </a:lnTo>
                  <a:lnTo>
                    <a:pt x="1047" y="3055"/>
                  </a:lnTo>
                  <a:lnTo>
                    <a:pt x="1193" y="3055"/>
                  </a:lnTo>
                  <a:lnTo>
                    <a:pt x="1339" y="3097"/>
                  </a:lnTo>
                  <a:lnTo>
                    <a:pt x="1381" y="3076"/>
                  </a:lnTo>
                  <a:lnTo>
                    <a:pt x="1549" y="3055"/>
                  </a:lnTo>
                  <a:lnTo>
                    <a:pt x="1716" y="3076"/>
                  </a:lnTo>
                  <a:lnTo>
                    <a:pt x="1821" y="3139"/>
                  </a:lnTo>
                  <a:lnTo>
                    <a:pt x="2281" y="3557"/>
                  </a:lnTo>
                  <a:lnTo>
                    <a:pt x="2427" y="3515"/>
                  </a:lnTo>
                  <a:lnTo>
                    <a:pt x="2448" y="3557"/>
                  </a:lnTo>
                  <a:lnTo>
                    <a:pt x="2511" y="3515"/>
                  </a:lnTo>
                  <a:lnTo>
                    <a:pt x="2637" y="3578"/>
                  </a:lnTo>
                  <a:lnTo>
                    <a:pt x="2699" y="3599"/>
                  </a:lnTo>
                  <a:lnTo>
                    <a:pt x="2825" y="3557"/>
                  </a:lnTo>
                  <a:lnTo>
                    <a:pt x="2930" y="3557"/>
                  </a:lnTo>
                  <a:lnTo>
                    <a:pt x="3076" y="3578"/>
                  </a:lnTo>
                  <a:lnTo>
                    <a:pt x="3118" y="3515"/>
                  </a:lnTo>
                  <a:lnTo>
                    <a:pt x="3223" y="3515"/>
                  </a:lnTo>
                  <a:lnTo>
                    <a:pt x="3285" y="3578"/>
                  </a:lnTo>
                  <a:lnTo>
                    <a:pt x="3348" y="3808"/>
                  </a:lnTo>
                  <a:lnTo>
                    <a:pt x="3285" y="3892"/>
                  </a:lnTo>
                  <a:lnTo>
                    <a:pt x="3285" y="3997"/>
                  </a:lnTo>
                  <a:lnTo>
                    <a:pt x="3264" y="4080"/>
                  </a:lnTo>
                  <a:lnTo>
                    <a:pt x="3118" y="4101"/>
                  </a:lnTo>
                  <a:lnTo>
                    <a:pt x="3055" y="4185"/>
                  </a:lnTo>
                  <a:lnTo>
                    <a:pt x="3076" y="4394"/>
                  </a:lnTo>
                  <a:lnTo>
                    <a:pt x="3118" y="4457"/>
                  </a:lnTo>
                  <a:lnTo>
                    <a:pt x="3055" y="4624"/>
                  </a:lnTo>
                  <a:lnTo>
                    <a:pt x="3055" y="4813"/>
                  </a:lnTo>
                  <a:lnTo>
                    <a:pt x="3139" y="4875"/>
                  </a:lnTo>
                  <a:lnTo>
                    <a:pt x="3139" y="4959"/>
                  </a:lnTo>
                  <a:lnTo>
                    <a:pt x="3244" y="5252"/>
                  </a:lnTo>
                  <a:lnTo>
                    <a:pt x="3055" y="5587"/>
                  </a:lnTo>
                  <a:lnTo>
                    <a:pt x="3076" y="5692"/>
                  </a:lnTo>
                  <a:lnTo>
                    <a:pt x="3139" y="5692"/>
                  </a:lnTo>
                  <a:lnTo>
                    <a:pt x="3223" y="5671"/>
                  </a:lnTo>
                  <a:lnTo>
                    <a:pt x="3223" y="5692"/>
                  </a:lnTo>
                  <a:lnTo>
                    <a:pt x="3244" y="5775"/>
                  </a:lnTo>
                  <a:lnTo>
                    <a:pt x="3327" y="5817"/>
                  </a:lnTo>
                  <a:lnTo>
                    <a:pt x="3369" y="5922"/>
                  </a:lnTo>
                  <a:lnTo>
                    <a:pt x="3348" y="5984"/>
                  </a:lnTo>
                  <a:lnTo>
                    <a:pt x="3390" y="6131"/>
                  </a:lnTo>
                  <a:lnTo>
                    <a:pt x="3536" y="6424"/>
                  </a:lnTo>
                  <a:lnTo>
                    <a:pt x="3536" y="6528"/>
                  </a:lnTo>
                  <a:lnTo>
                    <a:pt x="3746" y="6696"/>
                  </a:lnTo>
                  <a:lnTo>
                    <a:pt x="3976" y="6863"/>
                  </a:lnTo>
                  <a:lnTo>
                    <a:pt x="4101" y="6905"/>
                  </a:lnTo>
                  <a:lnTo>
                    <a:pt x="4332" y="6863"/>
                  </a:lnTo>
                  <a:lnTo>
                    <a:pt x="4478" y="6717"/>
                  </a:lnTo>
                  <a:lnTo>
                    <a:pt x="4687" y="6591"/>
                  </a:lnTo>
                  <a:lnTo>
                    <a:pt x="4750" y="6487"/>
                  </a:lnTo>
                  <a:lnTo>
                    <a:pt x="5064" y="6319"/>
                  </a:lnTo>
                  <a:lnTo>
                    <a:pt x="5127" y="6173"/>
                  </a:lnTo>
                  <a:lnTo>
                    <a:pt x="5168" y="6110"/>
                  </a:lnTo>
                  <a:lnTo>
                    <a:pt x="5210" y="6068"/>
                  </a:lnTo>
                  <a:lnTo>
                    <a:pt x="5482" y="6005"/>
                  </a:lnTo>
                  <a:lnTo>
                    <a:pt x="5629" y="5964"/>
                  </a:lnTo>
                  <a:lnTo>
                    <a:pt x="5587" y="5817"/>
                  </a:lnTo>
                  <a:lnTo>
                    <a:pt x="5440" y="5796"/>
                  </a:lnTo>
                  <a:lnTo>
                    <a:pt x="5252" y="5817"/>
                  </a:lnTo>
                  <a:lnTo>
                    <a:pt x="4959" y="5712"/>
                  </a:lnTo>
                  <a:lnTo>
                    <a:pt x="5022" y="5545"/>
                  </a:lnTo>
                  <a:lnTo>
                    <a:pt x="5001" y="5482"/>
                  </a:lnTo>
                  <a:lnTo>
                    <a:pt x="4938" y="5440"/>
                  </a:lnTo>
                  <a:lnTo>
                    <a:pt x="5127" y="5168"/>
                  </a:lnTo>
                  <a:lnTo>
                    <a:pt x="5064" y="5064"/>
                  </a:lnTo>
                  <a:lnTo>
                    <a:pt x="4938" y="4938"/>
                  </a:lnTo>
                  <a:lnTo>
                    <a:pt x="4834" y="4917"/>
                  </a:lnTo>
                  <a:lnTo>
                    <a:pt x="4750" y="4750"/>
                  </a:lnTo>
                  <a:lnTo>
                    <a:pt x="4917" y="4813"/>
                  </a:lnTo>
                  <a:lnTo>
                    <a:pt x="5106" y="4834"/>
                  </a:lnTo>
                  <a:lnTo>
                    <a:pt x="5273" y="4938"/>
                  </a:lnTo>
                  <a:lnTo>
                    <a:pt x="5461" y="4938"/>
                  </a:lnTo>
                  <a:lnTo>
                    <a:pt x="5733" y="4875"/>
                  </a:lnTo>
                  <a:lnTo>
                    <a:pt x="5796" y="4938"/>
                  </a:lnTo>
                  <a:lnTo>
                    <a:pt x="5985" y="4875"/>
                  </a:lnTo>
                  <a:lnTo>
                    <a:pt x="6173" y="4708"/>
                  </a:lnTo>
                  <a:lnTo>
                    <a:pt x="6319" y="4708"/>
                  </a:lnTo>
                  <a:lnTo>
                    <a:pt x="6424" y="4729"/>
                  </a:lnTo>
                  <a:lnTo>
                    <a:pt x="6675" y="4624"/>
                  </a:lnTo>
                  <a:lnTo>
                    <a:pt x="6884" y="4624"/>
                  </a:lnTo>
                  <a:lnTo>
                    <a:pt x="7156" y="4394"/>
                  </a:lnTo>
                  <a:lnTo>
                    <a:pt x="7219" y="4248"/>
                  </a:lnTo>
                  <a:lnTo>
                    <a:pt x="7219" y="4143"/>
                  </a:lnTo>
                  <a:lnTo>
                    <a:pt x="7219" y="4122"/>
                  </a:lnTo>
                  <a:lnTo>
                    <a:pt x="6989" y="3934"/>
                  </a:lnTo>
                  <a:lnTo>
                    <a:pt x="6842" y="3725"/>
                  </a:lnTo>
                  <a:lnTo>
                    <a:pt x="6801" y="3599"/>
                  </a:lnTo>
                  <a:lnTo>
                    <a:pt x="6905" y="3495"/>
                  </a:lnTo>
                  <a:lnTo>
                    <a:pt x="6926" y="3306"/>
                  </a:lnTo>
                  <a:lnTo>
                    <a:pt x="7010" y="3243"/>
                  </a:lnTo>
                  <a:lnTo>
                    <a:pt x="7093" y="3264"/>
                  </a:lnTo>
                  <a:lnTo>
                    <a:pt x="7198" y="3243"/>
                  </a:lnTo>
                  <a:lnTo>
                    <a:pt x="7261" y="3264"/>
                  </a:lnTo>
                  <a:lnTo>
                    <a:pt x="7449" y="3181"/>
                  </a:lnTo>
                  <a:lnTo>
                    <a:pt x="7449" y="3055"/>
                  </a:lnTo>
                  <a:lnTo>
                    <a:pt x="7365" y="2971"/>
                  </a:lnTo>
                  <a:lnTo>
                    <a:pt x="7219" y="2951"/>
                  </a:lnTo>
                  <a:lnTo>
                    <a:pt x="7156" y="2846"/>
                  </a:lnTo>
                  <a:lnTo>
                    <a:pt x="7135" y="2762"/>
                  </a:lnTo>
                  <a:lnTo>
                    <a:pt x="7303" y="2553"/>
                  </a:lnTo>
                  <a:lnTo>
                    <a:pt x="7365" y="2574"/>
                  </a:lnTo>
                  <a:lnTo>
                    <a:pt x="7512" y="2469"/>
                  </a:lnTo>
                  <a:lnTo>
                    <a:pt x="7658" y="2302"/>
                  </a:lnTo>
                  <a:lnTo>
                    <a:pt x="7679" y="2218"/>
                  </a:lnTo>
                  <a:lnTo>
                    <a:pt x="7658" y="2218"/>
                  </a:lnTo>
                  <a:lnTo>
                    <a:pt x="7428" y="2114"/>
                  </a:lnTo>
                  <a:lnTo>
                    <a:pt x="7345" y="2114"/>
                  </a:lnTo>
                  <a:lnTo>
                    <a:pt x="7261" y="2135"/>
                  </a:lnTo>
                  <a:lnTo>
                    <a:pt x="7156" y="2114"/>
                  </a:lnTo>
                  <a:lnTo>
                    <a:pt x="7093" y="2114"/>
                  </a:lnTo>
                  <a:lnTo>
                    <a:pt x="7010" y="2155"/>
                  </a:lnTo>
                  <a:lnTo>
                    <a:pt x="6821" y="2197"/>
                  </a:lnTo>
                  <a:lnTo>
                    <a:pt x="6675" y="2155"/>
                  </a:lnTo>
                  <a:lnTo>
                    <a:pt x="6612" y="2155"/>
                  </a:lnTo>
                  <a:lnTo>
                    <a:pt x="6717" y="2135"/>
                  </a:lnTo>
                  <a:lnTo>
                    <a:pt x="6801" y="2135"/>
                  </a:lnTo>
                  <a:lnTo>
                    <a:pt x="6884" y="2093"/>
                  </a:lnTo>
                  <a:lnTo>
                    <a:pt x="6926" y="2009"/>
                  </a:lnTo>
                  <a:lnTo>
                    <a:pt x="7052" y="1904"/>
                  </a:lnTo>
                  <a:lnTo>
                    <a:pt x="7093" y="1842"/>
                  </a:lnTo>
                  <a:lnTo>
                    <a:pt x="7010" y="1800"/>
                  </a:lnTo>
                  <a:lnTo>
                    <a:pt x="7010" y="1779"/>
                  </a:lnTo>
                  <a:lnTo>
                    <a:pt x="6989" y="1674"/>
                  </a:lnTo>
                  <a:lnTo>
                    <a:pt x="6821" y="1590"/>
                  </a:lnTo>
                  <a:lnTo>
                    <a:pt x="6612" y="1528"/>
                  </a:lnTo>
                  <a:lnTo>
                    <a:pt x="6570" y="1486"/>
                  </a:lnTo>
                  <a:lnTo>
                    <a:pt x="6487" y="1423"/>
                  </a:lnTo>
                  <a:lnTo>
                    <a:pt x="6382" y="1423"/>
                  </a:lnTo>
                  <a:lnTo>
                    <a:pt x="6361" y="1381"/>
                  </a:lnTo>
                  <a:lnTo>
                    <a:pt x="6215" y="1318"/>
                  </a:lnTo>
                  <a:lnTo>
                    <a:pt x="6173" y="1318"/>
                  </a:lnTo>
                  <a:lnTo>
                    <a:pt x="6173" y="1423"/>
                  </a:lnTo>
                  <a:lnTo>
                    <a:pt x="6089" y="1318"/>
                  </a:lnTo>
                  <a:lnTo>
                    <a:pt x="6047" y="1214"/>
                  </a:lnTo>
                  <a:lnTo>
                    <a:pt x="5943" y="1172"/>
                  </a:lnTo>
                  <a:lnTo>
                    <a:pt x="5901" y="1088"/>
                  </a:lnTo>
                  <a:lnTo>
                    <a:pt x="5964" y="1046"/>
                  </a:lnTo>
                  <a:lnTo>
                    <a:pt x="6215" y="1067"/>
                  </a:lnTo>
                  <a:lnTo>
                    <a:pt x="6319" y="984"/>
                  </a:lnTo>
                  <a:lnTo>
                    <a:pt x="6487" y="984"/>
                  </a:lnTo>
                  <a:lnTo>
                    <a:pt x="6487" y="879"/>
                  </a:lnTo>
                  <a:lnTo>
                    <a:pt x="6361" y="900"/>
                  </a:lnTo>
                  <a:lnTo>
                    <a:pt x="6089" y="858"/>
                  </a:lnTo>
                  <a:lnTo>
                    <a:pt x="5901" y="879"/>
                  </a:lnTo>
                  <a:lnTo>
                    <a:pt x="5775" y="879"/>
                  </a:lnTo>
                  <a:lnTo>
                    <a:pt x="5524" y="963"/>
                  </a:lnTo>
                  <a:lnTo>
                    <a:pt x="5440" y="942"/>
                  </a:lnTo>
                  <a:lnTo>
                    <a:pt x="5336" y="942"/>
                  </a:lnTo>
                  <a:lnTo>
                    <a:pt x="5127" y="1088"/>
                  </a:lnTo>
                  <a:lnTo>
                    <a:pt x="5022" y="1109"/>
                  </a:lnTo>
                  <a:lnTo>
                    <a:pt x="4896" y="1172"/>
                  </a:lnTo>
                  <a:lnTo>
                    <a:pt x="4834" y="1256"/>
                  </a:lnTo>
                  <a:lnTo>
                    <a:pt x="4645" y="1277"/>
                  </a:lnTo>
                  <a:lnTo>
                    <a:pt x="4604" y="1298"/>
                  </a:lnTo>
                  <a:lnTo>
                    <a:pt x="4520" y="1277"/>
                  </a:lnTo>
                  <a:lnTo>
                    <a:pt x="4269" y="1088"/>
                  </a:lnTo>
                  <a:lnTo>
                    <a:pt x="4206" y="984"/>
                  </a:lnTo>
                  <a:lnTo>
                    <a:pt x="3871" y="984"/>
                  </a:lnTo>
                  <a:lnTo>
                    <a:pt x="3327" y="1088"/>
                  </a:lnTo>
                  <a:lnTo>
                    <a:pt x="3055" y="1088"/>
                  </a:lnTo>
                  <a:lnTo>
                    <a:pt x="2951" y="1046"/>
                  </a:lnTo>
                  <a:lnTo>
                    <a:pt x="2909" y="963"/>
                  </a:lnTo>
                  <a:lnTo>
                    <a:pt x="2909" y="858"/>
                  </a:lnTo>
                  <a:lnTo>
                    <a:pt x="2972" y="858"/>
                  </a:lnTo>
                  <a:lnTo>
                    <a:pt x="2951" y="733"/>
                  </a:lnTo>
                  <a:lnTo>
                    <a:pt x="2846" y="565"/>
                  </a:lnTo>
                  <a:lnTo>
                    <a:pt x="2741" y="544"/>
                  </a:lnTo>
                  <a:lnTo>
                    <a:pt x="2448" y="565"/>
                  </a:lnTo>
                  <a:lnTo>
                    <a:pt x="2323" y="482"/>
                  </a:lnTo>
                  <a:lnTo>
                    <a:pt x="2239" y="482"/>
                  </a:lnTo>
                  <a:lnTo>
                    <a:pt x="2176" y="523"/>
                  </a:lnTo>
                  <a:lnTo>
                    <a:pt x="2072" y="356"/>
                  </a:lnTo>
                  <a:lnTo>
                    <a:pt x="2072" y="210"/>
                  </a:lnTo>
                  <a:lnTo>
                    <a:pt x="2030" y="21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34"/>
            <p:cNvSpPr/>
            <p:nvPr/>
          </p:nvSpPr>
          <p:spPr>
            <a:xfrm>
              <a:off x="3209425" y="3061815"/>
              <a:ext cx="82733" cy="112565"/>
            </a:xfrm>
            <a:custGeom>
              <a:rect b="b" l="l" r="r" t="t"/>
              <a:pathLst>
                <a:path extrusionOk="0" h="9898" w="6948">
                  <a:moveTo>
                    <a:pt x="4353" y="1"/>
                  </a:moveTo>
                  <a:lnTo>
                    <a:pt x="4332" y="64"/>
                  </a:lnTo>
                  <a:lnTo>
                    <a:pt x="4290" y="105"/>
                  </a:lnTo>
                  <a:lnTo>
                    <a:pt x="4227" y="147"/>
                  </a:lnTo>
                  <a:lnTo>
                    <a:pt x="4165" y="168"/>
                  </a:lnTo>
                  <a:lnTo>
                    <a:pt x="4060" y="168"/>
                  </a:lnTo>
                  <a:lnTo>
                    <a:pt x="3976" y="189"/>
                  </a:lnTo>
                  <a:lnTo>
                    <a:pt x="3955" y="252"/>
                  </a:lnTo>
                  <a:lnTo>
                    <a:pt x="3976" y="294"/>
                  </a:lnTo>
                  <a:lnTo>
                    <a:pt x="3955" y="357"/>
                  </a:lnTo>
                  <a:lnTo>
                    <a:pt x="3809" y="419"/>
                  </a:lnTo>
                  <a:lnTo>
                    <a:pt x="3621" y="566"/>
                  </a:lnTo>
                  <a:lnTo>
                    <a:pt x="3495" y="670"/>
                  </a:lnTo>
                  <a:lnTo>
                    <a:pt x="3328" y="691"/>
                  </a:lnTo>
                  <a:lnTo>
                    <a:pt x="2972" y="691"/>
                  </a:lnTo>
                  <a:lnTo>
                    <a:pt x="2867" y="733"/>
                  </a:lnTo>
                  <a:lnTo>
                    <a:pt x="2867" y="817"/>
                  </a:lnTo>
                  <a:lnTo>
                    <a:pt x="2888" y="901"/>
                  </a:lnTo>
                  <a:lnTo>
                    <a:pt x="2888" y="1005"/>
                  </a:lnTo>
                  <a:lnTo>
                    <a:pt x="2805" y="1089"/>
                  </a:lnTo>
                  <a:lnTo>
                    <a:pt x="2721" y="1047"/>
                  </a:lnTo>
                  <a:lnTo>
                    <a:pt x="2763" y="942"/>
                  </a:lnTo>
                  <a:lnTo>
                    <a:pt x="2763" y="921"/>
                  </a:lnTo>
                  <a:lnTo>
                    <a:pt x="2825" y="901"/>
                  </a:lnTo>
                  <a:lnTo>
                    <a:pt x="2700" y="880"/>
                  </a:lnTo>
                  <a:lnTo>
                    <a:pt x="2574" y="817"/>
                  </a:lnTo>
                  <a:lnTo>
                    <a:pt x="2491" y="817"/>
                  </a:lnTo>
                  <a:lnTo>
                    <a:pt x="2302" y="942"/>
                  </a:lnTo>
                  <a:lnTo>
                    <a:pt x="2261" y="1026"/>
                  </a:lnTo>
                  <a:lnTo>
                    <a:pt x="2135" y="1152"/>
                  </a:lnTo>
                  <a:lnTo>
                    <a:pt x="1968" y="1465"/>
                  </a:lnTo>
                  <a:lnTo>
                    <a:pt x="1947" y="1549"/>
                  </a:lnTo>
                  <a:lnTo>
                    <a:pt x="1947" y="1549"/>
                  </a:lnTo>
                  <a:lnTo>
                    <a:pt x="1989" y="1528"/>
                  </a:lnTo>
                  <a:lnTo>
                    <a:pt x="2051" y="1570"/>
                  </a:lnTo>
                  <a:lnTo>
                    <a:pt x="2051" y="1654"/>
                  </a:lnTo>
                  <a:lnTo>
                    <a:pt x="2030" y="1758"/>
                  </a:lnTo>
                  <a:lnTo>
                    <a:pt x="1947" y="1821"/>
                  </a:lnTo>
                  <a:lnTo>
                    <a:pt x="1842" y="1821"/>
                  </a:lnTo>
                  <a:lnTo>
                    <a:pt x="1737" y="1863"/>
                  </a:lnTo>
                  <a:lnTo>
                    <a:pt x="1612" y="1989"/>
                  </a:lnTo>
                  <a:lnTo>
                    <a:pt x="1528" y="2051"/>
                  </a:lnTo>
                  <a:lnTo>
                    <a:pt x="1424" y="2198"/>
                  </a:lnTo>
                  <a:lnTo>
                    <a:pt x="1340" y="2198"/>
                  </a:lnTo>
                  <a:lnTo>
                    <a:pt x="1256" y="2240"/>
                  </a:lnTo>
                  <a:lnTo>
                    <a:pt x="1298" y="2344"/>
                  </a:lnTo>
                  <a:lnTo>
                    <a:pt x="1403" y="2449"/>
                  </a:lnTo>
                  <a:lnTo>
                    <a:pt x="1403" y="2574"/>
                  </a:lnTo>
                  <a:lnTo>
                    <a:pt x="1340" y="2700"/>
                  </a:lnTo>
                  <a:lnTo>
                    <a:pt x="1256" y="2700"/>
                  </a:lnTo>
                  <a:lnTo>
                    <a:pt x="1152" y="2616"/>
                  </a:lnTo>
                  <a:lnTo>
                    <a:pt x="1193" y="2574"/>
                  </a:lnTo>
                  <a:lnTo>
                    <a:pt x="1214" y="2512"/>
                  </a:lnTo>
                  <a:lnTo>
                    <a:pt x="1131" y="2470"/>
                  </a:lnTo>
                  <a:lnTo>
                    <a:pt x="1089" y="2365"/>
                  </a:lnTo>
                  <a:lnTo>
                    <a:pt x="984" y="2261"/>
                  </a:lnTo>
                  <a:lnTo>
                    <a:pt x="942" y="2365"/>
                  </a:lnTo>
                  <a:lnTo>
                    <a:pt x="942" y="2407"/>
                  </a:lnTo>
                  <a:lnTo>
                    <a:pt x="1005" y="2574"/>
                  </a:lnTo>
                  <a:lnTo>
                    <a:pt x="921" y="2721"/>
                  </a:lnTo>
                  <a:lnTo>
                    <a:pt x="901" y="2867"/>
                  </a:lnTo>
                  <a:lnTo>
                    <a:pt x="817" y="2909"/>
                  </a:lnTo>
                  <a:lnTo>
                    <a:pt x="775" y="2909"/>
                  </a:lnTo>
                  <a:lnTo>
                    <a:pt x="691" y="3098"/>
                  </a:lnTo>
                  <a:lnTo>
                    <a:pt x="712" y="3118"/>
                  </a:lnTo>
                  <a:lnTo>
                    <a:pt x="733" y="3244"/>
                  </a:lnTo>
                  <a:lnTo>
                    <a:pt x="733" y="3390"/>
                  </a:lnTo>
                  <a:lnTo>
                    <a:pt x="880" y="3516"/>
                  </a:lnTo>
                  <a:lnTo>
                    <a:pt x="901" y="3516"/>
                  </a:lnTo>
                  <a:lnTo>
                    <a:pt x="942" y="3495"/>
                  </a:lnTo>
                  <a:lnTo>
                    <a:pt x="1005" y="3537"/>
                  </a:lnTo>
                  <a:lnTo>
                    <a:pt x="1005" y="3662"/>
                  </a:lnTo>
                  <a:lnTo>
                    <a:pt x="921" y="3746"/>
                  </a:lnTo>
                  <a:lnTo>
                    <a:pt x="921" y="3809"/>
                  </a:lnTo>
                  <a:lnTo>
                    <a:pt x="1005" y="3872"/>
                  </a:lnTo>
                  <a:lnTo>
                    <a:pt x="1005" y="4039"/>
                  </a:lnTo>
                  <a:lnTo>
                    <a:pt x="921" y="4081"/>
                  </a:lnTo>
                  <a:lnTo>
                    <a:pt x="880" y="4165"/>
                  </a:lnTo>
                  <a:lnTo>
                    <a:pt x="921" y="4186"/>
                  </a:lnTo>
                  <a:lnTo>
                    <a:pt x="984" y="4290"/>
                  </a:lnTo>
                  <a:lnTo>
                    <a:pt x="942" y="4478"/>
                  </a:lnTo>
                  <a:lnTo>
                    <a:pt x="984" y="4771"/>
                  </a:lnTo>
                  <a:lnTo>
                    <a:pt x="901" y="4855"/>
                  </a:lnTo>
                  <a:lnTo>
                    <a:pt x="880" y="4918"/>
                  </a:lnTo>
                  <a:lnTo>
                    <a:pt x="942" y="5022"/>
                  </a:lnTo>
                  <a:lnTo>
                    <a:pt x="1047" y="4981"/>
                  </a:lnTo>
                  <a:lnTo>
                    <a:pt x="1047" y="4981"/>
                  </a:lnTo>
                  <a:lnTo>
                    <a:pt x="1026" y="5064"/>
                  </a:lnTo>
                  <a:lnTo>
                    <a:pt x="1089" y="5127"/>
                  </a:lnTo>
                  <a:lnTo>
                    <a:pt x="1152" y="5127"/>
                  </a:lnTo>
                  <a:lnTo>
                    <a:pt x="1152" y="5190"/>
                  </a:lnTo>
                  <a:lnTo>
                    <a:pt x="1110" y="5274"/>
                  </a:lnTo>
                  <a:lnTo>
                    <a:pt x="1047" y="5378"/>
                  </a:lnTo>
                  <a:lnTo>
                    <a:pt x="817" y="5608"/>
                  </a:lnTo>
                  <a:lnTo>
                    <a:pt x="775" y="5713"/>
                  </a:lnTo>
                  <a:lnTo>
                    <a:pt x="608" y="5859"/>
                  </a:lnTo>
                  <a:lnTo>
                    <a:pt x="398" y="5922"/>
                  </a:lnTo>
                  <a:lnTo>
                    <a:pt x="210" y="6048"/>
                  </a:lnTo>
                  <a:lnTo>
                    <a:pt x="64" y="6278"/>
                  </a:lnTo>
                  <a:lnTo>
                    <a:pt x="43" y="6466"/>
                  </a:lnTo>
                  <a:lnTo>
                    <a:pt x="1" y="6571"/>
                  </a:lnTo>
                  <a:lnTo>
                    <a:pt x="189" y="6655"/>
                  </a:lnTo>
                  <a:lnTo>
                    <a:pt x="377" y="6780"/>
                  </a:lnTo>
                  <a:lnTo>
                    <a:pt x="629" y="6947"/>
                  </a:lnTo>
                  <a:lnTo>
                    <a:pt x="733" y="6947"/>
                  </a:lnTo>
                  <a:lnTo>
                    <a:pt x="880" y="7094"/>
                  </a:lnTo>
                  <a:lnTo>
                    <a:pt x="838" y="7178"/>
                  </a:lnTo>
                  <a:lnTo>
                    <a:pt x="880" y="7261"/>
                  </a:lnTo>
                  <a:lnTo>
                    <a:pt x="1047" y="7282"/>
                  </a:lnTo>
                  <a:lnTo>
                    <a:pt x="1256" y="7366"/>
                  </a:lnTo>
                  <a:lnTo>
                    <a:pt x="1319" y="7408"/>
                  </a:lnTo>
                  <a:lnTo>
                    <a:pt x="1507" y="7471"/>
                  </a:lnTo>
                  <a:lnTo>
                    <a:pt x="1570" y="7387"/>
                  </a:lnTo>
                  <a:lnTo>
                    <a:pt x="1570" y="7282"/>
                  </a:lnTo>
                  <a:lnTo>
                    <a:pt x="1654" y="7199"/>
                  </a:lnTo>
                  <a:lnTo>
                    <a:pt x="1717" y="7199"/>
                  </a:lnTo>
                  <a:lnTo>
                    <a:pt x="1863" y="7282"/>
                  </a:lnTo>
                  <a:lnTo>
                    <a:pt x="1968" y="7303"/>
                  </a:lnTo>
                  <a:lnTo>
                    <a:pt x="1989" y="7387"/>
                  </a:lnTo>
                  <a:lnTo>
                    <a:pt x="2072" y="7429"/>
                  </a:lnTo>
                  <a:lnTo>
                    <a:pt x="2135" y="7429"/>
                  </a:lnTo>
                  <a:lnTo>
                    <a:pt x="2177" y="7512"/>
                  </a:lnTo>
                  <a:lnTo>
                    <a:pt x="2386" y="7575"/>
                  </a:lnTo>
                  <a:lnTo>
                    <a:pt x="2512" y="7596"/>
                  </a:lnTo>
                  <a:lnTo>
                    <a:pt x="2553" y="7638"/>
                  </a:lnTo>
                  <a:lnTo>
                    <a:pt x="2700" y="7805"/>
                  </a:lnTo>
                  <a:lnTo>
                    <a:pt x="2700" y="7910"/>
                  </a:lnTo>
                  <a:lnTo>
                    <a:pt x="2805" y="8098"/>
                  </a:lnTo>
                  <a:lnTo>
                    <a:pt x="2888" y="8098"/>
                  </a:lnTo>
                  <a:lnTo>
                    <a:pt x="3139" y="8203"/>
                  </a:lnTo>
                  <a:lnTo>
                    <a:pt x="3244" y="8349"/>
                  </a:lnTo>
                  <a:lnTo>
                    <a:pt x="3244" y="8517"/>
                  </a:lnTo>
                  <a:lnTo>
                    <a:pt x="3307" y="8517"/>
                  </a:lnTo>
                  <a:lnTo>
                    <a:pt x="3411" y="8559"/>
                  </a:lnTo>
                  <a:lnTo>
                    <a:pt x="3432" y="8684"/>
                  </a:lnTo>
                  <a:lnTo>
                    <a:pt x="3411" y="8768"/>
                  </a:lnTo>
                  <a:lnTo>
                    <a:pt x="3432" y="8852"/>
                  </a:lnTo>
                  <a:lnTo>
                    <a:pt x="3537" y="8872"/>
                  </a:lnTo>
                  <a:lnTo>
                    <a:pt x="3662" y="8852"/>
                  </a:lnTo>
                  <a:lnTo>
                    <a:pt x="3767" y="8872"/>
                  </a:lnTo>
                  <a:lnTo>
                    <a:pt x="3914" y="8872"/>
                  </a:lnTo>
                  <a:lnTo>
                    <a:pt x="3955" y="8831"/>
                  </a:lnTo>
                  <a:lnTo>
                    <a:pt x="4144" y="8747"/>
                  </a:lnTo>
                  <a:lnTo>
                    <a:pt x="4290" y="8768"/>
                  </a:lnTo>
                  <a:lnTo>
                    <a:pt x="4458" y="8852"/>
                  </a:lnTo>
                  <a:lnTo>
                    <a:pt x="4646" y="8747"/>
                  </a:lnTo>
                  <a:lnTo>
                    <a:pt x="4750" y="8747"/>
                  </a:lnTo>
                  <a:lnTo>
                    <a:pt x="4792" y="8831"/>
                  </a:lnTo>
                  <a:lnTo>
                    <a:pt x="4876" y="8831"/>
                  </a:lnTo>
                  <a:lnTo>
                    <a:pt x="4981" y="8872"/>
                  </a:lnTo>
                  <a:lnTo>
                    <a:pt x="5064" y="8956"/>
                  </a:lnTo>
                  <a:lnTo>
                    <a:pt x="5169" y="8935"/>
                  </a:lnTo>
                  <a:lnTo>
                    <a:pt x="5169" y="8998"/>
                  </a:lnTo>
                  <a:lnTo>
                    <a:pt x="4792" y="9626"/>
                  </a:lnTo>
                  <a:lnTo>
                    <a:pt x="4813" y="9709"/>
                  </a:lnTo>
                  <a:lnTo>
                    <a:pt x="4960" y="9688"/>
                  </a:lnTo>
                  <a:lnTo>
                    <a:pt x="5085" y="9688"/>
                  </a:lnTo>
                  <a:lnTo>
                    <a:pt x="5190" y="9772"/>
                  </a:lnTo>
                  <a:lnTo>
                    <a:pt x="5211" y="9898"/>
                  </a:lnTo>
                  <a:lnTo>
                    <a:pt x="5294" y="9584"/>
                  </a:lnTo>
                  <a:lnTo>
                    <a:pt x="5629" y="8370"/>
                  </a:lnTo>
                  <a:lnTo>
                    <a:pt x="5629" y="8308"/>
                  </a:lnTo>
                  <a:lnTo>
                    <a:pt x="5629" y="8098"/>
                  </a:lnTo>
                  <a:lnTo>
                    <a:pt x="5504" y="7847"/>
                  </a:lnTo>
                  <a:lnTo>
                    <a:pt x="5294" y="7680"/>
                  </a:lnTo>
                  <a:lnTo>
                    <a:pt x="5190" y="7533"/>
                  </a:lnTo>
                  <a:lnTo>
                    <a:pt x="5169" y="7219"/>
                  </a:lnTo>
                  <a:lnTo>
                    <a:pt x="5546" y="7094"/>
                  </a:lnTo>
                  <a:lnTo>
                    <a:pt x="5692" y="7199"/>
                  </a:lnTo>
                  <a:lnTo>
                    <a:pt x="5713" y="7094"/>
                  </a:lnTo>
                  <a:lnTo>
                    <a:pt x="5650" y="7010"/>
                  </a:lnTo>
                  <a:lnTo>
                    <a:pt x="5713" y="6968"/>
                  </a:lnTo>
                  <a:lnTo>
                    <a:pt x="5629" y="6801"/>
                  </a:lnTo>
                  <a:lnTo>
                    <a:pt x="5420" y="6738"/>
                  </a:lnTo>
                  <a:lnTo>
                    <a:pt x="5336" y="6592"/>
                  </a:lnTo>
                  <a:lnTo>
                    <a:pt x="5399" y="6424"/>
                  </a:lnTo>
                  <a:lnTo>
                    <a:pt x="6048" y="6424"/>
                  </a:lnTo>
                  <a:lnTo>
                    <a:pt x="6131" y="6341"/>
                  </a:lnTo>
                  <a:lnTo>
                    <a:pt x="6236" y="6341"/>
                  </a:lnTo>
                  <a:lnTo>
                    <a:pt x="6278" y="6383"/>
                  </a:lnTo>
                  <a:lnTo>
                    <a:pt x="6362" y="6383"/>
                  </a:lnTo>
                  <a:lnTo>
                    <a:pt x="6466" y="6257"/>
                  </a:lnTo>
                  <a:lnTo>
                    <a:pt x="6634" y="6215"/>
                  </a:lnTo>
                  <a:lnTo>
                    <a:pt x="6675" y="6320"/>
                  </a:lnTo>
                  <a:lnTo>
                    <a:pt x="6759" y="6424"/>
                  </a:lnTo>
                  <a:lnTo>
                    <a:pt x="6780" y="6550"/>
                  </a:lnTo>
                  <a:lnTo>
                    <a:pt x="6780" y="6696"/>
                  </a:lnTo>
                  <a:lnTo>
                    <a:pt x="6947" y="6675"/>
                  </a:lnTo>
                  <a:lnTo>
                    <a:pt x="6947" y="6571"/>
                  </a:lnTo>
                  <a:lnTo>
                    <a:pt x="6801" y="6278"/>
                  </a:lnTo>
                  <a:lnTo>
                    <a:pt x="6759" y="6131"/>
                  </a:lnTo>
                  <a:lnTo>
                    <a:pt x="6780" y="6069"/>
                  </a:lnTo>
                  <a:lnTo>
                    <a:pt x="6738" y="5964"/>
                  </a:lnTo>
                  <a:lnTo>
                    <a:pt x="6655" y="5922"/>
                  </a:lnTo>
                  <a:lnTo>
                    <a:pt x="6634" y="5839"/>
                  </a:lnTo>
                  <a:lnTo>
                    <a:pt x="6634" y="5818"/>
                  </a:lnTo>
                  <a:lnTo>
                    <a:pt x="6550" y="5839"/>
                  </a:lnTo>
                  <a:lnTo>
                    <a:pt x="6487" y="5839"/>
                  </a:lnTo>
                  <a:lnTo>
                    <a:pt x="6466" y="5734"/>
                  </a:lnTo>
                  <a:lnTo>
                    <a:pt x="6655" y="5399"/>
                  </a:lnTo>
                  <a:lnTo>
                    <a:pt x="6550" y="5106"/>
                  </a:lnTo>
                  <a:lnTo>
                    <a:pt x="6550" y="5022"/>
                  </a:lnTo>
                  <a:lnTo>
                    <a:pt x="6466" y="4960"/>
                  </a:lnTo>
                  <a:lnTo>
                    <a:pt x="6466" y="4771"/>
                  </a:lnTo>
                  <a:lnTo>
                    <a:pt x="6529" y="4604"/>
                  </a:lnTo>
                  <a:lnTo>
                    <a:pt x="6487" y="4541"/>
                  </a:lnTo>
                  <a:lnTo>
                    <a:pt x="6466" y="4332"/>
                  </a:lnTo>
                  <a:lnTo>
                    <a:pt x="6529" y="4248"/>
                  </a:lnTo>
                  <a:lnTo>
                    <a:pt x="6675" y="4227"/>
                  </a:lnTo>
                  <a:lnTo>
                    <a:pt x="6696" y="4144"/>
                  </a:lnTo>
                  <a:lnTo>
                    <a:pt x="6696" y="4039"/>
                  </a:lnTo>
                  <a:lnTo>
                    <a:pt x="6759" y="3955"/>
                  </a:lnTo>
                  <a:lnTo>
                    <a:pt x="6696" y="3725"/>
                  </a:lnTo>
                  <a:lnTo>
                    <a:pt x="6634" y="3662"/>
                  </a:lnTo>
                  <a:lnTo>
                    <a:pt x="6529" y="3662"/>
                  </a:lnTo>
                  <a:lnTo>
                    <a:pt x="6487" y="3725"/>
                  </a:lnTo>
                  <a:lnTo>
                    <a:pt x="6341" y="3704"/>
                  </a:lnTo>
                  <a:lnTo>
                    <a:pt x="6236" y="3704"/>
                  </a:lnTo>
                  <a:lnTo>
                    <a:pt x="6110" y="3746"/>
                  </a:lnTo>
                  <a:lnTo>
                    <a:pt x="6048" y="3725"/>
                  </a:lnTo>
                  <a:lnTo>
                    <a:pt x="5922" y="3662"/>
                  </a:lnTo>
                  <a:lnTo>
                    <a:pt x="5859" y="3704"/>
                  </a:lnTo>
                  <a:lnTo>
                    <a:pt x="5838" y="3662"/>
                  </a:lnTo>
                  <a:lnTo>
                    <a:pt x="5692" y="3704"/>
                  </a:lnTo>
                  <a:lnTo>
                    <a:pt x="5232" y="3286"/>
                  </a:lnTo>
                  <a:lnTo>
                    <a:pt x="5127" y="3223"/>
                  </a:lnTo>
                  <a:lnTo>
                    <a:pt x="4960" y="3202"/>
                  </a:lnTo>
                  <a:lnTo>
                    <a:pt x="4792" y="3223"/>
                  </a:lnTo>
                  <a:lnTo>
                    <a:pt x="4750" y="3244"/>
                  </a:lnTo>
                  <a:lnTo>
                    <a:pt x="4604" y="3202"/>
                  </a:lnTo>
                  <a:lnTo>
                    <a:pt x="4458" y="3202"/>
                  </a:lnTo>
                  <a:lnTo>
                    <a:pt x="4374" y="3244"/>
                  </a:lnTo>
                  <a:lnTo>
                    <a:pt x="4248" y="3202"/>
                  </a:lnTo>
                  <a:lnTo>
                    <a:pt x="4144" y="3181"/>
                  </a:lnTo>
                  <a:lnTo>
                    <a:pt x="3976" y="3118"/>
                  </a:lnTo>
                  <a:lnTo>
                    <a:pt x="3851" y="3014"/>
                  </a:lnTo>
                  <a:lnTo>
                    <a:pt x="3851" y="2909"/>
                  </a:lnTo>
                  <a:lnTo>
                    <a:pt x="3872" y="2867"/>
                  </a:lnTo>
                  <a:lnTo>
                    <a:pt x="3872" y="2784"/>
                  </a:lnTo>
                  <a:lnTo>
                    <a:pt x="3934" y="2658"/>
                  </a:lnTo>
                  <a:lnTo>
                    <a:pt x="3914" y="2554"/>
                  </a:lnTo>
                  <a:lnTo>
                    <a:pt x="3809" y="2386"/>
                  </a:lnTo>
                  <a:lnTo>
                    <a:pt x="3558" y="1968"/>
                  </a:lnTo>
                  <a:lnTo>
                    <a:pt x="3411" y="1968"/>
                  </a:lnTo>
                  <a:lnTo>
                    <a:pt x="3411" y="1926"/>
                  </a:lnTo>
                  <a:lnTo>
                    <a:pt x="3495" y="1737"/>
                  </a:lnTo>
                  <a:lnTo>
                    <a:pt x="3516" y="1549"/>
                  </a:lnTo>
                  <a:lnTo>
                    <a:pt x="3495" y="1445"/>
                  </a:lnTo>
                  <a:lnTo>
                    <a:pt x="3516" y="1319"/>
                  </a:lnTo>
                  <a:lnTo>
                    <a:pt x="3704" y="1047"/>
                  </a:lnTo>
                  <a:lnTo>
                    <a:pt x="3767" y="984"/>
                  </a:lnTo>
                  <a:lnTo>
                    <a:pt x="3872" y="838"/>
                  </a:lnTo>
                  <a:lnTo>
                    <a:pt x="3976" y="817"/>
                  </a:lnTo>
                  <a:lnTo>
                    <a:pt x="4039" y="775"/>
                  </a:lnTo>
                  <a:lnTo>
                    <a:pt x="4186" y="503"/>
                  </a:lnTo>
                  <a:lnTo>
                    <a:pt x="4499" y="377"/>
                  </a:lnTo>
                  <a:lnTo>
                    <a:pt x="4541" y="357"/>
                  </a:lnTo>
                  <a:lnTo>
                    <a:pt x="4604" y="357"/>
                  </a:lnTo>
                  <a:lnTo>
                    <a:pt x="4667" y="294"/>
                  </a:lnTo>
                  <a:lnTo>
                    <a:pt x="4688" y="210"/>
                  </a:lnTo>
                  <a:lnTo>
                    <a:pt x="4646" y="147"/>
                  </a:lnTo>
                  <a:lnTo>
                    <a:pt x="4437" y="43"/>
                  </a:lnTo>
                  <a:lnTo>
                    <a:pt x="43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34"/>
            <p:cNvSpPr/>
            <p:nvPr/>
          </p:nvSpPr>
          <p:spPr>
            <a:xfrm>
              <a:off x="3195231" y="3136533"/>
              <a:ext cx="40867" cy="42852"/>
            </a:xfrm>
            <a:custGeom>
              <a:rect b="b" l="l" r="r" t="t"/>
              <a:pathLst>
                <a:path extrusionOk="0" h="3768" w="3432">
                  <a:moveTo>
                    <a:pt x="1193" y="1"/>
                  </a:moveTo>
                  <a:lnTo>
                    <a:pt x="1172" y="168"/>
                  </a:lnTo>
                  <a:lnTo>
                    <a:pt x="1025" y="168"/>
                  </a:lnTo>
                  <a:lnTo>
                    <a:pt x="732" y="336"/>
                  </a:lnTo>
                  <a:lnTo>
                    <a:pt x="607" y="377"/>
                  </a:lnTo>
                  <a:lnTo>
                    <a:pt x="440" y="440"/>
                  </a:lnTo>
                  <a:lnTo>
                    <a:pt x="523" y="587"/>
                  </a:lnTo>
                  <a:lnTo>
                    <a:pt x="523" y="649"/>
                  </a:lnTo>
                  <a:lnTo>
                    <a:pt x="565" y="733"/>
                  </a:lnTo>
                  <a:lnTo>
                    <a:pt x="544" y="901"/>
                  </a:lnTo>
                  <a:lnTo>
                    <a:pt x="335" y="1131"/>
                  </a:lnTo>
                  <a:lnTo>
                    <a:pt x="314" y="1235"/>
                  </a:lnTo>
                  <a:lnTo>
                    <a:pt x="356" y="1277"/>
                  </a:lnTo>
                  <a:lnTo>
                    <a:pt x="251" y="1445"/>
                  </a:lnTo>
                  <a:lnTo>
                    <a:pt x="126" y="1465"/>
                  </a:lnTo>
                  <a:lnTo>
                    <a:pt x="21" y="1591"/>
                  </a:lnTo>
                  <a:lnTo>
                    <a:pt x="84" y="1696"/>
                  </a:lnTo>
                  <a:lnTo>
                    <a:pt x="126" y="1800"/>
                  </a:lnTo>
                  <a:lnTo>
                    <a:pt x="105" y="1905"/>
                  </a:lnTo>
                  <a:lnTo>
                    <a:pt x="126" y="2072"/>
                  </a:lnTo>
                  <a:lnTo>
                    <a:pt x="84" y="2198"/>
                  </a:lnTo>
                  <a:lnTo>
                    <a:pt x="0" y="2261"/>
                  </a:lnTo>
                  <a:lnTo>
                    <a:pt x="84" y="2323"/>
                  </a:lnTo>
                  <a:lnTo>
                    <a:pt x="209" y="2386"/>
                  </a:lnTo>
                  <a:lnTo>
                    <a:pt x="314" y="2491"/>
                  </a:lnTo>
                  <a:lnTo>
                    <a:pt x="419" y="2574"/>
                  </a:lnTo>
                  <a:lnTo>
                    <a:pt x="440" y="2533"/>
                  </a:lnTo>
                  <a:lnTo>
                    <a:pt x="502" y="2386"/>
                  </a:lnTo>
                  <a:lnTo>
                    <a:pt x="544" y="2323"/>
                  </a:lnTo>
                  <a:lnTo>
                    <a:pt x="628" y="2219"/>
                  </a:lnTo>
                  <a:lnTo>
                    <a:pt x="628" y="2323"/>
                  </a:lnTo>
                  <a:lnTo>
                    <a:pt x="649" y="2428"/>
                  </a:lnTo>
                  <a:lnTo>
                    <a:pt x="649" y="2365"/>
                  </a:lnTo>
                  <a:lnTo>
                    <a:pt x="649" y="2282"/>
                  </a:lnTo>
                  <a:lnTo>
                    <a:pt x="712" y="2282"/>
                  </a:lnTo>
                  <a:lnTo>
                    <a:pt x="732" y="2428"/>
                  </a:lnTo>
                  <a:lnTo>
                    <a:pt x="712" y="2595"/>
                  </a:lnTo>
                  <a:lnTo>
                    <a:pt x="712" y="2700"/>
                  </a:lnTo>
                  <a:lnTo>
                    <a:pt x="649" y="2826"/>
                  </a:lnTo>
                  <a:lnTo>
                    <a:pt x="502" y="2951"/>
                  </a:lnTo>
                  <a:lnTo>
                    <a:pt x="544" y="2993"/>
                  </a:lnTo>
                  <a:lnTo>
                    <a:pt x="607" y="3139"/>
                  </a:lnTo>
                  <a:lnTo>
                    <a:pt x="502" y="3202"/>
                  </a:lnTo>
                  <a:lnTo>
                    <a:pt x="398" y="3328"/>
                  </a:lnTo>
                  <a:lnTo>
                    <a:pt x="419" y="3432"/>
                  </a:lnTo>
                  <a:lnTo>
                    <a:pt x="523" y="3432"/>
                  </a:lnTo>
                  <a:lnTo>
                    <a:pt x="649" y="3370"/>
                  </a:lnTo>
                  <a:lnTo>
                    <a:pt x="712" y="3453"/>
                  </a:lnTo>
                  <a:lnTo>
                    <a:pt x="879" y="3516"/>
                  </a:lnTo>
                  <a:lnTo>
                    <a:pt x="984" y="3537"/>
                  </a:lnTo>
                  <a:lnTo>
                    <a:pt x="1151" y="3767"/>
                  </a:lnTo>
                  <a:lnTo>
                    <a:pt x="1235" y="3767"/>
                  </a:lnTo>
                  <a:lnTo>
                    <a:pt x="1339" y="3662"/>
                  </a:lnTo>
                  <a:lnTo>
                    <a:pt x="1779" y="2721"/>
                  </a:lnTo>
                  <a:lnTo>
                    <a:pt x="1883" y="2637"/>
                  </a:lnTo>
                  <a:lnTo>
                    <a:pt x="2448" y="2470"/>
                  </a:lnTo>
                  <a:lnTo>
                    <a:pt x="2720" y="2282"/>
                  </a:lnTo>
                  <a:lnTo>
                    <a:pt x="3118" y="1905"/>
                  </a:lnTo>
                  <a:lnTo>
                    <a:pt x="3264" y="1549"/>
                  </a:lnTo>
                  <a:lnTo>
                    <a:pt x="3369" y="1549"/>
                  </a:lnTo>
                  <a:lnTo>
                    <a:pt x="3390" y="1486"/>
                  </a:lnTo>
                  <a:lnTo>
                    <a:pt x="3432" y="1361"/>
                  </a:lnTo>
                  <a:lnTo>
                    <a:pt x="3390" y="1235"/>
                  </a:lnTo>
                  <a:lnTo>
                    <a:pt x="3285" y="1026"/>
                  </a:lnTo>
                  <a:lnTo>
                    <a:pt x="3285" y="963"/>
                  </a:lnTo>
                  <a:lnTo>
                    <a:pt x="3264" y="859"/>
                  </a:lnTo>
                  <a:lnTo>
                    <a:pt x="3181" y="817"/>
                  </a:lnTo>
                  <a:lnTo>
                    <a:pt x="3160" y="733"/>
                  </a:lnTo>
                  <a:lnTo>
                    <a:pt x="3055" y="712"/>
                  </a:lnTo>
                  <a:lnTo>
                    <a:pt x="2909" y="629"/>
                  </a:lnTo>
                  <a:lnTo>
                    <a:pt x="2846" y="629"/>
                  </a:lnTo>
                  <a:lnTo>
                    <a:pt x="2762" y="712"/>
                  </a:lnTo>
                  <a:lnTo>
                    <a:pt x="2762" y="817"/>
                  </a:lnTo>
                  <a:lnTo>
                    <a:pt x="2699" y="901"/>
                  </a:lnTo>
                  <a:lnTo>
                    <a:pt x="2511" y="838"/>
                  </a:lnTo>
                  <a:lnTo>
                    <a:pt x="2448" y="796"/>
                  </a:lnTo>
                  <a:lnTo>
                    <a:pt x="2239" y="712"/>
                  </a:lnTo>
                  <a:lnTo>
                    <a:pt x="2072" y="691"/>
                  </a:lnTo>
                  <a:lnTo>
                    <a:pt x="2030" y="608"/>
                  </a:lnTo>
                  <a:lnTo>
                    <a:pt x="2072" y="524"/>
                  </a:lnTo>
                  <a:lnTo>
                    <a:pt x="1925" y="377"/>
                  </a:lnTo>
                  <a:lnTo>
                    <a:pt x="1821" y="377"/>
                  </a:lnTo>
                  <a:lnTo>
                    <a:pt x="1569" y="210"/>
                  </a:lnTo>
                  <a:lnTo>
                    <a:pt x="1381" y="85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34"/>
            <p:cNvSpPr/>
            <p:nvPr/>
          </p:nvSpPr>
          <p:spPr>
            <a:xfrm>
              <a:off x="3192980" y="3146290"/>
              <a:ext cx="88711" cy="124938"/>
            </a:xfrm>
            <a:custGeom>
              <a:rect b="b" l="l" r="r" t="t"/>
              <a:pathLst>
                <a:path extrusionOk="0" h="10986" w="7450">
                  <a:moveTo>
                    <a:pt x="3453" y="1"/>
                  </a:moveTo>
                  <a:lnTo>
                    <a:pt x="3474" y="105"/>
                  </a:lnTo>
                  <a:lnTo>
                    <a:pt x="3474" y="168"/>
                  </a:lnTo>
                  <a:lnTo>
                    <a:pt x="3579" y="377"/>
                  </a:lnTo>
                  <a:lnTo>
                    <a:pt x="3621" y="503"/>
                  </a:lnTo>
                  <a:lnTo>
                    <a:pt x="3579" y="628"/>
                  </a:lnTo>
                  <a:lnTo>
                    <a:pt x="3558" y="691"/>
                  </a:lnTo>
                  <a:lnTo>
                    <a:pt x="3453" y="691"/>
                  </a:lnTo>
                  <a:lnTo>
                    <a:pt x="3307" y="1047"/>
                  </a:lnTo>
                  <a:lnTo>
                    <a:pt x="2909" y="1424"/>
                  </a:lnTo>
                  <a:lnTo>
                    <a:pt x="2637" y="1612"/>
                  </a:lnTo>
                  <a:lnTo>
                    <a:pt x="2072" y="1779"/>
                  </a:lnTo>
                  <a:lnTo>
                    <a:pt x="1968" y="1863"/>
                  </a:lnTo>
                  <a:lnTo>
                    <a:pt x="1528" y="2804"/>
                  </a:lnTo>
                  <a:lnTo>
                    <a:pt x="1424" y="2909"/>
                  </a:lnTo>
                  <a:lnTo>
                    <a:pt x="1340" y="2909"/>
                  </a:lnTo>
                  <a:lnTo>
                    <a:pt x="1173" y="2679"/>
                  </a:lnTo>
                  <a:lnTo>
                    <a:pt x="1068" y="2658"/>
                  </a:lnTo>
                  <a:lnTo>
                    <a:pt x="901" y="2595"/>
                  </a:lnTo>
                  <a:lnTo>
                    <a:pt x="838" y="2512"/>
                  </a:lnTo>
                  <a:lnTo>
                    <a:pt x="712" y="2574"/>
                  </a:lnTo>
                  <a:lnTo>
                    <a:pt x="608" y="2574"/>
                  </a:lnTo>
                  <a:lnTo>
                    <a:pt x="587" y="2470"/>
                  </a:lnTo>
                  <a:lnTo>
                    <a:pt x="691" y="2344"/>
                  </a:lnTo>
                  <a:lnTo>
                    <a:pt x="796" y="2281"/>
                  </a:lnTo>
                  <a:lnTo>
                    <a:pt x="733" y="2135"/>
                  </a:lnTo>
                  <a:lnTo>
                    <a:pt x="691" y="2093"/>
                  </a:lnTo>
                  <a:lnTo>
                    <a:pt x="398" y="2240"/>
                  </a:lnTo>
                  <a:lnTo>
                    <a:pt x="294" y="2344"/>
                  </a:lnTo>
                  <a:lnTo>
                    <a:pt x="105" y="2512"/>
                  </a:lnTo>
                  <a:lnTo>
                    <a:pt x="64" y="2679"/>
                  </a:lnTo>
                  <a:lnTo>
                    <a:pt x="1" y="2784"/>
                  </a:lnTo>
                  <a:lnTo>
                    <a:pt x="22" y="2825"/>
                  </a:lnTo>
                  <a:lnTo>
                    <a:pt x="105" y="2909"/>
                  </a:lnTo>
                  <a:lnTo>
                    <a:pt x="126" y="2993"/>
                  </a:lnTo>
                  <a:lnTo>
                    <a:pt x="64" y="3035"/>
                  </a:lnTo>
                  <a:lnTo>
                    <a:pt x="64" y="3097"/>
                  </a:lnTo>
                  <a:lnTo>
                    <a:pt x="189" y="3202"/>
                  </a:lnTo>
                  <a:lnTo>
                    <a:pt x="273" y="3348"/>
                  </a:lnTo>
                  <a:lnTo>
                    <a:pt x="231" y="3495"/>
                  </a:lnTo>
                  <a:lnTo>
                    <a:pt x="168" y="3495"/>
                  </a:lnTo>
                  <a:lnTo>
                    <a:pt x="85" y="3516"/>
                  </a:lnTo>
                  <a:lnTo>
                    <a:pt x="22" y="3621"/>
                  </a:lnTo>
                  <a:lnTo>
                    <a:pt x="126" y="3704"/>
                  </a:lnTo>
                  <a:lnTo>
                    <a:pt x="231" y="3746"/>
                  </a:lnTo>
                  <a:lnTo>
                    <a:pt x="419" y="3872"/>
                  </a:lnTo>
                  <a:lnTo>
                    <a:pt x="587" y="3913"/>
                  </a:lnTo>
                  <a:lnTo>
                    <a:pt x="817" y="4060"/>
                  </a:lnTo>
                  <a:lnTo>
                    <a:pt x="921" y="4081"/>
                  </a:lnTo>
                  <a:lnTo>
                    <a:pt x="963" y="4185"/>
                  </a:lnTo>
                  <a:lnTo>
                    <a:pt x="1068" y="4374"/>
                  </a:lnTo>
                  <a:lnTo>
                    <a:pt x="1110" y="4541"/>
                  </a:lnTo>
                  <a:lnTo>
                    <a:pt x="1173" y="4667"/>
                  </a:lnTo>
                  <a:lnTo>
                    <a:pt x="1424" y="4771"/>
                  </a:lnTo>
                  <a:lnTo>
                    <a:pt x="1486" y="4960"/>
                  </a:lnTo>
                  <a:lnTo>
                    <a:pt x="1549" y="5106"/>
                  </a:lnTo>
                  <a:lnTo>
                    <a:pt x="1591" y="5211"/>
                  </a:lnTo>
                  <a:lnTo>
                    <a:pt x="1633" y="5399"/>
                  </a:lnTo>
                  <a:lnTo>
                    <a:pt x="1696" y="5525"/>
                  </a:lnTo>
                  <a:lnTo>
                    <a:pt x="1800" y="5587"/>
                  </a:lnTo>
                  <a:lnTo>
                    <a:pt x="1905" y="5797"/>
                  </a:lnTo>
                  <a:lnTo>
                    <a:pt x="1905" y="5922"/>
                  </a:lnTo>
                  <a:lnTo>
                    <a:pt x="1884" y="5964"/>
                  </a:lnTo>
                  <a:lnTo>
                    <a:pt x="1989" y="6152"/>
                  </a:lnTo>
                  <a:lnTo>
                    <a:pt x="2177" y="6382"/>
                  </a:lnTo>
                  <a:lnTo>
                    <a:pt x="2219" y="6487"/>
                  </a:lnTo>
                  <a:lnTo>
                    <a:pt x="2198" y="6592"/>
                  </a:lnTo>
                  <a:lnTo>
                    <a:pt x="2219" y="6675"/>
                  </a:lnTo>
                  <a:lnTo>
                    <a:pt x="2302" y="6696"/>
                  </a:lnTo>
                  <a:lnTo>
                    <a:pt x="2491" y="6885"/>
                  </a:lnTo>
                  <a:lnTo>
                    <a:pt x="2533" y="6989"/>
                  </a:lnTo>
                  <a:lnTo>
                    <a:pt x="2574" y="7157"/>
                  </a:lnTo>
                  <a:lnTo>
                    <a:pt x="2616" y="7219"/>
                  </a:lnTo>
                  <a:lnTo>
                    <a:pt x="2784" y="7282"/>
                  </a:lnTo>
                  <a:lnTo>
                    <a:pt x="2805" y="7408"/>
                  </a:lnTo>
                  <a:lnTo>
                    <a:pt x="2951" y="7680"/>
                  </a:lnTo>
                  <a:lnTo>
                    <a:pt x="3014" y="7805"/>
                  </a:lnTo>
                  <a:lnTo>
                    <a:pt x="3202" y="8056"/>
                  </a:lnTo>
                  <a:lnTo>
                    <a:pt x="3202" y="8203"/>
                  </a:lnTo>
                  <a:lnTo>
                    <a:pt x="3139" y="8203"/>
                  </a:lnTo>
                  <a:lnTo>
                    <a:pt x="3098" y="8161"/>
                  </a:lnTo>
                  <a:lnTo>
                    <a:pt x="3098" y="8224"/>
                  </a:lnTo>
                  <a:lnTo>
                    <a:pt x="3118" y="8328"/>
                  </a:lnTo>
                  <a:lnTo>
                    <a:pt x="3118" y="8412"/>
                  </a:lnTo>
                  <a:lnTo>
                    <a:pt x="3160" y="8412"/>
                  </a:lnTo>
                  <a:lnTo>
                    <a:pt x="3244" y="8454"/>
                  </a:lnTo>
                  <a:lnTo>
                    <a:pt x="3265" y="8538"/>
                  </a:lnTo>
                  <a:lnTo>
                    <a:pt x="3244" y="8579"/>
                  </a:lnTo>
                  <a:lnTo>
                    <a:pt x="3432" y="8726"/>
                  </a:lnTo>
                  <a:lnTo>
                    <a:pt x="3621" y="8789"/>
                  </a:lnTo>
                  <a:lnTo>
                    <a:pt x="3642" y="8872"/>
                  </a:lnTo>
                  <a:lnTo>
                    <a:pt x="3725" y="8977"/>
                  </a:lnTo>
                  <a:lnTo>
                    <a:pt x="3830" y="8998"/>
                  </a:lnTo>
                  <a:lnTo>
                    <a:pt x="3872" y="9061"/>
                  </a:lnTo>
                  <a:lnTo>
                    <a:pt x="3893" y="9165"/>
                  </a:lnTo>
                  <a:lnTo>
                    <a:pt x="3976" y="9207"/>
                  </a:lnTo>
                  <a:lnTo>
                    <a:pt x="4165" y="9186"/>
                  </a:lnTo>
                  <a:lnTo>
                    <a:pt x="4206" y="9144"/>
                  </a:lnTo>
                  <a:lnTo>
                    <a:pt x="4186" y="9207"/>
                  </a:lnTo>
                  <a:lnTo>
                    <a:pt x="4269" y="9354"/>
                  </a:lnTo>
                  <a:lnTo>
                    <a:pt x="4458" y="9416"/>
                  </a:lnTo>
                  <a:lnTo>
                    <a:pt x="4562" y="9500"/>
                  </a:lnTo>
                  <a:lnTo>
                    <a:pt x="4562" y="9605"/>
                  </a:lnTo>
                  <a:lnTo>
                    <a:pt x="4667" y="9667"/>
                  </a:lnTo>
                  <a:lnTo>
                    <a:pt x="4792" y="9709"/>
                  </a:lnTo>
                  <a:lnTo>
                    <a:pt x="4834" y="9688"/>
                  </a:lnTo>
                  <a:lnTo>
                    <a:pt x="4939" y="9709"/>
                  </a:lnTo>
                  <a:lnTo>
                    <a:pt x="5148" y="9835"/>
                  </a:lnTo>
                  <a:lnTo>
                    <a:pt x="5315" y="9919"/>
                  </a:lnTo>
                  <a:lnTo>
                    <a:pt x="5420" y="9919"/>
                  </a:lnTo>
                  <a:lnTo>
                    <a:pt x="5462" y="9939"/>
                  </a:lnTo>
                  <a:lnTo>
                    <a:pt x="5504" y="10023"/>
                  </a:lnTo>
                  <a:lnTo>
                    <a:pt x="5650" y="10128"/>
                  </a:lnTo>
                  <a:lnTo>
                    <a:pt x="5755" y="10191"/>
                  </a:lnTo>
                  <a:lnTo>
                    <a:pt x="5859" y="10316"/>
                  </a:lnTo>
                  <a:lnTo>
                    <a:pt x="5943" y="10337"/>
                  </a:lnTo>
                  <a:lnTo>
                    <a:pt x="5985" y="10421"/>
                  </a:lnTo>
                  <a:lnTo>
                    <a:pt x="5964" y="10463"/>
                  </a:lnTo>
                  <a:lnTo>
                    <a:pt x="5964" y="10546"/>
                  </a:lnTo>
                  <a:lnTo>
                    <a:pt x="6090" y="10567"/>
                  </a:lnTo>
                  <a:lnTo>
                    <a:pt x="6236" y="10630"/>
                  </a:lnTo>
                  <a:lnTo>
                    <a:pt x="6403" y="10776"/>
                  </a:lnTo>
                  <a:lnTo>
                    <a:pt x="6550" y="10944"/>
                  </a:lnTo>
                  <a:lnTo>
                    <a:pt x="6655" y="10965"/>
                  </a:lnTo>
                  <a:lnTo>
                    <a:pt x="6675" y="10986"/>
                  </a:lnTo>
                  <a:lnTo>
                    <a:pt x="6801" y="10923"/>
                  </a:lnTo>
                  <a:lnTo>
                    <a:pt x="6927" y="10839"/>
                  </a:lnTo>
                  <a:lnTo>
                    <a:pt x="7010" y="10839"/>
                  </a:lnTo>
                  <a:lnTo>
                    <a:pt x="7115" y="10776"/>
                  </a:lnTo>
                  <a:lnTo>
                    <a:pt x="7178" y="10672"/>
                  </a:lnTo>
                  <a:lnTo>
                    <a:pt x="7073" y="10567"/>
                  </a:lnTo>
                  <a:lnTo>
                    <a:pt x="7094" y="10463"/>
                  </a:lnTo>
                  <a:lnTo>
                    <a:pt x="7136" y="10400"/>
                  </a:lnTo>
                  <a:lnTo>
                    <a:pt x="7240" y="10421"/>
                  </a:lnTo>
                  <a:lnTo>
                    <a:pt x="7219" y="10337"/>
                  </a:lnTo>
                  <a:lnTo>
                    <a:pt x="7136" y="10316"/>
                  </a:lnTo>
                  <a:lnTo>
                    <a:pt x="7094" y="10253"/>
                  </a:lnTo>
                  <a:lnTo>
                    <a:pt x="7199" y="10086"/>
                  </a:lnTo>
                  <a:lnTo>
                    <a:pt x="7324" y="10002"/>
                  </a:lnTo>
                  <a:lnTo>
                    <a:pt x="7429" y="9835"/>
                  </a:lnTo>
                  <a:lnTo>
                    <a:pt x="7450" y="9709"/>
                  </a:lnTo>
                  <a:lnTo>
                    <a:pt x="7282" y="9312"/>
                  </a:lnTo>
                  <a:lnTo>
                    <a:pt x="7324" y="9207"/>
                  </a:lnTo>
                  <a:lnTo>
                    <a:pt x="7324" y="9082"/>
                  </a:lnTo>
                  <a:lnTo>
                    <a:pt x="7303" y="8998"/>
                  </a:lnTo>
                  <a:lnTo>
                    <a:pt x="7282" y="8872"/>
                  </a:lnTo>
                  <a:lnTo>
                    <a:pt x="7324" y="8789"/>
                  </a:lnTo>
                  <a:lnTo>
                    <a:pt x="7387" y="8621"/>
                  </a:lnTo>
                  <a:lnTo>
                    <a:pt x="7345" y="8245"/>
                  </a:lnTo>
                  <a:lnTo>
                    <a:pt x="7303" y="8098"/>
                  </a:lnTo>
                  <a:lnTo>
                    <a:pt x="7387" y="7910"/>
                  </a:lnTo>
                  <a:lnTo>
                    <a:pt x="7387" y="7491"/>
                  </a:lnTo>
                  <a:lnTo>
                    <a:pt x="7450" y="7324"/>
                  </a:lnTo>
                  <a:lnTo>
                    <a:pt x="7450" y="7261"/>
                  </a:lnTo>
                  <a:lnTo>
                    <a:pt x="6927" y="6487"/>
                  </a:lnTo>
                  <a:lnTo>
                    <a:pt x="6906" y="6487"/>
                  </a:lnTo>
                  <a:lnTo>
                    <a:pt x="6864" y="6466"/>
                  </a:lnTo>
                  <a:lnTo>
                    <a:pt x="6675" y="6466"/>
                  </a:lnTo>
                  <a:lnTo>
                    <a:pt x="6571" y="6529"/>
                  </a:lnTo>
                  <a:lnTo>
                    <a:pt x="6445" y="6529"/>
                  </a:lnTo>
                  <a:lnTo>
                    <a:pt x="6383" y="6466"/>
                  </a:lnTo>
                  <a:lnTo>
                    <a:pt x="6362" y="6341"/>
                  </a:lnTo>
                  <a:lnTo>
                    <a:pt x="6341" y="6006"/>
                  </a:lnTo>
                  <a:lnTo>
                    <a:pt x="6341" y="5797"/>
                  </a:lnTo>
                  <a:lnTo>
                    <a:pt x="6383" y="5734"/>
                  </a:lnTo>
                  <a:lnTo>
                    <a:pt x="6403" y="5608"/>
                  </a:lnTo>
                  <a:lnTo>
                    <a:pt x="6362" y="5545"/>
                  </a:lnTo>
                  <a:lnTo>
                    <a:pt x="6152" y="5650"/>
                  </a:lnTo>
                  <a:lnTo>
                    <a:pt x="5922" y="5901"/>
                  </a:lnTo>
                  <a:lnTo>
                    <a:pt x="5608" y="5859"/>
                  </a:lnTo>
                  <a:lnTo>
                    <a:pt x="5357" y="5859"/>
                  </a:lnTo>
                  <a:lnTo>
                    <a:pt x="5315" y="5713"/>
                  </a:lnTo>
                  <a:lnTo>
                    <a:pt x="5211" y="5525"/>
                  </a:lnTo>
                  <a:lnTo>
                    <a:pt x="5023" y="5483"/>
                  </a:lnTo>
                  <a:lnTo>
                    <a:pt x="4688" y="5525"/>
                  </a:lnTo>
                  <a:lnTo>
                    <a:pt x="4813" y="5336"/>
                  </a:lnTo>
                  <a:lnTo>
                    <a:pt x="4520" y="4876"/>
                  </a:lnTo>
                  <a:lnTo>
                    <a:pt x="4374" y="4709"/>
                  </a:lnTo>
                  <a:lnTo>
                    <a:pt x="4395" y="4646"/>
                  </a:lnTo>
                  <a:lnTo>
                    <a:pt x="4374" y="4541"/>
                  </a:lnTo>
                  <a:lnTo>
                    <a:pt x="4416" y="4437"/>
                  </a:lnTo>
                  <a:lnTo>
                    <a:pt x="4416" y="4290"/>
                  </a:lnTo>
                  <a:lnTo>
                    <a:pt x="4395" y="4227"/>
                  </a:lnTo>
                  <a:lnTo>
                    <a:pt x="4458" y="4165"/>
                  </a:lnTo>
                  <a:lnTo>
                    <a:pt x="4458" y="4039"/>
                  </a:lnTo>
                  <a:lnTo>
                    <a:pt x="4625" y="3934"/>
                  </a:lnTo>
                  <a:lnTo>
                    <a:pt x="4709" y="3955"/>
                  </a:lnTo>
                  <a:lnTo>
                    <a:pt x="4792" y="3851"/>
                  </a:lnTo>
                  <a:lnTo>
                    <a:pt x="4730" y="3746"/>
                  </a:lnTo>
                  <a:lnTo>
                    <a:pt x="4688" y="3558"/>
                  </a:lnTo>
                  <a:lnTo>
                    <a:pt x="4834" y="3411"/>
                  </a:lnTo>
                  <a:lnTo>
                    <a:pt x="4813" y="3307"/>
                  </a:lnTo>
                  <a:lnTo>
                    <a:pt x="4897" y="3223"/>
                  </a:lnTo>
                  <a:lnTo>
                    <a:pt x="4876" y="3076"/>
                  </a:lnTo>
                  <a:lnTo>
                    <a:pt x="4981" y="3014"/>
                  </a:lnTo>
                  <a:lnTo>
                    <a:pt x="5106" y="2930"/>
                  </a:lnTo>
                  <a:lnTo>
                    <a:pt x="5232" y="2825"/>
                  </a:lnTo>
                  <a:lnTo>
                    <a:pt x="5295" y="2804"/>
                  </a:lnTo>
                  <a:lnTo>
                    <a:pt x="5357" y="2721"/>
                  </a:lnTo>
                  <a:lnTo>
                    <a:pt x="5650" y="2679"/>
                  </a:lnTo>
                  <a:lnTo>
                    <a:pt x="6069" y="2553"/>
                  </a:lnTo>
                  <a:lnTo>
                    <a:pt x="6090" y="2449"/>
                  </a:lnTo>
                  <a:lnTo>
                    <a:pt x="6152" y="2470"/>
                  </a:lnTo>
                  <a:lnTo>
                    <a:pt x="6299" y="2470"/>
                  </a:lnTo>
                  <a:lnTo>
                    <a:pt x="6445" y="2553"/>
                  </a:lnTo>
                  <a:lnTo>
                    <a:pt x="6445" y="2574"/>
                  </a:lnTo>
                  <a:lnTo>
                    <a:pt x="6550" y="2595"/>
                  </a:lnTo>
                  <a:lnTo>
                    <a:pt x="6592" y="2512"/>
                  </a:lnTo>
                  <a:lnTo>
                    <a:pt x="6592" y="2470"/>
                  </a:lnTo>
                  <a:lnTo>
                    <a:pt x="6571" y="2344"/>
                  </a:lnTo>
                  <a:lnTo>
                    <a:pt x="6466" y="2260"/>
                  </a:lnTo>
                  <a:lnTo>
                    <a:pt x="6341" y="2260"/>
                  </a:lnTo>
                  <a:lnTo>
                    <a:pt x="6194" y="2281"/>
                  </a:lnTo>
                  <a:lnTo>
                    <a:pt x="6173" y="2198"/>
                  </a:lnTo>
                  <a:lnTo>
                    <a:pt x="6550" y="1570"/>
                  </a:lnTo>
                  <a:lnTo>
                    <a:pt x="6550" y="1507"/>
                  </a:lnTo>
                  <a:lnTo>
                    <a:pt x="6445" y="1528"/>
                  </a:lnTo>
                  <a:lnTo>
                    <a:pt x="6362" y="1444"/>
                  </a:lnTo>
                  <a:lnTo>
                    <a:pt x="6257" y="1403"/>
                  </a:lnTo>
                  <a:lnTo>
                    <a:pt x="6173" y="1403"/>
                  </a:lnTo>
                  <a:lnTo>
                    <a:pt x="6131" y="1319"/>
                  </a:lnTo>
                  <a:lnTo>
                    <a:pt x="6027" y="1319"/>
                  </a:lnTo>
                  <a:lnTo>
                    <a:pt x="5839" y="1424"/>
                  </a:lnTo>
                  <a:lnTo>
                    <a:pt x="5671" y="1340"/>
                  </a:lnTo>
                  <a:lnTo>
                    <a:pt x="5525" y="1319"/>
                  </a:lnTo>
                  <a:lnTo>
                    <a:pt x="5336" y="1403"/>
                  </a:lnTo>
                  <a:lnTo>
                    <a:pt x="5295" y="1444"/>
                  </a:lnTo>
                  <a:lnTo>
                    <a:pt x="5148" y="1444"/>
                  </a:lnTo>
                  <a:lnTo>
                    <a:pt x="5043" y="1424"/>
                  </a:lnTo>
                  <a:lnTo>
                    <a:pt x="4918" y="1444"/>
                  </a:lnTo>
                  <a:lnTo>
                    <a:pt x="4813" y="1424"/>
                  </a:lnTo>
                  <a:lnTo>
                    <a:pt x="4792" y="1340"/>
                  </a:lnTo>
                  <a:lnTo>
                    <a:pt x="4813" y="1256"/>
                  </a:lnTo>
                  <a:lnTo>
                    <a:pt x="4792" y="1131"/>
                  </a:lnTo>
                  <a:lnTo>
                    <a:pt x="4688" y="1089"/>
                  </a:lnTo>
                  <a:lnTo>
                    <a:pt x="4625" y="1089"/>
                  </a:lnTo>
                  <a:lnTo>
                    <a:pt x="4625" y="921"/>
                  </a:lnTo>
                  <a:lnTo>
                    <a:pt x="4520" y="775"/>
                  </a:lnTo>
                  <a:lnTo>
                    <a:pt x="4269" y="670"/>
                  </a:lnTo>
                  <a:lnTo>
                    <a:pt x="4186" y="670"/>
                  </a:lnTo>
                  <a:lnTo>
                    <a:pt x="4081" y="482"/>
                  </a:lnTo>
                  <a:lnTo>
                    <a:pt x="4081" y="377"/>
                  </a:lnTo>
                  <a:lnTo>
                    <a:pt x="3934" y="210"/>
                  </a:lnTo>
                  <a:lnTo>
                    <a:pt x="3893" y="168"/>
                  </a:lnTo>
                  <a:lnTo>
                    <a:pt x="3767" y="147"/>
                  </a:lnTo>
                  <a:lnTo>
                    <a:pt x="3558" y="84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34"/>
            <p:cNvSpPr/>
            <p:nvPr/>
          </p:nvSpPr>
          <p:spPr>
            <a:xfrm>
              <a:off x="3275452" y="3211250"/>
              <a:ext cx="85722" cy="91389"/>
            </a:xfrm>
            <a:custGeom>
              <a:rect b="b" l="l" r="r" t="t"/>
              <a:pathLst>
                <a:path extrusionOk="0" h="8036" w="7199">
                  <a:moveTo>
                    <a:pt x="1967" y="1"/>
                  </a:moveTo>
                  <a:lnTo>
                    <a:pt x="1779" y="85"/>
                  </a:lnTo>
                  <a:lnTo>
                    <a:pt x="1612" y="126"/>
                  </a:lnTo>
                  <a:lnTo>
                    <a:pt x="1319" y="294"/>
                  </a:lnTo>
                  <a:lnTo>
                    <a:pt x="1235" y="545"/>
                  </a:lnTo>
                  <a:lnTo>
                    <a:pt x="1047" y="608"/>
                  </a:lnTo>
                  <a:lnTo>
                    <a:pt x="921" y="608"/>
                  </a:lnTo>
                  <a:lnTo>
                    <a:pt x="796" y="712"/>
                  </a:lnTo>
                  <a:lnTo>
                    <a:pt x="712" y="712"/>
                  </a:lnTo>
                  <a:lnTo>
                    <a:pt x="524" y="775"/>
                  </a:lnTo>
                  <a:lnTo>
                    <a:pt x="1" y="775"/>
                  </a:lnTo>
                  <a:lnTo>
                    <a:pt x="524" y="1549"/>
                  </a:lnTo>
                  <a:lnTo>
                    <a:pt x="524" y="1612"/>
                  </a:lnTo>
                  <a:lnTo>
                    <a:pt x="461" y="1779"/>
                  </a:lnTo>
                  <a:lnTo>
                    <a:pt x="461" y="2198"/>
                  </a:lnTo>
                  <a:lnTo>
                    <a:pt x="377" y="2386"/>
                  </a:lnTo>
                  <a:lnTo>
                    <a:pt x="419" y="2533"/>
                  </a:lnTo>
                  <a:lnTo>
                    <a:pt x="461" y="2909"/>
                  </a:lnTo>
                  <a:lnTo>
                    <a:pt x="398" y="3077"/>
                  </a:lnTo>
                  <a:lnTo>
                    <a:pt x="356" y="3160"/>
                  </a:lnTo>
                  <a:lnTo>
                    <a:pt x="377" y="3286"/>
                  </a:lnTo>
                  <a:lnTo>
                    <a:pt x="398" y="3370"/>
                  </a:lnTo>
                  <a:lnTo>
                    <a:pt x="398" y="3495"/>
                  </a:lnTo>
                  <a:lnTo>
                    <a:pt x="356" y="3600"/>
                  </a:lnTo>
                  <a:lnTo>
                    <a:pt x="524" y="3997"/>
                  </a:lnTo>
                  <a:lnTo>
                    <a:pt x="503" y="4123"/>
                  </a:lnTo>
                  <a:lnTo>
                    <a:pt x="398" y="4290"/>
                  </a:lnTo>
                  <a:lnTo>
                    <a:pt x="273" y="4374"/>
                  </a:lnTo>
                  <a:lnTo>
                    <a:pt x="168" y="4541"/>
                  </a:lnTo>
                  <a:lnTo>
                    <a:pt x="210" y="4604"/>
                  </a:lnTo>
                  <a:lnTo>
                    <a:pt x="293" y="4625"/>
                  </a:lnTo>
                  <a:lnTo>
                    <a:pt x="314" y="4709"/>
                  </a:lnTo>
                  <a:lnTo>
                    <a:pt x="356" y="4709"/>
                  </a:lnTo>
                  <a:lnTo>
                    <a:pt x="356" y="4834"/>
                  </a:lnTo>
                  <a:lnTo>
                    <a:pt x="482" y="4939"/>
                  </a:lnTo>
                  <a:lnTo>
                    <a:pt x="524" y="5002"/>
                  </a:lnTo>
                  <a:lnTo>
                    <a:pt x="565" y="5127"/>
                  </a:lnTo>
                  <a:lnTo>
                    <a:pt x="524" y="5232"/>
                  </a:lnTo>
                  <a:lnTo>
                    <a:pt x="524" y="5274"/>
                  </a:lnTo>
                  <a:lnTo>
                    <a:pt x="586" y="5483"/>
                  </a:lnTo>
                  <a:lnTo>
                    <a:pt x="670" y="5629"/>
                  </a:lnTo>
                  <a:lnTo>
                    <a:pt x="921" y="5839"/>
                  </a:lnTo>
                  <a:lnTo>
                    <a:pt x="942" y="5901"/>
                  </a:lnTo>
                  <a:lnTo>
                    <a:pt x="879" y="6090"/>
                  </a:lnTo>
                  <a:lnTo>
                    <a:pt x="921" y="6194"/>
                  </a:lnTo>
                  <a:lnTo>
                    <a:pt x="775" y="6508"/>
                  </a:lnTo>
                  <a:lnTo>
                    <a:pt x="879" y="6613"/>
                  </a:lnTo>
                  <a:lnTo>
                    <a:pt x="1130" y="6885"/>
                  </a:lnTo>
                  <a:lnTo>
                    <a:pt x="1570" y="8036"/>
                  </a:lnTo>
                  <a:lnTo>
                    <a:pt x="1737" y="8036"/>
                  </a:lnTo>
                  <a:lnTo>
                    <a:pt x="1758" y="7952"/>
                  </a:lnTo>
                  <a:lnTo>
                    <a:pt x="1863" y="7931"/>
                  </a:lnTo>
                  <a:lnTo>
                    <a:pt x="1863" y="7952"/>
                  </a:lnTo>
                  <a:lnTo>
                    <a:pt x="1946" y="7847"/>
                  </a:lnTo>
                  <a:lnTo>
                    <a:pt x="2051" y="7638"/>
                  </a:lnTo>
                  <a:lnTo>
                    <a:pt x="2260" y="7408"/>
                  </a:lnTo>
                  <a:lnTo>
                    <a:pt x="2407" y="7345"/>
                  </a:lnTo>
                  <a:lnTo>
                    <a:pt x="2553" y="7471"/>
                  </a:lnTo>
                  <a:lnTo>
                    <a:pt x="2721" y="7450"/>
                  </a:lnTo>
                  <a:lnTo>
                    <a:pt x="2804" y="7429"/>
                  </a:lnTo>
                  <a:lnTo>
                    <a:pt x="2930" y="7471"/>
                  </a:lnTo>
                  <a:lnTo>
                    <a:pt x="3139" y="7429"/>
                  </a:lnTo>
                  <a:lnTo>
                    <a:pt x="3244" y="7450"/>
                  </a:lnTo>
                  <a:lnTo>
                    <a:pt x="3286" y="7575"/>
                  </a:lnTo>
                  <a:lnTo>
                    <a:pt x="3348" y="7847"/>
                  </a:lnTo>
                  <a:lnTo>
                    <a:pt x="3411" y="7889"/>
                  </a:lnTo>
                  <a:lnTo>
                    <a:pt x="3453" y="7847"/>
                  </a:lnTo>
                  <a:lnTo>
                    <a:pt x="3453" y="7743"/>
                  </a:lnTo>
                  <a:lnTo>
                    <a:pt x="3516" y="7617"/>
                  </a:lnTo>
                  <a:lnTo>
                    <a:pt x="3516" y="7512"/>
                  </a:lnTo>
                  <a:lnTo>
                    <a:pt x="3620" y="7366"/>
                  </a:lnTo>
                  <a:lnTo>
                    <a:pt x="4227" y="7366"/>
                  </a:lnTo>
                  <a:lnTo>
                    <a:pt x="4353" y="7471"/>
                  </a:lnTo>
                  <a:lnTo>
                    <a:pt x="4374" y="7303"/>
                  </a:lnTo>
                  <a:lnTo>
                    <a:pt x="4541" y="6989"/>
                  </a:lnTo>
                  <a:lnTo>
                    <a:pt x="4562" y="6822"/>
                  </a:lnTo>
                  <a:lnTo>
                    <a:pt x="4541" y="6675"/>
                  </a:lnTo>
                  <a:lnTo>
                    <a:pt x="4478" y="6592"/>
                  </a:lnTo>
                  <a:lnTo>
                    <a:pt x="4667" y="6299"/>
                  </a:lnTo>
                  <a:lnTo>
                    <a:pt x="4750" y="6090"/>
                  </a:lnTo>
                  <a:lnTo>
                    <a:pt x="4750" y="5985"/>
                  </a:lnTo>
                  <a:lnTo>
                    <a:pt x="4876" y="5901"/>
                  </a:lnTo>
                  <a:lnTo>
                    <a:pt x="5650" y="5692"/>
                  </a:lnTo>
                  <a:lnTo>
                    <a:pt x="6319" y="5692"/>
                  </a:lnTo>
                  <a:lnTo>
                    <a:pt x="6696" y="5985"/>
                  </a:lnTo>
                  <a:lnTo>
                    <a:pt x="6780" y="5985"/>
                  </a:lnTo>
                  <a:lnTo>
                    <a:pt x="6864" y="6069"/>
                  </a:lnTo>
                  <a:lnTo>
                    <a:pt x="6926" y="5964"/>
                  </a:lnTo>
                  <a:lnTo>
                    <a:pt x="6905" y="5880"/>
                  </a:lnTo>
                  <a:lnTo>
                    <a:pt x="7198" y="5315"/>
                  </a:lnTo>
                  <a:lnTo>
                    <a:pt x="7177" y="5043"/>
                  </a:lnTo>
                  <a:lnTo>
                    <a:pt x="6884" y="4499"/>
                  </a:lnTo>
                  <a:lnTo>
                    <a:pt x="6571" y="4437"/>
                  </a:lnTo>
                  <a:lnTo>
                    <a:pt x="6591" y="4207"/>
                  </a:lnTo>
                  <a:lnTo>
                    <a:pt x="6550" y="3851"/>
                  </a:lnTo>
                  <a:lnTo>
                    <a:pt x="5524" y="3809"/>
                  </a:lnTo>
                  <a:lnTo>
                    <a:pt x="5545" y="3558"/>
                  </a:lnTo>
                  <a:lnTo>
                    <a:pt x="5315" y="3181"/>
                  </a:lnTo>
                  <a:lnTo>
                    <a:pt x="5399" y="3056"/>
                  </a:lnTo>
                  <a:lnTo>
                    <a:pt x="5336" y="2846"/>
                  </a:lnTo>
                  <a:lnTo>
                    <a:pt x="5378" y="2554"/>
                  </a:lnTo>
                  <a:lnTo>
                    <a:pt x="5315" y="2491"/>
                  </a:lnTo>
                  <a:lnTo>
                    <a:pt x="5106" y="2323"/>
                  </a:lnTo>
                  <a:lnTo>
                    <a:pt x="4771" y="2386"/>
                  </a:lnTo>
                  <a:lnTo>
                    <a:pt x="4604" y="2302"/>
                  </a:lnTo>
                  <a:lnTo>
                    <a:pt x="4499" y="2240"/>
                  </a:lnTo>
                  <a:lnTo>
                    <a:pt x="4457" y="2093"/>
                  </a:lnTo>
                  <a:lnTo>
                    <a:pt x="4290" y="2030"/>
                  </a:lnTo>
                  <a:lnTo>
                    <a:pt x="4060" y="1968"/>
                  </a:lnTo>
                  <a:lnTo>
                    <a:pt x="3955" y="1968"/>
                  </a:lnTo>
                  <a:lnTo>
                    <a:pt x="3746" y="1717"/>
                  </a:lnTo>
                  <a:lnTo>
                    <a:pt x="3620" y="1779"/>
                  </a:lnTo>
                  <a:lnTo>
                    <a:pt x="3411" y="1570"/>
                  </a:lnTo>
                  <a:lnTo>
                    <a:pt x="3181" y="1612"/>
                  </a:lnTo>
                  <a:lnTo>
                    <a:pt x="3118" y="1696"/>
                  </a:lnTo>
                  <a:lnTo>
                    <a:pt x="2993" y="1570"/>
                  </a:lnTo>
                  <a:lnTo>
                    <a:pt x="2804" y="1466"/>
                  </a:lnTo>
                  <a:lnTo>
                    <a:pt x="2679" y="1382"/>
                  </a:lnTo>
                  <a:lnTo>
                    <a:pt x="2616" y="1235"/>
                  </a:lnTo>
                  <a:lnTo>
                    <a:pt x="2490" y="1152"/>
                  </a:lnTo>
                  <a:lnTo>
                    <a:pt x="2407" y="942"/>
                  </a:lnTo>
                  <a:lnTo>
                    <a:pt x="2449" y="838"/>
                  </a:lnTo>
                  <a:lnTo>
                    <a:pt x="2386" y="545"/>
                  </a:lnTo>
                  <a:lnTo>
                    <a:pt x="2470" y="398"/>
                  </a:lnTo>
                  <a:lnTo>
                    <a:pt x="2407" y="189"/>
                  </a:lnTo>
                  <a:lnTo>
                    <a:pt x="2407" y="43"/>
                  </a:lnTo>
                  <a:lnTo>
                    <a:pt x="2365" y="1"/>
                  </a:lnTo>
                  <a:lnTo>
                    <a:pt x="2239" y="85"/>
                  </a:lnTo>
                  <a:lnTo>
                    <a:pt x="20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311" name="Google Shape;1311;p34"/>
            <p:cNvSpPr/>
            <p:nvPr/>
          </p:nvSpPr>
          <p:spPr>
            <a:xfrm>
              <a:off x="3327273" y="3275982"/>
              <a:ext cx="58811" cy="59262"/>
            </a:xfrm>
            <a:custGeom>
              <a:rect b="b" l="l" r="r" t="t"/>
              <a:pathLst>
                <a:path extrusionOk="0" h="5211" w="4939">
                  <a:moveTo>
                    <a:pt x="1298" y="0"/>
                  </a:moveTo>
                  <a:lnTo>
                    <a:pt x="524" y="209"/>
                  </a:lnTo>
                  <a:lnTo>
                    <a:pt x="398" y="293"/>
                  </a:lnTo>
                  <a:lnTo>
                    <a:pt x="398" y="398"/>
                  </a:lnTo>
                  <a:lnTo>
                    <a:pt x="315" y="607"/>
                  </a:lnTo>
                  <a:lnTo>
                    <a:pt x="126" y="900"/>
                  </a:lnTo>
                  <a:lnTo>
                    <a:pt x="189" y="983"/>
                  </a:lnTo>
                  <a:lnTo>
                    <a:pt x="210" y="1130"/>
                  </a:lnTo>
                  <a:lnTo>
                    <a:pt x="189" y="1297"/>
                  </a:lnTo>
                  <a:lnTo>
                    <a:pt x="22" y="1611"/>
                  </a:lnTo>
                  <a:lnTo>
                    <a:pt x="1" y="1779"/>
                  </a:lnTo>
                  <a:lnTo>
                    <a:pt x="1" y="1820"/>
                  </a:lnTo>
                  <a:lnTo>
                    <a:pt x="126" y="1946"/>
                  </a:lnTo>
                  <a:lnTo>
                    <a:pt x="231" y="1967"/>
                  </a:lnTo>
                  <a:lnTo>
                    <a:pt x="398" y="2239"/>
                  </a:lnTo>
                  <a:lnTo>
                    <a:pt x="754" y="2595"/>
                  </a:lnTo>
                  <a:lnTo>
                    <a:pt x="879" y="2595"/>
                  </a:lnTo>
                  <a:lnTo>
                    <a:pt x="1026" y="2720"/>
                  </a:lnTo>
                  <a:lnTo>
                    <a:pt x="1131" y="2888"/>
                  </a:lnTo>
                  <a:lnTo>
                    <a:pt x="1465" y="2971"/>
                  </a:lnTo>
                  <a:lnTo>
                    <a:pt x="1695" y="3097"/>
                  </a:lnTo>
                  <a:lnTo>
                    <a:pt x="1800" y="3097"/>
                  </a:lnTo>
                  <a:lnTo>
                    <a:pt x="2030" y="3327"/>
                  </a:lnTo>
                  <a:lnTo>
                    <a:pt x="2302" y="3452"/>
                  </a:lnTo>
                  <a:lnTo>
                    <a:pt x="2637" y="3515"/>
                  </a:lnTo>
                  <a:lnTo>
                    <a:pt x="2804" y="3641"/>
                  </a:lnTo>
                  <a:lnTo>
                    <a:pt x="2951" y="3808"/>
                  </a:lnTo>
                  <a:lnTo>
                    <a:pt x="3035" y="3934"/>
                  </a:lnTo>
                  <a:lnTo>
                    <a:pt x="2972" y="4059"/>
                  </a:lnTo>
                  <a:lnTo>
                    <a:pt x="2909" y="4185"/>
                  </a:lnTo>
                  <a:lnTo>
                    <a:pt x="2804" y="4269"/>
                  </a:lnTo>
                  <a:lnTo>
                    <a:pt x="2742" y="4373"/>
                  </a:lnTo>
                  <a:lnTo>
                    <a:pt x="2763" y="4478"/>
                  </a:lnTo>
                  <a:lnTo>
                    <a:pt x="2700" y="4708"/>
                  </a:lnTo>
                  <a:lnTo>
                    <a:pt x="2512" y="4896"/>
                  </a:lnTo>
                  <a:lnTo>
                    <a:pt x="2491" y="5022"/>
                  </a:lnTo>
                  <a:lnTo>
                    <a:pt x="2574" y="5022"/>
                  </a:lnTo>
                  <a:lnTo>
                    <a:pt x="2972" y="4959"/>
                  </a:lnTo>
                  <a:lnTo>
                    <a:pt x="3328" y="5064"/>
                  </a:lnTo>
                  <a:lnTo>
                    <a:pt x="3579" y="5210"/>
                  </a:lnTo>
                  <a:lnTo>
                    <a:pt x="3704" y="5168"/>
                  </a:lnTo>
                  <a:lnTo>
                    <a:pt x="3788" y="5168"/>
                  </a:lnTo>
                  <a:lnTo>
                    <a:pt x="3851" y="5210"/>
                  </a:lnTo>
                  <a:lnTo>
                    <a:pt x="3955" y="5064"/>
                  </a:lnTo>
                  <a:lnTo>
                    <a:pt x="3997" y="5022"/>
                  </a:lnTo>
                  <a:lnTo>
                    <a:pt x="4123" y="5085"/>
                  </a:lnTo>
                  <a:lnTo>
                    <a:pt x="4227" y="4959"/>
                  </a:lnTo>
                  <a:lnTo>
                    <a:pt x="4290" y="4792"/>
                  </a:lnTo>
                  <a:lnTo>
                    <a:pt x="4541" y="4603"/>
                  </a:lnTo>
                  <a:lnTo>
                    <a:pt x="4583" y="4478"/>
                  </a:lnTo>
                  <a:lnTo>
                    <a:pt x="4646" y="4352"/>
                  </a:lnTo>
                  <a:lnTo>
                    <a:pt x="4750" y="4248"/>
                  </a:lnTo>
                  <a:lnTo>
                    <a:pt x="4792" y="4038"/>
                  </a:lnTo>
                  <a:lnTo>
                    <a:pt x="4750" y="3976"/>
                  </a:lnTo>
                  <a:lnTo>
                    <a:pt x="4750" y="3829"/>
                  </a:lnTo>
                  <a:lnTo>
                    <a:pt x="4813" y="3808"/>
                  </a:lnTo>
                  <a:lnTo>
                    <a:pt x="4813" y="3724"/>
                  </a:lnTo>
                  <a:lnTo>
                    <a:pt x="4813" y="3662"/>
                  </a:lnTo>
                  <a:lnTo>
                    <a:pt x="4813" y="3599"/>
                  </a:lnTo>
                  <a:lnTo>
                    <a:pt x="4834" y="3599"/>
                  </a:lnTo>
                  <a:lnTo>
                    <a:pt x="4855" y="3515"/>
                  </a:lnTo>
                  <a:lnTo>
                    <a:pt x="4855" y="2971"/>
                  </a:lnTo>
                  <a:lnTo>
                    <a:pt x="4939" y="2888"/>
                  </a:lnTo>
                  <a:lnTo>
                    <a:pt x="4834" y="2867"/>
                  </a:lnTo>
                  <a:lnTo>
                    <a:pt x="4750" y="2783"/>
                  </a:lnTo>
                  <a:lnTo>
                    <a:pt x="4625" y="2720"/>
                  </a:lnTo>
                  <a:lnTo>
                    <a:pt x="4395" y="2867"/>
                  </a:lnTo>
                  <a:lnTo>
                    <a:pt x="4290" y="2825"/>
                  </a:lnTo>
                  <a:lnTo>
                    <a:pt x="4206" y="2616"/>
                  </a:lnTo>
                  <a:lnTo>
                    <a:pt x="4060" y="1988"/>
                  </a:lnTo>
                  <a:lnTo>
                    <a:pt x="4018" y="1862"/>
                  </a:lnTo>
                  <a:lnTo>
                    <a:pt x="3892" y="1820"/>
                  </a:lnTo>
                  <a:lnTo>
                    <a:pt x="3767" y="1716"/>
                  </a:lnTo>
                  <a:lnTo>
                    <a:pt x="3495" y="1841"/>
                  </a:lnTo>
                  <a:lnTo>
                    <a:pt x="3328" y="1758"/>
                  </a:lnTo>
                  <a:lnTo>
                    <a:pt x="3056" y="1779"/>
                  </a:lnTo>
                  <a:lnTo>
                    <a:pt x="2972" y="1737"/>
                  </a:lnTo>
                  <a:lnTo>
                    <a:pt x="2763" y="1758"/>
                  </a:lnTo>
                  <a:lnTo>
                    <a:pt x="2721" y="1632"/>
                  </a:lnTo>
                  <a:lnTo>
                    <a:pt x="2763" y="1528"/>
                  </a:lnTo>
                  <a:lnTo>
                    <a:pt x="2721" y="1360"/>
                  </a:lnTo>
                  <a:lnTo>
                    <a:pt x="2763" y="1025"/>
                  </a:lnTo>
                  <a:lnTo>
                    <a:pt x="2658" y="837"/>
                  </a:lnTo>
                  <a:lnTo>
                    <a:pt x="2658" y="670"/>
                  </a:lnTo>
                  <a:lnTo>
                    <a:pt x="2512" y="565"/>
                  </a:lnTo>
                  <a:lnTo>
                    <a:pt x="2553" y="419"/>
                  </a:lnTo>
                  <a:lnTo>
                    <a:pt x="2428" y="293"/>
                  </a:lnTo>
                  <a:lnTo>
                    <a:pt x="2344" y="293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312" name="Google Shape;1312;p34"/>
            <p:cNvSpPr/>
            <p:nvPr/>
          </p:nvSpPr>
          <p:spPr>
            <a:xfrm>
              <a:off x="3363150" y="3352838"/>
              <a:ext cx="34889" cy="37848"/>
            </a:xfrm>
            <a:custGeom>
              <a:rect b="b" l="l" r="r" t="t"/>
              <a:pathLst>
                <a:path extrusionOk="0" h="3328" w="2930">
                  <a:moveTo>
                    <a:pt x="754" y="0"/>
                  </a:moveTo>
                  <a:lnTo>
                    <a:pt x="440" y="63"/>
                  </a:lnTo>
                  <a:lnTo>
                    <a:pt x="377" y="42"/>
                  </a:lnTo>
                  <a:lnTo>
                    <a:pt x="315" y="42"/>
                  </a:lnTo>
                  <a:lnTo>
                    <a:pt x="273" y="63"/>
                  </a:lnTo>
                  <a:lnTo>
                    <a:pt x="231" y="210"/>
                  </a:lnTo>
                  <a:lnTo>
                    <a:pt x="126" y="335"/>
                  </a:lnTo>
                  <a:lnTo>
                    <a:pt x="168" y="524"/>
                  </a:lnTo>
                  <a:lnTo>
                    <a:pt x="126" y="586"/>
                  </a:lnTo>
                  <a:lnTo>
                    <a:pt x="147" y="712"/>
                  </a:lnTo>
                  <a:lnTo>
                    <a:pt x="147" y="963"/>
                  </a:lnTo>
                  <a:lnTo>
                    <a:pt x="84" y="1047"/>
                  </a:lnTo>
                  <a:lnTo>
                    <a:pt x="84" y="1151"/>
                  </a:lnTo>
                  <a:lnTo>
                    <a:pt x="43" y="1277"/>
                  </a:lnTo>
                  <a:lnTo>
                    <a:pt x="84" y="1465"/>
                  </a:lnTo>
                  <a:lnTo>
                    <a:pt x="43" y="1507"/>
                  </a:lnTo>
                  <a:lnTo>
                    <a:pt x="63" y="1779"/>
                  </a:lnTo>
                  <a:lnTo>
                    <a:pt x="126" y="1967"/>
                  </a:lnTo>
                  <a:lnTo>
                    <a:pt x="84" y="2030"/>
                  </a:lnTo>
                  <a:lnTo>
                    <a:pt x="22" y="2114"/>
                  </a:lnTo>
                  <a:lnTo>
                    <a:pt x="1" y="2156"/>
                  </a:lnTo>
                  <a:lnTo>
                    <a:pt x="1" y="2428"/>
                  </a:lnTo>
                  <a:lnTo>
                    <a:pt x="63" y="2637"/>
                  </a:lnTo>
                  <a:lnTo>
                    <a:pt x="231" y="2867"/>
                  </a:lnTo>
                  <a:lnTo>
                    <a:pt x="315" y="2867"/>
                  </a:lnTo>
                  <a:lnTo>
                    <a:pt x="461" y="3034"/>
                  </a:lnTo>
                  <a:lnTo>
                    <a:pt x="545" y="3055"/>
                  </a:lnTo>
                  <a:lnTo>
                    <a:pt x="796" y="3034"/>
                  </a:lnTo>
                  <a:lnTo>
                    <a:pt x="963" y="3055"/>
                  </a:lnTo>
                  <a:lnTo>
                    <a:pt x="1089" y="3139"/>
                  </a:lnTo>
                  <a:lnTo>
                    <a:pt x="1172" y="3160"/>
                  </a:lnTo>
                  <a:lnTo>
                    <a:pt x="1277" y="3160"/>
                  </a:lnTo>
                  <a:lnTo>
                    <a:pt x="1298" y="3181"/>
                  </a:lnTo>
                  <a:lnTo>
                    <a:pt x="1277" y="3244"/>
                  </a:lnTo>
                  <a:lnTo>
                    <a:pt x="1277" y="3285"/>
                  </a:lnTo>
                  <a:lnTo>
                    <a:pt x="1382" y="3285"/>
                  </a:lnTo>
                  <a:lnTo>
                    <a:pt x="1507" y="3202"/>
                  </a:lnTo>
                  <a:lnTo>
                    <a:pt x="1654" y="3181"/>
                  </a:lnTo>
                  <a:lnTo>
                    <a:pt x="1800" y="3244"/>
                  </a:lnTo>
                  <a:lnTo>
                    <a:pt x="1842" y="3264"/>
                  </a:lnTo>
                  <a:lnTo>
                    <a:pt x="1926" y="3264"/>
                  </a:lnTo>
                  <a:lnTo>
                    <a:pt x="2009" y="3285"/>
                  </a:lnTo>
                  <a:lnTo>
                    <a:pt x="2093" y="3327"/>
                  </a:lnTo>
                  <a:lnTo>
                    <a:pt x="2135" y="3264"/>
                  </a:lnTo>
                  <a:lnTo>
                    <a:pt x="2156" y="3181"/>
                  </a:lnTo>
                  <a:lnTo>
                    <a:pt x="2177" y="3181"/>
                  </a:lnTo>
                  <a:lnTo>
                    <a:pt x="2239" y="3202"/>
                  </a:lnTo>
                  <a:lnTo>
                    <a:pt x="2449" y="3139"/>
                  </a:lnTo>
                  <a:lnTo>
                    <a:pt x="2574" y="2972"/>
                  </a:lnTo>
                  <a:lnTo>
                    <a:pt x="2637" y="2930"/>
                  </a:lnTo>
                  <a:lnTo>
                    <a:pt x="2616" y="2909"/>
                  </a:lnTo>
                  <a:lnTo>
                    <a:pt x="2658" y="2804"/>
                  </a:lnTo>
                  <a:lnTo>
                    <a:pt x="2784" y="2720"/>
                  </a:lnTo>
                  <a:lnTo>
                    <a:pt x="2784" y="2532"/>
                  </a:lnTo>
                  <a:lnTo>
                    <a:pt x="2867" y="2428"/>
                  </a:lnTo>
                  <a:lnTo>
                    <a:pt x="2930" y="2407"/>
                  </a:lnTo>
                  <a:lnTo>
                    <a:pt x="2888" y="2386"/>
                  </a:lnTo>
                  <a:lnTo>
                    <a:pt x="2825" y="2281"/>
                  </a:lnTo>
                  <a:lnTo>
                    <a:pt x="2784" y="2239"/>
                  </a:lnTo>
                  <a:lnTo>
                    <a:pt x="2784" y="2218"/>
                  </a:lnTo>
                  <a:lnTo>
                    <a:pt x="2742" y="2030"/>
                  </a:lnTo>
                  <a:lnTo>
                    <a:pt x="2846" y="1884"/>
                  </a:lnTo>
                  <a:lnTo>
                    <a:pt x="2867" y="1716"/>
                  </a:lnTo>
                  <a:lnTo>
                    <a:pt x="2742" y="1612"/>
                  </a:lnTo>
                  <a:lnTo>
                    <a:pt x="2574" y="1402"/>
                  </a:lnTo>
                  <a:lnTo>
                    <a:pt x="2449" y="1256"/>
                  </a:lnTo>
                  <a:lnTo>
                    <a:pt x="2239" y="1151"/>
                  </a:lnTo>
                  <a:lnTo>
                    <a:pt x="2114" y="1172"/>
                  </a:lnTo>
                  <a:lnTo>
                    <a:pt x="2114" y="1026"/>
                  </a:lnTo>
                  <a:lnTo>
                    <a:pt x="1988" y="879"/>
                  </a:lnTo>
                  <a:lnTo>
                    <a:pt x="1842" y="858"/>
                  </a:lnTo>
                  <a:lnTo>
                    <a:pt x="1695" y="775"/>
                  </a:lnTo>
                  <a:lnTo>
                    <a:pt x="1570" y="565"/>
                  </a:lnTo>
                  <a:lnTo>
                    <a:pt x="1486" y="565"/>
                  </a:lnTo>
                  <a:lnTo>
                    <a:pt x="1382" y="670"/>
                  </a:lnTo>
                  <a:lnTo>
                    <a:pt x="1319" y="670"/>
                  </a:lnTo>
                  <a:lnTo>
                    <a:pt x="1172" y="461"/>
                  </a:lnTo>
                  <a:lnTo>
                    <a:pt x="1110" y="314"/>
                  </a:lnTo>
                  <a:lnTo>
                    <a:pt x="984" y="251"/>
                  </a:lnTo>
                  <a:lnTo>
                    <a:pt x="859" y="63"/>
                  </a:lnTo>
                  <a:lnTo>
                    <a:pt x="75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3" name="Google Shape;1313;p34"/>
            <p:cNvGrpSpPr/>
            <p:nvPr/>
          </p:nvGrpSpPr>
          <p:grpSpPr>
            <a:xfrm>
              <a:off x="3280929" y="3294542"/>
              <a:ext cx="109894" cy="272224"/>
              <a:chOff x="2711750" y="3572300"/>
              <a:chExt cx="230725" cy="598425"/>
            </a:xfrm>
          </p:grpSpPr>
          <p:sp>
            <p:nvSpPr>
              <p:cNvPr id="1314" name="Google Shape;1314;p34"/>
              <p:cNvSpPr/>
              <p:nvPr/>
            </p:nvSpPr>
            <p:spPr>
              <a:xfrm>
                <a:off x="2711750" y="3572300"/>
                <a:ext cx="230725" cy="538800"/>
              </a:xfrm>
              <a:custGeom>
                <a:rect b="b" l="l" r="r" t="t"/>
                <a:pathLst>
                  <a:path extrusionOk="0" h="21552" w="9229">
                    <a:moveTo>
                      <a:pt x="1947" y="0"/>
                    </a:moveTo>
                    <a:lnTo>
                      <a:pt x="1800" y="42"/>
                    </a:lnTo>
                    <a:lnTo>
                      <a:pt x="1570" y="293"/>
                    </a:lnTo>
                    <a:lnTo>
                      <a:pt x="1466" y="502"/>
                    </a:lnTo>
                    <a:lnTo>
                      <a:pt x="1382" y="607"/>
                    </a:lnTo>
                    <a:lnTo>
                      <a:pt x="1466" y="753"/>
                    </a:lnTo>
                    <a:lnTo>
                      <a:pt x="1298" y="1402"/>
                    </a:lnTo>
                    <a:lnTo>
                      <a:pt x="629" y="1779"/>
                    </a:lnTo>
                    <a:lnTo>
                      <a:pt x="566" y="1925"/>
                    </a:lnTo>
                    <a:lnTo>
                      <a:pt x="691" y="2030"/>
                    </a:lnTo>
                    <a:lnTo>
                      <a:pt x="733" y="2134"/>
                    </a:lnTo>
                    <a:lnTo>
                      <a:pt x="650" y="2281"/>
                    </a:lnTo>
                    <a:lnTo>
                      <a:pt x="670" y="2448"/>
                    </a:lnTo>
                    <a:lnTo>
                      <a:pt x="796" y="2616"/>
                    </a:lnTo>
                    <a:lnTo>
                      <a:pt x="796" y="2762"/>
                    </a:lnTo>
                    <a:lnTo>
                      <a:pt x="691" y="2846"/>
                    </a:lnTo>
                    <a:lnTo>
                      <a:pt x="670" y="2950"/>
                    </a:lnTo>
                    <a:lnTo>
                      <a:pt x="754" y="3013"/>
                    </a:lnTo>
                    <a:lnTo>
                      <a:pt x="796" y="3076"/>
                    </a:lnTo>
                    <a:lnTo>
                      <a:pt x="796" y="3243"/>
                    </a:lnTo>
                    <a:lnTo>
                      <a:pt x="859" y="3285"/>
                    </a:lnTo>
                    <a:lnTo>
                      <a:pt x="775" y="3390"/>
                    </a:lnTo>
                    <a:lnTo>
                      <a:pt x="670" y="3453"/>
                    </a:lnTo>
                    <a:lnTo>
                      <a:pt x="524" y="3599"/>
                    </a:lnTo>
                    <a:lnTo>
                      <a:pt x="357" y="3997"/>
                    </a:lnTo>
                    <a:lnTo>
                      <a:pt x="252" y="4164"/>
                    </a:lnTo>
                    <a:lnTo>
                      <a:pt x="210" y="4582"/>
                    </a:lnTo>
                    <a:lnTo>
                      <a:pt x="126" y="4645"/>
                    </a:lnTo>
                    <a:lnTo>
                      <a:pt x="147" y="5022"/>
                    </a:lnTo>
                    <a:lnTo>
                      <a:pt x="252" y="5210"/>
                    </a:lnTo>
                    <a:lnTo>
                      <a:pt x="252" y="5461"/>
                    </a:lnTo>
                    <a:lnTo>
                      <a:pt x="168" y="5566"/>
                    </a:lnTo>
                    <a:lnTo>
                      <a:pt x="168" y="5859"/>
                    </a:lnTo>
                    <a:lnTo>
                      <a:pt x="22" y="5942"/>
                    </a:lnTo>
                    <a:lnTo>
                      <a:pt x="1" y="6152"/>
                    </a:lnTo>
                    <a:lnTo>
                      <a:pt x="43" y="6424"/>
                    </a:lnTo>
                    <a:lnTo>
                      <a:pt x="147" y="6570"/>
                    </a:lnTo>
                    <a:lnTo>
                      <a:pt x="168" y="6675"/>
                    </a:lnTo>
                    <a:lnTo>
                      <a:pt x="315" y="6884"/>
                    </a:lnTo>
                    <a:lnTo>
                      <a:pt x="378" y="7051"/>
                    </a:lnTo>
                    <a:lnTo>
                      <a:pt x="461" y="7407"/>
                    </a:lnTo>
                    <a:lnTo>
                      <a:pt x="545" y="7470"/>
                    </a:lnTo>
                    <a:lnTo>
                      <a:pt x="587" y="7930"/>
                    </a:lnTo>
                    <a:lnTo>
                      <a:pt x="566" y="8181"/>
                    </a:lnTo>
                    <a:lnTo>
                      <a:pt x="461" y="8202"/>
                    </a:lnTo>
                    <a:lnTo>
                      <a:pt x="357" y="8453"/>
                    </a:lnTo>
                    <a:lnTo>
                      <a:pt x="378" y="8683"/>
                    </a:lnTo>
                    <a:lnTo>
                      <a:pt x="252" y="8872"/>
                    </a:lnTo>
                    <a:lnTo>
                      <a:pt x="336" y="8935"/>
                    </a:lnTo>
                    <a:lnTo>
                      <a:pt x="440" y="9123"/>
                    </a:lnTo>
                    <a:lnTo>
                      <a:pt x="461" y="9332"/>
                    </a:lnTo>
                    <a:lnTo>
                      <a:pt x="336" y="9458"/>
                    </a:lnTo>
                    <a:lnTo>
                      <a:pt x="210" y="9709"/>
                    </a:lnTo>
                    <a:lnTo>
                      <a:pt x="210" y="10085"/>
                    </a:lnTo>
                    <a:lnTo>
                      <a:pt x="210" y="10253"/>
                    </a:lnTo>
                    <a:lnTo>
                      <a:pt x="147" y="10483"/>
                    </a:lnTo>
                    <a:lnTo>
                      <a:pt x="482" y="11173"/>
                    </a:lnTo>
                    <a:lnTo>
                      <a:pt x="419" y="11278"/>
                    </a:lnTo>
                    <a:lnTo>
                      <a:pt x="252" y="11341"/>
                    </a:lnTo>
                    <a:lnTo>
                      <a:pt x="231" y="11655"/>
                    </a:lnTo>
                    <a:lnTo>
                      <a:pt x="22" y="11948"/>
                    </a:lnTo>
                    <a:lnTo>
                      <a:pt x="43" y="12157"/>
                    </a:lnTo>
                    <a:lnTo>
                      <a:pt x="147" y="12345"/>
                    </a:lnTo>
                    <a:lnTo>
                      <a:pt x="126" y="12764"/>
                    </a:lnTo>
                    <a:lnTo>
                      <a:pt x="147" y="13119"/>
                    </a:lnTo>
                    <a:lnTo>
                      <a:pt x="210" y="13391"/>
                    </a:lnTo>
                    <a:lnTo>
                      <a:pt x="315" y="13433"/>
                    </a:lnTo>
                    <a:lnTo>
                      <a:pt x="357" y="13538"/>
                    </a:lnTo>
                    <a:lnTo>
                      <a:pt x="336" y="13705"/>
                    </a:lnTo>
                    <a:lnTo>
                      <a:pt x="210" y="13789"/>
                    </a:lnTo>
                    <a:lnTo>
                      <a:pt x="231" y="14103"/>
                    </a:lnTo>
                    <a:cubicBezTo>
                      <a:pt x="252" y="14165"/>
                      <a:pt x="252" y="14270"/>
                      <a:pt x="273" y="14354"/>
                    </a:cubicBezTo>
                    <a:lnTo>
                      <a:pt x="273" y="14375"/>
                    </a:lnTo>
                    <a:lnTo>
                      <a:pt x="461" y="14437"/>
                    </a:lnTo>
                    <a:lnTo>
                      <a:pt x="461" y="14626"/>
                    </a:lnTo>
                    <a:lnTo>
                      <a:pt x="461" y="14772"/>
                    </a:lnTo>
                    <a:lnTo>
                      <a:pt x="566" y="15002"/>
                    </a:lnTo>
                    <a:lnTo>
                      <a:pt x="608" y="15274"/>
                    </a:lnTo>
                    <a:lnTo>
                      <a:pt x="712" y="15295"/>
                    </a:lnTo>
                    <a:lnTo>
                      <a:pt x="796" y="15253"/>
                    </a:lnTo>
                    <a:lnTo>
                      <a:pt x="880" y="15274"/>
                    </a:lnTo>
                    <a:lnTo>
                      <a:pt x="880" y="15400"/>
                    </a:lnTo>
                    <a:lnTo>
                      <a:pt x="754" y="15567"/>
                    </a:lnTo>
                    <a:lnTo>
                      <a:pt x="482" y="15567"/>
                    </a:lnTo>
                    <a:lnTo>
                      <a:pt x="440" y="15672"/>
                    </a:lnTo>
                    <a:lnTo>
                      <a:pt x="524" y="15735"/>
                    </a:lnTo>
                    <a:lnTo>
                      <a:pt x="545" y="15714"/>
                    </a:lnTo>
                    <a:lnTo>
                      <a:pt x="670" y="15714"/>
                    </a:lnTo>
                    <a:lnTo>
                      <a:pt x="859" y="15839"/>
                    </a:lnTo>
                    <a:lnTo>
                      <a:pt x="984" y="16049"/>
                    </a:lnTo>
                    <a:lnTo>
                      <a:pt x="984" y="16195"/>
                    </a:lnTo>
                    <a:lnTo>
                      <a:pt x="838" y="16321"/>
                    </a:lnTo>
                    <a:lnTo>
                      <a:pt x="838" y="16425"/>
                    </a:lnTo>
                    <a:lnTo>
                      <a:pt x="901" y="16572"/>
                    </a:lnTo>
                    <a:lnTo>
                      <a:pt x="963" y="16885"/>
                    </a:lnTo>
                    <a:lnTo>
                      <a:pt x="1047" y="17137"/>
                    </a:lnTo>
                    <a:lnTo>
                      <a:pt x="942" y="17241"/>
                    </a:lnTo>
                    <a:lnTo>
                      <a:pt x="901" y="17367"/>
                    </a:lnTo>
                    <a:lnTo>
                      <a:pt x="1005" y="17618"/>
                    </a:lnTo>
                    <a:lnTo>
                      <a:pt x="901" y="17764"/>
                    </a:lnTo>
                    <a:lnTo>
                      <a:pt x="859" y="18015"/>
                    </a:lnTo>
                    <a:lnTo>
                      <a:pt x="942" y="18246"/>
                    </a:lnTo>
                    <a:lnTo>
                      <a:pt x="984" y="18559"/>
                    </a:lnTo>
                    <a:lnTo>
                      <a:pt x="942" y="18852"/>
                    </a:lnTo>
                    <a:lnTo>
                      <a:pt x="733" y="19062"/>
                    </a:lnTo>
                    <a:lnTo>
                      <a:pt x="587" y="19250"/>
                    </a:lnTo>
                    <a:lnTo>
                      <a:pt x="524" y="19752"/>
                    </a:lnTo>
                    <a:cubicBezTo>
                      <a:pt x="545" y="19815"/>
                      <a:pt x="545" y="19898"/>
                      <a:pt x="566" y="19982"/>
                    </a:cubicBezTo>
                    <a:lnTo>
                      <a:pt x="796" y="20422"/>
                    </a:lnTo>
                    <a:lnTo>
                      <a:pt x="942" y="20422"/>
                    </a:lnTo>
                    <a:lnTo>
                      <a:pt x="1047" y="20317"/>
                    </a:lnTo>
                    <a:lnTo>
                      <a:pt x="1214" y="20233"/>
                    </a:lnTo>
                    <a:lnTo>
                      <a:pt x="1361" y="20233"/>
                    </a:lnTo>
                    <a:lnTo>
                      <a:pt x="1361" y="20401"/>
                    </a:lnTo>
                    <a:lnTo>
                      <a:pt x="1382" y="20735"/>
                    </a:lnTo>
                    <a:lnTo>
                      <a:pt x="1507" y="20840"/>
                    </a:lnTo>
                    <a:lnTo>
                      <a:pt x="1570" y="21049"/>
                    </a:lnTo>
                    <a:lnTo>
                      <a:pt x="1633" y="21279"/>
                    </a:lnTo>
                    <a:lnTo>
                      <a:pt x="1926" y="21321"/>
                    </a:lnTo>
                    <a:lnTo>
                      <a:pt x="2030" y="21363"/>
                    </a:lnTo>
                    <a:lnTo>
                      <a:pt x="2449" y="21279"/>
                    </a:lnTo>
                    <a:lnTo>
                      <a:pt x="3181" y="21279"/>
                    </a:lnTo>
                    <a:lnTo>
                      <a:pt x="3244" y="21342"/>
                    </a:lnTo>
                    <a:lnTo>
                      <a:pt x="3370" y="21363"/>
                    </a:lnTo>
                    <a:lnTo>
                      <a:pt x="3516" y="21489"/>
                    </a:lnTo>
                    <a:lnTo>
                      <a:pt x="3663" y="21551"/>
                    </a:lnTo>
                    <a:lnTo>
                      <a:pt x="3704" y="21551"/>
                    </a:lnTo>
                    <a:lnTo>
                      <a:pt x="3704" y="21447"/>
                    </a:lnTo>
                    <a:lnTo>
                      <a:pt x="3600" y="21363"/>
                    </a:lnTo>
                    <a:lnTo>
                      <a:pt x="3411" y="21238"/>
                    </a:lnTo>
                    <a:lnTo>
                      <a:pt x="3391" y="21133"/>
                    </a:lnTo>
                    <a:lnTo>
                      <a:pt x="3286" y="21028"/>
                    </a:lnTo>
                    <a:lnTo>
                      <a:pt x="3202" y="21049"/>
                    </a:lnTo>
                    <a:lnTo>
                      <a:pt x="3160" y="21007"/>
                    </a:lnTo>
                    <a:lnTo>
                      <a:pt x="3244" y="20945"/>
                    </a:lnTo>
                    <a:lnTo>
                      <a:pt x="3265" y="20861"/>
                    </a:lnTo>
                    <a:lnTo>
                      <a:pt x="3244" y="20840"/>
                    </a:lnTo>
                    <a:lnTo>
                      <a:pt x="3244" y="20756"/>
                    </a:lnTo>
                    <a:lnTo>
                      <a:pt x="3139" y="20505"/>
                    </a:lnTo>
                    <a:lnTo>
                      <a:pt x="3035" y="20317"/>
                    </a:lnTo>
                    <a:lnTo>
                      <a:pt x="2993" y="20129"/>
                    </a:lnTo>
                    <a:lnTo>
                      <a:pt x="3077" y="19961"/>
                    </a:lnTo>
                    <a:lnTo>
                      <a:pt x="3202" y="19857"/>
                    </a:lnTo>
                    <a:lnTo>
                      <a:pt x="3265" y="19752"/>
                    </a:lnTo>
                    <a:lnTo>
                      <a:pt x="3202" y="19689"/>
                    </a:lnTo>
                    <a:lnTo>
                      <a:pt x="3202" y="19585"/>
                    </a:lnTo>
                    <a:lnTo>
                      <a:pt x="3160" y="19501"/>
                    </a:lnTo>
                    <a:lnTo>
                      <a:pt x="3244" y="19564"/>
                    </a:lnTo>
                    <a:lnTo>
                      <a:pt x="3307" y="19647"/>
                    </a:lnTo>
                    <a:lnTo>
                      <a:pt x="3391" y="19668"/>
                    </a:lnTo>
                    <a:lnTo>
                      <a:pt x="3516" y="19564"/>
                    </a:lnTo>
                    <a:lnTo>
                      <a:pt x="3558" y="19480"/>
                    </a:lnTo>
                    <a:lnTo>
                      <a:pt x="3663" y="19354"/>
                    </a:lnTo>
                    <a:lnTo>
                      <a:pt x="3683" y="19250"/>
                    </a:lnTo>
                    <a:lnTo>
                      <a:pt x="3663" y="19062"/>
                    </a:lnTo>
                    <a:lnTo>
                      <a:pt x="3579" y="19041"/>
                    </a:lnTo>
                    <a:lnTo>
                      <a:pt x="3516" y="19082"/>
                    </a:lnTo>
                    <a:lnTo>
                      <a:pt x="3516" y="19082"/>
                    </a:lnTo>
                    <a:lnTo>
                      <a:pt x="3558" y="19020"/>
                    </a:lnTo>
                    <a:lnTo>
                      <a:pt x="3663" y="18915"/>
                    </a:lnTo>
                    <a:lnTo>
                      <a:pt x="3704" y="18769"/>
                    </a:lnTo>
                    <a:lnTo>
                      <a:pt x="3725" y="18643"/>
                    </a:lnTo>
                    <a:lnTo>
                      <a:pt x="3872" y="18518"/>
                    </a:lnTo>
                    <a:lnTo>
                      <a:pt x="3976" y="18518"/>
                    </a:lnTo>
                    <a:lnTo>
                      <a:pt x="4018" y="18392"/>
                    </a:lnTo>
                    <a:lnTo>
                      <a:pt x="4102" y="18287"/>
                    </a:lnTo>
                    <a:lnTo>
                      <a:pt x="4144" y="18246"/>
                    </a:lnTo>
                    <a:lnTo>
                      <a:pt x="4186" y="18141"/>
                    </a:lnTo>
                    <a:lnTo>
                      <a:pt x="4248" y="18099"/>
                    </a:lnTo>
                    <a:lnTo>
                      <a:pt x="4332" y="17994"/>
                    </a:lnTo>
                    <a:lnTo>
                      <a:pt x="4311" y="17932"/>
                    </a:lnTo>
                    <a:lnTo>
                      <a:pt x="4311" y="17869"/>
                    </a:lnTo>
                    <a:lnTo>
                      <a:pt x="4395" y="17806"/>
                    </a:lnTo>
                    <a:lnTo>
                      <a:pt x="4290" y="17702"/>
                    </a:lnTo>
                    <a:lnTo>
                      <a:pt x="4207" y="17702"/>
                    </a:lnTo>
                    <a:lnTo>
                      <a:pt x="4311" y="17597"/>
                    </a:lnTo>
                    <a:lnTo>
                      <a:pt x="4311" y="17492"/>
                    </a:lnTo>
                    <a:lnTo>
                      <a:pt x="4227" y="17367"/>
                    </a:lnTo>
                    <a:lnTo>
                      <a:pt x="4227" y="17423"/>
                    </a:lnTo>
                    <a:lnTo>
                      <a:pt x="4186" y="17409"/>
                    </a:lnTo>
                    <a:lnTo>
                      <a:pt x="4123" y="17429"/>
                    </a:lnTo>
                    <a:lnTo>
                      <a:pt x="4018" y="17429"/>
                    </a:lnTo>
                    <a:lnTo>
                      <a:pt x="3830" y="17471"/>
                    </a:lnTo>
                    <a:lnTo>
                      <a:pt x="3600" y="17262"/>
                    </a:lnTo>
                    <a:lnTo>
                      <a:pt x="3453" y="17137"/>
                    </a:lnTo>
                    <a:lnTo>
                      <a:pt x="3370" y="17095"/>
                    </a:lnTo>
                    <a:lnTo>
                      <a:pt x="3265" y="16990"/>
                    </a:lnTo>
                    <a:lnTo>
                      <a:pt x="3139" y="16781"/>
                    </a:lnTo>
                    <a:lnTo>
                      <a:pt x="3139" y="16655"/>
                    </a:lnTo>
                    <a:lnTo>
                      <a:pt x="3056" y="16551"/>
                    </a:lnTo>
                    <a:lnTo>
                      <a:pt x="3056" y="16467"/>
                    </a:lnTo>
                    <a:lnTo>
                      <a:pt x="3181" y="16362"/>
                    </a:lnTo>
                    <a:lnTo>
                      <a:pt x="3244" y="16258"/>
                    </a:lnTo>
                    <a:lnTo>
                      <a:pt x="3286" y="16132"/>
                    </a:lnTo>
                    <a:lnTo>
                      <a:pt x="3370" y="16111"/>
                    </a:lnTo>
                    <a:lnTo>
                      <a:pt x="3474" y="16007"/>
                    </a:lnTo>
                    <a:lnTo>
                      <a:pt x="3600" y="15986"/>
                    </a:lnTo>
                    <a:lnTo>
                      <a:pt x="3704" y="15881"/>
                    </a:lnTo>
                    <a:lnTo>
                      <a:pt x="3872" y="15839"/>
                    </a:lnTo>
                    <a:lnTo>
                      <a:pt x="3976" y="15881"/>
                    </a:lnTo>
                    <a:lnTo>
                      <a:pt x="4144" y="15839"/>
                    </a:lnTo>
                    <a:lnTo>
                      <a:pt x="4144" y="15797"/>
                    </a:lnTo>
                    <a:lnTo>
                      <a:pt x="4102" y="15735"/>
                    </a:lnTo>
                    <a:lnTo>
                      <a:pt x="3997" y="15693"/>
                    </a:lnTo>
                    <a:lnTo>
                      <a:pt x="4018" y="15630"/>
                    </a:lnTo>
                    <a:lnTo>
                      <a:pt x="4039" y="15567"/>
                    </a:lnTo>
                    <a:lnTo>
                      <a:pt x="4207" y="15463"/>
                    </a:lnTo>
                    <a:lnTo>
                      <a:pt x="4186" y="15421"/>
                    </a:lnTo>
                    <a:lnTo>
                      <a:pt x="4227" y="15358"/>
                    </a:lnTo>
                    <a:lnTo>
                      <a:pt x="4227" y="15295"/>
                    </a:lnTo>
                    <a:lnTo>
                      <a:pt x="4102" y="15128"/>
                    </a:lnTo>
                    <a:lnTo>
                      <a:pt x="4123" y="15065"/>
                    </a:lnTo>
                    <a:lnTo>
                      <a:pt x="4123" y="14981"/>
                    </a:lnTo>
                    <a:lnTo>
                      <a:pt x="4018" y="14940"/>
                    </a:lnTo>
                    <a:lnTo>
                      <a:pt x="3997" y="14772"/>
                    </a:lnTo>
                    <a:lnTo>
                      <a:pt x="4081" y="14668"/>
                    </a:lnTo>
                    <a:lnTo>
                      <a:pt x="4123" y="14563"/>
                    </a:lnTo>
                    <a:lnTo>
                      <a:pt x="4081" y="14521"/>
                    </a:lnTo>
                    <a:lnTo>
                      <a:pt x="4144" y="14437"/>
                    </a:lnTo>
                    <a:lnTo>
                      <a:pt x="4332" y="14354"/>
                    </a:lnTo>
                    <a:lnTo>
                      <a:pt x="4458" y="14249"/>
                    </a:lnTo>
                    <a:lnTo>
                      <a:pt x="4458" y="14207"/>
                    </a:lnTo>
                    <a:lnTo>
                      <a:pt x="4311" y="14144"/>
                    </a:lnTo>
                    <a:lnTo>
                      <a:pt x="4207" y="14144"/>
                    </a:lnTo>
                    <a:lnTo>
                      <a:pt x="4144" y="14061"/>
                    </a:lnTo>
                    <a:lnTo>
                      <a:pt x="4186" y="14019"/>
                    </a:lnTo>
                    <a:lnTo>
                      <a:pt x="4290" y="13935"/>
                    </a:lnTo>
                    <a:lnTo>
                      <a:pt x="4437" y="13893"/>
                    </a:lnTo>
                    <a:lnTo>
                      <a:pt x="4562" y="13956"/>
                    </a:lnTo>
                    <a:lnTo>
                      <a:pt x="4562" y="14040"/>
                    </a:lnTo>
                    <a:lnTo>
                      <a:pt x="4541" y="14082"/>
                    </a:lnTo>
                    <a:lnTo>
                      <a:pt x="4604" y="14186"/>
                    </a:lnTo>
                    <a:lnTo>
                      <a:pt x="4667" y="14228"/>
                    </a:lnTo>
                    <a:lnTo>
                      <a:pt x="4918" y="14082"/>
                    </a:lnTo>
                    <a:lnTo>
                      <a:pt x="4939" y="13998"/>
                    </a:lnTo>
                    <a:lnTo>
                      <a:pt x="4876" y="13852"/>
                    </a:lnTo>
                    <a:lnTo>
                      <a:pt x="4813" y="13747"/>
                    </a:lnTo>
                    <a:lnTo>
                      <a:pt x="4855" y="13726"/>
                    </a:lnTo>
                    <a:lnTo>
                      <a:pt x="4876" y="13621"/>
                    </a:lnTo>
                    <a:lnTo>
                      <a:pt x="4813" y="13496"/>
                    </a:lnTo>
                    <a:lnTo>
                      <a:pt x="4730" y="13496"/>
                    </a:lnTo>
                    <a:lnTo>
                      <a:pt x="4625" y="13559"/>
                    </a:lnTo>
                    <a:lnTo>
                      <a:pt x="4541" y="13559"/>
                    </a:lnTo>
                    <a:lnTo>
                      <a:pt x="4499" y="13621"/>
                    </a:lnTo>
                    <a:lnTo>
                      <a:pt x="4520" y="13642"/>
                    </a:lnTo>
                    <a:lnTo>
                      <a:pt x="4625" y="13684"/>
                    </a:lnTo>
                    <a:lnTo>
                      <a:pt x="4625" y="13726"/>
                    </a:lnTo>
                    <a:lnTo>
                      <a:pt x="4437" y="13789"/>
                    </a:lnTo>
                    <a:lnTo>
                      <a:pt x="4353" y="13747"/>
                    </a:lnTo>
                    <a:lnTo>
                      <a:pt x="4416" y="13705"/>
                    </a:lnTo>
                    <a:lnTo>
                      <a:pt x="4499" y="13684"/>
                    </a:lnTo>
                    <a:lnTo>
                      <a:pt x="4437" y="13642"/>
                    </a:lnTo>
                    <a:lnTo>
                      <a:pt x="4248" y="13642"/>
                    </a:lnTo>
                    <a:lnTo>
                      <a:pt x="4123" y="13580"/>
                    </a:lnTo>
                    <a:lnTo>
                      <a:pt x="4102" y="13475"/>
                    </a:lnTo>
                    <a:lnTo>
                      <a:pt x="4102" y="13203"/>
                    </a:lnTo>
                    <a:lnTo>
                      <a:pt x="4039" y="12994"/>
                    </a:lnTo>
                    <a:lnTo>
                      <a:pt x="3914" y="12889"/>
                    </a:lnTo>
                    <a:lnTo>
                      <a:pt x="3914" y="12680"/>
                    </a:lnTo>
                    <a:lnTo>
                      <a:pt x="4018" y="12575"/>
                    </a:lnTo>
                    <a:lnTo>
                      <a:pt x="4102" y="12575"/>
                    </a:lnTo>
                    <a:lnTo>
                      <a:pt x="4081" y="12659"/>
                    </a:lnTo>
                    <a:lnTo>
                      <a:pt x="4102" y="12680"/>
                    </a:lnTo>
                    <a:lnTo>
                      <a:pt x="4227" y="12680"/>
                    </a:lnTo>
                    <a:lnTo>
                      <a:pt x="4437" y="12764"/>
                    </a:lnTo>
                    <a:lnTo>
                      <a:pt x="4646" y="12910"/>
                    </a:lnTo>
                    <a:lnTo>
                      <a:pt x="4834" y="12973"/>
                    </a:lnTo>
                    <a:lnTo>
                      <a:pt x="5148" y="12973"/>
                    </a:lnTo>
                    <a:lnTo>
                      <a:pt x="5336" y="12847"/>
                    </a:lnTo>
                    <a:lnTo>
                      <a:pt x="5295" y="12805"/>
                    </a:lnTo>
                    <a:lnTo>
                      <a:pt x="5441" y="12701"/>
                    </a:lnTo>
                    <a:lnTo>
                      <a:pt x="5462" y="12596"/>
                    </a:lnTo>
                    <a:lnTo>
                      <a:pt x="5441" y="12533"/>
                    </a:lnTo>
                    <a:lnTo>
                      <a:pt x="5462" y="12471"/>
                    </a:lnTo>
                    <a:lnTo>
                      <a:pt x="5483" y="12366"/>
                    </a:lnTo>
                    <a:lnTo>
                      <a:pt x="5378" y="12345"/>
                    </a:lnTo>
                    <a:lnTo>
                      <a:pt x="5295" y="12220"/>
                    </a:lnTo>
                    <a:lnTo>
                      <a:pt x="5295" y="12115"/>
                    </a:lnTo>
                    <a:lnTo>
                      <a:pt x="5357" y="12031"/>
                    </a:lnTo>
                    <a:lnTo>
                      <a:pt x="5336" y="11968"/>
                    </a:lnTo>
                    <a:lnTo>
                      <a:pt x="5441" y="11864"/>
                    </a:lnTo>
                    <a:lnTo>
                      <a:pt x="5441" y="11843"/>
                    </a:lnTo>
                    <a:lnTo>
                      <a:pt x="5483" y="11843"/>
                    </a:lnTo>
                    <a:lnTo>
                      <a:pt x="5504" y="11759"/>
                    </a:lnTo>
                    <a:lnTo>
                      <a:pt x="5483" y="11655"/>
                    </a:lnTo>
                    <a:lnTo>
                      <a:pt x="5378" y="11655"/>
                    </a:lnTo>
                    <a:lnTo>
                      <a:pt x="5378" y="11613"/>
                    </a:lnTo>
                    <a:lnTo>
                      <a:pt x="5336" y="11529"/>
                    </a:lnTo>
                    <a:lnTo>
                      <a:pt x="5336" y="11320"/>
                    </a:lnTo>
                    <a:lnTo>
                      <a:pt x="5295" y="11236"/>
                    </a:lnTo>
                    <a:lnTo>
                      <a:pt x="5295" y="11131"/>
                    </a:lnTo>
                    <a:lnTo>
                      <a:pt x="5336" y="11111"/>
                    </a:lnTo>
                    <a:lnTo>
                      <a:pt x="5378" y="11194"/>
                    </a:lnTo>
                    <a:lnTo>
                      <a:pt x="5462" y="11194"/>
                    </a:lnTo>
                    <a:lnTo>
                      <a:pt x="5608" y="11236"/>
                    </a:lnTo>
                    <a:lnTo>
                      <a:pt x="5755" y="11320"/>
                    </a:lnTo>
                    <a:lnTo>
                      <a:pt x="5859" y="11320"/>
                    </a:lnTo>
                    <a:lnTo>
                      <a:pt x="6027" y="11299"/>
                    </a:lnTo>
                    <a:lnTo>
                      <a:pt x="6215" y="11320"/>
                    </a:lnTo>
                    <a:lnTo>
                      <a:pt x="6445" y="11320"/>
                    </a:lnTo>
                    <a:lnTo>
                      <a:pt x="6843" y="11215"/>
                    </a:lnTo>
                    <a:lnTo>
                      <a:pt x="7178" y="11069"/>
                    </a:lnTo>
                    <a:lnTo>
                      <a:pt x="7220" y="10985"/>
                    </a:lnTo>
                    <a:lnTo>
                      <a:pt x="7261" y="11027"/>
                    </a:lnTo>
                    <a:lnTo>
                      <a:pt x="7492" y="10964"/>
                    </a:lnTo>
                    <a:lnTo>
                      <a:pt x="7805" y="10776"/>
                    </a:lnTo>
                    <a:lnTo>
                      <a:pt x="7868" y="10671"/>
                    </a:lnTo>
                    <a:lnTo>
                      <a:pt x="7826" y="10546"/>
                    </a:lnTo>
                    <a:lnTo>
                      <a:pt x="7889" y="10357"/>
                    </a:lnTo>
                    <a:lnTo>
                      <a:pt x="7931" y="10336"/>
                    </a:lnTo>
                    <a:lnTo>
                      <a:pt x="7973" y="10378"/>
                    </a:lnTo>
                    <a:lnTo>
                      <a:pt x="8015" y="10336"/>
                    </a:lnTo>
                    <a:lnTo>
                      <a:pt x="8077" y="10148"/>
                    </a:lnTo>
                    <a:lnTo>
                      <a:pt x="8182" y="9960"/>
                    </a:lnTo>
                    <a:lnTo>
                      <a:pt x="8203" y="9855"/>
                    </a:lnTo>
                    <a:lnTo>
                      <a:pt x="8203" y="9625"/>
                    </a:lnTo>
                    <a:lnTo>
                      <a:pt x="8182" y="9520"/>
                    </a:lnTo>
                    <a:lnTo>
                      <a:pt x="8140" y="9520"/>
                    </a:lnTo>
                    <a:lnTo>
                      <a:pt x="8077" y="9604"/>
                    </a:lnTo>
                    <a:lnTo>
                      <a:pt x="7931" y="9604"/>
                    </a:lnTo>
                    <a:lnTo>
                      <a:pt x="7784" y="9499"/>
                    </a:lnTo>
                    <a:lnTo>
                      <a:pt x="7701" y="9332"/>
                    </a:lnTo>
                    <a:lnTo>
                      <a:pt x="7701" y="9248"/>
                    </a:lnTo>
                    <a:lnTo>
                      <a:pt x="7826" y="8976"/>
                    </a:lnTo>
                    <a:lnTo>
                      <a:pt x="7826" y="8872"/>
                    </a:lnTo>
                    <a:lnTo>
                      <a:pt x="7764" y="8788"/>
                    </a:lnTo>
                    <a:lnTo>
                      <a:pt x="7471" y="8558"/>
                    </a:lnTo>
                    <a:lnTo>
                      <a:pt x="7240" y="8453"/>
                    </a:lnTo>
                    <a:lnTo>
                      <a:pt x="6989" y="8265"/>
                    </a:lnTo>
                    <a:lnTo>
                      <a:pt x="6948" y="8160"/>
                    </a:lnTo>
                    <a:lnTo>
                      <a:pt x="6968" y="8139"/>
                    </a:lnTo>
                    <a:lnTo>
                      <a:pt x="6968" y="8035"/>
                    </a:lnTo>
                    <a:lnTo>
                      <a:pt x="6885" y="7951"/>
                    </a:lnTo>
                    <a:lnTo>
                      <a:pt x="6927" y="7888"/>
                    </a:lnTo>
                    <a:lnTo>
                      <a:pt x="6864" y="7679"/>
                    </a:lnTo>
                    <a:lnTo>
                      <a:pt x="6885" y="7449"/>
                    </a:lnTo>
                    <a:lnTo>
                      <a:pt x="6927" y="7240"/>
                    </a:lnTo>
                    <a:lnTo>
                      <a:pt x="7010" y="7156"/>
                    </a:lnTo>
                    <a:lnTo>
                      <a:pt x="7031" y="7093"/>
                    </a:lnTo>
                    <a:lnTo>
                      <a:pt x="6968" y="6905"/>
                    </a:lnTo>
                    <a:lnTo>
                      <a:pt x="6948" y="6633"/>
                    </a:lnTo>
                    <a:lnTo>
                      <a:pt x="7010" y="6591"/>
                    </a:lnTo>
                    <a:lnTo>
                      <a:pt x="6948" y="6403"/>
                    </a:lnTo>
                    <a:lnTo>
                      <a:pt x="7031" y="6277"/>
                    </a:lnTo>
                    <a:lnTo>
                      <a:pt x="7031" y="6173"/>
                    </a:lnTo>
                    <a:lnTo>
                      <a:pt x="7073" y="6089"/>
                    </a:lnTo>
                    <a:lnTo>
                      <a:pt x="7115" y="5838"/>
                    </a:lnTo>
                    <a:lnTo>
                      <a:pt x="7073" y="5733"/>
                    </a:lnTo>
                    <a:lnTo>
                      <a:pt x="7136" y="5650"/>
                    </a:lnTo>
                    <a:lnTo>
                      <a:pt x="7115" y="5461"/>
                    </a:lnTo>
                    <a:lnTo>
                      <a:pt x="7220" y="5336"/>
                    </a:lnTo>
                    <a:lnTo>
                      <a:pt x="7261" y="5210"/>
                    </a:lnTo>
                    <a:lnTo>
                      <a:pt x="7261" y="5168"/>
                    </a:lnTo>
                    <a:lnTo>
                      <a:pt x="7282" y="5126"/>
                    </a:lnTo>
                    <a:lnTo>
                      <a:pt x="7387" y="5043"/>
                    </a:lnTo>
                    <a:lnTo>
                      <a:pt x="7387" y="5001"/>
                    </a:lnTo>
                    <a:lnTo>
                      <a:pt x="7492" y="4833"/>
                    </a:lnTo>
                    <a:lnTo>
                      <a:pt x="7575" y="4750"/>
                    </a:lnTo>
                    <a:lnTo>
                      <a:pt x="7680" y="4541"/>
                    </a:lnTo>
                    <a:lnTo>
                      <a:pt x="7722" y="4478"/>
                    </a:lnTo>
                    <a:lnTo>
                      <a:pt x="7805" y="4436"/>
                    </a:lnTo>
                    <a:lnTo>
                      <a:pt x="7805" y="4310"/>
                    </a:lnTo>
                    <a:lnTo>
                      <a:pt x="7826" y="4227"/>
                    </a:lnTo>
                    <a:lnTo>
                      <a:pt x="8015" y="3997"/>
                    </a:lnTo>
                    <a:lnTo>
                      <a:pt x="8098" y="3997"/>
                    </a:lnTo>
                    <a:lnTo>
                      <a:pt x="8182" y="3976"/>
                    </a:lnTo>
                    <a:lnTo>
                      <a:pt x="8182" y="3850"/>
                    </a:lnTo>
                    <a:lnTo>
                      <a:pt x="8266" y="3808"/>
                    </a:lnTo>
                    <a:lnTo>
                      <a:pt x="8475" y="3641"/>
                    </a:lnTo>
                    <a:lnTo>
                      <a:pt x="8538" y="3599"/>
                    </a:lnTo>
                    <a:lnTo>
                      <a:pt x="8600" y="3536"/>
                    </a:lnTo>
                    <a:lnTo>
                      <a:pt x="8831" y="3369"/>
                    </a:lnTo>
                    <a:lnTo>
                      <a:pt x="8852" y="3390"/>
                    </a:lnTo>
                    <a:lnTo>
                      <a:pt x="8935" y="3327"/>
                    </a:lnTo>
                    <a:lnTo>
                      <a:pt x="8956" y="3264"/>
                    </a:lnTo>
                    <a:lnTo>
                      <a:pt x="9103" y="3181"/>
                    </a:lnTo>
                    <a:lnTo>
                      <a:pt x="9207" y="3181"/>
                    </a:lnTo>
                    <a:lnTo>
                      <a:pt x="9228" y="3118"/>
                    </a:lnTo>
                    <a:lnTo>
                      <a:pt x="9207" y="2909"/>
                    </a:lnTo>
                    <a:lnTo>
                      <a:pt x="9165" y="2657"/>
                    </a:lnTo>
                    <a:lnTo>
                      <a:pt x="9165" y="2490"/>
                    </a:lnTo>
                    <a:lnTo>
                      <a:pt x="9061" y="2239"/>
                    </a:lnTo>
                    <a:lnTo>
                      <a:pt x="9061" y="2134"/>
                    </a:lnTo>
                    <a:lnTo>
                      <a:pt x="8810" y="2113"/>
                    </a:lnTo>
                    <a:lnTo>
                      <a:pt x="8705" y="2197"/>
                    </a:lnTo>
                    <a:lnTo>
                      <a:pt x="8684" y="2218"/>
                    </a:lnTo>
                    <a:lnTo>
                      <a:pt x="8684" y="2385"/>
                    </a:lnTo>
                    <a:lnTo>
                      <a:pt x="8705" y="2427"/>
                    </a:lnTo>
                    <a:lnTo>
                      <a:pt x="8705" y="2637"/>
                    </a:lnTo>
                    <a:lnTo>
                      <a:pt x="8600" y="2720"/>
                    </a:lnTo>
                    <a:lnTo>
                      <a:pt x="8517" y="2846"/>
                    </a:lnTo>
                    <a:lnTo>
                      <a:pt x="8496" y="2971"/>
                    </a:lnTo>
                    <a:lnTo>
                      <a:pt x="8224" y="3160"/>
                    </a:lnTo>
                    <a:lnTo>
                      <a:pt x="8182" y="3327"/>
                    </a:lnTo>
                    <a:lnTo>
                      <a:pt x="8077" y="3453"/>
                    </a:lnTo>
                    <a:lnTo>
                      <a:pt x="7952" y="3432"/>
                    </a:lnTo>
                    <a:lnTo>
                      <a:pt x="7889" y="3453"/>
                    </a:lnTo>
                    <a:lnTo>
                      <a:pt x="7784" y="3599"/>
                    </a:lnTo>
                    <a:lnTo>
                      <a:pt x="7743" y="3557"/>
                    </a:lnTo>
                    <a:lnTo>
                      <a:pt x="7659" y="3557"/>
                    </a:lnTo>
                    <a:lnTo>
                      <a:pt x="7533" y="3599"/>
                    </a:lnTo>
                    <a:lnTo>
                      <a:pt x="7282" y="3453"/>
                    </a:lnTo>
                    <a:lnTo>
                      <a:pt x="6948" y="3348"/>
                    </a:lnTo>
                    <a:lnTo>
                      <a:pt x="6529" y="3390"/>
                    </a:lnTo>
                    <a:lnTo>
                      <a:pt x="6424" y="3390"/>
                    </a:lnTo>
                    <a:lnTo>
                      <a:pt x="6445" y="3264"/>
                    </a:lnTo>
                    <a:lnTo>
                      <a:pt x="6634" y="3076"/>
                    </a:lnTo>
                    <a:lnTo>
                      <a:pt x="6717" y="2846"/>
                    </a:lnTo>
                    <a:lnTo>
                      <a:pt x="6696" y="2720"/>
                    </a:lnTo>
                    <a:lnTo>
                      <a:pt x="6738" y="2616"/>
                    </a:lnTo>
                    <a:lnTo>
                      <a:pt x="6843" y="2532"/>
                    </a:lnTo>
                    <a:lnTo>
                      <a:pt x="6927" y="2406"/>
                    </a:lnTo>
                    <a:lnTo>
                      <a:pt x="6948" y="2281"/>
                    </a:lnTo>
                    <a:lnTo>
                      <a:pt x="6864" y="2134"/>
                    </a:lnTo>
                    <a:lnTo>
                      <a:pt x="6696" y="2009"/>
                    </a:lnTo>
                    <a:lnTo>
                      <a:pt x="6550" y="1862"/>
                    </a:lnTo>
                    <a:lnTo>
                      <a:pt x="6215" y="1800"/>
                    </a:lnTo>
                    <a:lnTo>
                      <a:pt x="5964" y="1674"/>
                    </a:lnTo>
                    <a:lnTo>
                      <a:pt x="5692" y="1465"/>
                    </a:lnTo>
                    <a:lnTo>
                      <a:pt x="5587" y="1444"/>
                    </a:lnTo>
                    <a:lnTo>
                      <a:pt x="5357" y="1339"/>
                    </a:lnTo>
                    <a:lnTo>
                      <a:pt x="5023" y="1256"/>
                    </a:lnTo>
                    <a:lnTo>
                      <a:pt x="4939" y="1088"/>
                    </a:lnTo>
                    <a:lnTo>
                      <a:pt x="4813" y="963"/>
                    </a:lnTo>
                    <a:lnTo>
                      <a:pt x="4667" y="942"/>
                    </a:lnTo>
                    <a:lnTo>
                      <a:pt x="4311" y="565"/>
                    </a:lnTo>
                    <a:lnTo>
                      <a:pt x="4186" y="314"/>
                    </a:lnTo>
                    <a:lnTo>
                      <a:pt x="4081" y="293"/>
                    </a:lnTo>
                    <a:lnTo>
                      <a:pt x="3935" y="147"/>
                    </a:lnTo>
                    <a:lnTo>
                      <a:pt x="3914" y="126"/>
                    </a:lnTo>
                    <a:lnTo>
                      <a:pt x="3809" y="21"/>
                    </a:lnTo>
                    <a:lnTo>
                      <a:pt x="3181" y="21"/>
                    </a:lnTo>
                    <a:lnTo>
                      <a:pt x="3077" y="147"/>
                    </a:lnTo>
                    <a:lnTo>
                      <a:pt x="3077" y="251"/>
                    </a:lnTo>
                    <a:lnTo>
                      <a:pt x="2993" y="356"/>
                    </a:lnTo>
                    <a:lnTo>
                      <a:pt x="2993" y="460"/>
                    </a:lnTo>
                    <a:lnTo>
                      <a:pt x="2951" y="544"/>
                    </a:lnTo>
                    <a:lnTo>
                      <a:pt x="2888" y="460"/>
                    </a:lnTo>
                    <a:lnTo>
                      <a:pt x="2826" y="230"/>
                    </a:lnTo>
                    <a:lnTo>
                      <a:pt x="2784" y="84"/>
                    </a:lnTo>
                    <a:lnTo>
                      <a:pt x="2679" y="42"/>
                    </a:lnTo>
                    <a:lnTo>
                      <a:pt x="2470" y="105"/>
                    </a:lnTo>
                    <a:lnTo>
                      <a:pt x="2344" y="84"/>
                    </a:lnTo>
                    <a:lnTo>
                      <a:pt x="2240" y="105"/>
                    </a:lnTo>
                    <a:lnTo>
                      <a:pt x="2093" y="126"/>
                    </a:lnTo>
                    <a:lnTo>
                      <a:pt x="19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5" name="Google Shape;1315;p34"/>
              <p:cNvSpPr/>
              <p:nvPr/>
            </p:nvSpPr>
            <p:spPr>
              <a:xfrm>
                <a:off x="2804875" y="4134625"/>
                <a:ext cx="51800" cy="36100"/>
              </a:xfrm>
              <a:custGeom>
                <a:rect b="b" l="l" r="r" t="t"/>
                <a:pathLst>
                  <a:path extrusionOk="0" h="1444" w="2072">
                    <a:moveTo>
                      <a:pt x="0" y="0"/>
                    </a:moveTo>
                    <a:lnTo>
                      <a:pt x="272" y="1067"/>
                    </a:lnTo>
                    <a:lnTo>
                      <a:pt x="314" y="1067"/>
                    </a:lnTo>
                    <a:lnTo>
                      <a:pt x="502" y="1046"/>
                    </a:lnTo>
                    <a:lnTo>
                      <a:pt x="670" y="1046"/>
                    </a:lnTo>
                    <a:lnTo>
                      <a:pt x="816" y="1004"/>
                    </a:lnTo>
                    <a:lnTo>
                      <a:pt x="816" y="1046"/>
                    </a:lnTo>
                    <a:lnTo>
                      <a:pt x="712" y="1067"/>
                    </a:lnTo>
                    <a:lnTo>
                      <a:pt x="565" y="1130"/>
                    </a:lnTo>
                    <a:lnTo>
                      <a:pt x="293" y="1130"/>
                    </a:lnTo>
                    <a:lnTo>
                      <a:pt x="356" y="1360"/>
                    </a:lnTo>
                    <a:lnTo>
                      <a:pt x="398" y="1360"/>
                    </a:lnTo>
                    <a:lnTo>
                      <a:pt x="607" y="1276"/>
                    </a:lnTo>
                    <a:lnTo>
                      <a:pt x="837" y="1297"/>
                    </a:lnTo>
                    <a:lnTo>
                      <a:pt x="1005" y="1276"/>
                    </a:lnTo>
                    <a:lnTo>
                      <a:pt x="1235" y="1297"/>
                    </a:lnTo>
                    <a:lnTo>
                      <a:pt x="1360" y="1381"/>
                    </a:lnTo>
                    <a:lnTo>
                      <a:pt x="1507" y="1444"/>
                    </a:lnTo>
                    <a:lnTo>
                      <a:pt x="1632" y="1402"/>
                    </a:lnTo>
                    <a:lnTo>
                      <a:pt x="1737" y="1297"/>
                    </a:lnTo>
                    <a:lnTo>
                      <a:pt x="1758" y="1193"/>
                    </a:lnTo>
                    <a:lnTo>
                      <a:pt x="1883" y="1151"/>
                    </a:lnTo>
                    <a:lnTo>
                      <a:pt x="1946" y="1193"/>
                    </a:lnTo>
                    <a:lnTo>
                      <a:pt x="2072" y="1130"/>
                    </a:lnTo>
                    <a:lnTo>
                      <a:pt x="2072" y="1004"/>
                    </a:lnTo>
                    <a:lnTo>
                      <a:pt x="1967" y="983"/>
                    </a:lnTo>
                    <a:lnTo>
                      <a:pt x="1758" y="1046"/>
                    </a:lnTo>
                    <a:lnTo>
                      <a:pt x="1632" y="1004"/>
                    </a:lnTo>
                    <a:lnTo>
                      <a:pt x="1507" y="879"/>
                    </a:lnTo>
                    <a:lnTo>
                      <a:pt x="1318" y="837"/>
                    </a:lnTo>
                    <a:lnTo>
                      <a:pt x="1256" y="774"/>
                    </a:lnTo>
                    <a:lnTo>
                      <a:pt x="816" y="628"/>
                    </a:lnTo>
                    <a:lnTo>
                      <a:pt x="691" y="607"/>
                    </a:lnTo>
                    <a:lnTo>
                      <a:pt x="691" y="460"/>
                    </a:lnTo>
                    <a:lnTo>
                      <a:pt x="565" y="335"/>
                    </a:lnTo>
                    <a:lnTo>
                      <a:pt x="398" y="314"/>
                    </a:lnTo>
                    <a:lnTo>
                      <a:pt x="314" y="126"/>
                    </a:lnTo>
                    <a:lnTo>
                      <a:pt x="272" y="21"/>
                    </a:lnTo>
                    <a:lnTo>
                      <a:pt x="105" y="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16" name="Google Shape;1316;p34"/>
            <p:cNvSpPr/>
            <p:nvPr/>
          </p:nvSpPr>
          <p:spPr>
            <a:xfrm>
              <a:off x="4563295" y="2964728"/>
              <a:ext cx="12467" cy="27863"/>
            </a:xfrm>
            <a:custGeom>
              <a:rect b="b" l="l" r="r" t="t"/>
              <a:pathLst>
                <a:path extrusionOk="0" h="2450" w="1047">
                  <a:moveTo>
                    <a:pt x="691" y="1"/>
                  </a:moveTo>
                  <a:lnTo>
                    <a:pt x="628" y="43"/>
                  </a:lnTo>
                  <a:lnTo>
                    <a:pt x="628" y="127"/>
                  </a:lnTo>
                  <a:lnTo>
                    <a:pt x="524" y="147"/>
                  </a:lnTo>
                  <a:lnTo>
                    <a:pt x="398" y="315"/>
                  </a:lnTo>
                  <a:lnTo>
                    <a:pt x="294" y="482"/>
                  </a:lnTo>
                  <a:lnTo>
                    <a:pt x="315" y="545"/>
                  </a:lnTo>
                  <a:lnTo>
                    <a:pt x="294" y="629"/>
                  </a:lnTo>
                  <a:lnTo>
                    <a:pt x="231" y="671"/>
                  </a:lnTo>
                  <a:lnTo>
                    <a:pt x="105" y="880"/>
                  </a:lnTo>
                  <a:lnTo>
                    <a:pt x="63" y="1110"/>
                  </a:lnTo>
                  <a:lnTo>
                    <a:pt x="1" y="1152"/>
                  </a:lnTo>
                  <a:lnTo>
                    <a:pt x="63" y="1194"/>
                  </a:lnTo>
                  <a:lnTo>
                    <a:pt x="63" y="1424"/>
                  </a:lnTo>
                  <a:lnTo>
                    <a:pt x="84" y="1675"/>
                  </a:lnTo>
                  <a:lnTo>
                    <a:pt x="126" y="1696"/>
                  </a:lnTo>
                  <a:lnTo>
                    <a:pt x="168" y="1780"/>
                  </a:lnTo>
                  <a:lnTo>
                    <a:pt x="126" y="1780"/>
                  </a:lnTo>
                  <a:lnTo>
                    <a:pt x="105" y="1842"/>
                  </a:lnTo>
                  <a:lnTo>
                    <a:pt x="189" y="1947"/>
                  </a:lnTo>
                  <a:lnTo>
                    <a:pt x="231" y="1947"/>
                  </a:lnTo>
                  <a:lnTo>
                    <a:pt x="273" y="2031"/>
                  </a:lnTo>
                  <a:lnTo>
                    <a:pt x="419" y="2093"/>
                  </a:lnTo>
                  <a:lnTo>
                    <a:pt x="503" y="2219"/>
                  </a:lnTo>
                  <a:lnTo>
                    <a:pt x="503" y="2344"/>
                  </a:lnTo>
                  <a:lnTo>
                    <a:pt x="503" y="2449"/>
                  </a:lnTo>
                  <a:lnTo>
                    <a:pt x="587" y="2407"/>
                  </a:lnTo>
                  <a:lnTo>
                    <a:pt x="691" y="2449"/>
                  </a:lnTo>
                  <a:lnTo>
                    <a:pt x="691" y="2449"/>
                  </a:lnTo>
                  <a:lnTo>
                    <a:pt x="649" y="2324"/>
                  </a:lnTo>
                  <a:lnTo>
                    <a:pt x="691" y="2198"/>
                  </a:lnTo>
                  <a:lnTo>
                    <a:pt x="628" y="2010"/>
                  </a:lnTo>
                  <a:lnTo>
                    <a:pt x="712" y="1884"/>
                  </a:lnTo>
                  <a:lnTo>
                    <a:pt x="859" y="1675"/>
                  </a:lnTo>
                  <a:lnTo>
                    <a:pt x="859" y="1528"/>
                  </a:lnTo>
                  <a:lnTo>
                    <a:pt x="880" y="1487"/>
                  </a:lnTo>
                  <a:lnTo>
                    <a:pt x="838" y="1466"/>
                  </a:lnTo>
                  <a:lnTo>
                    <a:pt x="880" y="1256"/>
                  </a:lnTo>
                  <a:lnTo>
                    <a:pt x="880" y="1089"/>
                  </a:lnTo>
                  <a:lnTo>
                    <a:pt x="859" y="943"/>
                  </a:lnTo>
                  <a:lnTo>
                    <a:pt x="942" y="796"/>
                  </a:lnTo>
                  <a:lnTo>
                    <a:pt x="963" y="524"/>
                  </a:lnTo>
                  <a:lnTo>
                    <a:pt x="1005" y="357"/>
                  </a:lnTo>
                  <a:lnTo>
                    <a:pt x="1047" y="336"/>
                  </a:lnTo>
                  <a:lnTo>
                    <a:pt x="1026" y="252"/>
                  </a:lnTo>
                  <a:lnTo>
                    <a:pt x="921" y="168"/>
                  </a:lnTo>
                  <a:lnTo>
                    <a:pt x="880" y="168"/>
                  </a:lnTo>
                  <a:lnTo>
                    <a:pt x="817" y="43"/>
                  </a:lnTo>
                  <a:lnTo>
                    <a:pt x="6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17" name="Google Shape;1317;p34"/>
            <p:cNvGrpSpPr/>
            <p:nvPr/>
          </p:nvGrpSpPr>
          <p:grpSpPr>
            <a:xfrm>
              <a:off x="3790439" y="2408636"/>
              <a:ext cx="73017" cy="75684"/>
              <a:chOff x="3781475" y="1624825"/>
              <a:chExt cx="153300" cy="166375"/>
            </a:xfrm>
          </p:grpSpPr>
          <p:sp>
            <p:nvSpPr>
              <p:cNvPr id="1318" name="Google Shape;1318;p34"/>
              <p:cNvSpPr/>
              <p:nvPr/>
            </p:nvSpPr>
            <p:spPr>
              <a:xfrm>
                <a:off x="3845300" y="1624825"/>
                <a:ext cx="89475" cy="60700"/>
              </a:xfrm>
              <a:custGeom>
                <a:rect b="b" l="l" r="r" t="t"/>
                <a:pathLst>
                  <a:path extrusionOk="0" h="2428" w="3579">
                    <a:moveTo>
                      <a:pt x="1695" y="1"/>
                    </a:moveTo>
                    <a:lnTo>
                      <a:pt x="1674" y="84"/>
                    </a:lnTo>
                    <a:lnTo>
                      <a:pt x="1716" y="168"/>
                    </a:lnTo>
                    <a:lnTo>
                      <a:pt x="1758" y="252"/>
                    </a:lnTo>
                    <a:lnTo>
                      <a:pt x="1674" y="210"/>
                    </a:lnTo>
                    <a:lnTo>
                      <a:pt x="1611" y="168"/>
                    </a:lnTo>
                    <a:lnTo>
                      <a:pt x="1570" y="189"/>
                    </a:lnTo>
                    <a:lnTo>
                      <a:pt x="1570" y="293"/>
                    </a:lnTo>
                    <a:lnTo>
                      <a:pt x="1653" y="377"/>
                    </a:lnTo>
                    <a:lnTo>
                      <a:pt x="1653" y="482"/>
                    </a:lnTo>
                    <a:lnTo>
                      <a:pt x="1611" y="586"/>
                    </a:lnTo>
                    <a:lnTo>
                      <a:pt x="1611" y="712"/>
                    </a:lnTo>
                    <a:lnTo>
                      <a:pt x="1674" y="879"/>
                    </a:lnTo>
                    <a:lnTo>
                      <a:pt x="1653" y="984"/>
                    </a:lnTo>
                    <a:lnTo>
                      <a:pt x="1591" y="984"/>
                    </a:lnTo>
                    <a:lnTo>
                      <a:pt x="1570" y="879"/>
                    </a:lnTo>
                    <a:lnTo>
                      <a:pt x="1465" y="796"/>
                    </a:lnTo>
                    <a:lnTo>
                      <a:pt x="1360" y="733"/>
                    </a:lnTo>
                    <a:lnTo>
                      <a:pt x="1339" y="670"/>
                    </a:lnTo>
                    <a:lnTo>
                      <a:pt x="1381" y="586"/>
                    </a:lnTo>
                    <a:lnTo>
                      <a:pt x="1381" y="524"/>
                    </a:lnTo>
                    <a:lnTo>
                      <a:pt x="1298" y="503"/>
                    </a:lnTo>
                    <a:lnTo>
                      <a:pt x="1193" y="565"/>
                    </a:lnTo>
                    <a:lnTo>
                      <a:pt x="1151" y="565"/>
                    </a:lnTo>
                    <a:lnTo>
                      <a:pt x="1130" y="607"/>
                    </a:lnTo>
                    <a:lnTo>
                      <a:pt x="1026" y="670"/>
                    </a:lnTo>
                    <a:lnTo>
                      <a:pt x="942" y="628"/>
                    </a:lnTo>
                    <a:lnTo>
                      <a:pt x="942" y="586"/>
                    </a:lnTo>
                    <a:lnTo>
                      <a:pt x="942" y="524"/>
                    </a:lnTo>
                    <a:lnTo>
                      <a:pt x="879" y="524"/>
                    </a:lnTo>
                    <a:lnTo>
                      <a:pt x="816" y="461"/>
                    </a:lnTo>
                    <a:lnTo>
                      <a:pt x="775" y="356"/>
                    </a:lnTo>
                    <a:lnTo>
                      <a:pt x="712" y="314"/>
                    </a:lnTo>
                    <a:lnTo>
                      <a:pt x="649" y="356"/>
                    </a:lnTo>
                    <a:lnTo>
                      <a:pt x="565" y="273"/>
                    </a:lnTo>
                    <a:lnTo>
                      <a:pt x="607" y="189"/>
                    </a:lnTo>
                    <a:lnTo>
                      <a:pt x="565" y="84"/>
                    </a:lnTo>
                    <a:lnTo>
                      <a:pt x="523" y="63"/>
                    </a:lnTo>
                    <a:lnTo>
                      <a:pt x="461" y="147"/>
                    </a:lnTo>
                    <a:lnTo>
                      <a:pt x="440" y="293"/>
                    </a:lnTo>
                    <a:lnTo>
                      <a:pt x="461" y="419"/>
                    </a:lnTo>
                    <a:lnTo>
                      <a:pt x="544" y="565"/>
                    </a:lnTo>
                    <a:lnTo>
                      <a:pt x="565" y="712"/>
                    </a:lnTo>
                    <a:lnTo>
                      <a:pt x="523" y="733"/>
                    </a:lnTo>
                    <a:lnTo>
                      <a:pt x="440" y="649"/>
                    </a:lnTo>
                    <a:lnTo>
                      <a:pt x="419" y="545"/>
                    </a:lnTo>
                    <a:lnTo>
                      <a:pt x="398" y="524"/>
                    </a:lnTo>
                    <a:lnTo>
                      <a:pt x="398" y="628"/>
                    </a:lnTo>
                    <a:lnTo>
                      <a:pt x="419" y="754"/>
                    </a:lnTo>
                    <a:lnTo>
                      <a:pt x="461" y="837"/>
                    </a:lnTo>
                    <a:lnTo>
                      <a:pt x="461" y="921"/>
                    </a:lnTo>
                    <a:lnTo>
                      <a:pt x="440" y="1005"/>
                    </a:lnTo>
                    <a:lnTo>
                      <a:pt x="419" y="984"/>
                    </a:lnTo>
                    <a:lnTo>
                      <a:pt x="356" y="837"/>
                    </a:lnTo>
                    <a:lnTo>
                      <a:pt x="314" y="796"/>
                    </a:lnTo>
                    <a:lnTo>
                      <a:pt x="105" y="817"/>
                    </a:lnTo>
                    <a:lnTo>
                      <a:pt x="21" y="775"/>
                    </a:lnTo>
                    <a:lnTo>
                      <a:pt x="0" y="775"/>
                    </a:lnTo>
                    <a:lnTo>
                      <a:pt x="63" y="879"/>
                    </a:lnTo>
                    <a:lnTo>
                      <a:pt x="126" y="879"/>
                    </a:lnTo>
                    <a:lnTo>
                      <a:pt x="189" y="921"/>
                    </a:lnTo>
                    <a:lnTo>
                      <a:pt x="168" y="984"/>
                    </a:lnTo>
                    <a:lnTo>
                      <a:pt x="189" y="1026"/>
                    </a:lnTo>
                    <a:lnTo>
                      <a:pt x="293" y="1026"/>
                    </a:lnTo>
                    <a:lnTo>
                      <a:pt x="314" y="1068"/>
                    </a:lnTo>
                    <a:lnTo>
                      <a:pt x="168" y="1172"/>
                    </a:lnTo>
                    <a:lnTo>
                      <a:pt x="168" y="1235"/>
                    </a:lnTo>
                    <a:lnTo>
                      <a:pt x="293" y="1423"/>
                    </a:lnTo>
                    <a:lnTo>
                      <a:pt x="377" y="1444"/>
                    </a:lnTo>
                    <a:lnTo>
                      <a:pt x="461" y="1486"/>
                    </a:lnTo>
                    <a:lnTo>
                      <a:pt x="607" y="1486"/>
                    </a:lnTo>
                    <a:lnTo>
                      <a:pt x="691" y="1465"/>
                    </a:lnTo>
                    <a:lnTo>
                      <a:pt x="754" y="1528"/>
                    </a:lnTo>
                    <a:lnTo>
                      <a:pt x="816" y="1528"/>
                    </a:lnTo>
                    <a:lnTo>
                      <a:pt x="942" y="1444"/>
                    </a:lnTo>
                    <a:lnTo>
                      <a:pt x="1026" y="1423"/>
                    </a:lnTo>
                    <a:lnTo>
                      <a:pt x="1235" y="1381"/>
                    </a:lnTo>
                    <a:lnTo>
                      <a:pt x="1381" y="1381"/>
                    </a:lnTo>
                    <a:lnTo>
                      <a:pt x="1465" y="1340"/>
                    </a:lnTo>
                    <a:lnTo>
                      <a:pt x="1528" y="1340"/>
                    </a:lnTo>
                    <a:lnTo>
                      <a:pt x="1570" y="1361"/>
                    </a:lnTo>
                    <a:lnTo>
                      <a:pt x="1570" y="1423"/>
                    </a:lnTo>
                    <a:lnTo>
                      <a:pt x="1549" y="1465"/>
                    </a:lnTo>
                    <a:lnTo>
                      <a:pt x="1507" y="1549"/>
                    </a:lnTo>
                    <a:lnTo>
                      <a:pt x="1465" y="1570"/>
                    </a:lnTo>
                    <a:lnTo>
                      <a:pt x="1339" y="1549"/>
                    </a:lnTo>
                    <a:lnTo>
                      <a:pt x="1214" y="1549"/>
                    </a:lnTo>
                    <a:lnTo>
                      <a:pt x="1109" y="1528"/>
                    </a:lnTo>
                    <a:lnTo>
                      <a:pt x="1067" y="1570"/>
                    </a:lnTo>
                    <a:lnTo>
                      <a:pt x="1130" y="1591"/>
                    </a:lnTo>
                    <a:lnTo>
                      <a:pt x="1298" y="1653"/>
                    </a:lnTo>
                    <a:lnTo>
                      <a:pt x="1360" y="1695"/>
                    </a:lnTo>
                    <a:lnTo>
                      <a:pt x="1360" y="1758"/>
                    </a:lnTo>
                    <a:lnTo>
                      <a:pt x="1298" y="1758"/>
                    </a:lnTo>
                    <a:lnTo>
                      <a:pt x="1172" y="1695"/>
                    </a:lnTo>
                    <a:lnTo>
                      <a:pt x="1151" y="1758"/>
                    </a:lnTo>
                    <a:lnTo>
                      <a:pt x="1088" y="1758"/>
                    </a:lnTo>
                    <a:lnTo>
                      <a:pt x="984" y="1674"/>
                    </a:lnTo>
                    <a:lnTo>
                      <a:pt x="900" y="1653"/>
                    </a:lnTo>
                    <a:lnTo>
                      <a:pt x="754" y="1695"/>
                    </a:lnTo>
                    <a:lnTo>
                      <a:pt x="754" y="1758"/>
                    </a:lnTo>
                    <a:lnTo>
                      <a:pt x="837" y="1779"/>
                    </a:lnTo>
                    <a:lnTo>
                      <a:pt x="1047" y="1967"/>
                    </a:lnTo>
                    <a:lnTo>
                      <a:pt x="1130" y="1988"/>
                    </a:lnTo>
                    <a:lnTo>
                      <a:pt x="1235" y="1946"/>
                    </a:lnTo>
                    <a:lnTo>
                      <a:pt x="1277" y="1967"/>
                    </a:lnTo>
                    <a:lnTo>
                      <a:pt x="1339" y="2072"/>
                    </a:lnTo>
                    <a:lnTo>
                      <a:pt x="1339" y="2156"/>
                    </a:lnTo>
                    <a:lnTo>
                      <a:pt x="1423" y="2177"/>
                    </a:lnTo>
                    <a:lnTo>
                      <a:pt x="1507" y="2156"/>
                    </a:lnTo>
                    <a:lnTo>
                      <a:pt x="1674" y="2156"/>
                    </a:lnTo>
                    <a:lnTo>
                      <a:pt x="1842" y="2093"/>
                    </a:lnTo>
                    <a:lnTo>
                      <a:pt x="1946" y="2093"/>
                    </a:lnTo>
                    <a:lnTo>
                      <a:pt x="2093" y="2072"/>
                    </a:lnTo>
                    <a:lnTo>
                      <a:pt x="2093" y="2114"/>
                    </a:lnTo>
                    <a:lnTo>
                      <a:pt x="2072" y="2218"/>
                    </a:lnTo>
                    <a:lnTo>
                      <a:pt x="2093" y="2323"/>
                    </a:lnTo>
                    <a:lnTo>
                      <a:pt x="2218" y="2407"/>
                    </a:lnTo>
                    <a:lnTo>
                      <a:pt x="2365" y="2428"/>
                    </a:lnTo>
                    <a:lnTo>
                      <a:pt x="2532" y="2386"/>
                    </a:lnTo>
                    <a:lnTo>
                      <a:pt x="2574" y="2323"/>
                    </a:lnTo>
                    <a:lnTo>
                      <a:pt x="2532" y="2281"/>
                    </a:lnTo>
                    <a:lnTo>
                      <a:pt x="2532" y="2218"/>
                    </a:lnTo>
                    <a:lnTo>
                      <a:pt x="2595" y="2156"/>
                    </a:lnTo>
                    <a:lnTo>
                      <a:pt x="2699" y="2051"/>
                    </a:lnTo>
                    <a:lnTo>
                      <a:pt x="2783" y="2009"/>
                    </a:lnTo>
                    <a:lnTo>
                      <a:pt x="2846" y="2072"/>
                    </a:lnTo>
                    <a:lnTo>
                      <a:pt x="2930" y="2114"/>
                    </a:lnTo>
                    <a:lnTo>
                      <a:pt x="3034" y="2114"/>
                    </a:lnTo>
                    <a:lnTo>
                      <a:pt x="3160" y="2051"/>
                    </a:lnTo>
                    <a:lnTo>
                      <a:pt x="3202" y="1988"/>
                    </a:lnTo>
                    <a:lnTo>
                      <a:pt x="3160" y="1842"/>
                    </a:lnTo>
                    <a:lnTo>
                      <a:pt x="3139" y="1758"/>
                    </a:lnTo>
                    <a:lnTo>
                      <a:pt x="3181" y="1674"/>
                    </a:lnTo>
                    <a:lnTo>
                      <a:pt x="3264" y="1591"/>
                    </a:lnTo>
                    <a:lnTo>
                      <a:pt x="3348" y="1423"/>
                    </a:lnTo>
                    <a:lnTo>
                      <a:pt x="3432" y="1319"/>
                    </a:lnTo>
                    <a:lnTo>
                      <a:pt x="3557" y="1172"/>
                    </a:lnTo>
                    <a:lnTo>
                      <a:pt x="3578" y="1068"/>
                    </a:lnTo>
                    <a:lnTo>
                      <a:pt x="3578" y="1005"/>
                    </a:lnTo>
                    <a:lnTo>
                      <a:pt x="3557" y="900"/>
                    </a:lnTo>
                    <a:lnTo>
                      <a:pt x="3536" y="817"/>
                    </a:lnTo>
                    <a:lnTo>
                      <a:pt x="3557" y="754"/>
                    </a:lnTo>
                    <a:lnTo>
                      <a:pt x="3557" y="712"/>
                    </a:lnTo>
                    <a:lnTo>
                      <a:pt x="3516" y="691"/>
                    </a:lnTo>
                    <a:lnTo>
                      <a:pt x="3348" y="691"/>
                    </a:lnTo>
                    <a:lnTo>
                      <a:pt x="3264" y="607"/>
                    </a:lnTo>
                    <a:lnTo>
                      <a:pt x="3223" y="607"/>
                    </a:lnTo>
                    <a:lnTo>
                      <a:pt x="3034" y="628"/>
                    </a:lnTo>
                    <a:lnTo>
                      <a:pt x="2930" y="607"/>
                    </a:lnTo>
                    <a:lnTo>
                      <a:pt x="2846" y="545"/>
                    </a:lnTo>
                    <a:lnTo>
                      <a:pt x="2741" y="545"/>
                    </a:lnTo>
                    <a:lnTo>
                      <a:pt x="2679" y="503"/>
                    </a:lnTo>
                    <a:lnTo>
                      <a:pt x="2679" y="440"/>
                    </a:lnTo>
                    <a:lnTo>
                      <a:pt x="2637" y="419"/>
                    </a:lnTo>
                    <a:lnTo>
                      <a:pt x="2532" y="482"/>
                    </a:lnTo>
                    <a:lnTo>
                      <a:pt x="2532" y="419"/>
                    </a:lnTo>
                    <a:lnTo>
                      <a:pt x="2532" y="335"/>
                    </a:lnTo>
                    <a:lnTo>
                      <a:pt x="2532" y="293"/>
                    </a:lnTo>
                    <a:lnTo>
                      <a:pt x="2490" y="335"/>
                    </a:lnTo>
                    <a:lnTo>
                      <a:pt x="2469" y="440"/>
                    </a:lnTo>
                    <a:lnTo>
                      <a:pt x="2407" y="482"/>
                    </a:lnTo>
                    <a:lnTo>
                      <a:pt x="2386" y="335"/>
                    </a:lnTo>
                    <a:lnTo>
                      <a:pt x="2344" y="335"/>
                    </a:lnTo>
                    <a:lnTo>
                      <a:pt x="2302" y="398"/>
                    </a:lnTo>
                    <a:lnTo>
                      <a:pt x="2323" y="440"/>
                    </a:lnTo>
                    <a:lnTo>
                      <a:pt x="2302" y="503"/>
                    </a:lnTo>
                    <a:lnTo>
                      <a:pt x="2093" y="503"/>
                    </a:lnTo>
                    <a:lnTo>
                      <a:pt x="2093" y="607"/>
                    </a:lnTo>
                    <a:lnTo>
                      <a:pt x="2072" y="691"/>
                    </a:lnTo>
                    <a:lnTo>
                      <a:pt x="1988" y="670"/>
                    </a:lnTo>
                    <a:lnTo>
                      <a:pt x="1967" y="586"/>
                    </a:lnTo>
                    <a:lnTo>
                      <a:pt x="1925" y="586"/>
                    </a:lnTo>
                    <a:lnTo>
                      <a:pt x="1925" y="670"/>
                    </a:lnTo>
                    <a:lnTo>
                      <a:pt x="1904" y="733"/>
                    </a:lnTo>
                    <a:lnTo>
                      <a:pt x="1883" y="691"/>
                    </a:lnTo>
                    <a:lnTo>
                      <a:pt x="1883" y="607"/>
                    </a:lnTo>
                    <a:lnTo>
                      <a:pt x="1904" y="482"/>
                    </a:lnTo>
                    <a:lnTo>
                      <a:pt x="1904" y="252"/>
                    </a:lnTo>
                    <a:lnTo>
                      <a:pt x="1883" y="168"/>
                    </a:lnTo>
                    <a:lnTo>
                      <a:pt x="1779" y="84"/>
                    </a:lnTo>
                    <a:lnTo>
                      <a:pt x="17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9" name="Google Shape;1319;p34"/>
              <p:cNvSpPr/>
              <p:nvPr/>
            </p:nvSpPr>
            <p:spPr>
              <a:xfrm>
                <a:off x="3875625" y="1704850"/>
                <a:ext cx="21475" cy="18350"/>
              </a:xfrm>
              <a:custGeom>
                <a:rect b="b" l="l" r="r" t="t"/>
                <a:pathLst>
                  <a:path extrusionOk="0" h="734" w="859">
                    <a:moveTo>
                      <a:pt x="650" y="1"/>
                    </a:moveTo>
                    <a:lnTo>
                      <a:pt x="587" y="43"/>
                    </a:lnTo>
                    <a:lnTo>
                      <a:pt x="419" y="126"/>
                    </a:lnTo>
                    <a:lnTo>
                      <a:pt x="419" y="43"/>
                    </a:lnTo>
                    <a:lnTo>
                      <a:pt x="357" y="43"/>
                    </a:lnTo>
                    <a:lnTo>
                      <a:pt x="273" y="105"/>
                    </a:lnTo>
                    <a:lnTo>
                      <a:pt x="252" y="147"/>
                    </a:lnTo>
                    <a:lnTo>
                      <a:pt x="231" y="210"/>
                    </a:lnTo>
                    <a:lnTo>
                      <a:pt x="126" y="189"/>
                    </a:lnTo>
                    <a:lnTo>
                      <a:pt x="64" y="252"/>
                    </a:lnTo>
                    <a:lnTo>
                      <a:pt x="1" y="315"/>
                    </a:lnTo>
                    <a:lnTo>
                      <a:pt x="64" y="357"/>
                    </a:lnTo>
                    <a:lnTo>
                      <a:pt x="210" y="357"/>
                    </a:lnTo>
                    <a:lnTo>
                      <a:pt x="252" y="461"/>
                    </a:lnTo>
                    <a:lnTo>
                      <a:pt x="273" y="524"/>
                    </a:lnTo>
                    <a:lnTo>
                      <a:pt x="273" y="608"/>
                    </a:lnTo>
                    <a:lnTo>
                      <a:pt x="336" y="629"/>
                    </a:lnTo>
                    <a:lnTo>
                      <a:pt x="273" y="712"/>
                    </a:lnTo>
                    <a:lnTo>
                      <a:pt x="357" y="712"/>
                    </a:lnTo>
                    <a:lnTo>
                      <a:pt x="419" y="733"/>
                    </a:lnTo>
                    <a:lnTo>
                      <a:pt x="440" y="670"/>
                    </a:lnTo>
                    <a:lnTo>
                      <a:pt x="587" y="608"/>
                    </a:lnTo>
                    <a:lnTo>
                      <a:pt x="670" y="608"/>
                    </a:lnTo>
                    <a:lnTo>
                      <a:pt x="754" y="524"/>
                    </a:lnTo>
                    <a:lnTo>
                      <a:pt x="733" y="461"/>
                    </a:lnTo>
                    <a:lnTo>
                      <a:pt x="754" y="315"/>
                    </a:lnTo>
                    <a:lnTo>
                      <a:pt x="796" y="294"/>
                    </a:lnTo>
                    <a:lnTo>
                      <a:pt x="859" y="189"/>
                    </a:lnTo>
                    <a:lnTo>
                      <a:pt x="796" y="105"/>
                    </a:lnTo>
                    <a:lnTo>
                      <a:pt x="733" y="85"/>
                    </a:lnTo>
                    <a:lnTo>
                      <a:pt x="670" y="22"/>
                    </a:lnTo>
                    <a:lnTo>
                      <a:pt x="6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0" name="Google Shape;1320;p34"/>
              <p:cNvSpPr/>
              <p:nvPr/>
            </p:nvSpPr>
            <p:spPr>
              <a:xfrm>
                <a:off x="3883475" y="1716375"/>
                <a:ext cx="39275" cy="43425"/>
              </a:xfrm>
              <a:custGeom>
                <a:rect b="b" l="l" r="r" t="t"/>
                <a:pathLst>
                  <a:path extrusionOk="0" h="1737" w="1571">
                    <a:moveTo>
                      <a:pt x="796" y="0"/>
                    </a:moveTo>
                    <a:lnTo>
                      <a:pt x="649" y="105"/>
                    </a:lnTo>
                    <a:lnTo>
                      <a:pt x="482" y="251"/>
                    </a:lnTo>
                    <a:lnTo>
                      <a:pt x="377" y="251"/>
                    </a:lnTo>
                    <a:lnTo>
                      <a:pt x="147" y="293"/>
                    </a:lnTo>
                    <a:lnTo>
                      <a:pt x="43" y="398"/>
                    </a:lnTo>
                    <a:lnTo>
                      <a:pt x="1" y="502"/>
                    </a:lnTo>
                    <a:lnTo>
                      <a:pt x="105" y="565"/>
                    </a:lnTo>
                    <a:lnTo>
                      <a:pt x="168" y="670"/>
                    </a:lnTo>
                    <a:lnTo>
                      <a:pt x="273" y="670"/>
                    </a:lnTo>
                    <a:lnTo>
                      <a:pt x="315" y="712"/>
                    </a:lnTo>
                    <a:lnTo>
                      <a:pt x="273" y="795"/>
                    </a:lnTo>
                    <a:lnTo>
                      <a:pt x="273" y="900"/>
                    </a:lnTo>
                    <a:lnTo>
                      <a:pt x="168" y="1046"/>
                    </a:lnTo>
                    <a:lnTo>
                      <a:pt x="147" y="1235"/>
                    </a:lnTo>
                    <a:lnTo>
                      <a:pt x="64" y="1297"/>
                    </a:lnTo>
                    <a:lnTo>
                      <a:pt x="105" y="1402"/>
                    </a:lnTo>
                    <a:lnTo>
                      <a:pt x="43" y="1444"/>
                    </a:lnTo>
                    <a:lnTo>
                      <a:pt x="64" y="1548"/>
                    </a:lnTo>
                    <a:lnTo>
                      <a:pt x="126" y="1548"/>
                    </a:lnTo>
                    <a:lnTo>
                      <a:pt x="210" y="1507"/>
                    </a:lnTo>
                    <a:lnTo>
                      <a:pt x="315" y="1465"/>
                    </a:lnTo>
                    <a:lnTo>
                      <a:pt x="440" y="1402"/>
                    </a:lnTo>
                    <a:lnTo>
                      <a:pt x="524" y="1402"/>
                    </a:lnTo>
                    <a:lnTo>
                      <a:pt x="587" y="1318"/>
                    </a:lnTo>
                    <a:lnTo>
                      <a:pt x="649" y="1193"/>
                    </a:lnTo>
                    <a:lnTo>
                      <a:pt x="691" y="1151"/>
                    </a:lnTo>
                    <a:lnTo>
                      <a:pt x="796" y="1151"/>
                    </a:lnTo>
                    <a:lnTo>
                      <a:pt x="838" y="1130"/>
                    </a:lnTo>
                    <a:lnTo>
                      <a:pt x="838" y="1235"/>
                    </a:lnTo>
                    <a:lnTo>
                      <a:pt x="796" y="1423"/>
                    </a:lnTo>
                    <a:lnTo>
                      <a:pt x="796" y="1548"/>
                    </a:lnTo>
                    <a:lnTo>
                      <a:pt x="754" y="1632"/>
                    </a:lnTo>
                    <a:lnTo>
                      <a:pt x="775" y="1737"/>
                    </a:lnTo>
                    <a:lnTo>
                      <a:pt x="859" y="1737"/>
                    </a:lnTo>
                    <a:lnTo>
                      <a:pt x="942" y="1653"/>
                    </a:lnTo>
                    <a:lnTo>
                      <a:pt x="942" y="1569"/>
                    </a:lnTo>
                    <a:lnTo>
                      <a:pt x="984" y="1465"/>
                    </a:lnTo>
                    <a:lnTo>
                      <a:pt x="1089" y="1423"/>
                    </a:lnTo>
                    <a:lnTo>
                      <a:pt x="1193" y="1402"/>
                    </a:lnTo>
                    <a:lnTo>
                      <a:pt x="1277" y="1151"/>
                    </a:lnTo>
                    <a:lnTo>
                      <a:pt x="1277" y="1046"/>
                    </a:lnTo>
                    <a:lnTo>
                      <a:pt x="1382" y="900"/>
                    </a:lnTo>
                    <a:lnTo>
                      <a:pt x="1507" y="837"/>
                    </a:lnTo>
                    <a:lnTo>
                      <a:pt x="1570" y="795"/>
                    </a:lnTo>
                    <a:lnTo>
                      <a:pt x="1465" y="732"/>
                    </a:lnTo>
                    <a:lnTo>
                      <a:pt x="1403" y="691"/>
                    </a:lnTo>
                    <a:lnTo>
                      <a:pt x="1298" y="628"/>
                    </a:lnTo>
                    <a:lnTo>
                      <a:pt x="1172" y="712"/>
                    </a:lnTo>
                    <a:lnTo>
                      <a:pt x="1089" y="774"/>
                    </a:lnTo>
                    <a:lnTo>
                      <a:pt x="963" y="691"/>
                    </a:lnTo>
                    <a:lnTo>
                      <a:pt x="838" y="565"/>
                    </a:lnTo>
                    <a:lnTo>
                      <a:pt x="796" y="398"/>
                    </a:lnTo>
                    <a:lnTo>
                      <a:pt x="838" y="356"/>
                    </a:lnTo>
                    <a:lnTo>
                      <a:pt x="942" y="314"/>
                    </a:lnTo>
                    <a:lnTo>
                      <a:pt x="942" y="272"/>
                    </a:lnTo>
                    <a:lnTo>
                      <a:pt x="859" y="147"/>
                    </a:lnTo>
                    <a:lnTo>
                      <a:pt x="7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34"/>
              <p:cNvSpPr/>
              <p:nvPr/>
            </p:nvSpPr>
            <p:spPr>
              <a:xfrm>
                <a:off x="3781475" y="1649925"/>
                <a:ext cx="102550" cy="141275"/>
              </a:xfrm>
              <a:custGeom>
                <a:rect b="b" l="l" r="r" t="t"/>
                <a:pathLst>
                  <a:path extrusionOk="0" h="5651" w="4102">
                    <a:moveTo>
                      <a:pt x="1988" y="1"/>
                    </a:moveTo>
                    <a:lnTo>
                      <a:pt x="1926" y="22"/>
                    </a:lnTo>
                    <a:lnTo>
                      <a:pt x="1842" y="126"/>
                    </a:lnTo>
                    <a:lnTo>
                      <a:pt x="1884" y="315"/>
                    </a:lnTo>
                    <a:lnTo>
                      <a:pt x="1821" y="419"/>
                    </a:lnTo>
                    <a:lnTo>
                      <a:pt x="1821" y="524"/>
                    </a:lnTo>
                    <a:lnTo>
                      <a:pt x="1800" y="629"/>
                    </a:lnTo>
                    <a:lnTo>
                      <a:pt x="1842" y="649"/>
                    </a:lnTo>
                    <a:lnTo>
                      <a:pt x="1884" y="733"/>
                    </a:lnTo>
                    <a:lnTo>
                      <a:pt x="1884" y="1068"/>
                    </a:lnTo>
                    <a:lnTo>
                      <a:pt x="1884" y="1235"/>
                    </a:lnTo>
                    <a:lnTo>
                      <a:pt x="1926" y="1361"/>
                    </a:lnTo>
                    <a:lnTo>
                      <a:pt x="2030" y="1507"/>
                    </a:lnTo>
                    <a:lnTo>
                      <a:pt x="2030" y="1654"/>
                    </a:lnTo>
                    <a:lnTo>
                      <a:pt x="2135" y="1779"/>
                    </a:lnTo>
                    <a:lnTo>
                      <a:pt x="2135" y="1863"/>
                    </a:lnTo>
                    <a:lnTo>
                      <a:pt x="2051" y="1863"/>
                    </a:lnTo>
                    <a:lnTo>
                      <a:pt x="2009" y="1800"/>
                    </a:lnTo>
                    <a:lnTo>
                      <a:pt x="1926" y="1612"/>
                    </a:lnTo>
                    <a:lnTo>
                      <a:pt x="1842" y="1507"/>
                    </a:lnTo>
                    <a:lnTo>
                      <a:pt x="1800" y="1507"/>
                    </a:lnTo>
                    <a:lnTo>
                      <a:pt x="1716" y="1570"/>
                    </a:lnTo>
                    <a:lnTo>
                      <a:pt x="1675" y="1549"/>
                    </a:lnTo>
                    <a:lnTo>
                      <a:pt x="1675" y="1486"/>
                    </a:lnTo>
                    <a:lnTo>
                      <a:pt x="1737" y="1403"/>
                    </a:lnTo>
                    <a:lnTo>
                      <a:pt x="1779" y="1361"/>
                    </a:lnTo>
                    <a:lnTo>
                      <a:pt x="1779" y="1256"/>
                    </a:lnTo>
                    <a:lnTo>
                      <a:pt x="1695" y="1026"/>
                    </a:lnTo>
                    <a:lnTo>
                      <a:pt x="1695" y="817"/>
                    </a:lnTo>
                    <a:lnTo>
                      <a:pt x="1675" y="733"/>
                    </a:lnTo>
                    <a:lnTo>
                      <a:pt x="1528" y="649"/>
                    </a:lnTo>
                    <a:lnTo>
                      <a:pt x="1465" y="524"/>
                    </a:lnTo>
                    <a:lnTo>
                      <a:pt x="1382" y="503"/>
                    </a:lnTo>
                    <a:lnTo>
                      <a:pt x="1319" y="545"/>
                    </a:lnTo>
                    <a:lnTo>
                      <a:pt x="1319" y="670"/>
                    </a:lnTo>
                    <a:lnTo>
                      <a:pt x="1193" y="838"/>
                    </a:lnTo>
                    <a:lnTo>
                      <a:pt x="1172" y="963"/>
                    </a:lnTo>
                    <a:lnTo>
                      <a:pt x="1193" y="1089"/>
                    </a:lnTo>
                    <a:lnTo>
                      <a:pt x="1256" y="1235"/>
                    </a:lnTo>
                    <a:lnTo>
                      <a:pt x="1277" y="1403"/>
                    </a:lnTo>
                    <a:lnTo>
                      <a:pt x="1214" y="1382"/>
                    </a:lnTo>
                    <a:lnTo>
                      <a:pt x="1172" y="1298"/>
                    </a:lnTo>
                    <a:lnTo>
                      <a:pt x="1151" y="1173"/>
                    </a:lnTo>
                    <a:lnTo>
                      <a:pt x="1172" y="1089"/>
                    </a:lnTo>
                    <a:lnTo>
                      <a:pt x="1110" y="1068"/>
                    </a:lnTo>
                    <a:lnTo>
                      <a:pt x="1068" y="984"/>
                    </a:lnTo>
                    <a:lnTo>
                      <a:pt x="1047" y="984"/>
                    </a:lnTo>
                    <a:lnTo>
                      <a:pt x="984" y="1047"/>
                    </a:lnTo>
                    <a:lnTo>
                      <a:pt x="942" y="1026"/>
                    </a:lnTo>
                    <a:lnTo>
                      <a:pt x="942" y="942"/>
                    </a:lnTo>
                    <a:lnTo>
                      <a:pt x="1047" y="859"/>
                    </a:lnTo>
                    <a:lnTo>
                      <a:pt x="1047" y="838"/>
                    </a:lnTo>
                    <a:lnTo>
                      <a:pt x="984" y="817"/>
                    </a:lnTo>
                    <a:lnTo>
                      <a:pt x="859" y="859"/>
                    </a:lnTo>
                    <a:lnTo>
                      <a:pt x="775" y="921"/>
                    </a:lnTo>
                    <a:lnTo>
                      <a:pt x="691" y="859"/>
                    </a:lnTo>
                    <a:lnTo>
                      <a:pt x="733" y="817"/>
                    </a:lnTo>
                    <a:lnTo>
                      <a:pt x="775" y="775"/>
                    </a:lnTo>
                    <a:lnTo>
                      <a:pt x="796" y="733"/>
                    </a:lnTo>
                    <a:lnTo>
                      <a:pt x="900" y="629"/>
                    </a:lnTo>
                    <a:lnTo>
                      <a:pt x="984" y="629"/>
                    </a:lnTo>
                    <a:lnTo>
                      <a:pt x="1005" y="649"/>
                    </a:lnTo>
                    <a:lnTo>
                      <a:pt x="1089" y="670"/>
                    </a:lnTo>
                    <a:lnTo>
                      <a:pt x="1151" y="608"/>
                    </a:lnTo>
                    <a:lnTo>
                      <a:pt x="1172" y="524"/>
                    </a:lnTo>
                    <a:lnTo>
                      <a:pt x="1089" y="398"/>
                    </a:lnTo>
                    <a:lnTo>
                      <a:pt x="1047" y="336"/>
                    </a:lnTo>
                    <a:lnTo>
                      <a:pt x="900" y="357"/>
                    </a:lnTo>
                    <a:lnTo>
                      <a:pt x="670" y="545"/>
                    </a:lnTo>
                    <a:lnTo>
                      <a:pt x="587" y="566"/>
                    </a:lnTo>
                    <a:lnTo>
                      <a:pt x="545" y="545"/>
                    </a:lnTo>
                    <a:lnTo>
                      <a:pt x="545" y="461"/>
                    </a:lnTo>
                    <a:lnTo>
                      <a:pt x="461" y="419"/>
                    </a:lnTo>
                    <a:lnTo>
                      <a:pt x="419" y="440"/>
                    </a:lnTo>
                    <a:lnTo>
                      <a:pt x="419" y="566"/>
                    </a:lnTo>
                    <a:lnTo>
                      <a:pt x="545" y="712"/>
                    </a:lnTo>
                    <a:lnTo>
                      <a:pt x="524" y="754"/>
                    </a:lnTo>
                    <a:lnTo>
                      <a:pt x="419" y="754"/>
                    </a:lnTo>
                    <a:lnTo>
                      <a:pt x="377" y="649"/>
                    </a:lnTo>
                    <a:lnTo>
                      <a:pt x="315" y="503"/>
                    </a:lnTo>
                    <a:lnTo>
                      <a:pt x="231" y="503"/>
                    </a:lnTo>
                    <a:lnTo>
                      <a:pt x="126" y="608"/>
                    </a:lnTo>
                    <a:lnTo>
                      <a:pt x="147" y="733"/>
                    </a:lnTo>
                    <a:lnTo>
                      <a:pt x="168" y="775"/>
                    </a:lnTo>
                    <a:lnTo>
                      <a:pt x="168" y="880"/>
                    </a:lnTo>
                    <a:lnTo>
                      <a:pt x="147" y="880"/>
                    </a:lnTo>
                    <a:lnTo>
                      <a:pt x="43" y="963"/>
                    </a:lnTo>
                    <a:lnTo>
                      <a:pt x="1" y="984"/>
                    </a:lnTo>
                    <a:lnTo>
                      <a:pt x="1" y="1089"/>
                    </a:lnTo>
                    <a:lnTo>
                      <a:pt x="22" y="1235"/>
                    </a:lnTo>
                    <a:lnTo>
                      <a:pt x="43" y="1361"/>
                    </a:lnTo>
                    <a:lnTo>
                      <a:pt x="147" y="1549"/>
                    </a:lnTo>
                    <a:lnTo>
                      <a:pt x="147" y="1612"/>
                    </a:lnTo>
                    <a:lnTo>
                      <a:pt x="231" y="1591"/>
                    </a:lnTo>
                    <a:lnTo>
                      <a:pt x="273" y="1507"/>
                    </a:lnTo>
                    <a:lnTo>
                      <a:pt x="273" y="1403"/>
                    </a:lnTo>
                    <a:lnTo>
                      <a:pt x="273" y="1298"/>
                    </a:lnTo>
                    <a:lnTo>
                      <a:pt x="335" y="1277"/>
                    </a:lnTo>
                    <a:lnTo>
                      <a:pt x="419" y="1361"/>
                    </a:lnTo>
                    <a:lnTo>
                      <a:pt x="461" y="1298"/>
                    </a:lnTo>
                    <a:lnTo>
                      <a:pt x="482" y="1340"/>
                    </a:lnTo>
                    <a:lnTo>
                      <a:pt x="440" y="1445"/>
                    </a:lnTo>
                    <a:lnTo>
                      <a:pt x="419" y="1591"/>
                    </a:lnTo>
                    <a:lnTo>
                      <a:pt x="377" y="1612"/>
                    </a:lnTo>
                    <a:lnTo>
                      <a:pt x="377" y="1675"/>
                    </a:lnTo>
                    <a:lnTo>
                      <a:pt x="482" y="1779"/>
                    </a:lnTo>
                    <a:lnTo>
                      <a:pt x="482" y="1800"/>
                    </a:lnTo>
                    <a:lnTo>
                      <a:pt x="545" y="1821"/>
                    </a:lnTo>
                    <a:lnTo>
                      <a:pt x="628" y="1821"/>
                    </a:lnTo>
                    <a:lnTo>
                      <a:pt x="649" y="1863"/>
                    </a:lnTo>
                    <a:lnTo>
                      <a:pt x="649" y="1926"/>
                    </a:lnTo>
                    <a:lnTo>
                      <a:pt x="545" y="2010"/>
                    </a:lnTo>
                    <a:lnTo>
                      <a:pt x="482" y="2010"/>
                    </a:lnTo>
                    <a:lnTo>
                      <a:pt x="482" y="1968"/>
                    </a:lnTo>
                    <a:lnTo>
                      <a:pt x="461" y="1905"/>
                    </a:lnTo>
                    <a:lnTo>
                      <a:pt x="315" y="1800"/>
                    </a:lnTo>
                    <a:lnTo>
                      <a:pt x="273" y="1821"/>
                    </a:lnTo>
                    <a:lnTo>
                      <a:pt x="273" y="1884"/>
                    </a:lnTo>
                    <a:lnTo>
                      <a:pt x="335" y="1989"/>
                    </a:lnTo>
                    <a:lnTo>
                      <a:pt x="419" y="2030"/>
                    </a:lnTo>
                    <a:lnTo>
                      <a:pt x="482" y="2093"/>
                    </a:lnTo>
                    <a:lnTo>
                      <a:pt x="482" y="2114"/>
                    </a:lnTo>
                    <a:lnTo>
                      <a:pt x="440" y="2177"/>
                    </a:lnTo>
                    <a:lnTo>
                      <a:pt x="482" y="2240"/>
                    </a:lnTo>
                    <a:lnTo>
                      <a:pt x="587" y="2302"/>
                    </a:lnTo>
                    <a:lnTo>
                      <a:pt x="670" y="2344"/>
                    </a:lnTo>
                    <a:lnTo>
                      <a:pt x="691" y="2428"/>
                    </a:lnTo>
                    <a:lnTo>
                      <a:pt x="775" y="2449"/>
                    </a:lnTo>
                    <a:lnTo>
                      <a:pt x="900" y="2449"/>
                    </a:lnTo>
                    <a:lnTo>
                      <a:pt x="942" y="2491"/>
                    </a:lnTo>
                    <a:lnTo>
                      <a:pt x="879" y="2533"/>
                    </a:lnTo>
                    <a:lnTo>
                      <a:pt x="754" y="2533"/>
                    </a:lnTo>
                    <a:lnTo>
                      <a:pt x="754" y="2637"/>
                    </a:lnTo>
                    <a:lnTo>
                      <a:pt x="796" y="2742"/>
                    </a:lnTo>
                    <a:lnTo>
                      <a:pt x="859" y="2742"/>
                    </a:lnTo>
                    <a:lnTo>
                      <a:pt x="942" y="2763"/>
                    </a:lnTo>
                    <a:lnTo>
                      <a:pt x="1068" y="2909"/>
                    </a:lnTo>
                    <a:lnTo>
                      <a:pt x="1110" y="2972"/>
                    </a:lnTo>
                    <a:lnTo>
                      <a:pt x="1068" y="3035"/>
                    </a:lnTo>
                    <a:lnTo>
                      <a:pt x="1068" y="3077"/>
                    </a:lnTo>
                    <a:lnTo>
                      <a:pt x="1382" y="3077"/>
                    </a:lnTo>
                    <a:lnTo>
                      <a:pt x="1465" y="3014"/>
                    </a:lnTo>
                    <a:lnTo>
                      <a:pt x="1465" y="2930"/>
                    </a:lnTo>
                    <a:lnTo>
                      <a:pt x="1507" y="2805"/>
                    </a:lnTo>
                    <a:lnTo>
                      <a:pt x="1591" y="2763"/>
                    </a:lnTo>
                    <a:lnTo>
                      <a:pt x="1675" y="2805"/>
                    </a:lnTo>
                    <a:lnTo>
                      <a:pt x="1675" y="2721"/>
                    </a:lnTo>
                    <a:lnTo>
                      <a:pt x="1612" y="2616"/>
                    </a:lnTo>
                    <a:lnTo>
                      <a:pt x="1570" y="2512"/>
                    </a:lnTo>
                    <a:lnTo>
                      <a:pt x="1570" y="2386"/>
                    </a:lnTo>
                    <a:lnTo>
                      <a:pt x="1528" y="2302"/>
                    </a:lnTo>
                    <a:lnTo>
                      <a:pt x="1528" y="2219"/>
                    </a:lnTo>
                    <a:lnTo>
                      <a:pt x="1591" y="2198"/>
                    </a:lnTo>
                    <a:lnTo>
                      <a:pt x="1633" y="2219"/>
                    </a:lnTo>
                    <a:lnTo>
                      <a:pt x="1695" y="2323"/>
                    </a:lnTo>
                    <a:lnTo>
                      <a:pt x="1675" y="2344"/>
                    </a:lnTo>
                    <a:lnTo>
                      <a:pt x="1695" y="2428"/>
                    </a:lnTo>
                    <a:lnTo>
                      <a:pt x="1779" y="2344"/>
                    </a:lnTo>
                    <a:lnTo>
                      <a:pt x="1779" y="2282"/>
                    </a:lnTo>
                    <a:lnTo>
                      <a:pt x="1737" y="2093"/>
                    </a:lnTo>
                    <a:lnTo>
                      <a:pt x="1800" y="2010"/>
                    </a:lnTo>
                    <a:lnTo>
                      <a:pt x="1821" y="2010"/>
                    </a:lnTo>
                    <a:lnTo>
                      <a:pt x="1884" y="2093"/>
                    </a:lnTo>
                    <a:lnTo>
                      <a:pt x="1884" y="2219"/>
                    </a:lnTo>
                    <a:lnTo>
                      <a:pt x="1926" y="2282"/>
                    </a:lnTo>
                    <a:lnTo>
                      <a:pt x="1926" y="2344"/>
                    </a:lnTo>
                    <a:lnTo>
                      <a:pt x="1842" y="2428"/>
                    </a:lnTo>
                    <a:lnTo>
                      <a:pt x="1842" y="2491"/>
                    </a:lnTo>
                    <a:lnTo>
                      <a:pt x="1884" y="2637"/>
                    </a:lnTo>
                    <a:lnTo>
                      <a:pt x="1926" y="2658"/>
                    </a:lnTo>
                    <a:lnTo>
                      <a:pt x="2009" y="2637"/>
                    </a:lnTo>
                    <a:lnTo>
                      <a:pt x="2156" y="2491"/>
                    </a:lnTo>
                    <a:lnTo>
                      <a:pt x="2219" y="2344"/>
                    </a:lnTo>
                    <a:lnTo>
                      <a:pt x="2219" y="2240"/>
                    </a:lnTo>
                    <a:lnTo>
                      <a:pt x="2239" y="2177"/>
                    </a:lnTo>
                    <a:lnTo>
                      <a:pt x="2302" y="2198"/>
                    </a:lnTo>
                    <a:lnTo>
                      <a:pt x="2344" y="2282"/>
                    </a:lnTo>
                    <a:lnTo>
                      <a:pt x="2323" y="2407"/>
                    </a:lnTo>
                    <a:lnTo>
                      <a:pt x="2260" y="2512"/>
                    </a:lnTo>
                    <a:lnTo>
                      <a:pt x="2260" y="2595"/>
                    </a:lnTo>
                    <a:lnTo>
                      <a:pt x="2344" y="2637"/>
                    </a:lnTo>
                    <a:lnTo>
                      <a:pt x="2449" y="2616"/>
                    </a:lnTo>
                    <a:lnTo>
                      <a:pt x="2532" y="2533"/>
                    </a:lnTo>
                    <a:lnTo>
                      <a:pt x="2574" y="2533"/>
                    </a:lnTo>
                    <a:lnTo>
                      <a:pt x="2574" y="2595"/>
                    </a:lnTo>
                    <a:lnTo>
                      <a:pt x="2532" y="2637"/>
                    </a:lnTo>
                    <a:lnTo>
                      <a:pt x="2428" y="2658"/>
                    </a:lnTo>
                    <a:lnTo>
                      <a:pt x="2344" y="2763"/>
                    </a:lnTo>
                    <a:lnTo>
                      <a:pt x="2156" y="2763"/>
                    </a:lnTo>
                    <a:lnTo>
                      <a:pt x="2009" y="2826"/>
                    </a:lnTo>
                    <a:lnTo>
                      <a:pt x="1988" y="2867"/>
                    </a:lnTo>
                    <a:lnTo>
                      <a:pt x="2009" y="2951"/>
                    </a:lnTo>
                    <a:lnTo>
                      <a:pt x="1884" y="3014"/>
                    </a:lnTo>
                    <a:lnTo>
                      <a:pt x="1800" y="3118"/>
                    </a:lnTo>
                    <a:lnTo>
                      <a:pt x="1716" y="3181"/>
                    </a:lnTo>
                    <a:lnTo>
                      <a:pt x="1675" y="3181"/>
                    </a:lnTo>
                    <a:lnTo>
                      <a:pt x="1570" y="3244"/>
                    </a:lnTo>
                    <a:lnTo>
                      <a:pt x="1570" y="3328"/>
                    </a:lnTo>
                    <a:lnTo>
                      <a:pt x="1507" y="3349"/>
                    </a:lnTo>
                    <a:lnTo>
                      <a:pt x="1486" y="3265"/>
                    </a:lnTo>
                    <a:lnTo>
                      <a:pt x="1465" y="3223"/>
                    </a:lnTo>
                    <a:lnTo>
                      <a:pt x="1382" y="3265"/>
                    </a:lnTo>
                    <a:lnTo>
                      <a:pt x="1298" y="3286"/>
                    </a:lnTo>
                    <a:lnTo>
                      <a:pt x="1298" y="3349"/>
                    </a:lnTo>
                    <a:lnTo>
                      <a:pt x="1277" y="3390"/>
                    </a:lnTo>
                    <a:lnTo>
                      <a:pt x="1319" y="3579"/>
                    </a:lnTo>
                    <a:lnTo>
                      <a:pt x="1319" y="3704"/>
                    </a:lnTo>
                    <a:lnTo>
                      <a:pt x="1361" y="3746"/>
                    </a:lnTo>
                    <a:lnTo>
                      <a:pt x="1465" y="3746"/>
                    </a:lnTo>
                    <a:lnTo>
                      <a:pt x="1528" y="3704"/>
                    </a:lnTo>
                    <a:lnTo>
                      <a:pt x="1633" y="3683"/>
                    </a:lnTo>
                    <a:lnTo>
                      <a:pt x="1695" y="3662"/>
                    </a:lnTo>
                    <a:lnTo>
                      <a:pt x="1779" y="3662"/>
                    </a:lnTo>
                    <a:lnTo>
                      <a:pt x="1842" y="3642"/>
                    </a:lnTo>
                    <a:lnTo>
                      <a:pt x="1926" y="3537"/>
                    </a:lnTo>
                    <a:lnTo>
                      <a:pt x="1988" y="3537"/>
                    </a:lnTo>
                    <a:lnTo>
                      <a:pt x="2009" y="3495"/>
                    </a:lnTo>
                    <a:lnTo>
                      <a:pt x="2114" y="3495"/>
                    </a:lnTo>
                    <a:lnTo>
                      <a:pt x="2135" y="3537"/>
                    </a:lnTo>
                    <a:lnTo>
                      <a:pt x="2428" y="3537"/>
                    </a:lnTo>
                    <a:lnTo>
                      <a:pt x="2470" y="3474"/>
                    </a:lnTo>
                    <a:lnTo>
                      <a:pt x="2553" y="3432"/>
                    </a:lnTo>
                    <a:lnTo>
                      <a:pt x="2616" y="3432"/>
                    </a:lnTo>
                    <a:lnTo>
                      <a:pt x="2616" y="3495"/>
                    </a:lnTo>
                    <a:lnTo>
                      <a:pt x="2553" y="3537"/>
                    </a:lnTo>
                    <a:lnTo>
                      <a:pt x="2532" y="3600"/>
                    </a:lnTo>
                    <a:lnTo>
                      <a:pt x="2449" y="3600"/>
                    </a:lnTo>
                    <a:lnTo>
                      <a:pt x="2407" y="3642"/>
                    </a:lnTo>
                    <a:lnTo>
                      <a:pt x="2239" y="3642"/>
                    </a:lnTo>
                    <a:lnTo>
                      <a:pt x="2135" y="3683"/>
                    </a:lnTo>
                    <a:lnTo>
                      <a:pt x="1947" y="3767"/>
                    </a:lnTo>
                    <a:lnTo>
                      <a:pt x="1884" y="3767"/>
                    </a:lnTo>
                    <a:lnTo>
                      <a:pt x="1800" y="3788"/>
                    </a:lnTo>
                    <a:lnTo>
                      <a:pt x="1800" y="3809"/>
                    </a:lnTo>
                    <a:lnTo>
                      <a:pt x="1905" y="3872"/>
                    </a:lnTo>
                    <a:lnTo>
                      <a:pt x="2051" y="3893"/>
                    </a:lnTo>
                    <a:lnTo>
                      <a:pt x="2135" y="3893"/>
                    </a:lnTo>
                    <a:lnTo>
                      <a:pt x="2239" y="3976"/>
                    </a:lnTo>
                    <a:lnTo>
                      <a:pt x="2239" y="4018"/>
                    </a:lnTo>
                    <a:lnTo>
                      <a:pt x="2030" y="4018"/>
                    </a:lnTo>
                    <a:lnTo>
                      <a:pt x="1947" y="4060"/>
                    </a:lnTo>
                    <a:lnTo>
                      <a:pt x="1905" y="4018"/>
                    </a:lnTo>
                    <a:lnTo>
                      <a:pt x="1800" y="3997"/>
                    </a:lnTo>
                    <a:lnTo>
                      <a:pt x="1779" y="4060"/>
                    </a:lnTo>
                    <a:lnTo>
                      <a:pt x="1737" y="4060"/>
                    </a:lnTo>
                    <a:lnTo>
                      <a:pt x="1695" y="3997"/>
                    </a:lnTo>
                    <a:lnTo>
                      <a:pt x="1633" y="3914"/>
                    </a:lnTo>
                    <a:lnTo>
                      <a:pt x="1570" y="3893"/>
                    </a:lnTo>
                    <a:lnTo>
                      <a:pt x="1423" y="3997"/>
                    </a:lnTo>
                    <a:lnTo>
                      <a:pt x="1423" y="4018"/>
                    </a:lnTo>
                    <a:lnTo>
                      <a:pt x="1486" y="4102"/>
                    </a:lnTo>
                    <a:lnTo>
                      <a:pt x="1507" y="4165"/>
                    </a:lnTo>
                    <a:lnTo>
                      <a:pt x="1486" y="4227"/>
                    </a:lnTo>
                    <a:lnTo>
                      <a:pt x="1507" y="4227"/>
                    </a:lnTo>
                    <a:lnTo>
                      <a:pt x="1486" y="4290"/>
                    </a:lnTo>
                    <a:lnTo>
                      <a:pt x="1507" y="4332"/>
                    </a:lnTo>
                    <a:lnTo>
                      <a:pt x="1591" y="4395"/>
                    </a:lnTo>
                    <a:lnTo>
                      <a:pt x="1591" y="4437"/>
                    </a:lnTo>
                    <a:lnTo>
                      <a:pt x="1612" y="4499"/>
                    </a:lnTo>
                    <a:lnTo>
                      <a:pt x="1633" y="4478"/>
                    </a:lnTo>
                    <a:lnTo>
                      <a:pt x="1716" y="4541"/>
                    </a:lnTo>
                    <a:lnTo>
                      <a:pt x="1716" y="4604"/>
                    </a:lnTo>
                    <a:lnTo>
                      <a:pt x="1779" y="4688"/>
                    </a:lnTo>
                    <a:lnTo>
                      <a:pt x="1800" y="4646"/>
                    </a:lnTo>
                    <a:lnTo>
                      <a:pt x="1884" y="4688"/>
                    </a:lnTo>
                    <a:lnTo>
                      <a:pt x="1926" y="4751"/>
                    </a:lnTo>
                    <a:lnTo>
                      <a:pt x="1988" y="4792"/>
                    </a:lnTo>
                    <a:lnTo>
                      <a:pt x="1988" y="4855"/>
                    </a:lnTo>
                    <a:lnTo>
                      <a:pt x="2114" y="4960"/>
                    </a:lnTo>
                    <a:lnTo>
                      <a:pt x="2239" y="4918"/>
                    </a:lnTo>
                    <a:lnTo>
                      <a:pt x="2260" y="4834"/>
                    </a:lnTo>
                    <a:lnTo>
                      <a:pt x="2323" y="4834"/>
                    </a:lnTo>
                    <a:lnTo>
                      <a:pt x="2344" y="4897"/>
                    </a:lnTo>
                    <a:lnTo>
                      <a:pt x="2428" y="4855"/>
                    </a:lnTo>
                    <a:lnTo>
                      <a:pt x="2449" y="4897"/>
                    </a:lnTo>
                    <a:lnTo>
                      <a:pt x="2449" y="4960"/>
                    </a:lnTo>
                    <a:lnTo>
                      <a:pt x="2407" y="5023"/>
                    </a:lnTo>
                    <a:lnTo>
                      <a:pt x="2344" y="5023"/>
                    </a:lnTo>
                    <a:lnTo>
                      <a:pt x="2239" y="5106"/>
                    </a:lnTo>
                    <a:lnTo>
                      <a:pt x="2239" y="5148"/>
                    </a:lnTo>
                    <a:lnTo>
                      <a:pt x="2428" y="5336"/>
                    </a:lnTo>
                    <a:lnTo>
                      <a:pt x="2470" y="5357"/>
                    </a:lnTo>
                    <a:lnTo>
                      <a:pt x="2532" y="5420"/>
                    </a:lnTo>
                    <a:lnTo>
                      <a:pt x="2512" y="5567"/>
                    </a:lnTo>
                    <a:lnTo>
                      <a:pt x="2532" y="5650"/>
                    </a:lnTo>
                    <a:lnTo>
                      <a:pt x="2574" y="5650"/>
                    </a:lnTo>
                    <a:lnTo>
                      <a:pt x="2616" y="5587"/>
                    </a:lnTo>
                    <a:lnTo>
                      <a:pt x="2658" y="5567"/>
                    </a:lnTo>
                    <a:lnTo>
                      <a:pt x="2721" y="5650"/>
                    </a:lnTo>
                    <a:lnTo>
                      <a:pt x="2784" y="5629"/>
                    </a:lnTo>
                    <a:lnTo>
                      <a:pt x="2867" y="5525"/>
                    </a:lnTo>
                    <a:lnTo>
                      <a:pt x="2888" y="5420"/>
                    </a:lnTo>
                    <a:lnTo>
                      <a:pt x="2930" y="5357"/>
                    </a:lnTo>
                    <a:lnTo>
                      <a:pt x="2930" y="5315"/>
                    </a:lnTo>
                    <a:lnTo>
                      <a:pt x="2867" y="5148"/>
                    </a:lnTo>
                    <a:lnTo>
                      <a:pt x="2846" y="5023"/>
                    </a:lnTo>
                    <a:lnTo>
                      <a:pt x="2888" y="4939"/>
                    </a:lnTo>
                    <a:lnTo>
                      <a:pt x="2951" y="4855"/>
                    </a:lnTo>
                    <a:lnTo>
                      <a:pt x="2951" y="4499"/>
                    </a:lnTo>
                    <a:lnTo>
                      <a:pt x="2972" y="4395"/>
                    </a:lnTo>
                    <a:lnTo>
                      <a:pt x="2972" y="4311"/>
                    </a:lnTo>
                    <a:lnTo>
                      <a:pt x="3056" y="4227"/>
                    </a:lnTo>
                    <a:lnTo>
                      <a:pt x="3056" y="4206"/>
                    </a:lnTo>
                    <a:lnTo>
                      <a:pt x="2972" y="4165"/>
                    </a:lnTo>
                    <a:lnTo>
                      <a:pt x="3056" y="4060"/>
                    </a:lnTo>
                    <a:lnTo>
                      <a:pt x="3181" y="4081"/>
                    </a:lnTo>
                    <a:lnTo>
                      <a:pt x="3202" y="4081"/>
                    </a:lnTo>
                    <a:lnTo>
                      <a:pt x="3244" y="3976"/>
                    </a:lnTo>
                    <a:lnTo>
                      <a:pt x="3244" y="3809"/>
                    </a:lnTo>
                    <a:lnTo>
                      <a:pt x="3265" y="3683"/>
                    </a:lnTo>
                    <a:lnTo>
                      <a:pt x="3265" y="3558"/>
                    </a:lnTo>
                    <a:lnTo>
                      <a:pt x="3181" y="3432"/>
                    </a:lnTo>
                    <a:lnTo>
                      <a:pt x="3181" y="3286"/>
                    </a:lnTo>
                    <a:lnTo>
                      <a:pt x="3244" y="3265"/>
                    </a:lnTo>
                    <a:lnTo>
                      <a:pt x="3348" y="3328"/>
                    </a:lnTo>
                    <a:lnTo>
                      <a:pt x="3390" y="3223"/>
                    </a:lnTo>
                    <a:lnTo>
                      <a:pt x="3369" y="3181"/>
                    </a:lnTo>
                    <a:lnTo>
                      <a:pt x="3369" y="3056"/>
                    </a:lnTo>
                    <a:lnTo>
                      <a:pt x="3390" y="2951"/>
                    </a:lnTo>
                    <a:lnTo>
                      <a:pt x="3369" y="2742"/>
                    </a:lnTo>
                    <a:lnTo>
                      <a:pt x="3348" y="2616"/>
                    </a:lnTo>
                    <a:lnTo>
                      <a:pt x="3369" y="2554"/>
                    </a:lnTo>
                    <a:lnTo>
                      <a:pt x="3495" y="2449"/>
                    </a:lnTo>
                    <a:lnTo>
                      <a:pt x="3495" y="2386"/>
                    </a:lnTo>
                    <a:lnTo>
                      <a:pt x="3474" y="2323"/>
                    </a:lnTo>
                    <a:lnTo>
                      <a:pt x="3474" y="2282"/>
                    </a:lnTo>
                    <a:lnTo>
                      <a:pt x="3579" y="2282"/>
                    </a:lnTo>
                    <a:lnTo>
                      <a:pt x="3725" y="2135"/>
                    </a:lnTo>
                    <a:lnTo>
                      <a:pt x="3830" y="2135"/>
                    </a:lnTo>
                    <a:lnTo>
                      <a:pt x="3934" y="2114"/>
                    </a:lnTo>
                    <a:lnTo>
                      <a:pt x="3997" y="2219"/>
                    </a:lnTo>
                    <a:lnTo>
                      <a:pt x="4039" y="2198"/>
                    </a:lnTo>
                    <a:lnTo>
                      <a:pt x="4081" y="2114"/>
                    </a:lnTo>
                    <a:lnTo>
                      <a:pt x="4102" y="2072"/>
                    </a:lnTo>
                    <a:lnTo>
                      <a:pt x="4102" y="1926"/>
                    </a:lnTo>
                    <a:lnTo>
                      <a:pt x="4018" y="1905"/>
                    </a:lnTo>
                    <a:lnTo>
                      <a:pt x="3767" y="1821"/>
                    </a:lnTo>
                    <a:lnTo>
                      <a:pt x="3662" y="1779"/>
                    </a:lnTo>
                    <a:lnTo>
                      <a:pt x="3495" y="1612"/>
                    </a:lnTo>
                    <a:lnTo>
                      <a:pt x="3411" y="1570"/>
                    </a:lnTo>
                    <a:lnTo>
                      <a:pt x="3286" y="1382"/>
                    </a:lnTo>
                    <a:lnTo>
                      <a:pt x="3244" y="1361"/>
                    </a:lnTo>
                    <a:lnTo>
                      <a:pt x="3097" y="1361"/>
                    </a:lnTo>
                    <a:lnTo>
                      <a:pt x="3056" y="1277"/>
                    </a:lnTo>
                    <a:lnTo>
                      <a:pt x="3056" y="1193"/>
                    </a:lnTo>
                    <a:lnTo>
                      <a:pt x="2972" y="942"/>
                    </a:lnTo>
                    <a:lnTo>
                      <a:pt x="2888" y="733"/>
                    </a:lnTo>
                    <a:lnTo>
                      <a:pt x="2742" y="608"/>
                    </a:lnTo>
                    <a:lnTo>
                      <a:pt x="2658" y="670"/>
                    </a:lnTo>
                    <a:lnTo>
                      <a:pt x="2637" y="775"/>
                    </a:lnTo>
                    <a:lnTo>
                      <a:pt x="2658" y="984"/>
                    </a:lnTo>
                    <a:lnTo>
                      <a:pt x="2658" y="1131"/>
                    </a:lnTo>
                    <a:lnTo>
                      <a:pt x="2574" y="1193"/>
                    </a:lnTo>
                    <a:lnTo>
                      <a:pt x="2553" y="1173"/>
                    </a:lnTo>
                    <a:lnTo>
                      <a:pt x="2553" y="1131"/>
                    </a:lnTo>
                    <a:lnTo>
                      <a:pt x="2553" y="963"/>
                    </a:lnTo>
                    <a:lnTo>
                      <a:pt x="2553" y="733"/>
                    </a:lnTo>
                    <a:lnTo>
                      <a:pt x="2616" y="670"/>
                    </a:lnTo>
                    <a:lnTo>
                      <a:pt x="2616" y="545"/>
                    </a:lnTo>
                    <a:lnTo>
                      <a:pt x="2553" y="419"/>
                    </a:lnTo>
                    <a:lnTo>
                      <a:pt x="2449" y="231"/>
                    </a:lnTo>
                    <a:lnTo>
                      <a:pt x="2344" y="189"/>
                    </a:lnTo>
                    <a:lnTo>
                      <a:pt x="2260" y="231"/>
                    </a:lnTo>
                    <a:lnTo>
                      <a:pt x="2219" y="315"/>
                    </a:lnTo>
                    <a:lnTo>
                      <a:pt x="2156" y="294"/>
                    </a:lnTo>
                    <a:lnTo>
                      <a:pt x="2135" y="147"/>
                    </a:lnTo>
                    <a:lnTo>
                      <a:pt x="203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22" name="Google Shape;1322;p34"/>
            <p:cNvSpPr/>
            <p:nvPr/>
          </p:nvSpPr>
          <p:spPr>
            <a:xfrm>
              <a:off x="4614379" y="2777935"/>
              <a:ext cx="83472" cy="139700"/>
            </a:xfrm>
            <a:custGeom>
              <a:rect b="b" l="l" r="r" t="t"/>
              <a:pathLst>
                <a:path extrusionOk="0" h="12284" w="7010">
                  <a:moveTo>
                    <a:pt x="4122" y="1"/>
                  </a:moveTo>
                  <a:lnTo>
                    <a:pt x="4122" y="43"/>
                  </a:lnTo>
                  <a:lnTo>
                    <a:pt x="4080" y="126"/>
                  </a:lnTo>
                  <a:lnTo>
                    <a:pt x="4017" y="126"/>
                  </a:lnTo>
                  <a:lnTo>
                    <a:pt x="3996" y="147"/>
                  </a:lnTo>
                  <a:lnTo>
                    <a:pt x="4059" y="231"/>
                  </a:lnTo>
                  <a:lnTo>
                    <a:pt x="4080" y="357"/>
                  </a:lnTo>
                  <a:lnTo>
                    <a:pt x="4289" y="671"/>
                  </a:lnTo>
                  <a:lnTo>
                    <a:pt x="4331" y="796"/>
                  </a:lnTo>
                  <a:lnTo>
                    <a:pt x="4331" y="1005"/>
                  </a:lnTo>
                  <a:lnTo>
                    <a:pt x="4310" y="1089"/>
                  </a:lnTo>
                  <a:lnTo>
                    <a:pt x="4373" y="1277"/>
                  </a:lnTo>
                  <a:lnTo>
                    <a:pt x="4415" y="1382"/>
                  </a:lnTo>
                  <a:lnTo>
                    <a:pt x="4415" y="1424"/>
                  </a:lnTo>
                  <a:lnTo>
                    <a:pt x="4373" y="1424"/>
                  </a:lnTo>
                  <a:lnTo>
                    <a:pt x="4289" y="1528"/>
                  </a:lnTo>
                  <a:lnTo>
                    <a:pt x="4310" y="1633"/>
                  </a:lnTo>
                  <a:lnTo>
                    <a:pt x="4373" y="1738"/>
                  </a:lnTo>
                  <a:lnTo>
                    <a:pt x="4394" y="1800"/>
                  </a:lnTo>
                  <a:lnTo>
                    <a:pt x="4457" y="1821"/>
                  </a:lnTo>
                  <a:lnTo>
                    <a:pt x="4478" y="1905"/>
                  </a:lnTo>
                  <a:lnTo>
                    <a:pt x="4457" y="1926"/>
                  </a:lnTo>
                  <a:lnTo>
                    <a:pt x="4457" y="2010"/>
                  </a:lnTo>
                  <a:lnTo>
                    <a:pt x="4394" y="2051"/>
                  </a:lnTo>
                  <a:lnTo>
                    <a:pt x="4206" y="2031"/>
                  </a:lnTo>
                  <a:lnTo>
                    <a:pt x="4017" y="1926"/>
                  </a:lnTo>
                  <a:lnTo>
                    <a:pt x="3955" y="1947"/>
                  </a:lnTo>
                  <a:lnTo>
                    <a:pt x="3892" y="2031"/>
                  </a:lnTo>
                  <a:lnTo>
                    <a:pt x="3913" y="2093"/>
                  </a:lnTo>
                  <a:lnTo>
                    <a:pt x="3976" y="2093"/>
                  </a:lnTo>
                  <a:lnTo>
                    <a:pt x="4080" y="2156"/>
                  </a:lnTo>
                  <a:lnTo>
                    <a:pt x="4080" y="2219"/>
                  </a:lnTo>
                  <a:lnTo>
                    <a:pt x="4017" y="2261"/>
                  </a:lnTo>
                  <a:lnTo>
                    <a:pt x="3976" y="2365"/>
                  </a:lnTo>
                  <a:lnTo>
                    <a:pt x="3892" y="2407"/>
                  </a:lnTo>
                  <a:lnTo>
                    <a:pt x="3871" y="2449"/>
                  </a:lnTo>
                  <a:lnTo>
                    <a:pt x="3787" y="2470"/>
                  </a:lnTo>
                  <a:lnTo>
                    <a:pt x="3745" y="2575"/>
                  </a:lnTo>
                  <a:lnTo>
                    <a:pt x="3766" y="2679"/>
                  </a:lnTo>
                  <a:lnTo>
                    <a:pt x="3766" y="2847"/>
                  </a:lnTo>
                  <a:lnTo>
                    <a:pt x="3787" y="2930"/>
                  </a:lnTo>
                  <a:lnTo>
                    <a:pt x="3871" y="2930"/>
                  </a:lnTo>
                  <a:lnTo>
                    <a:pt x="3976" y="2993"/>
                  </a:lnTo>
                  <a:lnTo>
                    <a:pt x="4059" y="3077"/>
                  </a:lnTo>
                  <a:lnTo>
                    <a:pt x="4122" y="3286"/>
                  </a:lnTo>
                  <a:lnTo>
                    <a:pt x="4164" y="3495"/>
                  </a:lnTo>
                  <a:lnTo>
                    <a:pt x="4122" y="3516"/>
                  </a:lnTo>
                  <a:lnTo>
                    <a:pt x="4185" y="3621"/>
                  </a:lnTo>
                  <a:lnTo>
                    <a:pt x="4289" y="3684"/>
                  </a:lnTo>
                  <a:lnTo>
                    <a:pt x="4415" y="3516"/>
                  </a:lnTo>
                  <a:lnTo>
                    <a:pt x="4478" y="3412"/>
                  </a:lnTo>
                  <a:lnTo>
                    <a:pt x="4478" y="3349"/>
                  </a:lnTo>
                  <a:lnTo>
                    <a:pt x="4520" y="3286"/>
                  </a:lnTo>
                  <a:lnTo>
                    <a:pt x="4540" y="3286"/>
                  </a:lnTo>
                  <a:cubicBezTo>
                    <a:pt x="4624" y="3370"/>
                    <a:pt x="4708" y="3453"/>
                    <a:pt x="4729" y="3558"/>
                  </a:cubicBezTo>
                  <a:lnTo>
                    <a:pt x="4729" y="3579"/>
                  </a:lnTo>
                  <a:lnTo>
                    <a:pt x="4687" y="3704"/>
                  </a:lnTo>
                  <a:lnTo>
                    <a:pt x="4687" y="3809"/>
                  </a:lnTo>
                  <a:lnTo>
                    <a:pt x="4729" y="3872"/>
                  </a:lnTo>
                  <a:lnTo>
                    <a:pt x="4792" y="3830"/>
                  </a:lnTo>
                  <a:lnTo>
                    <a:pt x="4917" y="3725"/>
                  </a:lnTo>
                  <a:lnTo>
                    <a:pt x="4980" y="3872"/>
                  </a:lnTo>
                  <a:lnTo>
                    <a:pt x="4917" y="3976"/>
                  </a:lnTo>
                  <a:lnTo>
                    <a:pt x="4833" y="4018"/>
                  </a:lnTo>
                  <a:lnTo>
                    <a:pt x="4771" y="3976"/>
                  </a:lnTo>
                  <a:lnTo>
                    <a:pt x="4792" y="4102"/>
                  </a:lnTo>
                  <a:lnTo>
                    <a:pt x="4729" y="4144"/>
                  </a:lnTo>
                  <a:lnTo>
                    <a:pt x="4666" y="4123"/>
                  </a:lnTo>
                  <a:lnTo>
                    <a:pt x="4624" y="4018"/>
                  </a:lnTo>
                  <a:lnTo>
                    <a:pt x="4603" y="3914"/>
                  </a:lnTo>
                  <a:lnTo>
                    <a:pt x="4582" y="3872"/>
                  </a:lnTo>
                  <a:lnTo>
                    <a:pt x="4499" y="3893"/>
                  </a:lnTo>
                  <a:lnTo>
                    <a:pt x="4457" y="3872"/>
                  </a:lnTo>
                  <a:lnTo>
                    <a:pt x="4415" y="3976"/>
                  </a:lnTo>
                  <a:lnTo>
                    <a:pt x="4478" y="4123"/>
                  </a:lnTo>
                  <a:lnTo>
                    <a:pt x="4478" y="4228"/>
                  </a:lnTo>
                  <a:lnTo>
                    <a:pt x="4394" y="4248"/>
                  </a:lnTo>
                  <a:lnTo>
                    <a:pt x="4310" y="4353"/>
                  </a:lnTo>
                  <a:lnTo>
                    <a:pt x="4310" y="4416"/>
                  </a:lnTo>
                  <a:lnTo>
                    <a:pt x="4457" y="4562"/>
                  </a:lnTo>
                  <a:lnTo>
                    <a:pt x="4499" y="4646"/>
                  </a:lnTo>
                  <a:lnTo>
                    <a:pt x="4457" y="4813"/>
                  </a:lnTo>
                  <a:lnTo>
                    <a:pt x="4373" y="4855"/>
                  </a:lnTo>
                  <a:lnTo>
                    <a:pt x="4289" y="4834"/>
                  </a:lnTo>
                  <a:lnTo>
                    <a:pt x="4268" y="4876"/>
                  </a:lnTo>
                  <a:lnTo>
                    <a:pt x="4352" y="4981"/>
                  </a:lnTo>
                  <a:lnTo>
                    <a:pt x="4415" y="4960"/>
                  </a:lnTo>
                  <a:lnTo>
                    <a:pt x="4499" y="4876"/>
                  </a:lnTo>
                  <a:lnTo>
                    <a:pt x="4603" y="5148"/>
                  </a:lnTo>
                  <a:lnTo>
                    <a:pt x="4666" y="5441"/>
                  </a:lnTo>
                  <a:lnTo>
                    <a:pt x="4624" y="5588"/>
                  </a:lnTo>
                  <a:lnTo>
                    <a:pt x="4624" y="5860"/>
                  </a:lnTo>
                  <a:lnTo>
                    <a:pt x="4520" y="6236"/>
                  </a:lnTo>
                  <a:lnTo>
                    <a:pt x="4561" y="6404"/>
                  </a:lnTo>
                  <a:lnTo>
                    <a:pt x="4499" y="6592"/>
                  </a:lnTo>
                  <a:lnTo>
                    <a:pt x="4373" y="6655"/>
                  </a:lnTo>
                  <a:lnTo>
                    <a:pt x="4310" y="6843"/>
                  </a:lnTo>
                  <a:lnTo>
                    <a:pt x="4310" y="7031"/>
                  </a:lnTo>
                  <a:lnTo>
                    <a:pt x="4248" y="7136"/>
                  </a:lnTo>
                  <a:lnTo>
                    <a:pt x="4206" y="7241"/>
                  </a:lnTo>
                  <a:lnTo>
                    <a:pt x="4080" y="7366"/>
                  </a:lnTo>
                  <a:lnTo>
                    <a:pt x="3829" y="7533"/>
                  </a:lnTo>
                  <a:lnTo>
                    <a:pt x="3724" y="7554"/>
                  </a:lnTo>
                  <a:lnTo>
                    <a:pt x="3662" y="7659"/>
                  </a:lnTo>
                  <a:lnTo>
                    <a:pt x="3536" y="7575"/>
                  </a:lnTo>
                  <a:lnTo>
                    <a:pt x="3411" y="7429"/>
                  </a:lnTo>
                  <a:lnTo>
                    <a:pt x="3411" y="7345"/>
                  </a:lnTo>
                  <a:lnTo>
                    <a:pt x="3452" y="7324"/>
                  </a:lnTo>
                  <a:lnTo>
                    <a:pt x="3515" y="7220"/>
                  </a:lnTo>
                  <a:lnTo>
                    <a:pt x="3515" y="7157"/>
                  </a:lnTo>
                  <a:lnTo>
                    <a:pt x="3578" y="7073"/>
                  </a:lnTo>
                  <a:lnTo>
                    <a:pt x="3578" y="7052"/>
                  </a:lnTo>
                  <a:lnTo>
                    <a:pt x="3452" y="7073"/>
                  </a:lnTo>
                  <a:lnTo>
                    <a:pt x="3348" y="7178"/>
                  </a:lnTo>
                  <a:lnTo>
                    <a:pt x="3222" y="7241"/>
                  </a:lnTo>
                  <a:lnTo>
                    <a:pt x="3201" y="7345"/>
                  </a:lnTo>
                  <a:lnTo>
                    <a:pt x="3264" y="7471"/>
                  </a:lnTo>
                  <a:lnTo>
                    <a:pt x="3306" y="7722"/>
                  </a:lnTo>
                  <a:lnTo>
                    <a:pt x="3264" y="7868"/>
                  </a:lnTo>
                  <a:lnTo>
                    <a:pt x="3139" y="7994"/>
                  </a:lnTo>
                  <a:lnTo>
                    <a:pt x="3139" y="8077"/>
                  </a:lnTo>
                  <a:lnTo>
                    <a:pt x="3076" y="8119"/>
                  </a:lnTo>
                  <a:lnTo>
                    <a:pt x="3055" y="8329"/>
                  </a:lnTo>
                  <a:lnTo>
                    <a:pt x="3118" y="8391"/>
                  </a:lnTo>
                  <a:lnTo>
                    <a:pt x="3118" y="8475"/>
                  </a:lnTo>
                  <a:lnTo>
                    <a:pt x="3076" y="8496"/>
                  </a:lnTo>
                  <a:lnTo>
                    <a:pt x="3118" y="8517"/>
                  </a:lnTo>
                  <a:lnTo>
                    <a:pt x="3076" y="8601"/>
                  </a:lnTo>
                  <a:lnTo>
                    <a:pt x="3034" y="8601"/>
                  </a:lnTo>
                  <a:lnTo>
                    <a:pt x="3055" y="8642"/>
                  </a:lnTo>
                  <a:lnTo>
                    <a:pt x="2992" y="8684"/>
                  </a:lnTo>
                  <a:lnTo>
                    <a:pt x="2929" y="8621"/>
                  </a:lnTo>
                  <a:lnTo>
                    <a:pt x="2846" y="8684"/>
                  </a:lnTo>
                  <a:lnTo>
                    <a:pt x="2804" y="8642"/>
                  </a:lnTo>
                  <a:lnTo>
                    <a:pt x="2762" y="8517"/>
                  </a:lnTo>
                  <a:lnTo>
                    <a:pt x="2741" y="8496"/>
                  </a:lnTo>
                  <a:lnTo>
                    <a:pt x="2657" y="8538"/>
                  </a:lnTo>
                  <a:lnTo>
                    <a:pt x="2595" y="8538"/>
                  </a:lnTo>
                  <a:lnTo>
                    <a:pt x="2553" y="8517"/>
                  </a:lnTo>
                  <a:lnTo>
                    <a:pt x="2302" y="8601"/>
                  </a:lnTo>
                  <a:lnTo>
                    <a:pt x="2176" y="8642"/>
                  </a:lnTo>
                  <a:lnTo>
                    <a:pt x="2030" y="8705"/>
                  </a:lnTo>
                  <a:lnTo>
                    <a:pt x="1883" y="8705"/>
                  </a:lnTo>
                  <a:lnTo>
                    <a:pt x="1758" y="8747"/>
                  </a:lnTo>
                  <a:lnTo>
                    <a:pt x="1695" y="8726"/>
                  </a:lnTo>
                  <a:lnTo>
                    <a:pt x="1569" y="8747"/>
                  </a:lnTo>
                  <a:lnTo>
                    <a:pt x="1360" y="8914"/>
                  </a:lnTo>
                  <a:lnTo>
                    <a:pt x="1297" y="9040"/>
                  </a:lnTo>
                  <a:lnTo>
                    <a:pt x="1235" y="9082"/>
                  </a:lnTo>
                  <a:lnTo>
                    <a:pt x="1193" y="9165"/>
                  </a:lnTo>
                  <a:lnTo>
                    <a:pt x="1046" y="9354"/>
                  </a:lnTo>
                  <a:lnTo>
                    <a:pt x="942" y="9375"/>
                  </a:lnTo>
                  <a:lnTo>
                    <a:pt x="858" y="9479"/>
                  </a:lnTo>
                  <a:lnTo>
                    <a:pt x="837" y="9563"/>
                  </a:lnTo>
                  <a:lnTo>
                    <a:pt x="753" y="9647"/>
                  </a:lnTo>
                  <a:lnTo>
                    <a:pt x="607" y="9668"/>
                  </a:lnTo>
                  <a:lnTo>
                    <a:pt x="544" y="9751"/>
                  </a:lnTo>
                  <a:lnTo>
                    <a:pt x="565" y="9940"/>
                  </a:lnTo>
                  <a:lnTo>
                    <a:pt x="628" y="9961"/>
                  </a:lnTo>
                  <a:lnTo>
                    <a:pt x="649" y="10002"/>
                  </a:lnTo>
                  <a:lnTo>
                    <a:pt x="628" y="10065"/>
                  </a:lnTo>
                  <a:lnTo>
                    <a:pt x="607" y="10044"/>
                  </a:lnTo>
                  <a:lnTo>
                    <a:pt x="481" y="10149"/>
                  </a:lnTo>
                  <a:lnTo>
                    <a:pt x="439" y="10212"/>
                  </a:lnTo>
                  <a:lnTo>
                    <a:pt x="377" y="10274"/>
                  </a:lnTo>
                  <a:lnTo>
                    <a:pt x="272" y="10379"/>
                  </a:lnTo>
                  <a:lnTo>
                    <a:pt x="209" y="10463"/>
                  </a:lnTo>
                  <a:lnTo>
                    <a:pt x="105" y="10463"/>
                  </a:lnTo>
                  <a:lnTo>
                    <a:pt x="0" y="10505"/>
                  </a:lnTo>
                  <a:lnTo>
                    <a:pt x="105" y="10505"/>
                  </a:lnTo>
                  <a:lnTo>
                    <a:pt x="167" y="10609"/>
                  </a:lnTo>
                  <a:lnTo>
                    <a:pt x="209" y="10735"/>
                  </a:lnTo>
                  <a:lnTo>
                    <a:pt x="167" y="10777"/>
                  </a:lnTo>
                  <a:lnTo>
                    <a:pt x="126" y="10693"/>
                  </a:lnTo>
                  <a:lnTo>
                    <a:pt x="84" y="10609"/>
                  </a:lnTo>
                  <a:lnTo>
                    <a:pt x="63" y="10714"/>
                  </a:lnTo>
                  <a:lnTo>
                    <a:pt x="84" y="10818"/>
                  </a:lnTo>
                  <a:lnTo>
                    <a:pt x="167" y="10839"/>
                  </a:lnTo>
                  <a:lnTo>
                    <a:pt x="167" y="10923"/>
                  </a:lnTo>
                  <a:lnTo>
                    <a:pt x="126" y="11007"/>
                  </a:lnTo>
                  <a:lnTo>
                    <a:pt x="126" y="11007"/>
                  </a:lnTo>
                  <a:lnTo>
                    <a:pt x="188" y="10965"/>
                  </a:lnTo>
                  <a:lnTo>
                    <a:pt x="230" y="10902"/>
                  </a:lnTo>
                  <a:lnTo>
                    <a:pt x="314" y="10860"/>
                  </a:lnTo>
                  <a:lnTo>
                    <a:pt x="377" y="10902"/>
                  </a:lnTo>
                  <a:lnTo>
                    <a:pt x="314" y="10944"/>
                  </a:lnTo>
                  <a:lnTo>
                    <a:pt x="377" y="10965"/>
                  </a:lnTo>
                  <a:lnTo>
                    <a:pt x="439" y="10944"/>
                  </a:lnTo>
                  <a:lnTo>
                    <a:pt x="439" y="10839"/>
                  </a:lnTo>
                  <a:lnTo>
                    <a:pt x="398" y="10798"/>
                  </a:lnTo>
                  <a:lnTo>
                    <a:pt x="293" y="10818"/>
                  </a:lnTo>
                  <a:lnTo>
                    <a:pt x="293" y="10777"/>
                  </a:lnTo>
                  <a:lnTo>
                    <a:pt x="314" y="10714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439" y="10609"/>
                  </a:lnTo>
                  <a:lnTo>
                    <a:pt x="544" y="10798"/>
                  </a:lnTo>
                  <a:lnTo>
                    <a:pt x="586" y="10923"/>
                  </a:lnTo>
                  <a:lnTo>
                    <a:pt x="628" y="10986"/>
                  </a:lnTo>
                  <a:lnTo>
                    <a:pt x="628" y="11153"/>
                  </a:lnTo>
                  <a:lnTo>
                    <a:pt x="544" y="11342"/>
                  </a:lnTo>
                  <a:lnTo>
                    <a:pt x="439" y="11342"/>
                  </a:lnTo>
                  <a:lnTo>
                    <a:pt x="481" y="11383"/>
                  </a:lnTo>
                  <a:lnTo>
                    <a:pt x="544" y="11551"/>
                  </a:lnTo>
                  <a:lnTo>
                    <a:pt x="586" y="11760"/>
                  </a:lnTo>
                  <a:lnTo>
                    <a:pt x="691" y="11865"/>
                  </a:lnTo>
                  <a:lnTo>
                    <a:pt x="691" y="11969"/>
                  </a:lnTo>
                  <a:lnTo>
                    <a:pt x="628" y="12011"/>
                  </a:lnTo>
                  <a:lnTo>
                    <a:pt x="711" y="12095"/>
                  </a:lnTo>
                  <a:lnTo>
                    <a:pt x="795" y="12095"/>
                  </a:lnTo>
                  <a:lnTo>
                    <a:pt x="858" y="12158"/>
                  </a:lnTo>
                  <a:lnTo>
                    <a:pt x="900" y="12095"/>
                  </a:lnTo>
                  <a:lnTo>
                    <a:pt x="900" y="12053"/>
                  </a:lnTo>
                  <a:lnTo>
                    <a:pt x="816" y="11906"/>
                  </a:lnTo>
                  <a:lnTo>
                    <a:pt x="816" y="11739"/>
                  </a:lnTo>
                  <a:lnTo>
                    <a:pt x="858" y="11676"/>
                  </a:lnTo>
                  <a:lnTo>
                    <a:pt x="921" y="11739"/>
                  </a:lnTo>
                  <a:lnTo>
                    <a:pt x="900" y="11781"/>
                  </a:lnTo>
                  <a:lnTo>
                    <a:pt x="900" y="11844"/>
                  </a:lnTo>
                  <a:lnTo>
                    <a:pt x="963" y="11948"/>
                  </a:lnTo>
                  <a:lnTo>
                    <a:pt x="1004" y="12095"/>
                  </a:lnTo>
                  <a:lnTo>
                    <a:pt x="963" y="12199"/>
                  </a:lnTo>
                  <a:lnTo>
                    <a:pt x="1004" y="12283"/>
                  </a:lnTo>
                  <a:lnTo>
                    <a:pt x="1109" y="12220"/>
                  </a:lnTo>
                  <a:lnTo>
                    <a:pt x="1214" y="12074"/>
                  </a:lnTo>
                  <a:lnTo>
                    <a:pt x="1109" y="11969"/>
                  </a:lnTo>
                  <a:lnTo>
                    <a:pt x="1109" y="11906"/>
                  </a:lnTo>
                  <a:lnTo>
                    <a:pt x="1151" y="11886"/>
                  </a:lnTo>
                  <a:lnTo>
                    <a:pt x="1235" y="11906"/>
                  </a:lnTo>
                  <a:lnTo>
                    <a:pt x="1276" y="11948"/>
                  </a:lnTo>
                  <a:lnTo>
                    <a:pt x="1318" y="11844"/>
                  </a:lnTo>
                  <a:lnTo>
                    <a:pt x="1318" y="11655"/>
                  </a:lnTo>
                  <a:lnTo>
                    <a:pt x="1276" y="11572"/>
                  </a:lnTo>
                  <a:lnTo>
                    <a:pt x="1276" y="11237"/>
                  </a:lnTo>
                  <a:lnTo>
                    <a:pt x="1276" y="11049"/>
                  </a:lnTo>
                  <a:lnTo>
                    <a:pt x="1339" y="10944"/>
                  </a:lnTo>
                  <a:lnTo>
                    <a:pt x="1444" y="10839"/>
                  </a:lnTo>
                  <a:lnTo>
                    <a:pt x="1423" y="10777"/>
                  </a:lnTo>
                  <a:lnTo>
                    <a:pt x="1360" y="10735"/>
                  </a:lnTo>
                  <a:lnTo>
                    <a:pt x="1360" y="10630"/>
                  </a:lnTo>
                  <a:lnTo>
                    <a:pt x="1318" y="10630"/>
                  </a:lnTo>
                  <a:lnTo>
                    <a:pt x="1339" y="10567"/>
                  </a:lnTo>
                  <a:lnTo>
                    <a:pt x="1151" y="10567"/>
                  </a:lnTo>
                  <a:lnTo>
                    <a:pt x="1130" y="10505"/>
                  </a:lnTo>
                  <a:lnTo>
                    <a:pt x="1235" y="10463"/>
                  </a:lnTo>
                  <a:lnTo>
                    <a:pt x="1255" y="10379"/>
                  </a:lnTo>
                  <a:lnTo>
                    <a:pt x="1235" y="10212"/>
                  </a:lnTo>
                  <a:lnTo>
                    <a:pt x="1151" y="10170"/>
                  </a:lnTo>
                  <a:lnTo>
                    <a:pt x="1067" y="10191"/>
                  </a:lnTo>
                  <a:lnTo>
                    <a:pt x="1067" y="10212"/>
                  </a:lnTo>
                  <a:lnTo>
                    <a:pt x="1004" y="10274"/>
                  </a:lnTo>
                  <a:lnTo>
                    <a:pt x="921" y="10274"/>
                  </a:lnTo>
                  <a:lnTo>
                    <a:pt x="795" y="10149"/>
                  </a:lnTo>
                  <a:lnTo>
                    <a:pt x="816" y="10065"/>
                  </a:lnTo>
                  <a:lnTo>
                    <a:pt x="1004" y="9982"/>
                  </a:lnTo>
                  <a:lnTo>
                    <a:pt x="1151" y="9961"/>
                  </a:lnTo>
                  <a:lnTo>
                    <a:pt x="1339" y="10002"/>
                  </a:lnTo>
                  <a:lnTo>
                    <a:pt x="1423" y="10065"/>
                  </a:lnTo>
                  <a:lnTo>
                    <a:pt x="1444" y="10002"/>
                  </a:lnTo>
                  <a:lnTo>
                    <a:pt x="1444" y="9940"/>
                  </a:lnTo>
                  <a:lnTo>
                    <a:pt x="1444" y="9835"/>
                  </a:lnTo>
                  <a:lnTo>
                    <a:pt x="1423" y="9751"/>
                  </a:lnTo>
                  <a:lnTo>
                    <a:pt x="1444" y="9689"/>
                  </a:lnTo>
                  <a:lnTo>
                    <a:pt x="1527" y="9689"/>
                  </a:lnTo>
                  <a:lnTo>
                    <a:pt x="1569" y="9772"/>
                  </a:lnTo>
                  <a:lnTo>
                    <a:pt x="1653" y="9772"/>
                  </a:lnTo>
                  <a:lnTo>
                    <a:pt x="1758" y="9730"/>
                  </a:lnTo>
                  <a:lnTo>
                    <a:pt x="1946" y="9689"/>
                  </a:lnTo>
                  <a:lnTo>
                    <a:pt x="2113" y="9647"/>
                  </a:lnTo>
                  <a:lnTo>
                    <a:pt x="2218" y="9647"/>
                  </a:lnTo>
                  <a:lnTo>
                    <a:pt x="2281" y="9668"/>
                  </a:lnTo>
                  <a:lnTo>
                    <a:pt x="2323" y="9647"/>
                  </a:lnTo>
                  <a:cubicBezTo>
                    <a:pt x="2323" y="9668"/>
                    <a:pt x="2364" y="9730"/>
                    <a:pt x="2364" y="9751"/>
                  </a:cubicBezTo>
                  <a:lnTo>
                    <a:pt x="2218" y="9856"/>
                  </a:lnTo>
                  <a:lnTo>
                    <a:pt x="2218" y="9940"/>
                  </a:lnTo>
                  <a:lnTo>
                    <a:pt x="2155" y="9877"/>
                  </a:lnTo>
                  <a:lnTo>
                    <a:pt x="2051" y="9898"/>
                  </a:lnTo>
                  <a:lnTo>
                    <a:pt x="1967" y="9961"/>
                  </a:lnTo>
                  <a:lnTo>
                    <a:pt x="1904" y="9940"/>
                  </a:lnTo>
                  <a:lnTo>
                    <a:pt x="1841" y="9772"/>
                  </a:lnTo>
                  <a:lnTo>
                    <a:pt x="1779" y="9772"/>
                  </a:lnTo>
                  <a:lnTo>
                    <a:pt x="1632" y="9961"/>
                  </a:lnTo>
                  <a:lnTo>
                    <a:pt x="1632" y="10065"/>
                  </a:lnTo>
                  <a:lnTo>
                    <a:pt x="1527" y="10128"/>
                  </a:lnTo>
                  <a:lnTo>
                    <a:pt x="1486" y="10233"/>
                  </a:lnTo>
                  <a:lnTo>
                    <a:pt x="1653" y="10295"/>
                  </a:lnTo>
                  <a:lnTo>
                    <a:pt x="1674" y="10400"/>
                  </a:lnTo>
                  <a:lnTo>
                    <a:pt x="1653" y="10421"/>
                  </a:lnTo>
                  <a:lnTo>
                    <a:pt x="1653" y="10484"/>
                  </a:lnTo>
                  <a:lnTo>
                    <a:pt x="1737" y="10609"/>
                  </a:lnTo>
                  <a:lnTo>
                    <a:pt x="1862" y="10630"/>
                  </a:lnTo>
                  <a:lnTo>
                    <a:pt x="1862" y="10714"/>
                  </a:lnTo>
                  <a:lnTo>
                    <a:pt x="1904" y="10735"/>
                  </a:lnTo>
                  <a:lnTo>
                    <a:pt x="1946" y="10693"/>
                  </a:lnTo>
                  <a:lnTo>
                    <a:pt x="2009" y="10714"/>
                  </a:lnTo>
                  <a:lnTo>
                    <a:pt x="2072" y="10693"/>
                  </a:lnTo>
                  <a:lnTo>
                    <a:pt x="2072" y="10609"/>
                  </a:lnTo>
                  <a:lnTo>
                    <a:pt x="1967" y="10505"/>
                  </a:lnTo>
                  <a:lnTo>
                    <a:pt x="2009" y="10400"/>
                  </a:lnTo>
                  <a:lnTo>
                    <a:pt x="2072" y="10254"/>
                  </a:lnTo>
                  <a:lnTo>
                    <a:pt x="2197" y="10170"/>
                  </a:lnTo>
                  <a:lnTo>
                    <a:pt x="2218" y="10107"/>
                  </a:lnTo>
                  <a:lnTo>
                    <a:pt x="2364" y="10149"/>
                  </a:lnTo>
                  <a:lnTo>
                    <a:pt x="2511" y="10254"/>
                  </a:lnTo>
                  <a:lnTo>
                    <a:pt x="2574" y="10316"/>
                  </a:lnTo>
                  <a:lnTo>
                    <a:pt x="2636" y="10295"/>
                  </a:lnTo>
                  <a:lnTo>
                    <a:pt x="2699" y="10086"/>
                  </a:lnTo>
                  <a:lnTo>
                    <a:pt x="2825" y="9961"/>
                  </a:lnTo>
                  <a:lnTo>
                    <a:pt x="2825" y="9877"/>
                  </a:lnTo>
                  <a:lnTo>
                    <a:pt x="2783" y="9814"/>
                  </a:lnTo>
                  <a:lnTo>
                    <a:pt x="2741" y="9751"/>
                  </a:lnTo>
                  <a:lnTo>
                    <a:pt x="2616" y="9647"/>
                  </a:lnTo>
                  <a:lnTo>
                    <a:pt x="2532" y="9647"/>
                  </a:lnTo>
                  <a:lnTo>
                    <a:pt x="2469" y="9584"/>
                  </a:lnTo>
                  <a:lnTo>
                    <a:pt x="2302" y="9584"/>
                  </a:lnTo>
                  <a:cubicBezTo>
                    <a:pt x="2302" y="9563"/>
                    <a:pt x="2302" y="9521"/>
                    <a:pt x="2281" y="9479"/>
                  </a:cubicBezTo>
                  <a:lnTo>
                    <a:pt x="2281" y="9458"/>
                  </a:lnTo>
                  <a:lnTo>
                    <a:pt x="2406" y="9375"/>
                  </a:lnTo>
                  <a:lnTo>
                    <a:pt x="2427" y="9333"/>
                  </a:lnTo>
                  <a:lnTo>
                    <a:pt x="2574" y="9228"/>
                  </a:lnTo>
                  <a:lnTo>
                    <a:pt x="2699" y="9165"/>
                  </a:lnTo>
                  <a:lnTo>
                    <a:pt x="2888" y="9207"/>
                  </a:lnTo>
                  <a:lnTo>
                    <a:pt x="2992" y="9165"/>
                  </a:lnTo>
                  <a:lnTo>
                    <a:pt x="3034" y="9228"/>
                  </a:lnTo>
                  <a:lnTo>
                    <a:pt x="3034" y="9333"/>
                  </a:lnTo>
                  <a:lnTo>
                    <a:pt x="2950" y="9458"/>
                  </a:lnTo>
                  <a:lnTo>
                    <a:pt x="2929" y="9563"/>
                  </a:lnTo>
                  <a:lnTo>
                    <a:pt x="2992" y="9584"/>
                  </a:lnTo>
                  <a:lnTo>
                    <a:pt x="2992" y="9689"/>
                  </a:lnTo>
                  <a:lnTo>
                    <a:pt x="2992" y="9793"/>
                  </a:lnTo>
                  <a:lnTo>
                    <a:pt x="2950" y="9856"/>
                  </a:lnTo>
                  <a:lnTo>
                    <a:pt x="2992" y="9961"/>
                  </a:lnTo>
                  <a:lnTo>
                    <a:pt x="3097" y="10002"/>
                  </a:lnTo>
                  <a:lnTo>
                    <a:pt x="3243" y="10170"/>
                  </a:lnTo>
                  <a:lnTo>
                    <a:pt x="3348" y="10191"/>
                  </a:lnTo>
                  <a:lnTo>
                    <a:pt x="3432" y="10170"/>
                  </a:lnTo>
                  <a:lnTo>
                    <a:pt x="3536" y="10002"/>
                  </a:lnTo>
                  <a:lnTo>
                    <a:pt x="3536" y="9898"/>
                  </a:lnTo>
                  <a:lnTo>
                    <a:pt x="3578" y="9856"/>
                  </a:lnTo>
                  <a:lnTo>
                    <a:pt x="3620" y="9793"/>
                  </a:lnTo>
                  <a:lnTo>
                    <a:pt x="3578" y="9710"/>
                  </a:lnTo>
                  <a:lnTo>
                    <a:pt x="3662" y="9584"/>
                  </a:lnTo>
                  <a:lnTo>
                    <a:pt x="3766" y="9563"/>
                  </a:lnTo>
                  <a:lnTo>
                    <a:pt x="3850" y="9563"/>
                  </a:lnTo>
                  <a:lnTo>
                    <a:pt x="3871" y="9500"/>
                  </a:lnTo>
                  <a:lnTo>
                    <a:pt x="3850" y="9458"/>
                  </a:lnTo>
                  <a:lnTo>
                    <a:pt x="3829" y="9333"/>
                  </a:lnTo>
                  <a:lnTo>
                    <a:pt x="3620" y="9249"/>
                  </a:lnTo>
                  <a:lnTo>
                    <a:pt x="3578" y="9186"/>
                  </a:lnTo>
                  <a:lnTo>
                    <a:pt x="3641" y="9040"/>
                  </a:lnTo>
                  <a:lnTo>
                    <a:pt x="3724" y="8977"/>
                  </a:lnTo>
                  <a:lnTo>
                    <a:pt x="3766" y="8956"/>
                  </a:lnTo>
                  <a:lnTo>
                    <a:pt x="3745" y="9019"/>
                  </a:lnTo>
                  <a:lnTo>
                    <a:pt x="3745" y="9145"/>
                  </a:lnTo>
                  <a:lnTo>
                    <a:pt x="3787" y="9165"/>
                  </a:lnTo>
                  <a:lnTo>
                    <a:pt x="3850" y="9145"/>
                  </a:lnTo>
                  <a:lnTo>
                    <a:pt x="3871" y="9124"/>
                  </a:lnTo>
                  <a:lnTo>
                    <a:pt x="3955" y="9145"/>
                  </a:lnTo>
                  <a:lnTo>
                    <a:pt x="3996" y="9186"/>
                  </a:lnTo>
                  <a:lnTo>
                    <a:pt x="4059" y="9165"/>
                  </a:lnTo>
                  <a:lnTo>
                    <a:pt x="4101" y="9165"/>
                  </a:lnTo>
                  <a:lnTo>
                    <a:pt x="4080" y="9228"/>
                  </a:lnTo>
                  <a:lnTo>
                    <a:pt x="3976" y="9249"/>
                  </a:lnTo>
                  <a:lnTo>
                    <a:pt x="3976" y="9270"/>
                  </a:lnTo>
                  <a:lnTo>
                    <a:pt x="3996" y="9291"/>
                  </a:lnTo>
                  <a:lnTo>
                    <a:pt x="4080" y="9270"/>
                  </a:lnTo>
                  <a:lnTo>
                    <a:pt x="4206" y="9186"/>
                  </a:lnTo>
                  <a:lnTo>
                    <a:pt x="4499" y="9228"/>
                  </a:lnTo>
                  <a:lnTo>
                    <a:pt x="4666" y="9186"/>
                  </a:lnTo>
                  <a:lnTo>
                    <a:pt x="4603" y="9165"/>
                  </a:lnTo>
                  <a:lnTo>
                    <a:pt x="4582" y="9061"/>
                  </a:lnTo>
                  <a:lnTo>
                    <a:pt x="4603" y="8935"/>
                  </a:lnTo>
                  <a:lnTo>
                    <a:pt x="4729" y="8873"/>
                  </a:lnTo>
                  <a:lnTo>
                    <a:pt x="4833" y="8914"/>
                  </a:lnTo>
                  <a:lnTo>
                    <a:pt x="4875" y="9019"/>
                  </a:lnTo>
                  <a:lnTo>
                    <a:pt x="4833" y="9124"/>
                  </a:lnTo>
                  <a:lnTo>
                    <a:pt x="4896" y="9186"/>
                  </a:lnTo>
                  <a:lnTo>
                    <a:pt x="4980" y="9186"/>
                  </a:lnTo>
                  <a:lnTo>
                    <a:pt x="5043" y="9061"/>
                  </a:lnTo>
                  <a:lnTo>
                    <a:pt x="4980" y="8852"/>
                  </a:lnTo>
                  <a:lnTo>
                    <a:pt x="5001" y="8726"/>
                  </a:lnTo>
                  <a:lnTo>
                    <a:pt x="5126" y="8621"/>
                  </a:lnTo>
                  <a:lnTo>
                    <a:pt x="5210" y="8621"/>
                  </a:lnTo>
                  <a:lnTo>
                    <a:pt x="5231" y="8559"/>
                  </a:lnTo>
                  <a:lnTo>
                    <a:pt x="5189" y="8496"/>
                  </a:lnTo>
                  <a:lnTo>
                    <a:pt x="5210" y="8349"/>
                  </a:lnTo>
                  <a:lnTo>
                    <a:pt x="5294" y="8308"/>
                  </a:lnTo>
                  <a:lnTo>
                    <a:pt x="5398" y="8329"/>
                  </a:lnTo>
                  <a:lnTo>
                    <a:pt x="5419" y="8391"/>
                  </a:lnTo>
                  <a:lnTo>
                    <a:pt x="5357" y="8454"/>
                  </a:lnTo>
                  <a:lnTo>
                    <a:pt x="5336" y="8621"/>
                  </a:lnTo>
                  <a:lnTo>
                    <a:pt x="5357" y="8956"/>
                  </a:lnTo>
                  <a:lnTo>
                    <a:pt x="5419" y="8998"/>
                  </a:lnTo>
                  <a:lnTo>
                    <a:pt x="5503" y="8935"/>
                  </a:lnTo>
                  <a:lnTo>
                    <a:pt x="5545" y="8831"/>
                  </a:lnTo>
                  <a:lnTo>
                    <a:pt x="5649" y="8831"/>
                  </a:lnTo>
                  <a:lnTo>
                    <a:pt x="5754" y="8726"/>
                  </a:lnTo>
                  <a:lnTo>
                    <a:pt x="5817" y="8580"/>
                  </a:lnTo>
                  <a:lnTo>
                    <a:pt x="5775" y="8475"/>
                  </a:lnTo>
                  <a:lnTo>
                    <a:pt x="5921" y="8370"/>
                  </a:lnTo>
                  <a:lnTo>
                    <a:pt x="5880" y="8287"/>
                  </a:lnTo>
                  <a:lnTo>
                    <a:pt x="5838" y="8224"/>
                  </a:lnTo>
                  <a:lnTo>
                    <a:pt x="5712" y="8057"/>
                  </a:lnTo>
                  <a:lnTo>
                    <a:pt x="5649" y="7910"/>
                  </a:lnTo>
                  <a:lnTo>
                    <a:pt x="5629" y="7638"/>
                  </a:lnTo>
                  <a:lnTo>
                    <a:pt x="5670" y="7324"/>
                  </a:lnTo>
                  <a:lnTo>
                    <a:pt x="5670" y="7115"/>
                  </a:lnTo>
                  <a:lnTo>
                    <a:pt x="5566" y="6717"/>
                  </a:lnTo>
                  <a:lnTo>
                    <a:pt x="5440" y="6529"/>
                  </a:lnTo>
                  <a:lnTo>
                    <a:pt x="5440" y="6383"/>
                  </a:lnTo>
                  <a:lnTo>
                    <a:pt x="5461" y="6194"/>
                  </a:lnTo>
                  <a:lnTo>
                    <a:pt x="5649" y="6111"/>
                  </a:lnTo>
                  <a:lnTo>
                    <a:pt x="5733" y="6111"/>
                  </a:lnTo>
                  <a:lnTo>
                    <a:pt x="5775" y="6194"/>
                  </a:lnTo>
                  <a:lnTo>
                    <a:pt x="5817" y="6132"/>
                  </a:lnTo>
                  <a:lnTo>
                    <a:pt x="5775" y="6006"/>
                  </a:lnTo>
                  <a:lnTo>
                    <a:pt x="5754" y="5922"/>
                  </a:lnTo>
                  <a:lnTo>
                    <a:pt x="5733" y="5880"/>
                  </a:lnTo>
                  <a:lnTo>
                    <a:pt x="5712" y="5776"/>
                  </a:lnTo>
                  <a:lnTo>
                    <a:pt x="5712" y="5713"/>
                  </a:lnTo>
                  <a:lnTo>
                    <a:pt x="5712" y="5650"/>
                  </a:lnTo>
                  <a:lnTo>
                    <a:pt x="5754" y="5567"/>
                  </a:lnTo>
                  <a:lnTo>
                    <a:pt x="5754" y="5546"/>
                  </a:lnTo>
                  <a:lnTo>
                    <a:pt x="5754" y="5462"/>
                  </a:lnTo>
                  <a:lnTo>
                    <a:pt x="5733" y="5399"/>
                  </a:lnTo>
                  <a:lnTo>
                    <a:pt x="5733" y="5274"/>
                  </a:lnTo>
                  <a:lnTo>
                    <a:pt x="5754" y="5190"/>
                  </a:lnTo>
                  <a:lnTo>
                    <a:pt x="5712" y="5127"/>
                  </a:lnTo>
                  <a:lnTo>
                    <a:pt x="5670" y="4876"/>
                  </a:lnTo>
                  <a:lnTo>
                    <a:pt x="5566" y="4709"/>
                  </a:lnTo>
                  <a:lnTo>
                    <a:pt x="5545" y="4709"/>
                  </a:lnTo>
                  <a:lnTo>
                    <a:pt x="5503" y="4667"/>
                  </a:lnTo>
                  <a:lnTo>
                    <a:pt x="5503" y="4437"/>
                  </a:lnTo>
                  <a:lnTo>
                    <a:pt x="5398" y="4332"/>
                  </a:lnTo>
                  <a:lnTo>
                    <a:pt x="5147" y="4081"/>
                  </a:lnTo>
                  <a:lnTo>
                    <a:pt x="5105" y="3976"/>
                  </a:lnTo>
                  <a:lnTo>
                    <a:pt x="5043" y="3788"/>
                  </a:lnTo>
                  <a:lnTo>
                    <a:pt x="5043" y="3600"/>
                  </a:lnTo>
                  <a:lnTo>
                    <a:pt x="5043" y="3558"/>
                  </a:lnTo>
                  <a:lnTo>
                    <a:pt x="4980" y="3600"/>
                  </a:lnTo>
                  <a:lnTo>
                    <a:pt x="4917" y="3600"/>
                  </a:lnTo>
                  <a:lnTo>
                    <a:pt x="4896" y="3579"/>
                  </a:lnTo>
                  <a:lnTo>
                    <a:pt x="4896" y="3558"/>
                  </a:lnTo>
                  <a:cubicBezTo>
                    <a:pt x="4854" y="3474"/>
                    <a:pt x="4812" y="3412"/>
                    <a:pt x="4750" y="3349"/>
                  </a:cubicBezTo>
                  <a:lnTo>
                    <a:pt x="4792" y="3265"/>
                  </a:lnTo>
                  <a:lnTo>
                    <a:pt x="4854" y="3160"/>
                  </a:lnTo>
                  <a:lnTo>
                    <a:pt x="4812" y="3077"/>
                  </a:lnTo>
                  <a:lnTo>
                    <a:pt x="4687" y="3077"/>
                  </a:lnTo>
                  <a:lnTo>
                    <a:pt x="4540" y="3056"/>
                  </a:lnTo>
                  <a:lnTo>
                    <a:pt x="4394" y="2888"/>
                  </a:lnTo>
                  <a:lnTo>
                    <a:pt x="4268" y="2930"/>
                  </a:lnTo>
                  <a:lnTo>
                    <a:pt x="4122" y="2847"/>
                  </a:lnTo>
                  <a:lnTo>
                    <a:pt x="4101" y="2763"/>
                  </a:lnTo>
                  <a:lnTo>
                    <a:pt x="4101" y="2658"/>
                  </a:lnTo>
                  <a:lnTo>
                    <a:pt x="4185" y="2575"/>
                  </a:lnTo>
                  <a:lnTo>
                    <a:pt x="4268" y="2575"/>
                  </a:lnTo>
                  <a:lnTo>
                    <a:pt x="4415" y="2679"/>
                  </a:lnTo>
                  <a:lnTo>
                    <a:pt x="4478" y="2721"/>
                  </a:lnTo>
                  <a:lnTo>
                    <a:pt x="4603" y="2533"/>
                  </a:lnTo>
                  <a:lnTo>
                    <a:pt x="4729" y="2428"/>
                  </a:lnTo>
                  <a:lnTo>
                    <a:pt x="4833" y="2428"/>
                  </a:lnTo>
                  <a:lnTo>
                    <a:pt x="4896" y="2470"/>
                  </a:lnTo>
                  <a:lnTo>
                    <a:pt x="4959" y="2512"/>
                  </a:lnTo>
                  <a:lnTo>
                    <a:pt x="5064" y="2470"/>
                  </a:lnTo>
                  <a:lnTo>
                    <a:pt x="5168" y="2575"/>
                  </a:lnTo>
                  <a:lnTo>
                    <a:pt x="5336" y="2721"/>
                  </a:lnTo>
                  <a:lnTo>
                    <a:pt x="5524" y="2784"/>
                  </a:lnTo>
                  <a:lnTo>
                    <a:pt x="5691" y="2847"/>
                  </a:lnTo>
                  <a:lnTo>
                    <a:pt x="5754" y="2930"/>
                  </a:lnTo>
                  <a:lnTo>
                    <a:pt x="5859" y="2972"/>
                  </a:lnTo>
                  <a:lnTo>
                    <a:pt x="5859" y="2888"/>
                  </a:lnTo>
                  <a:lnTo>
                    <a:pt x="5880" y="2784"/>
                  </a:lnTo>
                  <a:lnTo>
                    <a:pt x="5859" y="2658"/>
                  </a:lnTo>
                  <a:lnTo>
                    <a:pt x="5880" y="2470"/>
                  </a:lnTo>
                  <a:lnTo>
                    <a:pt x="5942" y="2240"/>
                  </a:lnTo>
                  <a:lnTo>
                    <a:pt x="6089" y="2031"/>
                  </a:lnTo>
                  <a:lnTo>
                    <a:pt x="6193" y="2010"/>
                  </a:lnTo>
                  <a:lnTo>
                    <a:pt x="6298" y="2031"/>
                  </a:lnTo>
                  <a:lnTo>
                    <a:pt x="6465" y="2031"/>
                  </a:lnTo>
                  <a:lnTo>
                    <a:pt x="6465" y="1989"/>
                  </a:lnTo>
                  <a:lnTo>
                    <a:pt x="6528" y="1926"/>
                  </a:lnTo>
                  <a:lnTo>
                    <a:pt x="6591" y="1947"/>
                  </a:lnTo>
                  <a:lnTo>
                    <a:pt x="6675" y="1947"/>
                  </a:lnTo>
                  <a:lnTo>
                    <a:pt x="6717" y="1905"/>
                  </a:lnTo>
                  <a:lnTo>
                    <a:pt x="6737" y="1821"/>
                  </a:lnTo>
                  <a:lnTo>
                    <a:pt x="6842" y="1779"/>
                  </a:lnTo>
                  <a:lnTo>
                    <a:pt x="6926" y="1717"/>
                  </a:lnTo>
                  <a:lnTo>
                    <a:pt x="6926" y="1612"/>
                  </a:lnTo>
                  <a:lnTo>
                    <a:pt x="6989" y="1591"/>
                  </a:lnTo>
                  <a:lnTo>
                    <a:pt x="7009" y="1507"/>
                  </a:lnTo>
                  <a:lnTo>
                    <a:pt x="6926" y="1507"/>
                  </a:lnTo>
                  <a:lnTo>
                    <a:pt x="6863" y="1591"/>
                  </a:lnTo>
                  <a:lnTo>
                    <a:pt x="6800" y="1675"/>
                  </a:lnTo>
                  <a:lnTo>
                    <a:pt x="6717" y="1675"/>
                  </a:lnTo>
                  <a:lnTo>
                    <a:pt x="6717" y="1612"/>
                  </a:lnTo>
                  <a:lnTo>
                    <a:pt x="6717" y="1528"/>
                  </a:lnTo>
                  <a:lnTo>
                    <a:pt x="6612" y="1403"/>
                  </a:lnTo>
                  <a:lnTo>
                    <a:pt x="6486" y="1319"/>
                  </a:lnTo>
                  <a:lnTo>
                    <a:pt x="6445" y="1277"/>
                  </a:lnTo>
                  <a:lnTo>
                    <a:pt x="6445" y="1110"/>
                  </a:lnTo>
                  <a:lnTo>
                    <a:pt x="6486" y="943"/>
                  </a:lnTo>
                  <a:lnTo>
                    <a:pt x="6486" y="838"/>
                  </a:lnTo>
                  <a:lnTo>
                    <a:pt x="6465" y="775"/>
                  </a:lnTo>
                  <a:lnTo>
                    <a:pt x="6445" y="796"/>
                  </a:lnTo>
                  <a:lnTo>
                    <a:pt x="6403" y="901"/>
                  </a:lnTo>
                  <a:lnTo>
                    <a:pt x="6298" y="1047"/>
                  </a:lnTo>
                  <a:lnTo>
                    <a:pt x="6131" y="1173"/>
                  </a:lnTo>
                  <a:lnTo>
                    <a:pt x="5963" y="1194"/>
                  </a:lnTo>
                  <a:lnTo>
                    <a:pt x="5901" y="1173"/>
                  </a:lnTo>
                  <a:lnTo>
                    <a:pt x="5838" y="1194"/>
                  </a:lnTo>
                  <a:lnTo>
                    <a:pt x="5733" y="1089"/>
                  </a:lnTo>
                  <a:lnTo>
                    <a:pt x="5608" y="1068"/>
                  </a:lnTo>
                  <a:lnTo>
                    <a:pt x="5419" y="984"/>
                  </a:lnTo>
                  <a:lnTo>
                    <a:pt x="5315" y="880"/>
                  </a:lnTo>
                  <a:lnTo>
                    <a:pt x="5210" y="859"/>
                  </a:lnTo>
                  <a:lnTo>
                    <a:pt x="5147" y="775"/>
                  </a:lnTo>
                  <a:lnTo>
                    <a:pt x="5001" y="671"/>
                  </a:lnTo>
                  <a:lnTo>
                    <a:pt x="4729" y="419"/>
                  </a:lnTo>
                  <a:lnTo>
                    <a:pt x="4645" y="252"/>
                  </a:lnTo>
                  <a:lnTo>
                    <a:pt x="4499" y="231"/>
                  </a:lnTo>
                  <a:lnTo>
                    <a:pt x="4310" y="64"/>
                  </a:lnTo>
                  <a:lnTo>
                    <a:pt x="42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34"/>
            <p:cNvSpPr/>
            <p:nvPr/>
          </p:nvSpPr>
          <p:spPr>
            <a:xfrm>
              <a:off x="4580490" y="2850992"/>
              <a:ext cx="28661" cy="38087"/>
            </a:xfrm>
            <a:custGeom>
              <a:rect b="b" l="l" r="r" t="t"/>
              <a:pathLst>
                <a:path extrusionOk="0" h="3349" w="2407">
                  <a:moveTo>
                    <a:pt x="1256" y="1"/>
                  </a:moveTo>
                  <a:lnTo>
                    <a:pt x="1005" y="126"/>
                  </a:lnTo>
                  <a:lnTo>
                    <a:pt x="628" y="189"/>
                  </a:lnTo>
                  <a:lnTo>
                    <a:pt x="419" y="377"/>
                  </a:lnTo>
                  <a:lnTo>
                    <a:pt x="210" y="419"/>
                  </a:lnTo>
                  <a:lnTo>
                    <a:pt x="21" y="586"/>
                  </a:lnTo>
                  <a:lnTo>
                    <a:pt x="0" y="712"/>
                  </a:lnTo>
                  <a:lnTo>
                    <a:pt x="0" y="733"/>
                  </a:lnTo>
                  <a:lnTo>
                    <a:pt x="105" y="649"/>
                  </a:lnTo>
                  <a:lnTo>
                    <a:pt x="293" y="691"/>
                  </a:lnTo>
                  <a:lnTo>
                    <a:pt x="210" y="712"/>
                  </a:lnTo>
                  <a:lnTo>
                    <a:pt x="419" y="921"/>
                  </a:lnTo>
                  <a:lnTo>
                    <a:pt x="565" y="1130"/>
                  </a:lnTo>
                  <a:lnTo>
                    <a:pt x="649" y="1130"/>
                  </a:lnTo>
                  <a:lnTo>
                    <a:pt x="607" y="1214"/>
                  </a:lnTo>
                  <a:lnTo>
                    <a:pt x="712" y="1319"/>
                  </a:lnTo>
                  <a:lnTo>
                    <a:pt x="733" y="1423"/>
                  </a:lnTo>
                  <a:lnTo>
                    <a:pt x="544" y="1361"/>
                  </a:lnTo>
                  <a:lnTo>
                    <a:pt x="524" y="1277"/>
                  </a:lnTo>
                  <a:lnTo>
                    <a:pt x="461" y="1381"/>
                  </a:lnTo>
                  <a:lnTo>
                    <a:pt x="398" y="1361"/>
                  </a:lnTo>
                  <a:lnTo>
                    <a:pt x="252" y="1549"/>
                  </a:lnTo>
                  <a:lnTo>
                    <a:pt x="524" y="1653"/>
                  </a:lnTo>
                  <a:lnTo>
                    <a:pt x="607" y="1633"/>
                  </a:lnTo>
                  <a:lnTo>
                    <a:pt x="649" y="1758"/>
                  </a:lnTo>
                  <a:lnTo>
                    <a:pt x="649" y="1988"/>
                  </a:lnTo>
                  <a:lnTo>
                    <a:pt x="712" y="2051"/>
                  </a:lnTo>
                  <a:lnTo>
                    <a:pt x="754" y="2009"/>
                  </a:lnTo>
                  <a:lnTo>
                    <a:pt x="858" y="2197"/>
                  </a:lnTo>
                  <a:lnTo>
                    <a:pt x="670" y="2323"/>
                  </a:lnTo>
                  <a:lnTo>
                    <a:pt x="670" y="2386"/>
                  </a:lnTo>
                  <a:lnTo>
                    <a:pt x="754" y="2469"/>
                  </a:lnTo>
                  <a:lnTo>
                    <a:pt x="754" y="2574"/>
                  </a:lnTo>
                  <a:lnTo>
                    <a:pt x="670" y="2595"/>
                  </a:lnTo>
                  <a:lnTo>
                    <a:pt x="670" y="2700"/>
                  </a:lnTo>
                  <a:lnTo>
                    <a:pt x="733" y="2804"/>
                  </a:lnTo>
                  <a:lnTo>
                    <a:pt x="670" y="2804"/>
                  </a:lnTo>
                  <a:lnTo>
                    <a:pt x="816" y="3097"/>
                  </a:lnTo>
                  <a:lnTo>
                    <a:pt x="879" y="3097"/>
                  </a:lnTo>
                  <a:lnTo>
                    <a:pt x="921" y="3223"/>
                  </a:lnTo>
                  <a:lnTo>
                    <a:pt x="963" y="3244"/>
                  </a:lnTo>
                  <a:lnTo>
                    <a:pt x="963" y="3348"/>
                  </a:lnTo>
                  <a:lnTo>
                    <a:pt x="1047" y="3306"/>
                  </a:lnTo>
                  <a:lnTo>
                    <a:pt x="1047" y="3139"/>
                  </a:lnTo>
                  <a:lnTo>
                    <a:pt x="1088" y="3223"/>
                  </a:lnTo>
                  <a:lnTo>
                    <a:pt x="1172" y="3118"/>
                  </a:lnTo>
                  <a:lnTo>
                    <a:pt x="1444" y="2888"/>
                  </a:lnTo>
                  <a:lnTo>
                    <a:pt x="1549" y="2846"/>
                  </a:lnTo>
                  <a:lnTo>
                    <a:pt x="1570" y="2909"/>
                  </a:lnTo>
                  <a:lnTo>
                    <a:pt x="1653" y="2825"/>
                  </a:lnTo>
                  <a:lnTo>
                    <a:pt x="1695" y="2825"/>
                  </a:lnTo>
                  <a:lnTo>
                    <a:pt x="1758" y="2930"/>
                  </a:lnTo>
                  <a:lnTo>
                    <a:pt x="1863" y="2909"/>
                  </a:lnTo>
                  <a:lnTo>
                    <a:pt x="1905" y="2951"/>
                  </a:lnTo>
                  <a:lnTo>
                    <a:pt x="1967" y="2909"/>
                  </a:lnTo>
                  <a:lnTo>
                    <a:pt x="1925" y="2825"/>
                  </a:lnTo>
                  <a:lnTo>
                    <a:pt x="2072" y="2741"/>
                  </a:lnTo>
                  <a:lnTo>
                    <a:pt x="2197" y="2741"/>
                  </a:lnTo>
                  <a:lnTo>
                    <a:pt x="2344" y="2532"/>
                  </a:lnTo>
                  <a:lnTo>
                    <a:pt x="2323" y="2490"/>
                  </a:lnTo>
                  <a:lnTo>
                    <a:pt x="2407" y="2428"/>
                  </a:lnTo>
                  <a:lnTo>
                    <a:pt x="2344" y="1988"/>
                  </a:lnTo>
                  <a:lnTo>
                    <a:pt x="2323" y="1988"/>
                  </a:lnTo>
                  <a:lnTo>
                    <a:pt x="2281" y="2009"/>
                  </a:lnTo>
                  <a:lnTo>
                    <a:pt x="2281" y="1884"/>
                  </a:lnTo>
                  <a:lnTo>
                    <a:pt x="2197" y="1486"/>
                  </a:lnTo>
                  <a:lnTo>
                    <a:pt x="2114" y="1381"/>
                  </a:lnTo>
                  <a:lnTo>
                    <a:pt x="2114" y="1130"/>
                  </a:lnTo>
                  <a:lnTo>
                    <a:pt x="1779" y="712"/>
                  </a:lnTo>
                  <a:lnTo>
                    <a:pt x="1465" y="398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34"/>
            <p:cNvSpPr/>
            <p:nvPr/>
          </p:nvSpPr>
          <p:spPr>
            <a:xfrm>
              <a:off x="4566534" y="2807208"/>
              <a:ext cx="32650" cy="53553"/>
            </a:xfrm>
            <a:custGeom>
              <a:rect b="b" l="l" r="r" t="t"/>
              <a:pathLst>
                <a:path extrusionOk="0" h="4709" w="2742">
                  <a:moveTo>
                    <a:pt x="2260" y="1"/>
                  </a:moveTo>
                  <a:lnTo>
                    <a:pt x="2177" y="42"/>
                  </a:lnTo>
                  <a:lnTo>
                    <a:pt x="2177" y="168"/>
                  </a:lnTo>
                  <a:lnTo>
                    <a:pt x="2177" y="273"/>
                  </a:lnTo>
                  <a:lnTo>
                    <a:pt x="2240" y="377"/>
                  </a:lnTo>
                  <a:lnTo>
                    <a:pt x="2177" y="482"/>
                  </a:lnTo>
                  <a:lnTo>
                    <a:pt x="2093" y="482"/>
                  </a:lnTo>
                  <a:lnTo>
                    <a:pt x="1988" y="607"/>
                  </a:lnTo>
                  <a:lnTo>
                    <a:pt x="1988" y="733"/>
                  </a:lnTo>
                  <a:lnTo>
                    <a:pt x="1737" y="921"/>
                  </a:lnTo>
                  <a:lnTo>
                    <a:pt x="1612" y="921"/>
                  </a:lnTo>
                  <a:lnTo>
                    <a:pt x="1528" y="1005"/>
                  </a:lnTo>
                  <a:lnTo>
                    <a:pt x="1633" y="1089"/>
                  </a:lnTo>
                  <a:lnTo>
                    <a:pt x="1779" y="1214"/>
                  </a:lnTo>
                  <a:lnTo>
                    <a:pt x="1779" y="1298"/>
                  </a:lnTo>
                  <a:lnTo>
                    <a:pt x="1716" y="1444"/>
                  </a:lnTo>
                  <a:lnTo>
                    <a:pt x="1570" y="1423"/>
                  </a:lnTo>
                  <a:lnTo>
                    <a:pt x="1319" y="1444"/>
                  </a:lnTo>
                  <a:lnTo>
                    <a:pt x="1193" y="1402"/>
                  </a:lnTo>
                  <a:lnTo>
                    <a:pt x="1089" y="1444"/>
                  </a:lnTo>
                  <a:lnTo>
                    <a:pt x="1005" y="1361"/>
                  </a:lnTo>
                  <a:lnTo>
                    <a:pt x="942" y="1319"/>
                  </a:lnTo>
                  <a:lnTo>
                    <a:pt x="838" y="1151"/>
                  </a:lnTo>
                  <a:lnTo>
                    <a:pt x="691" y="1298"/>
                  </a:lnTo>
                  <a:lnTo>
                    <a:pt x="691" y="1465"/>
                  </a:lnTo>
                  <a:lnTo>
                    <a:pt x="691" y="1528"/>
                  </a:lnTo>
                  <a:lnTo>
                    <a:pt x="649" y="1633"/>
                  </a:lnTo>
                  <a:lnTo>
                    <a:pt x="566" y="1926"/>
                  </a:lnTo>
                  <a:lnTo>
                    <a:pt x="461" y="1967"/>
                  </a:lnTo>
                  <a:lnTo>
                    <a:pt x="356" y="2156"/>
                  </a:lnTo>
                  <a:lnTo>
                    <a:pt x="210" y="2260"/>
                  </a:lnTo>
                  <a:lnTo>
                    <a:pt x="210" y="2365"/>
                  </a:lnTo>
                  <a:lnTo>
                    <a:pt x="147" y="2511"/>
                  </a:lnTo>
                  <a:lnTo>
                    <a:pt x="1" y="2616"/>
                  </a:lnTo>
                  <a:lnTo>
                    <a:pt x="1" y="2972"/>
                  </a:lnTo>
                  <a:lnTo>
                    <a:pt x="22" y="3014"/>
                  </a:lnTo>
                  <a:lnTo>
                    <a:pt x="43" y="2993"/>
                  </a:lnTo>
                  <a:lnTo>
                    <a:pt x="84" y="3202"/>
                  </a:lnTo>
                  <a:lnTo>
                    <a:pt x="168" y="3139"/>
                  </a:lnTo>
                  <a:lnTo>
                    <a:pt x="168" y="3034"/>
                  </a:lnTo>
                  <a:lnTo>
                    <a:pt x="315" y="3118"/>
                  </a:lnTo>
                  <a:lnTo>
                    <a:pt x="356" y="3202"/>
                  </a:lnTo>
                  <a:lnTo>
                    <a:pt x="545" y="3181"/>
                  </a:lnTo>
                  <a:lnTo>
                    <a:pt x="587" y="3097"/>
                  </a:lnTo>
                  <a:lnTo>
                    <a:pt x="670" y="3097"/>
                  </a:lnTo>
                  <a:lnTo>
                    <a:pt x="649" y="3181"/>
                  </a:lnTo>
                  <a:lnTo>
                    <a:pt x="566" y="3223"/>
                  </a:lnTo>
                  <a:lnTo>
                    <a:pt x="649" y="3348"/>
                  </a:lnTo>
                  <a:lnTo>
                    <a:pt x="524" y="3558"/>
                  </a:lnTo>
                  <a:lnTo>
                    <a:pt x="524" y="3851"/>
                  </a:lnTo>
                  <a:lnTo>
                    <a:pt x="545" y="3913"/>
                  </a:lnTo>
                  <a:lnTo>
                    <a:pt x="775" y="3913"/>
                  </a:lnTo>
                  <a:lnTo>
                    <a:pt x="880" y="3851"/>
                  </a:lnTo>
                  <a:lnTo>
                    <a:pt x="754" y="3955"/>
                  </a:lnTo>
                  <a:lnTo>
                    <a:pt x="608" y="3955"/>
                  </a:lnTo>
                  <a:lnTo>
                    <a:pt x="545" y="4143"/>
                  </a:lnTo>
                  <a:lnTo>
                    <a:pt x="524" y="4374"/>
                  </a:lnTo>
                  <a:lnTo>
                    <a:pt x="482" y="4478"/>
                  </a:lnTo>
                  <a:lnTo>
                    <a:pt x="545" y="4478"/>
                  </a:lnTo>
                  <a:lnTo>
                    <a:pt x="649" y="4436"/>
                  </a:lnTo>
                  <a:lnTo>
                    <a:pt x="775" y="4478"/>
                  </a:lnTo>
                  <a:lnTo>
                    <a:pt x="670" y="4646"/>
                  </a:lnTo>
                  <a:lnTo>
                    <a:pt x="691" y="4708"/>
                  </a:lnTo>
                  <a:lnTo>
                    <a:pt x="838" y="4604"/>
                  </a:lnTo>
                  <a:lnTo>
                    <a:pt x="900" y="4667"/>
                  </a:lnTo>
                  <a:lnTo>
                    <a:pt x="1005" y="4541"/>
                  </a:lnTo>
                  <a:lnTo>
                    <a:pt x="963" y="4478"/>
                  </a:lnTo>
                  <a:lnTo>
                    <a:pt x="1047" y="4436"/>
                  </a:lnTo>
                  <a:lnTo>
                    <a:pt x="1172" y="4562"/>
                  </a:lnTo>
                  <a:lnTo>
                    <a:pt x="1193" y="4436"/>
                  </a:lnTo>
                  <a:lnTo>
                    <a:pt x="1382" y="4269"/>
                  </a:lnTo>
                  <a:lnTo>
                    <a:pt x="1591" y="4227"/>
                  </a:lnTo>
                  <a:lnTo>
                    <a:pt x="1800" y="4039"/>
                  </a:lnTo>
                  <a:lnTo>
                    <a:pt x="2177" y="3976"/>
                  </a:lnTo>
                  <a:lnTo>
                    <a:pt x="2428" y="3851"/>
                  </a:lnTo>
                  <a:lnTo>
                    <a:pt x="2344" y="3725"/>
                  </a:lnTo>
                  <a:lnTo>
                    <a:pt x="1926" y="3495"/>
                  </a:lnTo>
                  <a:lnTo>
                    <a:pt x="1884" y="3390"/>
                  </a:lnTo>
                  <a:lnTo>
                    <a:pt x="1654" y="3348"/>
                  </a:lnTo>
                  <a:lnTo>
                    <a:pt x="1612" y="3202"/>
                  </a:lnTo>
                  <a:lnTo>
                    <a:pt x="1654" y="3118"/>
                  </a:lnTo>
                  <a:lnTo>
                    <a:pt x="1633" y="2993"/>
                  </a:lnTo>
                  <a:lnTo>
                    <a:pt x="1633" y="2867"/>
                  </a:lnTo>
                  <a:lnTo>
                    <a:pt x="1800" y="2762"/>
                  </a:lnTo>
                  <a:lnTo>
                    <a:pt x="1821" y="2616"/>
                  </a:lnTo>
                  <a:lnTo>
                    <a:pt x="1947" y="2574"/>
                  </a:lnTo>
                  <a:lnTo>
                    <a:pt x="2051" y="2574"/>
                  </a:lnTo>
                  <a:lnTo>
                    <a:pt x="2093" y="2490"/>
                  </a:lnTo>
                  <a:lnTo>
                    <a:pt x="2156" y="2449"/>
                  </a:lnTo>
                  <a:lnTo>
                    <a:pt x="2135" y="2344"/>
                  </a:lnTo>
                  <a:lnTo>
                    <a:pt x="2428" y="2051"/>
                  </a:lnTo>
                  <a:lnTo>
                    <a:pt x="2407" y="1988"/>
                  </a:lnTo>
                  <a:lnTo>
                    <a:pt x="2553" y="1863"/>
                  </a:lnTo>
                  <a:lnTo>
                    <a:pt x="2574" y="1737"/>
                  </a:lnTo>
                  <a:lnTo>
                    <a:pt x="2512" y="1654"/>
                  </a:lnTo>
                  <a:lnTo>
                    <a:pt x="2512" y="1361"/>
                  </a:lnTo>
                  <a:lnTo>
                    <a:pt x="2365" y="1256"/>
                  </a:lnTo>
                  <a:lnTo>
                    <a:pt x="2365" y="1110"/>
                  </a:lnTo>
                  <a:lnTo>
                    <a:pt x="2449" y="817"/>
                  </a:lnTo>
                  <a:lnTo>
                    <a:pt x="2449" y="691"/>
                  </a:lnTo>
                  <a:lnTo>
                    <a:pt x="2532" y="691"/>
                  </a:lnTo>
                  <a:lnTo>
                    <a:pt x="2721" y="482"/>
                  </a:lnTo>
                  <a:lnTo>
                    <a:pt x="2742" y="482"/>
                  </a:lnTo>
                  <a:lnTo>
                    <a:pt x="2637" y="356"/>
                  </a:lnTo>
                  <a:lnTo>
                    <a:pt x="2616" y="293"/>
                  </a:lnTo>
                  <a:lnTo>
                    <a:pt x="2428" y="273"/>
                  </a:lnTo>
                  <a:lnTo>
                    <a:pt x="2365" y="189"/>
                  </a:lnTo>
                  <a:lnTo>
                    <a:pt x="2365" y="84"/>
                  </a:lnTo>
                  <a:lnTo>
                    <a:pt x="22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34"/>
            <p:cNvSpPr/>
            <p:nvPr/>
          </p:nvSpPr>
          <p:spPr>
            <a:xfrm>
              <a:off x="4301938" y="2737722"/>
              <a:ext cx="211787" cy="95438"/>
            </a:xfrm>
            <a:custGeom>
              <a:rect b="b" l="l" r="r" t="t"/>
              <a:pathLst>
                <a:path extrusionOk="0" h="8392" w="17786">
                  <a:moveTo>
                    <a:pt x="5232" y="1"/>
                  </a:moveTo>
                  <a:lnTo>
                    <a:pt x="5169" y="85"/>
                  </a:lnTo>
                  <a:lnTo>
                    <a:pt x="5169" y="147"/>
                  </a:lnTo>
                  <a:lnTo>
                    <a:pt x="5190" y="252"/>
                  </a:lnTo>
                  <a:lnTo>
                    <a:pt x="5169" y="336"/>
                  </a:lnTo>
                  <a:lnTo>
                    <a:pt x="5085" y="336"/>
                  </a:lnTo>
                  <a:lnTo>
                    <a:pt x="5002" y="357"/>
                  </a:lnTo>
                  <a:lnTo>
                    <a:pt x="4918" y="461"/>
                  </a:lnTo>
                  <a:lnTo>
                    <a:pt x="4918" y="545"/>
                  </a:lnTo>
                  <a:lnTo>
                    <a:pt x="4813" y="670"/>
                  </a:lnTo>
                  <a:lnTo>
                    <a:pt x="4813" y="963"/>
                  </a:lnTo>
                  <a:lnTo>
                    <a:pt x="4855" y="1089"/>
                  </a:lnTo>
                  <a:lnTo>
                    <a:pt x="5023" y="1152"/>
                  </a:lnTo>
                  <a:lnTo>
                    <a:pt x="5085" y="1214"/>
                  </a:lnTo>
                  <a:lnTo>
                    <a:pt x="5190" y="1256"/>
                  </a:lnTo>
                  <a:lnTo>
                    <a:pt x="5211" y="1340"/>
                  </a:lnTo>
                  <a:lnTo>
                    <a:pt x="5190" y="1507"/>
                  </a:lnTo>
                  <a:lnTo>
                    <a:pt x="5190" y="1696"/>
                  </a:lnTo>
                  <a:lnTo>
                    <a:pt x="5295" y="1779"/>
                  </a:lnTo>
                  <a:lnTo>
                    <a:pt x="5378" y="1863"/>
                  </a:lnTo>
                  <a:lnTo>
                    <a:pt x="5232" y="2010"/>
                  </a:lnTo>
                  <a:lnTo>
                    <a:pt x="5043" y="2030"/>
                  </a:lnTo>
                  <a:lnTo>
                    <a:pt x="4960" y="2010"/>
                  </a:lnTo>
                  <a:lnTo>
                    <a:pt x="4918" y="2072"/>
                  </a:lnTo>
                  <a:lnTo>
                    <a:pt x="4813" y="2072"/>
                  </a:lnTo>
                  <a:lnTo>
                    <a:pt x="4709" y="2010"/>
                  </a:lnTo>
                  <a:lnTo>
                    <a:pt x="4479" y="2010"/>
                  </a:lnTo>
                  <a:lnTo>
                    <a:pt x="4374" y="2030"/>
                  </a:lnTo>
                  <a:lnTo>
                    <a:pt x="4290" y="1989"/>
                  </a:lnTo>
                  <a:lnTo>
                    <a:pt x="4186" y="1968"/>
                  </a:lnTo>
                  <a:lnTo>
                    <a:pt x="4081" y="1968"/>
                  </a:lnTo>
                  <a:lnTo>
                    <a:pt x="3955" y="2072"/>
                  </a:lnTo>
                  <a:lnTo>
                    <a:pt x="3851" y="2093"/>
                  </a:lnTo>
                  <a:lnTo>
                    <a:pt x="3767" y="2135"/>
                  </a:lnTo>
                  <a:lnTo>
                    <a:pt x="3558" y="2030"/>
                  </a:lnTo>
                  <a:lnTo>
                    <a:pt x="3453" y="1968"/>
                  </a:lnTo>
                  <a:lnTo>
                    <a:pt x="3181" y="1800"/>
                  </a:lnTo>
                  <a:lnTo>
                    <a:pt x="3139" y="1717"/>
                  </a:lnTo>
                  <a:lnTo>
                    <a:pt x="3118" y="1612"/>
                  </a:lnTo>
                  <a:lnTo>
                    <a:pt x="3077" y="1549"/>
                  </a:lnTo>
                  <a:lnTo>
                    <a:pt x="2888" y="1549"/>
                  </a:lnTo>
                  <a:lnTo>
                    <a:pt x="2805" y="1591"/>
                  </a:lnTo>
                  <a:lnTo>
                    <a:pt x="2700" y="1591"/>
                  </a:lnTo>
                  <a:lnTo>
                    <a:pt x="2658" y="1612"/>
                  </a:lnTo>
                  <a:lnTo>
                    <a:pt x="2512" y="1612"/>
                  </a:lnTo>
                  <a:lnTo>
                    <a:pt x="2470" y="1549"/>
                  </a:lnTo>
                  <a:lnTo>
                    <a:pt x="2428" y="1486"/>
                  </a:lnTo>
                  <a:lnTo>
                    <a:pt x="2365" y="1382"/>
                  </a:lnTo>
                  <a:lnTo>
                    <a:pt x="2344" y="1382"/>
                  </a:lnTo>
                  <a:lnTo>
                    <a:pt x="2261" y="1445"/>
                  </a:lnTo>
                  <a:lnTo>
                    <a:pt x="2030" y="1445"/>
                  </a:lnTo>
                  <a:lnTo>
                    <a:pt x="1905" y="1466"/>
                  </a:lnTo>
                  <a:lnTo>
                    <a:pt x="1717" y="1486"/>
                  </a:lnTo>
                  <a:lnTo>
                    <a:pt x="1633" y="1549"/>
                  </a:lnTo>
                  <a:lnTo>
                    <a:pt x="1549" y="1675"/>
                  </a:lnTo>
                  <a:lnTo>
                    <a:pt x="1466" y="1717"/>
                  </a:lnTo>
                  <a:lnTo>
                    <a:pt x="1298" y="1675"/>
                  </a:lnTo>
                  <a:lnTo>
                    <a:pt x="1256" y="1717"/>
                  </a:lnTo>
                  <a:lnTo>
                    <a:pt x="1256" y="1800"/>
                  </a:lnTo>
                  <a:lnTo>
                    <a:pt x="1319" y="1863"/>
                  </a:lnTo>
                  <a:lnTo>
                    <a:pt x="1256" y="1884"/>
                  </a:lnTo>
                  <a:lnTo>
                    <a:pt x="1193" y="2010"/>
                  </a:lnTo>
                  <a:lnTo>
                    <a:pt x="1110" y="2030"/>
                  </a:lnTo>
                  <a:lnTo>
                    <a:pt x="1005" y="2114"/>
                  </a:lnTo>
                  <a:lnTo>
                    <a:pt x="1005" y="2198"/>
                  </a:lnTo>
                  <a:lnTo>
                    <a:pt x="838" y="2282"/>
                  </a:lnTo>
                  <a:lnTo>
                    <a:pt x="817" y="2386"/>
                  </a:lnTo>
                  <a:lnTo>
                    <a:pt x="796" y="2512"/>
                  </a:lnTo>
                  <a:lnTo>
                    <a:pt x="608" y="2554"/>
                  </a:lnTo>
                  <a:lnTo>
                    <a:pt x="503" y="2658"/>
                  </a:lnTo>
                  <a:lnTo>
                    <a:pt x="482" y="2742"/>
                  </a:lnTo>
                  <a:lnTo>
                    <a:pt x="210" y="2721"/>
                  </a:lnTo>
                  <a:lnTo>
                    <a:pt x="105" y="2763"/>
                  </a:lnTo>
                  <a:lnTo>
                    <a:pt x="1" y="2972"/>
                  </a:lnTo>
                  <a:lnTo>
                    <a:pt x="1" y="3014"/>
                  </a:lnTo>
                  <a:lnTo>
                    <a:pt x="43" y="3056"/>
                  </a:lnTo>
                  <a:lnTo>
                    <a:pt x="43" y="3181"/>
                  </a:lnTo>
                  <a:lnTo>
                    <a:pt x="64" y="3223"/>
                  </a:lnTo>
                  <a:lnTo>
                    <a:pt x="105" y="3286"/>
                  </a:lnTo>
                  <a:lnTo>
                    <a:pt x="147" y="3286"/>
                  </a:lnTo>
                  <a:lnTo>
                    <a:pt x="147" y="3244"/>
                  </a:lnTo>
                  <a:lnTo>
                    <a:pt x="168" y="3244"/>
                  </a:lnTo>
                  <a:lnTo>
                    <a:pt x="189" y="3286"/>
                  </a:lnTo>
                  <a:lnTo>
                    <a:pt x="189" y="3370"/>
                  </a:lnTo>
                  <a:lnTo>
                    <a:pt x="210" y="3453"/>
                  </a:lnTo>
                  <a:lnTo>
                    <a:pt x="294" y="3495"/>
                  </a:lnTo>
                  <a:lnTo>
                    <a:pt x="336" y="3537"/>
                  </a:lnTo>
                  <a:lnTo>
                    <a:pt x="461" y="3642"/>
                  </a:lnTo>
                  <a:lnTo>
                    <a:pt x="566" y="3704"/>
                  </a:lnTo>
                  <a:lnTo>
                    <a:pt x="629" y="3788"/>
                  </a:lnTo>
                  <a:lnTo>
                    <a:pt x="629" y="3851"/>
                  </a:lnTo>
                  <a:lnTo>
                    <a:pt x="670" y="3914"/>
                  </a:lnTo>
                  <a:lnTo>
                    <a:pt x="796" y="3997"/>
                  </a:lnTo>
                  <a:lnTo>
                    <a:pt x="838" y="3997"/>
                  </a:lnTo>
                  <a:lnTo>
                    <a:pt x="859" y="3914"/>
                  </a:lnTo>
                  <a:lnTo>
                    <a:pt x="901" y="3872"/>
                  </a:lnTo>
                  <a:lnTo>
                    <a:pt x="1026" y="3809"/>
                  </a:lnTo>
                  <a:lnTo>
                    <a:pt x="1131" y="3809"/>
                  </a:lnTo>
                  <a:lnTo>
                    <a:pt x="1152" y="3872"/>
                  </a:lnTo>
                  <a:lnTo>
                    <a:pt x="1235" y="3976"/>
                  </a:lnTo>
                  <a:lnTo>
                    <a:pt x="1319" y="3997"/>
                  </a:lnTo>
                  <a:lnTo>
                    <a:pt x="1361" y="3976"/>
                  </a:lnTo>
                  <a:lnTo>
                    <a:pt x="1424" y="3914"/>
                  </a:lnTo>
                  <a:lnTo>
                    <a:pt x="1528" y="3914"/>
                  </a:lnTo>
                  <a:lnTo>
                    <a:pt x="1612" y="3955"/>
                  </a:lnTo>
                  <a:lnTo>
                    <a:pt x="1654" y="4018"/>
                  </a:lnTo>
                  <a:lnTo>
                    <a:pt x="1738" y="4060"/>
                  </a:lnTo>
                  <a:lnTo>
                    <a:pt x="1842" y="4123"/>
                  </a:lnTo>
                  <a:lnTo>
                    <a:pt x="1884" y="4207"/>
                  </a:lnTo>
                  <a:lnTo>
                    <a:pt x="1905" y="4311"/>
                  </a:lnTo>
                  <a:lnTo>
                    <a:pt x="1947" y="4416"/>
                  </a:lnTo>
                  <a:lnTo>
                    <a:pt x="1989" y="4499"/>
                  </a:lnTo>
                  <a:lnTo>
                    <a:pt x="2051" y="4604"/>
                  </a:lnTo>
                  <a:lnTo>
                    <a:pt x="2135" y="4646"/>
                  </a:lnTo>
                  <a:lnTo>
                    <a:pt x="2198" y="4709"/>
                  </a:lnTo>
                  <a:lnTo>
                    <a:pt x="2282" y="4834"/>
                  </a:lnTo>
                  <a:lnTo>
                    <a:pt x="2344" y="4897"/>
                  </a:lnTo>
                  <a:lnTo>
                    <a:pt x="2344" y="5023"/>
                  </a:lnTo>
                  <a:lnTo>
                    <a:pt x="2302" y="5106"/>
                  </a:lnTo>
                  <a:lnTo>
                    <a:pt x="2344" y="5232"/>
                  </a:lnTo>
                  <a:lnTo>
                    <a:pt x="2407" y="5315"/>
                  </a:lnTo>
                  <a:lnTo>
                    <a:pt x="2365" y="5420"/>
                  </a:lnTo>
                  <a:lnTo>
                    <a:pt x="2282" y="5483"/>
                  </a:lnTo>
                  <a:lnTo>
                    <a:pt x="2261" y="5546"/>
                  </a:lnTo>
                  <a:lnTo>
                    <a:pt x="2261" y="5629"/>
                  </a:lnTo>
                  <a:lnTo>
                    <a:pt x="2282" y="5734"/>
                  </a:lnTo>
                  <a:lnTo>
                    <a:pt x="2407" y="5901"/>
                  </a:lnTo>
                  <a:lnTo>
                    <a:pt x="2512" y="5985"/>
                  </a:lnTo>
                  <a:lnTo>
                    <a:pt x="3098" y="6111"/>
                  </a:lnTo>
                  <a:lnTo>
                    <a:pt x="3349" y="6090"/>
                  </a:lnTo>
                  <a:lnTo>
                    <a:pt x="3516" y="6090"/>
                  </a:lnTo>
                  <a:lnTo>
                    <a:pt x="3558" y="6048"/>
                  </a:lnTo>
                  <a:lnTo>
                    <a:pt x="3600" y="6048"/>
                  </a:lnTo>
                  <a:lnTo>
                    <a:pt x="3976" y="6111"/>
                  </a:lnTo>
                  <a:lnTo>
                    <a:pt x="4165" y="6257"/>
                  </a:lnTo>
                  <a:lnTo>
                    <a:pt x="4227" y="6299"/>
                  </a:lnTo>
                  <a:lnTo>
                    <a:pt x="4332" y="6320"/>
                  </a:lnTo>
                  <a:lnTo>
                    <a:pt x="4437" y="6320"/>
                  </a:lnTo>
                  <a:lnTo>
                    <a:pt x="4646" y="6487"/>
                  </a:lnTo>
                  <a:lnTo>
                    <a:pt x="4792" y="6571"/>
                  </a:lnTo>
                  <a:lnTo>
                    <a:pt x="5023" y="6571"/>
                  </a:lnTo>
                  <a:lnTo>
                    <a:pt x="5043" y="6675"/>
                  </a:lnTo>
                  <a:lnTo>
                    <a:pt x="5085" y="6738"/>
                  </a:lnTo>
                  <a:lnTo>
                    <a:pt x="5127" y="6738"/>
                  </a:lnTo>
                  <a:lnTo>
                    <a:pt x="5211" y="6780"/>
                  </a:lnTo>
                  <a:lnTo>
                    <a:pt x="5315" y="6885"/>
                  </a:lnTo>
                  <a:lnTo>
                    <a:pt x="5315" y="6948"/>
                  </a:lnTo>
                  <a:lnTo>
                    <a:pt x="5378" y="7115"/>
                  </a:lnTo>
                  <a:lnTo>
                    <a:pt x="5483" y="7240"/>
                  </a:lnTo>
                  <a:lnTo>
                    <a:pt x="5608" y="7408"/>
                  </a:lnTo>
                  <a:lnTo>
                    <a:pt x="5650" y="7533"/>
                  </a:lnTo>
                  <a:lnTo>
                    <a:pt x="5797" y="7784"/>
                  </a:lnTo>
                  <a:lnTo>
                    <a:pt x="5901" y="7826"/>
                  </a:lnTo>
                  <a:lnTo>
                    <a:pt x="6006" y="7784"/>
                  </a:lnTo>
                  <a:lnTo>
                    <a:pt x="6236" y="7764"/>
                  </a:lnTo>
                  <a:lnTo>
                    <a:pt x="6487" y="7784"/>
                  </a:lnTo>
                  <a:lnTo>
                    <a:pt x="6843" y="7764"/>
                  </a:lnTo>
                  <a:lnTo>
                    <a:pt x="7324" y="7826"/>
                  </a:lnTo>
                  <a:lnTo>
                    <a:pt x="7596" y="7784"/>
                  </a:lnTo>
                  <a:lnTo>
                    <a:pt x="7784" y="7722"/>
                  </a:lnTo>
                  <a:lnTo>
                    <a:pt x="7826" y="7659"/>
                  </a:lnTo>
                  <a:lnTo>
                    <a:pt x="7889" y="7617"/>
                  </a:lnTo>
                  <a:lnTo>
                    <a:pt x="7952" y="7638"/>
                  </a:lnTo>
                  <a:lnTo>
                    <a:pt x="8328" y="7638"/>
                  </a:lnTo>
                  <a:lnTo>
                    <a:pt x="8747" y="7659"/>
                  </a:lnTo>
                  <a:lnTo>
                    <a:pt x="8872" y="7680"/>
                  </a:lnTo>
                  <a:lnTo>
                    <a:pt x="9082" y="7868"/>
                  </a:lnTo>
                  <a:lnTo>
                    <a:pt x="9458" y="8036"/>
                  </a:lnTo>
                  <a:lnTo>
                    <a:pt x="9814" y="8161"/>
                  </a:lnTo>
                  <a:lnTo>
                    <a:pt x="9981" y="8182"/>
                  </a:lnTo>
                  <a:lnTo>
                    <a:pt x="10191" y="8287"/>
                  </a:lnTo>
                  <a:lnTo>
                    <a:pt x="10358" y="8266"/>
                  </a:lnTo>
                  <a:lnTo>
                    <a:pt x="10630" y="8182"/>
                  </a:lnTo>
                  <a:lnTo>
                    <a:pt x="10651" y="8287"/>
                  </a:lnTo>
                  <a:lnTo>
                    <a:pt x="10651" y="8349"/>
                  </a:lnTo>
                  <a:lnTo>
                    <a:pt x="10797" y="8391"/>
                  </a:lnTo>
                  <a:lnTo>
                    <a:pt x="10944" y="8391"/>
                  </a:lnTo>
                  <a:lnTo>
                    <a:pt x="11049" y="8287"/>
                  </a:lnTo>
                  <a:lnTo>
                    <a:pt x="11300" y="8098"/>
                  </a:lnTo>
                  <a:lnTo>
                    <a:pt x="11467" y="7931"/>
                  </a:lnTo>
                  <a:lnTo>
                    <a:pt x="11781" y="7826"/>
                  </a:lnTo>
                  <a:lnTo>
                    <a:pt x="12199" y="7659"/>
                  </a:lnTo>
                  <a:lnTo>
                    <a:pt x="12367" y="7617"/>
                  </a:lnTo>
                  <a:lnTo>
                    <a:pt x="12555" y="7554"/>
                  </a:lnTo>
                  <a:lnTo>
                    <a:pt x="12806" y="7533"/>
                  </a:lnTo>
                  <a:lnTo>
                    <a:pt x="12953" y="7533"/>
                  </a:lnTo>
                  <a:lnTo>
                    <a:pt x="13120" y="7408"/>
                  </a:lnTo>
                  <a:lnTo>
                    <a:pt x="13266" y="7303"/>
                  </a:lnTo>
                  <a:lnTo>
                    <a:pt x="13392" y="7303"/>
                  </a:lnTo>
                  <a:lnTo>
                    <a:pt x="13580" y="7240"/>
                  </a:lnTo>
                  <a:lnTo>
                    <a:pt x="13685" y="7240"/>
                  </a:lnTo>
                  <a:lnTo>
                    <a:pt x="13769" y="7031"/>
                  </a:lnTo>
                  <a:lnTo>
                    <a:pt x="13894" y="6801"/>
                  </a:lnTo>
                  <a:lnTo>
                    <a:pt x="14166" y="6508"/>
                  </a:lnTo>
                  <a:lnTo>
                    <a:pt x="14229" y="6403"/>
                  </a:lnTo>
                  <a:lnTo>
                    <a:pt x="14292" y="6299"/>
                  </a:lnTo>
                  <a:lnTo>
                    <a:pt x="14292" y="6215"/>
                  </a:lnTo>
                  <a:lnTo>
                    <a:pt x="14062" y="6090"/>
                  </a:lnTo>
                  <a:lnTo>
                    <a:pt x="13790" y="5901"/>
                  </a:lnTo>
                  <a:lnTo>
                    <a:pt x="13810" y="5839"/>
                  </a:lnTo>
                  <a:lnTo>
                    <a:pt x="13790" y="5692"/>
                  </a:lnTo>
                  <a:lnTo>
                    <a:pt x="13790" y="5462"/>
                  </a:lnTo>
                  <a:lnTo>
                    <a:pt x="13894" y="5336"/>
                  </a:lnTo>
                  <a:lnTo>
                    <a:pt x="14020" y="5232"/>
                  </a:lnTo>
                  <a:lnTo>
                    <a:pt x="14229" y="5169"/>
                  </a:lnTo>
                  <a:lnTo>
                    <a:pt x="14396" y="5211"/>
                  </a:lnTo>
                  <a:lnTo>
                    <a:pt x="14522" y="5274"/>
                  </a:lnTo>
                  <a:lnTo>
                    <a:pt x="14710" y="5357"/>
                  </a:lnTo>
                  <a:lnTo>
                    <a:pt x="14836" y="5378"/>
                  </a:lnTo>
                  <a:lnTo>
                    <a:pt x="14961" y="5441"/>
                  </a:lnTo>
                  <a:lnTo>
                    <a:pt x="15024" y="5441"/>
                  </a:lnTo>
                  <a:lnTo>
                    <a:pt x="15045" y="5336"/>
                  </a:lnTo>
                  <a:lnTo>
                    <a:pt x="15129" y="5253"/>
                  </a:lnTo>
                  <a:lnTo>
                    <a:pt x="15254" y="5148"/>
                  </a:lnTo>
                  <a:lnTo>
                    <a:pt x="15359" y="5064"/>
                  </a:lnTo>
                  <a:lnTo>
                    <a:pt x="15463" y="4855"/>
                  </a:lnTo>
                  <a:lnTo>
                    <a:pt x="15547" y="4813"/>
                  </a:lnTo>
                  <a:lnTo>
                    <a:pt x="15673" y="4834"/>
                  </a:lnTo>
                  <a:lnTo>
                    <a:pt x="15840" y="4834"/>
                  </a:lnTo>
                  <a:lnTo>
                    <a:pt x="16070" y="4646"/>
                  </a:lnTo>
                  <a:lnTo>
                    <a:pt x="16196" y="4625"/>
                  </a:lnTo>
                  <a:lnTo>
                    <a:pt x="16259" y="4541"/>
                  </a:lnTo>
                  <a:lnTo>
                    <a:pt x="16259" y="4437"/>
                  </a:lnTo>
                  <a:lnTo>
                    <a:pt x="16279" y="4269"/>
                  </a:lnTo>
                  <a:lnTo>
                    <a:pt x="16384" y="4102"/>
                  </a:lnTo>
                  <a:lnTo>
                    <a:pt x="16426" y="4018"/>
                  </a:lnTo>
                  <a:lnTo>
                    <a:pt x="16489" y="4060"/>
                  </a:lnTo>
                  <a:lnTo>
                    <a:pt x="16551" y="4018"/>
                  </a:lnTo>
                  <a:lnTo>
                    <a:pt x="16614" y="3976"/>
                  </a:lnTo>
                  <a:lnTo>
                    <a:pt x="16614" y="3872"/>
                  </a:lnTo>
                  <a:lnTo>
                    <a:pt x="16677" y="3851"/>
                  </a:lnTo>
                  <a:lnTo>
                    <a:pt x="16782" y="3914"/>
                  </a:lnTo>
                  <a:lnTo>
                    <a:pt x="16844" y="3872"/>
                  </a:lnTo>
                  <a:lnTo>
                    <a:pt x="17012" y="3746"/>
                  </a:lnTo>
                  <a:lnTo>
                    <a:pt x="17116" y="3600"/>
                  </a:lnTo>
                  <a:lnTo>
                    <a:pt x="17221" y="3579"/>
                  </a:lnTo>
                  <a:lnTo>
                    <a:pt x="17367" y="3662"/>
                  </a:lnTo>
                  <a:lnTo>
                    <a:pt x="17451" y="3600"/>
                  </a:lnTo>
                  <a:lnTo>
                    <a:pt x="17556" y="3579"/>
                  </a:lnTo>
                  <a:lnTo>
                    <a:pt x="17598" y="3642"/>
                  </a:lnTo>
                  <a:lnTo>
                    <a:pt x="17723" y="3662"/>
                  </a:lnTo>
                  <a:lnTo>
                    <a:pt x="17744" y="3579"/>
                  </a:lnTo>
                  <a:lnTo>
                    <a:pt x="17744" y="3495"/>
                  </a:lnTo>
                  <a:lnTo>
                    <a:pt x="17786" y="3453"/>
                  </a:lnTo>
                  <a:lnTo>
                    <a:pt x="17786" y="3349"/>
                  </a:lnTo>
                  <a:lnTo>
                    <a:pt x="17765" y="3265"/>
                  </a:lnTo>
                  <a:lnTo>
                    <a:pt x="17744" y="3160"/>
                  </a:lnTo>
                  <a:lnTo>
                    <a:pt x="17535" y="3014"/>
                  </a:lnTo>
                  <a:lnTo>
                    <a:pt x="17367" y="2805"/>
                  </a:lnTo>
                  <a:lnTo>
                    <a:pt x="17158" y="2616"/>
                  </a:lnTo>
                  <a:lnTo>
                    <a:pt x="17012" y="2428"/>
                  </a:lnTo>
                  <a:lnTo>
                    <a:pt x="16740" y="2344"/>
                  </a:lnTo>
                  <a:lnTo>
                    <a:pt x="16698" y="2407"/>
                  </a:lnTo>
                  <a:lnTo>
                    <a:pt x="16531" y="2449"/>
                  </a:lnTo>
                  <a:lnTo>
                    <a:pt x="16531" y="2554"/>
                  </a:lnTo>
                  <a:lnTo>
                    <a:pt x="16531" y="2700"/>
                  </a:lnTo>
                  <a:lnTo>
                    <a:pt x="16405" y="2909"/>
                  </a:lnTo>
                  <a:lnTo>
                    <a:pt x="16300" y="2805"/>
                  </a:lnTo>
                  <a:lnTo>
                    <a:pt x="16028" y="2742"/>
                  </a:lnTo>
                  <a:lnTo>
                    <a:pt x="15798" y="2742"/>
                  </a:lnTo>
                  <a:lnTo>
                    <a:pt x="15631" y="2909"/>
                  </a:lnTo>
                  <a:lnTo>
                    <a:pt x="15359" y="2763"/>
                  </a:lnTo>
                  <a:lnTo>
                    <a:pt x="15254" y="2595"/>
                  </a:lnTo>
                  <a:lnTo>
                    <a:pt x="15338" y="2323"/>
                  </a:lnTo>
                  <a:lnTo>
                    <a:pt x="15317" y="2219"/>
                  </a:lnTo>
                  <a:lnTo>
                    <a:pt x="15359" y="2030"/>
                  </a:lnTo>
                  <a:lnTo>
                    <a:pt x="15338" y="1863"/>
                  </a:lnTo>
                  <a:lnTo>
                    <a:pt x="15463" y="963"/>
                  </a:lnTo>
                  <a:lnTo>
                    <a:pt x="15463" y="942"/>
                  </a:lnTo>
                  <a:lnTo>
                    <a:pt x="15422" y="880"/>
                  </a:lnTo>
                  <a:lnTo>
                    <a:pt x="15212" y="838"/>
                  </a:lnTo>
                  <a:lnTo>
                    <a:pt x="14982" y="859"/>
                  </a:lnTo>
                  <a:lnTo>
                    <a:pt x="14982" y="922"/>
                  </a:lnTo>
                  <a:lnTo>
                    <a:pt x="14857" y="984"/>
                  </a:lnTo>
                  <a:lnTo>
                    <a:pt x="14752" y="984"/>
                  </a:lnTo>
                  <a:lnTo>
                    <a:pt x="14710" y="942"/>
                  </a:lnTo>
                  <a:lnTo>
                    <a:pt x="14606" y="1026"/>
                  </a:lnTo>
                  <a:lnTo>
                    <a:pt x="14501" y="963"/>
                  </a:lnTo>
                  <a:lnTo>
                    <a:pt x="14438" y="880"/>
                  </a:lnTo>
                  <a:lnTo>
                    <a:pt x="14313" y="775"/>
                  </a:lnTo>
                  <a:lnTo>
                    <a:pt x="14208" y="775"/>
                  </a:lnTo>
                  <a:lnTo>
                    <a:pt x="14020" y="838"/>
                  </a:lnTo>
                  <a:lnTo>
                    <a:pt x="13999" y="775"/>
                  </a:lnTo>
                  <a:lnTo>
                    <a:pt x="13894" y="775"/>
                  </a:lnTo>
                  <a:lnTo>
                    <a:pt x="13790" y="859"/>
                  </a:lnTo>
                  <a:lnTo>
                    <a:pt x="13769" y="984"/>
                  </a:lnTo>
                  <a:lnTo>
                    <a:pt x="13685" y="1068"/>
                  </a:lnTo>
                  <a:lnTo>
                    <a:pt x="13559" y="1131"/>
                  </a:lnTo>
                  <a:lnTo>
                    <a:pt x="13476" y="1256"/>
                  </a:lnTo>
                  <a:lnTo>
                    <a:pt x="13476" y="1298"/>
                  </a:lnTo>
                  <a:lnTo>
                    <a:pt x="13455" y="1403"/>
                  </a:lnTo>
                  <a:lnTo>
                    <a:pt x="13350" y="1507"/>
                  </a:lnTo>
                  <a:lnTo>
                    <a:pt x="12973" y="1507"/>
                  </a:lnTo>
                  <a:lnTo>
                    <a:pt x="12869" y="1612"/>
                  </a:lnTo>
                  <a:lnTo>
                    <a:pt x="12743" y="1612"/>
                  </a:lnTo>
                  <a:lnTo>
                    <a:pt x="12534" y="1758"/>
                  </a:lnTo>
                  <a:lnTo>
                    <a:pt x="12429" y="1905"/>
                  </a:lnTo>
                  <a:lnTo>
                    <a:pt x="12367" y="1905"/>
                  </a:lnTo>
                  <a:lnTo>
                    <a:pt x="12283" y="1863"/>
                  </a:lnTo>
                  <a:lnTo>
                    <a:pt x="12137" y="1863"/>
                  </a:lnTo>
                  <a:lnTo>
                    <a:pt x="12095" y="1884"/>
                  </a:lnTo>
                  <a:lnTo>
                    <a:pt x="11927" y="1905"/>
                  </a:lnTo>
                  <a:lnTo>
                    <a:pt x="11593" y="1905"/>
                  </a:lnTo>
                  <a:lnTo>
                    <a:pt x="11362" y="1863"/>
                  </a:lnTo>
                  <a:lnTo>
                    <a:pt x="11090" y="1884"/>
                  </a:lnTo>
                  <a:lnTo>
                    <a:pt x="11028" y="1884"/>
                  </a:lnTo>
                  <a:lnTo>
                    <a:pt x="10923" y="1758"/>
                  </a:lnTo>
                  <a:lnTo>
                    <a:pt x="10839" y="1758"/>
                  </a:lnTo>
                  <a:lnTo>
                    <a:pt x="10756" y="1696"/>
                  </a:lnTo>
                  <a:lnTo>
                    <a:pt x="10651" y="1612"/>
                  </a:lnTo>
                  <a:lnTo>
                    <a:pt x="10609" y="1445"/>
                  </a:lnTo>
                  <a:lnTo>
                    <a:pt x="10525" y="1382"/>
                  </a:lnTo>
                  <a:lnTo>
                    <a:pt x="10421" y="1403"/>
                  </a:lnTo>
                  <a:lnTo>
                    <a:pt x="10232" y="1403"/>
                  </a:lnTo>
                  <a:lnTo>
                    <a:pt x="10044" y="1340"/>
                  </a:lnTo>
                  <a:lnTo>
                    <a:pt x="9919" y="1173"/>
                  </a:lnTo>
                  <a:lnTo>
                    <a:pt x="9521" y="1173"/>
                  </a:lnTo>
                  <a:lnTo>
                    <a:pt x="9396" y="1089"/>
                  </a:lnTo>
                  <a:lnTo>
                    <a:pt x="9270" y="1131"/>
                  </a:lnTo>
                  <a:lnTo>
                    <a:pt x="9103" y="1152"/>
                  </a:lnTo>
                  <a:lnTo>
                    <a:pt x="8977" y="1194"/>
                  </a:lnTo>
                  <a:lnTo>
                    <a:pt x="8768" y="1214"/>
                  </a:lnTo>
                  <a:lnTo>
                    <a:pt x="8580" y="1277"/>
                  </a:lnTo>
                  <a:lnTo>
                    <a:pt x="8517" y="1382"/>
                  </a:lnTo>
                  <a:lnTo>
                    <a:pt x="8433" y="1403"/>
                  </a:lnTo>
                  <a:lnTo>
                    <a:pt x="8349" y="1382"/>
                  </a:lnTo>
                  <a:lnTo>
                    <a:pt x="8266" y="1382"/>
                  </a:lnTo>
                  <a:lnTo>
                    <a:pt x="8182" y="1445"/>
                  </a:lnTo>
                  <a:lnTo>
                    <a:pt x="8015" y="1445"/>
                  </a:lnTo>
                  <a:lnTo>
                    <a:pt x="7952" y="1466"/>
                  </a:lnTo>
                  <a:lnTo>
                    <a:pt x="7889" y="1466"/>
                  </a:lnTo>
                  <a:lnTo>
                    <a:pt x="7722" y="1361"/>
                  </a:lnTo>
                  <a:lnTo>
                    <a:pt x="7533" y="1340"/>
                  </a:lnTo>
                  <a:lnTo>
                    <a:pt x="7512" y="1256"/>
                  </a:lnTo>
                  <a:lnTo>
                    <a:pt x="7387" y="1152"/>
                  </a:lnTo>
                  <a:lnTo>
                    <a:pt x="7324" y="1152"/>
                  </a:lnTo>
                  <a:lnTo>
                    <a:pt x="7261" y="1089"/>
                  </a:lnTo>
                  <a:lnTo>
                    <a:pt x="7261" y="984"/>
                  </a:lnTo>
                  <a:lnTo>
                    <a:pt x="7199" y="859"/>
                  </a:lnTo>
                  <a:lnTo>
                    <a:pt x="7136" y="817"/>
                  </a:lnTo>
                  <a:lnTo>
                    <a:pt x="7136" y="691"/>
                  </a:lnTo>
                  <a:lnTo>
                    <a:pt x="7094" y="629"/>
                  </a:lnTo>
                  <a:lnTo>
                    <a:pt x="7094" y="566"/>
                  </a:lnTo>
                  <a:lnTo>
                    <a:pt x="7052" y="461"/>
                  </a:lnTo>
                  <a:lnTo>
                    <a:pt x="6947" y="440"/>
                  </a:lnTo>
                  <a:lnTo>
                    <a:pt x="6696" y="440"/>
                  </a:lnTo>
                  <a:lnTo>
                    <a:pt x="6592" y="419"/>
                  </a:lnTo>
                  <a:lnTo>
                    <a:pt x="6529" y="398"/>
                  </a:lnTo>
                  <a:lnTo>
                    <a:pt x="6383" y="357"/>
                  </a:lnTo>
                  <a:lnTo>
                    <a:pt x="6341" y="315"/>
                  </a:lnTo>
                  <a:lnTo>
                    <a:pt x="6257" y="252"/>
                  </a:lnTo>
                  <a:lnTo>
                    <a:pt x="5901" y="252"/>
                  </a:lnTo>
                  <a:lnTo>
                    <a:pt x="5755" y="210"/>
                  </a:lnTo>
                  <a:lnTo>
                    <a:pt x="5734" y="168"/>
                  </a:lnTo>
                  <a:lnTo>
                    <a:pt x="5567" y="105"/>
                  </a:lnTo>
                  <a:lnTo>
                    <a:pt x="5441" y="43"/>
                  </a:lnTo>
                  <a:lnTo>
                    <a:pt x="537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34"/>
            <p:cNvSpPr/>
            <p:nvPr/>
          </p:nvSpPr>
          <p:spPr>
            <a:xfrm>
              <a:off x="4718522" y="3165089"/>
              <a:ext cx="67277" cy="54986"/>
            </a:xfrm>
            <a:custGeom>
              <a:rect b="b" l="l" r="r" t="t"/>
              <a:pathLst>
                <a:path extrusionOk="0" h="4835" w="5650">
                  <a:moveTo>
                    <a:pt x="126" y="1"/>
                  </a:moveTo>
                  <a:lnTo>
                    <a:pt x="42" y="2156"/>
                  </a:lnTo>
                  <a:lnTo>
                    <a:pt x="21" y="2323"/>
                  </a:lnTo>
                  <a:lnTo>
                    <a:pt x="21" y="2407"/>
                  </a:lnTo>
                  <a:lnTo>
                    <a:pt x="21" y="2470"/>
                  </a:lnTo>
                  <a:lnTo>
                    <a:pt x="0" y="3872"/>
                  </a:lnTo>
                  <a:lnTo>
                    <a:pt x="168" y="3872"/>
                  </a:lnTo>
                  <a:lnTo>
                    <a:pt x="251" y="3892"/>
                  </a:lnTo>
                  <a:lnTo>
                    <a:pt x="356" y="3872"/>
                  </a:lnTo>
                  <a:lnTo>
                    <a:pt x="732" y="3872"/>
                  </a:lnTo>
                  <a:lnTo>
                    <a:pt x="753" y="3934"/>
                  </a:lnTo>
                  <a:lnTo>
                    <a:pt x="837" y="3997"/>
                  </a:lnTo>
                  <a:lnTo>
                    <a:pt x="942" y="4039"/>
                  </a:lnTo>
                  <a:lnTo>
                    <a:pt x="1046" y="3955"/>
                  </a:lnTo>
                  <a:lnTo>
                    <a:pt x="1256" y="3892"/>
                  </a:lnTo>
                  <a:lnTo>
                    <a:pt x="1276" y="3851"/>
                  </a:lnTo>
                  <a:lnTo>
                    <a:pt x="1318" y="3892"/>
                  </a:lnTo>
                  <a:lnTo>
                    <a:pt x="1381" y="3830"/>
                  </a:lnTo>
                  <a:lnTo>
                    <a:pt x="1360" y="3662"/>
                  </a:lnTo>
                  <a:lnTo>
                    <a:pt x="1214" y="3558"/>
                  </a:lnTo>
                  <a:lnTo>
                    <a:pt x="1046" y="3474"/>
                  </a:lnTo>
                  <a:lnTo>
                    <a:pt x="900" y="3453"/>
                  </a:lnTo>
                  <a:lnTo>
                    <a:pt x="858" y="3411"/>
                  </a:lnTo>
                  <a:lnTo>
                    <a:pt x="753" y="3369"/>
                  </a:lnTo>
                  <a:lnTo>
                    <a:pt x="732" y="3369"/>
                  </a:lnTo>
                  <a:lnTo>
                    <a:pt x="670" y="3328"/>
                  </a:lnTo>
                  <a:lnTo>
                    <a:pt x="649" y="3202"/>
                  </a:lnTo>
                  <a:lnTo>
                    <a:pt x="544" y="3056"/>
                  </a:lnTo>
                  <a:lnTo>
                    <a:pt x="440" y="3014"/>
                  </a:lnTo>
                  <a:lnTo>
                    <a:pt x="419" y="2930"/>
                  </a:lnTo>
                  <a:lnTo>
                    <a:pt x="335" y="2846"/>
                  </a:lnTo>
                  <a:lnTo>
                    <a:pt x="419" y="2909"/>
                  </a:lnTo>
                  <a:lnTo>
                    <a:pt x="440" y="3014"/>
                  </a:lnTo>
                  <a:lnTo>
                    <a:pt x="523" y="3014"/>
                  </a:lnTo>
                  <a:lnTo>
                    <a:pt x="649" y="3097"/>
                  </a:lnTo>
                  <a:lnTo>
                    <a:pt x="670" y="3202"/>
                  </a:lnTo>
                  <a:lnTo>
                    <a:pt x="670" y="3328"/>
                  </a:lnTo>
                  <a:lnTo>
                    <a:pt x="732" y="3328"/>
                  </a:lnTo>
                  <a:lnTo>
                    <a:pt x="879" y="3348"/>
                  </a:lnTo>
                  <a:lnTo>
                    <a:pt x="963" y="3432"/>
                  </a:lnTo>
                  <a:lnTo>
                    <a:pt x="1151" y="3432"/>
                  </a:lnTo>
                  <a:lnTo>
                    <a:pt x="1297" y="3369"/>
                  </a:lnTo>
                  <a:lnTo>
                    <a:pt x="1423" y="3411"/>
                  </a:lnTo>
                  <a:lnTo>
                    <a:pt x="1507" y="3348"/>
                  </a:lnTo>
                  <a:lnTo>
                    <a:pt x="1486" y="3328"/>
                  </a:lnTo>
                  <a:lnTo>
                    <a:pt x="1402" y="3244"/>
                  </a:lnTo>
                  <a:lnTo>
                    <a:pt x="1360" y="3160"/>
                  </a:lnTo>
                  <a:lnTo>
                    <a:pt x="1276" y="3202"/>
                  </a:lnTo>
                  <a:lnTo>
                    <a:pt x="1256" y="3118"/>
                  </a:lnTo>
                  <a:lnTo>
                    <a:pt x="1297" y="3160"/>
                  </a:lnTo>
                  <a:lnTo>
                    <a:pt x="1423" y="3139"/>
                  </a:lnTo>
                  <a:lnTo>
                    <a:pt x="1507" y="3244"/>
                  </a:lnTo>
                  <a:lnTo>
                    <a:pt x="1611" y="3244"/>
                  </a:lnTo>
                  <a:lnTo>
                    <a:pt x="1569" y="3202"/>
                  </a:lnTo>
                  <a:lnTo>
                    <a:pt x="1569" y="3118"/>
                  </a:lnTo>
                  <a:lnTo>
                    <a:pt x="1611" y="3056"/>
                  </a:lnTo>
                  <a:lnTo>
                    <a:pt x="1611" y="3014"/>
                  </a:lnTo>
                  <a:lnTo>
                    <a:pt x="1611" y="2930"/>
                  </a:lnTo>
                  <a:lnTo>
                    <a:pt x="1528" y="2825"/>
                  </a:lnTo>
                  <a:lnTo>
                    <a:pt x="1528" y="2804"/>
                  </a:lnTo>
                  <a:lnTo>
                    <a:pt x="1632" y="2846"/>
                  </a:lnTo>
                  <a:lnTo>
                    <a:pt x="1674" y="2909"/>
                  </a:lnTo>
                  <a:lnTo>
                    <a:pt x="1779" y="3014"/>
                  </a:lnTo>
                  <a:lnTo>
                    <a:pt x="1883" y="3035"/>
                  </a:lnTo>
                  <a:lnTo>
                    <a:pt x="1883" y="2993"/>
                  </a:lnTo>
                  <a:lnTo>
                    <a:pt x="1841" y="2909"/>
                  </a:lnTo>
                  <a:lnTo>
                    <a:pt x="1883" y="2930"/>
                  </a:lnTo>
                  <a:lnTo>
                    <a:pt x="1904" y="3035"/>
                  </a:lnTo>
                  <a:lnTo>
                    <a:pt x="1946" y="3035"/>
                  </a:lnTo>
                  <a:lnTo>
                    <a:pt x="1946" y="2951"/>
                  </a:lnTo>
                  <a:lnTo>
                    <a:pt x="1925" y="2888"/>
                  </a:lnTo>
                  <a:lnTo>
                    <a:pt x="1946" y="2784"/>
                  </a:lnTo>
                  <a:lnTo>
                    <a:pt x="2009" y="2825"/>
                  </a:lnTo>
                  <a:lnTo>
                    <a:pt x="2155" y="2888"/>
                  </a:lnTo>
                  <a:lnTo>
                    <a:pt x="2197" y="2951"/>
                  </a:lnTo>
                  <a:lnTo>
                    <a:pt x="2260" y="2993"/>
                  </a:lnTo>
                  <a:lnTo>
                    <a:pt x="2323" y="2951"/>
                  </a:lnTo>
                  <a:lnTo>
                    <a:pt x="2365" y="2993"/>
                  </a:lnTo>
                  <a:lnTo>
                    <a:pt x="2427" y="2930"/>
                  </a:lnTo>
                  <a:lnTo>
                    <a:pt x="2427" y="3014"/>
                  </a:lnTo>
                  <a:lnTo>
                    <a:pt x="2427" y="3097"/>
                  </a:lnTo>
                  <a:lnTo>
                    <a:pt x="2469" y="3097"/>
                  </a:lnTo>
                  <a:lnTo>
                    <a:pt x="2553" y="3160"/>
                  </a:lnTo>
                  <a:lnTo>
                    <a:pt x="2867" y="3244"/>
                  </a:lnTo>
                  <a:lnTo>
                    <a:pt x="2950" y="3307"/>
                  </a:lnTo>
                  <a:lnTo>
                    <a:pt x="3055" y="3411"/>
                  </a:lnTo>
                  <a:lnTo>
                    <a:pt x="3076" y="3558"/>
                  </a:lnTo>
                  <a:lnTo>
                    <a:pt x="3243" y="3746"/>
                  </a:lnTo>
                  <a:lnTo>
                    <a:pt x="3264" y="3830"/>
                  </a:lnTo>
                  <a:lnTo>
                    <a:pt x="3369" y="3872"/>
                  </a:lnTo>
                  <a:lnTo>
                    <a:pt x="3453" y="3955"/>
                  </a:lnTo>
                  <a:lnTo>
                    <a:pt x="3473" y="4039"/>
                  </a:lnTo>
                  <a:lnTo>
                    <a:pt x="3725" y="4290"/>
                  </a:lnTo>
                  <a:lnTo>
                    <a:pt x="3725" y="4374"/>
                  </a:lnTo>
                  <a:lnTo>
                    <a:pt x="3829" y="4457"/>
                  </a:lnTo>
                  <a:lnTo>
                    <a:pt x="3997" y="4499"/>
                  </a:lnTo>
                  <a:lnTo>
                    <a:pt x="4080" y="4478"/>
                  </a:lnTo>
                  <a:lnTo>
                    <a:pt x="4122" y="4478"/>
                  </a:lnTo>
                  <a:lnTo>
                    <a:pt x="4206" y="4520"/>
                  </a:lnTo>
                  <a:lnTo>
                    <a:pt x="4394" y="4499"/>
                  </a:lnTo>
                  <a:lnTo>
                    <a:pt x="4520" y="4562"/>
                  </a:lnTo>
                  <a:lnTo>
                    <a:pt x="4624" y="4520"/>
                  </a:lnTo>
                  <a:lnTo>
                    <a:pt x="4771" y="4562"/>
                  </a:lnTo>
                  <a:lnTo>
                    <a:pt x="4875" y="4604"/>
                  </a:lnTo>
                  <a:lnTo>
                    <a:pt x="5022" y="4583"/>
                  </a:lnTo>
                  <a:lnTo>
                    <a:pt x="5064" y="4667"/>
                  </a:lnTo>
                  <a:lnTo>
                    <a:pt x="5168" y="4667"/>
                  </a:lnTo>
                  <a:lnTo>
                    <a:pt x="5189" y="4688"/>
                  </a:lnTo>
                  <a:lnTo>
                    <a:pt x="5126" y="4729"/>
                  </a:lnTo>
                  <a:lnTo>
                    <a:pt x="5252" y="4771"/>
                  </a:lnTo>
                  <a:lnTo>
                    <a:pt x="5378" y="4834"/>
                  </a:lnTo>
                  <a:lnTo>
                    <a:pt x="5503" y="4813"/>
                  </a:lnTo>
                  <a:lnTo>
                    <a:pt x="5545" y="4729"/>
                  </a:lnTo>
                  <a:lnTo>
                    <a:pt x="5398" y="4667"/>
                  </a:lnTo>
                  <a:lnTo>
                    <a:pt x="5357" y="4667"/>
                  </a:lnTo>
                  <a:lnTo>
                    <a:pt x="5357" y="4604"/>
                  </a:lnTo>
                  <a:lnTo>
                    <a:pt x="5461" y="4583"/>
                  </a:lnTo>
                  <a:lnTo>
                    <a:pt x="5545" y="4604"/>
                  </a:lnTo>
                  <a:lnTo>
                    <a:pt x="5650" y="4562"/>
                  </a:lnTo>
                  <a:lnTo>
                    <a:pt x="5440" y="4499"/>
                  </a:lnTo>
                  <a:lnTo>
                    <a:pt x="5168" y="4478"/>
                  </a:lnTo>
                  <a:lnTo>
                    <a:pt x="5043" y="4395"/>
                  </a:lnTo>
                  <a:lnTo>
                    <a:pt x="4980" y="4311"/>
                  </a:lnTo>
                  <a:lnTo>
                    <a:pt x="5126" y="4269"/>
                  </a:lnTo>
                  <a:lnTo>
                    <a:pt x="5189" y="4269"/>
                  </a:lnTo>
                  <a:lnTo>
                    <a:pt x="5252" y="4248"/>
                  </a:lnTo>
                  <a:lnTo>
                    <a:pt x="5168" y="4185"/>
                  </a:lnTo>
                  <a:lnTo>
                    <a:pt x="4959" y="4185"/>
                  </a:lnTo>
                  <a:lnTo>
                    <a:pt x="4771" y="4164"/>
                  </a:lnTo>
                  <a:lnTo>
                    <a:pt x="4708" y="4081"/>
                  </a:lnTo>
                  <a:lnTo>
                    <a:pt x="4708" y="3997"/>
                  </a:lnTo>
                  <a:lnTo>
                    <a:pt x="4771" y="3934"/>
                  </a:lnTo>
                  <a:lnTo>
                    <a:pt x="4813" y="3851"/>
                  </a:lnTo>
                  <a:lnTo>
                    <a:pt x="4750" y="3788"/>
                  </a:lnTo>
                  <a:lnTo>
                    <a:pt x="4666" y="3788"/>
                  </a:lnTo>
                  <a:lnTo>
                    <a:pt x="4624" y="3830"/>
                  </a:lnTo>
                  <a:lnTo>
                    <a:pt x="4541" y="3788"/>
                  </a:lnTo>
                  <a:lnTo>
                    <a:pt x="4457" y="3830"/>
                  </a:lnTo>
                  <a:lnTo>
                    <a:pt x="4352" y="3683"/>
                  </a:lnTo>
                  <a:lnTo>
                    <a:pt x="4352" y="3537"/>
                  </a:lnTo>
                  <a:lnTo>
                    <a:pt x="4248" y="3516"/>
                  </a:lnTo>
                  <a:lnTo>
                    <a:pt x="4143" y="3244"/>
                  </a:lnTo>
                  <a:lnTo>
                    <a:pt x="4101" y="3223"/>
                  </a:lnTo>
                  <a:lnTo>
                    <a:pt x="4080" y="3139"/>
                  </a:lnTo>
                  <a:lnTo>
                    <a:pt x="3934" y="3139"/>
                  </a:lnTo>
                  <a:lnTo>
                    <a:pt x="3871" y="3097"/>
                  </a:lnTo>
                  <a:lnTo>
                    <a:pt x="3808" y="2951"/>
                  </a:lnTo>
                  <a:lnTo>
                    <a:pt x="3683" y="2825"/>
                  </a:lnTo>
                  <a:lnTo>
                    <a:pt x="3662" y="2700"/>
                  </a:lnTo>
                  <a:lnTo>
                    <a:pt x="3578" y="2616"/>
                  </a:lnTo>
                  <a:lnTo>
                    <a:pt x="3494" y="2512"/>
                  </a:lnTo>
                  <a:lnTo>
                    <a:pt x="3515" y="2470"/>
                  </a:lnTo>
                  <a:lnTo>
                    <a:pt x="3766" y="2491"/>
                  </a:lnTo>
                  <a:lnTo>
                    <a:pt x="3976" y="2386"/>
                  </a:lnTo>
                  <a:lnTo>
                    <a:pt x="4017" y="2281"/>
                  </a:lnTo>
                  <a:lnTo>
                    <a:pt x="3997" y="2156"/>
                  </a:lnTo>
                  <a:lnTo>
                    <a:pt x="3829" y="1988"/>
                  </a:lnTo>
                  <a:lnTo>
                    <a:pt x="3704" y="1968"/>
                  </a:lnTo>
                  <a:lnTo>
                    <a:pt x="3662" y="1988"/>
                  </a:lnTo>
                  <a:lnTo>
                    <a:pt x="3557" y="1947"/>
                  </a:lnTo>
                  <a:lnTo>
                    <a:pt x="3348" y="1842"/>
                  </a:lnTo>
                  <a:lnTo>
                    <a:pt x="3243" y="1737"/>
                  </a:lnTo>
                  <a:lnTo>
                    <a:pt x="3097" y="1758"/>
                  </a:lnTo>
                  <a:lnTo>
                    <a:pt x="2846" y="1654"/>
                  </a:lnTo>
                  <a:lnTo>
                    <a:pt x="2825" y="1570"/>
                  </a:lnTo>
                  <a:lnTo>
                    <a:pt x="2867" y="1444"/>
                  </a:lnTo>
                  <a:lnTo>
                    <a:pt x="2888" y="1340"/>
                  </a:lnTo>
                  <a:lnTo>
                    <a:pt x="2825" y="1235"/>
                  </a:lnTo>
                  <a:lnTo>
                    <a:pt x="2616" y="1026"/>
                  </a:lnTo>
                  <a:lnTo>
                    <a:pt x="2553" y="1026"/>
                  </a:lnTo>
                  <a:lnTo>
                    <a:pt x="2511" y="1047"/>
                  </a:lnTo>
                  <a:lnTo>
                    <a:pt x="2448" y="963"/>
                  </a:lnTo>
                  <a:lnTo>
                    <a:pt x="2344" y="900"/>
                  </a:lnTo>
                  <a:lnTo>
                    <a:pt x="2323" y="817"/>
                  </a:lnTo>
                  <a:lnTo>
                    <a:pt x="2197" y="796"/>
                  </a:lnTo>
                  <a:lnTo>
                    <a:pt x="2134" y="712"/>
                  </a:lnTo>
                  <a:lnTo>
                    <a:pt x="2092" y="712"/>
                  </a:lnTo>
                  <a:lnTo>
                    <a:pt x="1988" y="649"/>
                  </a:lnTo>
                  <a:lnTo>
                    <a:pt x="1841" y="649"/>
                  </a:lnTo>
                  <a:lnTo>
                    <a:pt x="1716" y="545"/>
                  </a:lnTo>
                  <a:lnTo>
                    <a:pt x="1590" y="524"/>
                  </a:lnTo>
                  <a:lnTo>
                    <a:pt x="1381" y="398"/>
                  </a:lnTo>
                  <a:lnTo>
                    <a:pt x="1067" y="377"/>
                  </a:lnTo>
                  <a:lnTo>
                    <a:pt x="963" y="315"/>
                  </a:lnTo>
                  <a:lnTo>
                    <a:pt x="879" y="231"/>
                  </a:lnTo>
                  <a:lnTo>
                    <a:pt x="837" y="231"/>
                  </a:lnTo>
                  <a:lnTo>
                    <a:pt x="795" y="273"/>
                  </a:lnTo>
                  <a:lnTo>
                    <a:pt x="565" y="189"/>
                  </a:lnTo>
                  <a:lnTo>
                    <a:pt x="523" y="126"/>
                  </a:lnTo>
                  <a:lnTo>
                    <a:pt x="419" y="84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34"/>
            <p:cNvSpPr/>
            <p:nvPr/>
          </p:nvSpPr>
          <p:spPr>
            <a:xfrm>
              <a:off x="4567785" y="3016610"/>
              <a:ext cx="54822" cy="91389"/>
            </a:xfrm>
            <a:custGeom>
              <a:rect b="b" l="l" r="r" t="t"/>
              <a:pathLst>
                <a:path extrusionOk="0" h="8036" w="4604">
                  <a:moveTo>
                    <a:pt x="586" y="0"/>
                  </a:moveTo>
                  <a:lnTo>
                    <a:pt x="440" y="63"/>
                  </a:lnTo>
                  <a:lnTo>
                    <a:pt x="419" y="189"/>
                  </a:lnTo>
                  <a:lnTo>
                    <a:pt x="314" y="419"/>
                  </a:lnTo>
                  <a:lnTo>
                    <a:pt x="335" y="565"/>
                  </a:lnTo>
                  <a:lnTo>
                    <a:pt x="335" y="795"/>
                  </a:lnTo>
                  <a:lnTo>
                    <a:pt x="251" y="1088"/>
                  </a:lnTo>
                  <a:lnTo>
                    <a:pt x="210" y="1214"/>
                  </a:lnTo>
                  <a:lnTo>
                    <a:pt x="272" y="1402"/>
                  </a:lnTo>
                  <a:lnTo>
                    <a:pt x="272" y="1465"/>
                  </a:lnTo>
                  <a:lnTo>
                    <a:pt x="210" y="1528"/>
                  </a:lnTo>
                  <a:lnTo>
                    <a:pt x="105" y="1507"/>
                  </a:lnTo>
                  <a:lnTo>
                    <a:pt x="21" y="1402"/>
                  </a:lnTo>
                  <a:lnTo>
                    <a:pt x="0" y="1528"/>
                  </a:lnTo>
                  <a:lnTo>
                    <a:pt x="21" y="1653"/>
                  </a:lnTo>
                  <a:lnTo>
                    <a:pt x="105" y="1653"/>
                  </a:lnTo>
                  <a:lnTo>
                    <a:pt x="126" y="1716"/>
                  </a:lnTo>
                  <a:lnTo>
                    <a:pt x="63" y="1779"/>
                  </a:lnTo>
                  <a:lnTo>
                    <a:pt x="126" y="1946"/>
                  </a:lnTo>
                  <a:lnTo>
                    <a:pt x="210" y="2093"/>
                  </a:lnTo>
                  <a:lnTo>
                    <a:pt x="210" y="2302"/>
                  </a:lnTo>
                  <a:lnTo>
                    <a:pt x="251" y="2344"/>
                  </a:lnTo>
                  <a:lnTo>
                    <a:pt x="314" y="2302"/>
                  </a:lnTo>
                  <a:lnTo>
                    <a:pt x="356" y="2344"/>
                  </a:lnTo>
                  <a:lnTo>
                    <a:pt x="356" y="2448"/>
                  </a:lnTo>
                  <a:lnTo>
                    <a:pt x="461" y="2595"/>
                  </a:lnTo>
                  <a:lnTo>
                    <a:pt x="544" y="2595"/>
                  </a:lnTo>
                  <a:lnTo>
                    <a:pt x="628" y="2511"/>
                  </a:lnTo>
                  <a:lnTo>
                    <a:pt x="565" y="2448"/>
                  </a:lnTo>
                  <a:lnTo>
                    <a:pt x="565" y="2365"/>
                  </a:lnTo>
                  <a:lnTo>
                    <a:pt x="691" y="2365"/>
                  </a:lnTo>
                  <a:lnTo>
                    <a:pt x="795" y="2448"/>
                  </a:lnTo>
                  <a:lnTo>
                    <a:pt x="670" y="2595"/>
                  </a:lnTo>
                  <a:lnTo>
                    <a:pt x="628" y="2679"/>
                  </a:lnTo>
                  <a:lnTo>
                    <a:pt x="628" y="2762"/>
                  </a:lnTo>
                  <a:lnTo>
                    <a:pt x="628" y="2888"/>
                  </a:lnTo>
                  <a:lnTo>
                    <a:pt x="691" y="3013"/>
                  </a:lnTo>
                  <a:lnTo>
                    <a:pt x="733" y="2909"/>
                  </a:lnTo>
                  <a:lnTo>
                    <a:pt x="795" y="2888"/>
                  </a:lnTo>
                  <a:lnTo>
                    <a:pt x="858" y="2992"/>
                  </a:lnTo>
                  <a:lnTo>
                    <a:pt x="795" y="3097"/>
                  </a:lnTo>
                  <a:lnTo>
                    <a:pt x="795" y="3097"/>
                  </a:lnTo>
                  <a:lnTo>
                    <a:pt x="879" y="3076"/>
                  </a:lnTo>
                  <a:lnTo>
                    <a:pt x="963" y="3013"/>
                  </a:lnTo>
                  <a:cubicBezTo>
                    <a:pt x="963" y="3097"/>
                    <a:pt x="963" y="3181"/>
                    <a:pt x="984" y="3244"/>
                  </a:cubicBezTo>
                  <a:lnTo>
                    <a:pt x="900" y="3181"/>
                  </a:lnTo>
                  <a:lnTo>
                    <a:pt x="775" y="3202"/>
                  </a:lnTo>
                  <a:lnTo>
                    <a:pt x="649" y="3139"/>
                  </a:lnTo>
                  <a:lnTo>
                    <a:pt x="544" y="3202"/>
                  </a:lnTo>
                  <a:lnTo>
                    <a:pt x="565" y="3244"/>
                  </a:lnTo>
                  <a:lnTo>
                    <a:pt x="649" y="3244"/>
                  </a:lnTo>
                  <a:lnTo>
                    <a:pt x="670" y="3390"/>
                  </a:lnTo>
                  <a:lnTo>
                    <a:pt x="754" y="3411"/>
                  </a:lnTo>
                  <a:lnTo>
                    <a:pt x="816" y="3516"/>
                  </a:lnTo>
                  <a:lnTo>
                    <a:pt x="816" y="3704"/>
                  </a:lnTo>
                  <a:lnTo>
                    <a:pt x="900" y="3746"/>
                  </a:lnTo>
                  <a:lnTo>
                    <a:pt x="900" y="3850"/>
                  </a:lnTo>
                  <a:lnTo>
                    <a:pt x="1005" y="3976"/>
                  </a:lnTo>
                  <a:lnTo>
                    <a:pt x="1109" y="4018"/>
                  </a:lnTo>
                  <a:lnTo>
                    <a:pt x="1214" y="3934"/>
                  </a:lnTo>
                  <a:lnTo>
                    <a:pt x="1214" y="3850"/>
                  </a:lnTo>
                  <a:lnTo>
                    <a:pt x="1277" y="3829"/>
                  </a:lnTo>
                  <a:lnTo>
                    <a:pt x="1277" y="3725"/>
                  </a:lnTo>
                  <a:lnTo>
                    <a:pt x="1214" y="3641"/>
                  </a:lnTo>
                  <a:lnTo>
                    <a:pt x="1277" y="3557"/>
                  </a:lnTo>
                  <a:lnTo>
                    <a:pt x="1277" y="3453"/>
                  </a:lnTo>
                  <a:lnTo>
                    <a:pt x="1172" y="3411"/>
                  </a:lnTo>
                  <a:lnTo>
                    <a:pt x="1109" y="3348"/>
                  </a:lnTo>
                  <a:cubicBezTo>
                    <a:pt x="1130" y="3306"/>
                    <a:pt x="1130" y="3223"/>
                    <a:pt x="1130" y="3181"/>
                  </a:cubicBezTo>
                  <a:lnTo>
                    <a:pt x="1235" y="3097"/>
                  </a:lnTo>
                  <a:lnTo>
                    <a:pt x="1214" y="3013"/>
                  </a:lnTo>
                  <a:lnTo>
                    <a:pt x="1277" y="2930"/>
                  </a:lnTo>
                  <a:lnTo>
                    <a:pt x="1402" y="2930"/>
                  </a:lnTo>
                  <a:lnTo>
                    <a:pt x="1632" y="3034"/>
                  </a:lnTo>
                  <a:lnTo>
                    <a:pt x="1695" y="3118"/>
                  </a:lnTo>
                  <a:lnTo>
                    <a:pt x="1821" y="3202"/>
                  </a:lnTo>
                  <a:lnTo>
                    <a:pt x="1904" y="3327"/>
                  </a:lnTo>
                  <a:lnTo>
                    <a:pt x="1863" y="3306"/>
                  </a:lnTo>
                  <a:cubicBezTo>
                    <a:pt x="1800" y="3264"/>
                    <a:pt x="1716" y="3264"/>
                    <a:pt x="1632" y="3264"/>
                  </a:cubicBezTo>
                  <a:lnTo>
                    <a:pt x="1653" y="3244"/>
                  </a:lnTo>
                  <a:lnTo>
                    <a:pt x="1611" y="3139"/>
                  </a:lnTo>
                  <a:lnTo>
                    <a:pt x="1507" y="3097"/>
                  </a:lnTo>
                  <a:lnTo>
                    <a:pt x="1444" y="3181"/>
                  </a:lnTo>
                  <a:lnTo>
                    <a:pt x="1486" y="3244"/>
                  </a:lnTo>
                  <a:lnTo>
                    <a:pt x="1528" y="3285"/>
                  </a:lnTo>
                  <a:cubicBezTo>
                    <a:pt x="1507" y="3285"/>
                    <a:pt x="1486" y="3306"/>
                    <a:pt x="1444" y="3306"/>
                  </a:cubicBezTo>
                  <a:lnTo>
                    <a:pt x="1444" y="3327"/>
                  </a:lnTo>
                  <a:lnTo>
                    <a:pt x="1591" y="3327"/>
                  </a:lnTo>
                  <a:lnTo>
                    <a:pt x="1611" y="3348"/>
                  </a:lnTo>
                  <a:lnTo>
                    <a:pt x="1611" y="3327"/>
                  </a:lnTo>
                  <a:cubicBezTo>
                    <a:pt x="1695" y="3327"/>
                    <a:pt x="1758" y="3348"/>
                    <a:pt x="1842" y="3390"/>
                  </a:cubicBezTo>
                  <a:cubicBezTo>
                    <a:pt x="1850" y="3393"/>
                    <a:pt x="1858" y="3394"/>
                    <a:pt x="1866" y="3394"/>
                  </a:cubicBezTo>
                  <a:cubicBezTo>
                    <a:pt x="1915" y="3394"/>
                    <a:pt x="1946" y="3342"/>
                    <a:pt x="1946" y="3306"/>
                  </a:cubicBezTo>
                  <a:lnTo>
                    <a:pt x="1967" y="3327"/>
                  </a:lnTo>
                  <a:lnTo>
                    <a:pt x="2030" y="3327"/>
                  </a:lnTo>
                  <a:lnTo>
                    <a:pt x="2009" y="3139"/>
                  </a:lnTo>
                  <a:lnTo>
                    <a:pt x="1863" y="2930"/>
                  </a:lnTo>
                  <a:lnTo>
                    <a:pt x="1904" y="2888"/>
                  </a:lnTo>
                  <a:lnTo>
                    <a:pt x="1946" y="2888"/>
                  </a:lnTo>
                  <a:lnTo>
                    <a:pt x="2030" y="2971"/>
                  </a:lnTo>
                  <a:lnTo>
                    <a:pt x="2114" y="2992"/>
                  </a:lnTo>
                  <a:lnTo>
                    <a:pt x="2176" y="3118"/>
                  </a:lnTo>
                  <a:lnTo>
                    <a:pt x="2344" y="3181"/>
                  </a:lnTo>
                  <a:lnTo>
                    <a:pt x="2386" y="3285"/>
                  </a:lnTo>
                  <a:lnTo>
                    <a:pt x="2386" y="3411"/>
                  </a:lnTo>
                  <a:lnTo>
                    <a:pt x="2469" y="3432"/>
                  </a:lnTo>
                  <a:lnTo>
                    <a:pt x="2595" y="3599"/>
                  </a:lnTo>
                  <a:lnTo>
                    <a:pt x="2699" y="3557"/>
                  </a:lnTo>
                  <a:lnTo>
                    <a:pt x="2699" y="3516"/>
                  </a:lnTo>
                  <a:lnTo>
                    <a:pt x="2804" y="3536"/>
                  </a:lnTo>
                  <a:lnTo>
                    <a:pt x="2804" y="3599"/>
                  </a:lnTo>
                  <a:lnTo>
                    <a:pt x="2741" y="3641"/>
                  </a:lnTo>
                  <a:cubicBezTo>
                    <a:pt x="2741" y="3641"/>
                    <a:pt x="2699" y="3641"/>
                    <a:pt x="2699" y="3662"/>
                  </a:cubicBezTo>
                  <a:cubicBezTo>
                    <a:pt x="2783" y="3913"/>
                    <a:pt x="2992" y="4060"/>
                    <a:pt x="3223" y="4122"/>
                  </a:cubicBezTo>
                  <a:lnTo>
                    <a:pt x="3285" y="4122"/>
                  </a:lnTo>
                  <a:lnTo>
                    <a:pt x="3411" y="4269"/>
                  </a:lnTo>
                  <a:lnTo>
                    <a:pt x="3432" y="4290"/>
                  </a:lnTo>
                  <a:lnTo>
                    <a:pt x="3432" y="4332"/>
                  </a:lnTo>
                  <a:cubicBezTo>
                    <a:pt x="3432" y="4352"/>
                    <a:pt x="3411" y="4394"/>
                    <a:pt x="3411" y="4436"/>
                  </a:cubicBezTo>
                  <a:lnTo>
                    <a:pt x="3411" y="4436"/>
                  </a:lnTo>
                  <a:cubicBezTo>
                    <a:pt x="3411" y="4436"/>
                    <a:pt x="3411" y="4394"/>
                    <a:pt x="3453" y="4394"/>
                  </a:cubicBezTo>
                  <a:lnTo>
                    <a:pt x="3495" y="4436"/>
                  </a:lnTo>
                  <a:lnTo>
                    <a:pt x="3599" y="4478"/>
                  </a:lnTo>
                  <a:lnTo>
                    <a:pt x="3620" y="4562"/>
                  </a:lnTo>
                  <a:lnTo>
                    <a:pt x="3808" y="4562"/>
                  </a:lnTo>
                  <a:lnTo>
                    <a:pt x="3829" y="4583"/>
                  </a:lnTo>
                  <a:lnTo>
                    <a:pt x="3871" y="4562"/>
                  </a:lnTo>
                  <a:lnTo>
                    <a:pt x="3913" y="4583"/>
                  </a:lnTo>
                  <a:lnTo>
                    <a:pt x="3871" y="4499"/>
                  </a:lnTo>
                  <a:lnTo>
                    <a:pt x="3829" y="4394"/>
                  </a:lnTo>
                  <a:lnTo>
                    <a:pt x="3788" y="4352"/>
                  </a:lnTo>
                  <a:lnTo>
                    <a:pt x="3788" y="4185"/>
                  </a:lnTo>
                  <a:lnTo>
                    <a:pt x="3767" y="3976"/>
                  </a:lnTo>
                  <a:lnTo>
                    <a:pt x="3767" y="3934"/>
                  </a:lnTo>
                  <a:lnTo>
                    <a:pt x="3704" y="3913"/>
                  </a:lnTo>
                  <a:lnTo>
                    <a:pt x="3599" y="3767"/>
                  </a:lnTo>
                  <a:lnTo>
                    <a:pt x="3557" y="3662"/>
                  </a:lnTo>
                  <a:lnTo>
                    <a:pt x="3474" y="3662"/>
                  </a:lnTo>
                  <a:lnTo>
                    <a:pt x="3453" y="3704"/>
                  </a:lnTo>
                  <a:lnTo>
                    <a:pt x="3390" y="3662"/>
                  </a:lnTo>
                  <a:lnTo>
                    <a:pt x="3348" y="3662"/>
                  </a:lnTo>
                  <a:lnTo>
                    <a:pt x="3285" y="3725"/>
                  </a:lnTo>
                  <a:lnTo>
                    <a:pt x="3097" y="3725"/>
                  </a:lnTo>
                  <a:lnTo>
                    <a:pt x="3055" y="3704"/>
                  </a:lnTo>
                  <a:lnTo>
                    <a:pt x="3055" y="3767"/>
                  </a:lnTo>
                  <a:lnTo>
                    <a:pt x="3055" y="3808"/>
                  </a:lnTo>
                  <a:cubicBezTo>
                    <a:pt x="2992" y="3767"/>
                    <a:pt x="2972" y="3746"/>
                    <a:pt x="2930" y="3725"/>
                  </a:cubicBezTo>
                  <a:lnTo>
                    <a:pt x="2951" y="3620"/>
                  </a:lnTo>
                  <a:lnTo>
                    <a:pt x="2951" y="3536"/>
                  </a:lnTo>
                  <a:lnTo>
                    <a:pt x="2992" y="3495"/>
                  </a:lnTo>
                  <a:lnTo>
                    <a:pt x="2951" y="3432"/>
                  </a:lnTo>
                  <a:lnTo>
                    <a:pt x="2846" y="3432"/>
                  </a:lnTo>
                  <a:lnTo>
                    <a:pt x="2762" y="3390"/>
                  </a:lnTo>
                  <a:lnTo>
                    <a:pt x="2658" y="3390"/>
                  </a:lnTo>
                  <a:lnTo>
                    <a:pt x="2658" y="3306"/>
                  </a:lnTo>
                  <a:lnTo>
                    <a:pt x="2574" y="3097"/>
                  </a:lnTo>
                  <a:lnTo>
                    <a:pt x="2553" y="2992"/>
                  </a:lnTo>
                  <a:lnTo>
                    <a:pt x="2616" y="2971"/>
                  </a:lnTo>
                  <a:lnTo>
                    <a:pt x="2658" y="2992"/>
                  </a:lnTo>
                  <a:lnTo>
                    <a:pt x="2741" y="2992"/>
                  </a:lnTo>
                  <a:lnTo>
                    <a:pt x="2720" y="2971"/>
                  </a:lnTo>
                  <a:lnTo>
                    <a:pt x="2616" y="2888"/>
                  </a:lnTo>
                  <a:lnTo>
                    <a:pt x="2469" y="2888"/>
                  </a:lnTo>
                  <a:lnTo>
                    <a:pt x="2427" y="2783"/>
                  </a:lnTo>
                  <a:lnTo>
                    <a:pt x="2365" y="2825"/>
                  </a:lnTo>
                  <a:lnTo>
                    <a:pt x="2365" y="2930"/>
                  </a:lnTo>
                  <a:lnTo>
                    <a:pt x="2302" y="2992"/>
                  </a:lnTo>
                  <a:lnTo>
                    <a:pt x="2239" y="2930"/>
                  </a:lnTo>
                  <a:lnTo>
                    <a:pt x="2260" y="2804"/>
                  </a:lnTo>
                  <a:lnTo>
                    <a:pt x="2197" y="2679"/>
                  </a:lnTo>
                  <a:lnTo>
                    <a:pt x="2009" y="2574"/>
                  </a:lnTo>
                  <a:lnTo>
                    <a:pt x="1904" y="2574"/>
                  </a:lnTo>
                  <a:lnTo>
                    <a:pt x="1737" y="2699"/>
                  </a:lnTo>
                  <a:lnTo>
                    <a:pt x="1716" y="2783"/>
                  </a:lnTo>
                  <a:lnTo>
                    <a:pt x="1632" y="2804"/>
                  </a:lnTo>
                  <a:lnTo>
                    <a:pt x="1507" y="2762"/>
                  </a:lnTo>
                  <a:lnTo>
                    <a:pt x="1465" y="2658"/>
                  </a:lnTo>
                  <a:lnTo>
                    <a:pt x="1381" y="2574"/>
                  </a:lnTo>
                  <a:lnTo>
                    <a:pt x="1381" y="2448"/>
                  </a:lnTo>
                  <a:lnTo>
                    <a:pt x="1423" y="2365"/>
                  </a:lnTo>
                  <a:lnTo>
                    <a:pt x="1360" y="2281"/>
                  </a:lnTo>
                  <a:lnTo>
                    <a:pt x="1088" y="2239"/>
                  </a:lnTo>
                  <a:lnTo>
                    <a:pt x="1026" y="2176"/>
                  </a:lnTo>
                  <a:lnTo>
                    <a:pt x="1067" y="2051"/>
                  </a:lnTo>
                  <a:lnTo>
                    <a:pt x="1109" y="1967"/>
                  </a:lnTo>
                  <a:lnTo>
                    <a:pt x="1109" y="1842"/>
                  </a:lnTo>
                  <a:lnTo>
                    <a:pt x="1172" y="1737"/>
                  </a:lnTo>
                  <a:lnTo>
                    <a:pt x="1360" y="1549"/>
                  </a:lnTo>
                  <a:lnTo>
                    <a:pt x="1423" y="1507"/>
                  </a:lnTo>
                  <a:lnTo>
                    <a:pt x="1402" y="1570"/>
                  </a:lnTo>
                  <a:lnTo>
                    <a:pt x="1402" y="1632"/>
                  </a:lnTo>
                  <a:lnTo>
                    <a:pt x="1507" y="1465"/>
                  </a:lnTo>
                  <a:lnTo>
                    <a:pt x="1486" y="1339"/>
                  </a:lnTo>
                  <a:lnTo>
                    <a:pt x="1549" y="1193"/>
                  </a:lnTo>
                  <a:lnTo>
                    <a:pt x="1611" y="921"/>
                  </a:lnTo>
                  <a:lnTo>
                    <a:pt x="1549" y="837"/>
                  </a:lnTo>
                  <a:lnTo>
                    <a:pt x="1528" y="691"/>
                  </a:lnTo>
                  <a:lnTo>
                    <a:pt x="1465" y="649"/>
                  </a:lnTo>
                  <a:lnTo>
                    <a:pt x="1360" y="482"/>
                  </a:lnTo>
                  <a:lnTo>
                    <a:pt x="1381" y="251"/>
                  </a:lnTo>
                  <a:lnTo>
                    <a:pt x="1381" y="189"/>
                  </a:lnTo>
                  <a:lnTo>
                    <a:pt x="1381" y="105"/>
                  </a:lnTo>
                  <a:lnTo>
                    <a:pt x="1298" y="0"/>
                  </a:lnTo>
                  <a:lnTo>
                    <a:pt x="1256" y="42"/>
                  </a:lnTo>
                  <a:lnTo>
                    <a:pt x="1256" y="84"/>
                  </a:lnTo>
                  <a:lnTo>
                    <a:pt x="1172" y="168"/>
                  </a:lnTo>
                  <a:lnTo>
                    <a:pt x="1005" y="168"/>
                  </a:lnTo>
                  <a:lnTo>
                    <a:pt x="984" y="210"/>
                  </a:lnTo>
                  <a:lnTo>
                    <a:pt x="900" y="168"/>
                  </a:lnTo>
                  <a:lnTo>
                    <a:pt x="795" y="63"/>
                  </a:lnTo>
                  <a:lnTo>
                    <a:pt x="586" y="0"/>
                  </a:lnTo>
                  <a:close/>
                  <a:moveTo>
                    <a:pt x="1842" y="4060"/>
                  </a:moveTo>
                  <a:lnTo>
                    <a:pt x="1716" y="4080"/>
                  </a:lnTo>
                  <a:lnTo>
                    <a:pt x="1695" y="4164"/>
                  </a:lnTo>
                  <a:lnTo>
                    <a:pt x="1821" y="4227"/>
                  </a:lnTo>
                  <a:lnTo>
                    <a:pt x="1883" y="4248"/>
                  </a:lnTo>
                  <a:lnTo>
                    <a:pt x="1883" y="4352"/>
                  </a:lnTo>
                  <a:lnTo>
                    <a:pt x="1842" y="4457"/>
                  </a:lnTo>
                  <a:lnTo>
                    <a:pt x="1842" y="4666"/>
                  </a:lnTo>
                  <a:lnTo>
                    <a:pt x="1800" y="4792"/>
                  </a:lnTo>
                  <a:lnTo>
                    <a:pt x="1842" y="4980"/>
                  </a:lnTo>
                  <a:lnTo>
                    <a:pt x="1904" y="4959"/>
                  </a:lnTo>
                  <a:lnTo>
                    <a:pt x="1925" y="4896"/>
                  </a:lnTo>
                  <a:lnTo>
                    <a:pt x="2051" y="4813"/>
                  </a:lnTo>
                  <a:cubicBezTo>
                    <a:pt x="2093" y="4813"/>
                    <a:pt x="2114" y="4855"/>
                    <a:pt x="2135" y="4855"/>
                  </a:cubicBezTo>
                  <a:lnTo>
                    <a:pt x="2114" y="4959"/>
                  </a:lnTo>
                  <a:lnTo>
                    <a:pt x="2197" y="5001"/>
                  </a:lnTo>
                  <a:lnTo>
                    <a:pt x="2260" y="4917"/>
                  </a:lnTo>
                  <a:cubicBezTo>
                    <a:pt x="2323" y="4959"/>
                    <a:pt x="2344" y="5001"/>
                    <a:pt x="2407" y="5022"/>
                  </a:cubicBezTo>
                  <a:lnTo>
                    <a:pt x="2407" y="5106"/>
                  </a:lnTo>
                  <a:lnTo>
                    <a:pt x="2344" y="5231"/>
                  </a:lnTo>
                  <a:lnTo>
                    <a:pt x="2155" y="5294"/>
                  </a:lnTo>
                  <a:lnTo>
                    <a:pt x="2114" y="5378"/>
                  </a:lnTo>
                  <a:lnTo>
                    <a:pt x="2135" y="5545"/>
                  </a:lnTo>
                  <a:lnTo>
                    <a:pt x="2218" y="5545"/>
                  </a:lnTo>
                  <a:lnTo>
                    <a:pt x="2344" y="5629"/>
                  </a:lnTo>
                  <a:lnTo>
                    <a:pt x="2448" y="5629"/>
                  </a:lnTo>
                  <a:lnTo>
                    <a:pt x="2448" y="5754"/>
                  </a:lnTo>
                  <a:lnTo>
                    <a:pt x="2532" y="5817"/>
                  </a:lnTo>
                  <a:lnTo>
                    <a:pt x="2637" y="5754"/>
                  </a:lnTo>
                  <a:lnTo>
                    <a:pt x="2637" y="5650"/>
                  </a:lnTo>
                  <a:lnTo>
                    <a:pt x="2574" y="5587"/>
                  </a:lnTo>
                  <a:cubicBezTo>
                    <a:pt x="2616" y="5545"/>
                    <a:pt x="2637" y="5545"/>
                    <a:pt x="2658" y="5524"/>
                  </a:cubicBezTo>
                  <a:lnTo>
                    <a:pt x="2658" y="5503"/>
                  </a:lnTo>
                  <a:lnTo>
                    <a:pt x="2679" y="5587"/>
                  </a:lnTo>
                  <a:lnTo>
                    <a:pt x="2762" y="5482"/>
                  </a:lnTo>
                  <a:lnTo>
                    <a:pt x="2804" y="5231"/>
                  </a:lnTo>
                  <a:lnTo>
                    <a:pt x="2972" y="5064"/>
                  </a:lnTo>
                  <a:lnTo>
                    <a:pt x="2992" y="4959"/>
                  </a:lnTo>
                  <a:lnTo>
                    <a:pt x="2972" y="4855"/>
                  </a:lnTo>
                  <a:lnTo>
                    <a:pt x="3034" y="4771"/>
                  </a:lnTo>
                  <a:lnTo>
                    <a:pt x="3034" y="4750"/>
                  </a:lnTo>
                  <a:cubicBezTo>
                    <a:pt x="3087" y="4760"/>
                    <a:pt x="3128" y="4766"/>
                    <a:pt x="3170" y="4766"/>
                  </a:cubicBezTo>
                  <a:cubicBezTo>
                    <a:pt x="3212" y="4766"/>
                    <a:pt x="3254" y="4760"/>
                    <a:pt x="3306" y="4750"/>
                  </a:cubicBezTo>
                  <a:cubicBezTo>
                    <a:pt x="3348" y="4750"/>
                    <a:pt x="3369" y="4708"/>
                    <a:pt x="3369" y="4687"/>
                  </a:cubicBezTo>
                  <a:lnTo>
                    <a:pt x="3411" y="4750"/>
                  </a:lnTo>
                  <a:lnTo>
                    <a:pt x="3411" y="4896"/>
                  </a:lnTo>
                  <a:lnTo>
                    <a:pt x="3411" y="4917"/>
                  </a:lnTo>
                  <a:cubicBezTo>
                    <a:pt x="3390" y="4959"/>
                    <a:pt x="3390" y="4980"/>
                    <a:pt x="3411" y="4980"/>
                  </a:cubicBezTo>
                  <a:cubicBezTo>
                    <a:pt x="3453" y="5001"/>
                    <a:pt x="3453" y="5022"/>
                    <a:pt x="3474" y="5085"/>
                  </a:cubicBezTo>
                  <a:lnTo>
                    <a:pt x="3474" y="5189"/>
                  </a:lnTo>
                  <a:lnTo>
                    <a:pt x="3557" y="5231"/>
                  </a:lnTo>
                  <a:cubicBezTo>
                    <a:pt x="3599" y="5336"/>
                    <a:pt x="3683" y="5482"/>
                    <a:pt x="3704" y="5608"/>
                  </a:cubicBezTo>
                  <a:cubicBezTo>
                    <a:pt x="3716" y="5632"/>
                    <a:pt x="3750" y="5643"/>
                    <a:pt x="3780" y="5643"/>
                  </a:cubicBezTo>
                  <a:cubicBezTo>
                    <a:pt x="3801" y="5643"/>
                    <a:pt x="3821" y="5637"/>
                    <a:pt x="3829" y="5629"/>
                  </a:cubicBezTo>
                  <a:lnTo>
                    <a:pt x="3871" y="5754"/>
                  </a:lnTo>
                  <a:lnTo>
                    <a:pt x="3871" y="5838"/>
                  </a:lnTo>
                  <a:lnTo>
                    <a:pt x="3788" y="5733"/>
                  </a:lnTo>
                  <a:lnTo>
                    <a:pt x="3725" y="5733"/>
                  </a:lnTo>
                  <a:lnTo>
                    <a:pt x="3725" y="5901"/>
                  </a:lnTo>
                  <a:lnTo>
                    <a:pt x="3704" y="5943"/>
                  </a:lnTo>
                  <a:lnTo>
                    <a:pt x="3620" y="5901"/>
                  </a:lnTo>
                  <a:lnTo>
                    <a:pt x="3495" y="5838"/>
                  </a:lnTo>
                  <a:lnTo>
                    <a:pt x="3453" y="6068"/>
                  </a:lnTo>
                  <a:lnTo>
                    <a:pt x="3495" y="6110"/>
                  </a:lnTo>
                  <a:lnTo>
                    <a:pt x="3495" y="6173"/>
                  </a:lnTo>
                  <a:lnTo>
                    <a:pt x="3411" y="6215"/>
                  </a:lnTo>
                  <a:lnTo>
                    <a:pt x="3369" y="6068"/>
                  </a:lnTo>
                  <a:lnTo>
                    <a:pt x="3244" y="6131"/>
                  </a:lnTo>
                  <a:lnTo>
                    <a:pt x="3181" y="6340"/>
                  </a:lnTo>
                  <a:lnTo>
                    <a:pt x="3055" y="6424"/>
                  </a:lnTo>
                  <a:lnTo>
                    <a:pt x="2951" y="6445"/>
                  </a:lnTo>
                  <a:lnTo>
                    <a:pt x="2846" y="6549"/>
                  </a:lnTo>
                  <a:lnTo>
                    <a:pt x="2972" y="6361"/>
                  </a:lnTo>
                  <a:lnTo>
                    <a:pt x="2972" y="6173"/>
                  </a:lnTo>
                  <a:lnTo>
                    <a:pt x="2825" y="6047"/>
                  </a:lnTo>
                  <a:lnTo>
                    <a:pt x="2741" y="6047"/>
                  </a:lnTo>
                  <a:lnTo>
                    <a:pt x="2658" y="6152"/>
                  </a:lnTo>
                  <a:lnTo>
                    <a:pt x="2532" y="6215"/>
                  </a:lnTo>
                  <a:lnTo>
                    <a:pt x="2469" y="6319"/>
                  </a:lnTo>
                  <a:lnTo>
                    <a:pt x="2532" y="6424"/>
                  </a:lnTo>
                  <a:lnTo>
                    <a:pt x="2365" y="6445"/>
                  </a:lnTo>
                  <a:lnTo>
                    <a:pt x="2260" y="6424"/>
                  </a:lnTo>
                  <a:lnTo>
                    <a:pt x="2197" y="6487"/>
                  </a:lnTo>
                  <a:lnTo>
                    <a:pt x="2093" y="6529"/>
                  </a:lnTo>
                  <a:lnTo>
                    <a:pt x="1988" y="6654"/>
                  </a:lnTo>
                  <a:lnTo>
                    <a:pt x="2009" y="6738"/>
                  </a:lnTo>
                  <a:lnTo>
                    <a:pt x="1988" y="6884"/>
                  </a:lnTo>
                  <a:lnTo>
                    <a:pt x="1904" y="7052"/>
                  </a:lnTo>
                  <a:lnTo>
                    <a:pt x="2030" y="7177"/>
                  </a:lnTo>
                  <a:lnTo>
                    <a:pt x="2093" y="7093"/>
                  </a:lnTo>
                  <a:lnTo>
                    <a:pt x="2155" y="6863"/>
                  </a:lnTo>
                  <a:lnTo>
                    <a:pt x="2239" y="6801"/>
                  </a:lnTo>
                  <a:lnTo>
                    <a:pt x="2302" y="6675"/>
                  </a:lnTo>
                  <a:lnTo>
                    <a:pt x="2344" y="6654"/>
                  </a:lnTo>
                  <a:lnTo>
                    <a:pt x="2427" y="6738"/>
                  </a:lnTo>
                  <a:lnTo>
                    <a:pt x="2407" y="6863"/>
                  </a:lnTo>
                  <a:lnTo>
                    <a:pt x="2427" y="6884"/>
                  </a:lnTo>
                  <a:lnTo>
                    <a:pt x="2469" y="6863"/>
                  </a:lnTo>
                  <a:lnTo>
                    <a:pt x="2532" y="6884"/>
                  </a:lnTo>
                  <a:lnTo>
                    <a:pt x="2532" y="6780"/>
                  </a:lnTo>
                  <a:lnTo>
                    <a:pt x="2574" y="6759"/>
                  </a:lnTo>
                  <a:lnTo>
                    <a:pt x="2637" y="6780"/>
                  </a:lnTo>
                  <a:lnTo>
                    <a:pt x="2616" y="6863"/>
                  </a:lnTo>
                  <a:lnTo>
                    <a:pt x="2658" y="6863"/>
                  </a:lnTo>
                  <a:lnTo>
                    <a:pt x="2762" y="6947"/>
                  </a:lnTo>
                  <a:lnTo>
                    <a:pt x="2825" y="6947"/>
                  </a:lnTo>
                  <a:lnTo>
                    <a:pt x="2762" y="6863"/>
                  </a:lnTo>
                  <a:lnTo>
                    <a:pt x="2783" y="6801"/>
                  </a:lnTo>
                  <a:lnTo>
                    <a:pt x="2762" y="6759"/>
                  </a:lnTo>
                  <a:lnTo>
                    <a:pt x="2825" y="6696"/>
                  </a:lnTo>
                  <a:lnTo>
                    <a:pt x="2867" y="6696"/>
                  </a:lnTo>
                  <a:lnTo>
                    <a:pt x="2972" y="6801"/>
                  </a:lnTo>
                  <a:lnTo>
                    <a:pt x="3076" y="6842"/>
                  </a:lnTo>
                  <a:lnTo>
                    <a:pt x="3181" y="6905"/>
                  </a:lnTo>
                  <a:lnTo>
                    <a:pt x="3202" y="7010"/>
                  </a:lnTo>
                  <a:lnTo>
                    <a:pt x="3306" y="7093"/>
                  </a:lnTo>
                  <a:lnTo>
                    <a:pt x="3202" y="7073"/>
                  </a:lnTo>
                  <a:lnTo>
                    <a:pt x="3160" y="7093"/>
                  </a:lnTo>
                  <a:lnTo>
                    <a:pt x="3160" y="7156"/>
                  </a:lnTo>
                  <a:lnTo>
                    <a:pt x="3097" y="7219"/>
                  </a:lnTo>
                  <a:lnTo>
                    <a:pt x="3160" y="7282"/>
                  </a:lnTo>
                  <a:lnTo>
                    <a:pt x="3160" y="7365"/>
                  </a:lnTo>
                  <a:lnTo>
                    <a:pt x="3139" y="7428"/>
                  </a:lnTo>
                  <a:lnTo>
                    <a:pt x="3202" y="7533"/>
                  </a:lnTo>
                  <a:lnTo>
                    <a:pt x="3244" y="7637"/>
                  </a:lnTo>
                  <a:lnTo>
                    <a:pt x="3348" y="7784"/>
                  </a:lnTo>
                  <a:lnTo>
                    <a:pt x="3474" y="7784"/>
                  </a:lnTo>
                  <a:lnTo>
                    <a:pt x="3578" y="7847"/>
                  </a:lnTo>
                  <a:lnTo>
                    <a:pt x="3704" y="7909"/>
                  </a:lnTo>
                  <a:lnTo>
                    <a:pt x="3808" y="7847"/>
                  </a:lnTo>
                  <a:lnTo>
                    <a:pt x="3829" y="7805"/>
                  </a:lnTo>
                  <a:lnTo>
                    <a:pt x="3892" y="7742"/>
                  </a:lnTo>
                  <a:lnTo>
                    <a:pt x="3913" y="7805"/>
                  </a:lnTo>
                  <a:lnTo>
                    <a:pt x="3871" y="7889"/>
                  </a:lnTo>
                  <a:lnTo>
                    <a:pt x="3892" y="7993"/>
                  </a:lnTo>
                  <a:lnTo>
                    <a:pt x="3913" y="8035"/>
                  </a:lnTo>
                  <a:lnTo>
                    <a:pt x="3997" y="7993"/>
                  </a:lnTo>
                  <a:lnTo>
                    <a:pt x="4143" y="7784"/>
                  </a:lnTo>
                  <a:lnTo>
                    <a:pt x="4143" y="7637"/>
                  </a:lnTo>
                  <a:lnTo>
                    <a:pt x="4101" y="7575"/>
                  </a:lnTo>
                  <a:lnTo>
                    <a:pt x="4039" y="7407"/>
                  </a:lnTo>
                  <a:lnTo>
                    <a:pt x="3934" y="7324"/>
                  </a:lnTo>
                  <a:lnTo>
                    <a:pt x="3976" y="7219"/>
                  </a:lnTo>
                  <a:lnTo>
                    <a:pt x="4101" y="6989"/>
                  </a:lnTo>
                  <a:lnTo>
                    <a:pt x="4185" y="6947"/>
                  </a:lnTo>
                  <a:lnTo>
                    <a:pt x="4248" y="7052"/>
                  </a:lnTo>
                  <a:lnTo>
                    <a:pt x="4290" y="7156"/>
                  </a:lnTo>
                  <a:lnTo>
                    <a:pt x="4332" y="7219"/>
                  </a:lnTo>
                  <a:lnTo>
                    <a:pt x="4332" y="7324"/>
                  </a:lnTo>
                  <a:lnTo>
                    <a:pt x="4394" y="7512"/>
                  </a:lnTo>
                  <a:lnTo>
                    <a:pt x="4415" y="7596"/>
                  </a:lnTo>
                  <a:lnTo>
                    <a:pt x="4415" y="7512"/>
                  </a:lnTo>
                  <a:lnTo>
                    <a:pt x="4415" y="7386"/>
                  </a:lnTo>
                  <a:lnTo>
                    <a:pt x="4352" y="7219"/>
                  </a:lnTo>
                  <a:lnTo>
                    <a:pt x="4394" y="7156"/>
                  </a:lnTo>
                  <a:lnTo>
                    <a:pt x="4436" y="7156"/>
                  </a:lnTo>
                  <a:lnTo>
                    <a:pt x="4499" y="7219"/>
                  </a:lnTo>
                  <a:lnTo>
                    <a:pt x="4499" y="7156"/>
                  </a:lnTo>
                  <a:lnTo>
                    <a:pt x="4541" y="7156"/>
                  </a:lnTo>
                  <a:lnTo>
                    <a:pt x="4604" y="6989"/>
                  </a:lnTo>
                  <a:lnTo>
                    <a:pt x="4562" y="6801"/>
                  </a:lnTo>
                  <a:lnTo>
                    <a:pt x="4499" y="6696"/>
                  </a:lnTo>
                  <a:lnTo>
                    <a:pt x="4436" y="6591"/>
                  </a:lnTo>
                  <a:lnTo>
                    <a:pt x="4436" y="6466"/>
                  </a:lnTo>
                  <a:lnTo>
                    <a:pt x="4415" y="6340"/>
                  </a:lnTo>
                  <a:lnTo>
                    <a:pt x="4352" y="6424"/>
                  </a:lnTo>
                  <a:lnTo>
                    <a:pt x="4352" y="6277"/>
                  </a:lnTo>
                  <a:lnTo>
                    <a:pt x="4352" y="6215"/>
                  </a:lnTo>
                  <a:lnTo>
                    <a:pt x="4311" y="6215"/>
                  </a:lnTo>
                  <a:lnTo>
                    <a:pt x="4227" y="6131"/>
                  </a:lnTo>
                  <a:lnTo>
                    <a:pt x="4248" y="6068"/>
                  </a:lnTo>
                  <a:lnTo>
                    <a:pt x="4332" y="6068"/>
                  </a:lnTo>
                  <a:lnTo>
                    <a:pt x="4332" y="5922"/>
                  </a:lnTo>
                  <a:lnTo>
                    <a:pt x="4248" y="5796"/>
                  </a:lnTo>
                  <a:lnTo>
                    <a:pt x="4248" y="5712"/>
                  </a:lnTo>
                  <a:lnTo>
                    <a:pt x="4185" y="5796"/>
                  </a:lnTo>
                  <a:lnTo>
                    <a:pt x="4080" y="5692"/>
                  </a:lnTo>
                  <a:lnTo>
                    <a:pt x="3913" y="5545"/>
                  </a:lnTo>
                  <a:lnTo>
                    <a:pt x="3892" y="5440"/>
                  </a:lnTo>
                  <a:lnTo>
                    <a:pt x="3871" y="5440"/>
                  </a:lnTo>
                  <a:lnTo>
                    <a:pt x="3767" y="5420"/>
                  </a:lnTo>
                  <a:lnTo>
                    <a:pt x="3767" y="5503"/>
                  </a:lnTo>
                  <a:cubicBezTo>
                    <a:pt x="3725" y="5482"/>
                    <a:pt x="3725" y="5420"/>
                    <a:pt x="3704" y="5399"/>
                  </a:cubicBezTo>
                  <a:lnTo>
                    <a:pt x="3704" y="5315"/>
                  </a:lnTo>
                  <a:lnTo>
                    <a:pt x="3662" y="5210"/>
                  </a:lnTo>
                  <a:lnTo>
                    <a:pt x="3662" y="5273"/>
                  </a:lnTo>
                  <a:cubicBezTo>
                    <a:pt x="3620" y="5231"/>
                    <a:pt x="3620" y="5210"/>
                    <a:pt x="3599" y="5189"/>
                  </a:cubicBezTo>
                  <a:lnTo>
                    <a:pt x="3683" y="5168"/>
                  </a:lnTo>
                  <a:lnTo>
                    <a:pt x="3683" y="5085"/>
                  </a:lnTo>
                  <a:lnTo>
                    <a:pt x="3578" y="4896"/>
                  </a:lnTo>
                  <a:lnTo>
                    <a:pt x="3495" y="4855"/>
                  </a:lnTo>
                  <a:lnTo>
                    <a:pt x="3474" y="4666"/>
                  </a:lnTo>
                  <a:lnTo>
                    <a:pt x="3411" y="4562"/>
                  </a:lnTo>
                  <a:cubicBezTo>
                    <a:pt x="3411" y="4541"/>
                    <a:pt x="3411" y="4541"/>
                    <a:pt x="3453" y="4499"/>
                  </a:cubicBezTo>
                  <a:cubicBezTo>
                    <a:pt x="3474" y="4478"/>
                    <a:pt x="3453" y="4457"/>
                    <a:pt x="3411" y="4436"/>
                  </a:cubicBezTo>
                  <a:lnTo>
                    <a:pt x="3390" y="4457"/>
                  </a:lnTo>
                  <a:lnTo>
                    <a:pt x="3411" y="4457"/>
                  </a:lnTo>
                  <a:lnTo>
                    <a:pt x="3411" y="4478"/>
                  </a:lnTo>
                  <a:cubicBezTo>
                    <a:pt x="3411" y="4478"/>
                    <a:pt x="3390" y="4478"/>
                    <a:pt x="3390" y="4499"/>
                  </a:cubicBezTo>
                  <a:lnTo>
                    <a:pt x="3390" y="4541"/>
                  </a:lnTo>
                  <a:lnTo>
                    <a:pt x="3306" y="4562"/>
                  </a:lnTo>
                  <a:lnTo>
                    <a:pt x="3202" y="4499"/>
                  </a:lnTo>
                  <a:lnTo>
                    <a:pt x="3139" y="4499"/>
                  </a:lnTo>
                  <a:lnTo>
                    <a:pt x="3181" y="4604"/>
                  </a:lnTo>
                  <a:lnTo>
                    <a:pt x="3181" y="4666"/>
                  </a:lnTo>
                  <a:cubicBezTo>
                    <a:pt x="3097" y="4687"/>
                    <a:pt x="3055" y="4708"/>
                    <a:pt x="2972" y="4750"/>
                  </a:cubicBezTo>
                  <a:lnTo>
                    <a:pt x="2972" y="4583"/>
                  </a:lnTo>
                  <a:lnTo>
                    <a:pt x="2930" y="4604"/>
                  </a:lnTo>
                  <a:lnTo>
                    <a:pt x="2888" y="4750"/>
                  </a:lnTo>
                  <a:lnTo>
                    <a:pt x="2888" y="4792"/>
                  </a:lnTo>
                  <a:lnTo>
                    <a:pt x="2783" y="4980"/>
                  </a:lnTo>
                  <a:lnTo>
                    <a:pt x="2783" y="5106"/>
                  </a:lnTo>
                  <a:lnTo>
                    <a:pt x="2741" y="5273"/>
                  </a:lnTo>
                  <a:lnTo>
                    <a:pt x="2658" y="5378"/>
                  </a:lnTo>
                  <a:lnTo>
                    <a:pt x="2658" y="5482"/>
                  </a:lnTo>
                  <a:cubicBezTo>
                    <a:pt x="2646" y="5459"/>
                    <a:pt x="2622" y="5443"/>
                    <a:pt x="2599" y="5443"/>
                  </a:cubicBezTo>
                  <a:cubicBezTo>
                    <a:pt x="2580" y="5443"/>
                    <a:pt x="2562" y="5454"/>
                    <a:pt x="2553" y="5482"/>
                  </a:cubicBezTo>
                  <a:lnTo>
                    <a:pt x="2553" y="5315"/>
                  </a:lnTo>
                  <a:lnTo>
                    <a:pt x="2637" y="4980"/>
                  </a:lnTo>
                  <a:lnTo>
                    <a:pt x="2741" y="4876"/>
                  </a:lnTo>
                  <a:lnTo>
                    <a:pt x="2741" y="4771"/>
                  </a:lnTo>
                  <a:lnTo>
                    <a:pt x="2658" y="4687"/>
                  </a:lnTo>
                  <a:lnTo>
                    <a:pt x="2616" y="4708"/>
                  </a:lnTo>
                  <a:lnTo>
                    <a:pt x="2532" y="4687"/>
                  </a:lnTo>
                  <a:lnTo>
                    <a:pt x="2448" y="4750"/>
                  </a:lnTo>
                  <a:lnTo>
                    <a:pt x="2448" y="4855"/>
                  </a:lnTo>
                  <a:cubicBezTo>
                    <a:pt x="2427" y="4792"/>
                    <a:pt x="2365" y="4708"/>
                    <a:pt x="2323" y="4666"/>
                  </a:cubicBezTo>
                  <a:lnTo>
                    <a:pt x="2427" y="4583"/>
                  </a:lnTo>
                  <a:lnTo>
                    <a:pt x="2469" y="4457"/>
                  </a:lnTo>
                  <a:lnTo>
                    <a:pt x="2532" y="4394"/>
                  </a:lnTo>
                  <a:lnTo>
                    <a:pt x="2553" y="4290"/>
                  </a:lnTo>
                  <a:lnTo>
                    <a:pt x="2511" y="4227"/>
                  </a:lnTo>
                  <a:lnTo>
                    <a:pt x="2427" y="4269"/>
                  </a:lnTo>
                  <a:lnTo>
                    <a:pt x="2344" y="4373"/>
                  </a:lnTo>
                  <a:lnTo>
                    <a:pt x="2260" y="4269"/>
                  </a:lnTo>
                  <a:lnTo>
                    <a:pt x="2197" y="4248"/>
                  </a:lnTo>
                  <a:lnTo>
                    <a:pt x="2009" y="4248"/>
                  </a:lnTo>
                  <a:lnTo>
                    <a:pt x="2030" y="4185"/>
                  </a:lnTo>
                  <a:lnTo>
                    <a:pt x="1946" y="4164"/>
                  </a:lnTo>
                  <a:lnTo>
                    <a:pt x="1842" y="406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34"/>
            <p:cNvSpPr/>
            <p:nvPr/>
          </p:nvSpPr>
          <p:spPr>
            <a:xfrm>
              <a:off x="4595934" y="3205063"/>
              <a:ext cx="26673" cy="13340"/>
            </a:xfrm>
            <a:custGeom>
              <a:rect b="b" l="l" r="r" t="t"/>
              <a:pathLst>
                <a:path extrusionOk="0" h="1173" w="2240">
                  <a:moveTo>
                    <a:pt x="2177" y="1"/>
                  </a:moveTo>
                  <a:lnTo>
                    <a:pt x="1968" y="43"/>
                  </a:lnTo>
                  <a:lnTo>
                    <a:pt x="1821" y="43"/>
                  </a:lnTo>
                  <a:lnTo>
                    <a:pt x="1675" y="64"/>
                  </a:lnTo>
                  <a:lnTo>
                    <a:pt x="1570" y="64"/>
                  </a:lnTo>
                  <a:lnTo>
                    <a:pt x="1424" y="105"/>
                  </a:lnTo>
                  <a:lnTo>
                    <a:pt x="1193" y="105"/>
                  </a:lnTo>
                  <a:lnTo>
                    <a:pt x="1005" y="252"/>
                  </a:lnTo>
                  <a:lnTo>
                    <a:pt x="880" y="315"/>
                  </a:lnTo>
                  <a:lnTo>
                    <a:pt x="817" y="336"/>
                  </a:lnTo>
                  <a:lnTo>
                    <a:pt x="712" y="357"/>
                  </a:lnTo>
                  <a:lnTo>
                    <a:pt x="628" y="377"/>
                  </a:lnTo>
                  <a:lnTo>
                    <a:pt x="482" y="419"/>
                  </a:lnTo>
                  <a:lnTo>
                    <a:pt x="398" y="482"/>
                  </a:lnTo>
                  <a:lnTo>
                    <a:pt x="377" y="524"/>
                  </a:lnTo>
                  <a:lnTo>
                    <a:pt x="252" y="587"/>
                  </a:lnTo>
                  <a:lnTo>
                    <a:pt x="210" y="733"/>
                  </a:lnTo>
                  <a:lnTo>
                    <a:pt x="105" y="880"/>
                  </a:lnTo>
                  <a:lnTo>
                    <a:pt x="84" y="942"/>
                  </a:lnTo>
                  <a:lnTo>
                    <a:pt x="147" y="984"/>
                  </a:lnTo>
                  <a:lnTo>
                    <a:pt x="147" y="1047"/>
                  </a:lnTo>
                  <a:lnTo>
                    <a:pt x="84" y="1047"/>
                  </a:lnTo>
                  <a:lnTo>
                    <a:pt x="43" y="1005"/>
                  </a:lnTo>
                  <a:lnTo>
                    <a:pt x="1" y="1110"/>
                  </a:lnTo>
                  <a:lnTo>
                    <a:pt x="63" y="1173"/>
                  </a:lnTo>
                  <a:lnTo>
                    <a:pt x="252" y="1152"/>
                  </a:lnTo>
                  <a:lnTo>
                    <a:pt x="419" y="1047"/>
                  </a:lnTo>
                  <a:lnTo>
                    <a:pt x="503" y="1005"/>
                  </a:lnTo>
                  <a:lnTo>
                    <a:pt x="608" y="1005"/>
                  </a:lnTo>
                  <a:lnTo>
                    <a:pt x="712" y="942"/>
                  </a:lnTo>
                  <a:lnTo>
                    <a:pt x="796" y="838"/>
                  </a:lnTo>
                  <a:lnTo>
                    <a:pt x="1005" y="670"/>
                  </a:lnTo>
                  <a:lnTo>
                    <a:pt x="1047" y="587"/>
                  </a:lnTo>
                  <a:lnTo>
                    <a:pt x="1110" y="566"/>
                  </a:lnTo>
                  <a:lnTo>
                    <a:pt x="1131" y="566"/>
                  </a:lnTo>
                  <a:lnTo>
                    <a:pt x="1235" y="461"/>
                  </a:lnTo>
                  <a:lnTo>
                    <a:pt x="1340" y="440"/>
                  </a:lnTo>
                  <a:lnTo>
                    <a:pt x="1444" y="440"/>
                  </a:lnTo>
                  <a:lnTo>
                    <a:pt x="1675" y="419"/>
                  </a:lnTo>
                  <a:lnTo>
                    <a:pt x="1842" y="315"/>
                  </a:lnTo>
                  <a:lnTo>
                    <a:pt x="2030" y="252"/>
                  </a:lnTo>
                  <a:lnTo>
                    <a:pt x="2051" y="168"/>
                  </a:lnTo>
                  <a:lnTo>
                    <a:pt x="2135" y="168"/>
                  </a:lnTo>
                  <a:lnTo>
                    <a:pt x="2240" y="105"/>
                  </a:lnTo>
                  <a:lnTo>
                    <a:pt x="2240" y="43"/>
                  </a:lnTo>
                  <a:lnTo>
                    <a:pt x="2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29" name="Google Shape;1329;p34"/>
            <p:cNvGrpSpPr/>
            <p:nvPr/>
          </p:nvGrpSpPr>
          <p:grpSpPr>
            <a:xfrm>
              <a:off x="4403342" y="3107749"/>
              <a:ext cx="316680" cy="101374"/>
              <a:chOff x="5068275" y="3161675"/>
              <a:chExt cx="664875" cy="222850"/>
            </a:xfrm>
          </p:grpSpPr>
          <p:sp>
            <p:nvSpPr>
              <p:cNvPr id="1330" name="Google Shape;1330;p34"/>
              <p:cNvSpPr/>
              <p:nvPr/>
            </p:nvSpPr>
            <p:spPr>
              <a:xfrm>
                <a:off x="5408300" y="3224425"/>
                <a:ext cx="96775" cy="107800"/>
              </a:xfrm>
              <a:custGeom>
                <a:rect b="b" l="l" r="r" t="t"/>
                <a:pathLst>
                  <a:path extrusionOk="0" h="4312" w="3871">
                    <a:moveTo>
                      <a:pt x="3620" y="1"/>
                    </a:moveTo>
                    <a:lnTo>
                      <a:pt x="3515" y="43"/>
                    </a:lnTo>
                    <a:lnTo>
                      <a:pt x="3494" y="147"/>
                    </a:lnTo>
                    <a:lnTo>
                      <a:pt x="3390" y="231"/>
                    </a:lnTo>
                    <a:lnTo>
                      <a:pt x="3390" y="294"/>
                    </a:lnTo>
                    <a:lnTo>
                      <a:pt x="3285" y="357"/>
                    </a:lnTo>
                    <a:lnTo>
                      <a:pt x="3181" y="398"/>
                    </a:lnTo>
                    <a:lnTo>
                      <a:pt x="3139" y="461"/>
                    </a:lnTo>
                    <a:lnTo>
                      <a:pt x="2992" y="503"/>
                    </a:lnTo>
                    <a:lnTo>
                      <a:pt x="2720" y="440"/>
                    </a:lnTo>
                    <a:lnTo>
                      <a:pt x="2469" y="419"/>
                    </a:lnTo>
                    <a:lnTo>
                      <a:pt x="2448" y="503"/>
                    </a:lnTo>
                    <a:lnTo>
                      <a:pt x="2406" y="503"/>
                    </a:lnTo>
                    <a:lnTo>
                      <a:pt x="2260" y="398"/>
                    </a:lnTo>
                    <a:lnTo>
                      <a:pt x="2092" y="398"/>
                    </a:lnTo>
                    <a:lnTo>
                      <a:pt x="1988" y="357"/>
                    </a:lnTo>
                    <a:lnTo>
                      <a:pt x="1820" y="336"/>
                    </a:lnTo>
                    <a:lnTo>
                      <a:pt x="1737" y="398"/>
                    </a:lnTo>
                    <a:lnTo>
                      <a:pt x="1674" y="336"/>
                    </a:lnTo>
                    <a:lnTo>
                      <a:pt x="1569" y="231"/>
                    </a:lnTo>
                    <a:lnTo>
                      <a:pt x="1381" y="210"/>
                    </a:lnTo>
                    <a:lnTo>
                      <a:pt x="1276" y="210"/>
                    </a:lnTo>
                    <a:lnTo>
                      <a:pt x="1276" y="336"/>
                    </a:lnTo>
                    <a:lnTo>
                      <a:pt x="1193" y="398"/>
                    </a:lnTo>
                    <a:lnTo>
                      <a:pt x="1151" y="503"/>
                    </a:lnTo>
                    <a:lnTo>
                      <a:pt x="1067" y="566"/>
                    </a:lnTo>
                    <a:lnTo>
                      <a:pt x="900" y="524"/>
                    </a:lnTo>
                    <a:lnTo>
                      <a:pt x="774" y="545"/>
                    </a:lnTo>
                    <a:lnTo>
                      <a:pt x="712" y="608"/>
                    </a:lnTo>
                    <a:lnTo>
                      <a:pt x="753" y="650"/>
                    </a:lnTo>
                    <a:lnTo>
                      <a:pt x="586" y="775"/>
                    </a:lnTo>
                    <a:lnTo>
                      <a:pt x="586" y="942"/>
                    </a:lnTo>
                    <a:lnTo>
                      <a:pt x="628" y="1047"/>
                    </a:lnTo>
                    <a:lnTo>
                      <a:pt x="628" y="1235"/>
                    </a:lnTo>
                    <a:lnTo>
                      <a:pt x="586" y="1298"/>
                    </a:lnTo>
                    <a:lnTo>
                      <a:pt x="649" y="1445"/>
                    </a:lnTo>
                    <a:lnTo>
                      <a:pt x="670" y="1549"/>
                    </a:lnTo>
                    <a:lnTo>
                      <a:pt x="628" y="1486"/>
                    </a:lnTo>
                    <a:lnTo>
                      <a:pt x="565" y="1403"/>
                    </a:lnTo>
                    <a:lnTo>
                      <a:pt x="523" y="1445"/>
                    </a:lnTo>
                    <a:lnTo>
                      <a:pt x="440" y="1507"/>
                    </a:lnTo>
                    <a:lnTo>
                      <a:pt x="335" y="1570"/>
                    </a:lnTo>
                    <a:lnTo>
                      <a:pt x="314" y="1675"/>
                    </a:lnTo>
                    <a:lnTo>
                      <a:pt x="335" y="1800"/>
                    </a:lnTo>
                    <a:lnTo>
                      <a:pt x="314" y="1905"/>
                    </a:lnTo>
                    <a:lnTo>
                      <a:pt x="335" y="2135"/>
                    </a:lnTo>
                    <a:lnTo>
                      <a:pt x="314" y="2198"/>
                    </a:lnTo>
                    <a:lnTo>
                      <a:pt x="272" y="2303"/>
                    </a:lnTo>
                    <a:lnTo>
                      <a:pt x="188" y="2323"/>
                    </a:lnTo>
                    <a:lnTo>
                      <a:pt x="188" y="2449"/>
                    </a:lnTo>
                    <a:lnTo>
                      <a:pt x="63" y="2554"/>
                    </a:lnTo>
                    <a:lnTo>
                      <a:pt x="42" y="2721"/>
                    </a:lnTo>
                    <a:lnTo>
                      <a:pt x="42" y="2763"/>
                    </a:lnTo>
                    <a:lnTo>
                      <a:pt x="0" y="2826"/>
                    </a:lnTo>
                    <a:lnTo>
                      <a:pt x="63" y="3035"/>
                    </a:lnTo>
                    <a:lnTo>
                      <a:pt x="126" y="3139"/>
                    </a:lnTo>
                    <a:lnTo>
                      <a:pt x="168" y="3119"/>
                    </a:lnTo>
                    <a:lnTo>
                      <a:pt x="251" y="3119"/>
                    </a:lnTo>
                    <a:lnTo>
                      <a:pt x="335" y="3056"/>
                    </a:lnTo>
                    <a:lnTo>
                      <a:pt x="377" y="3077"/>
                    </a:lnTo>
                    <a:lnTo>
                      <a:pt x="419" y="3223"/>
                    </a:lnTo>
                    <a:lnTo>
                      <a:pt x="523" y="3495"/>
                    </a:lnTo>
                    <a:lnTo>
                      <a:pt x="481" y="3558"/>
                    </a:lnTo>
                    <a:lnTo>
                      <a:pt x="440" y="3704"/>
                    </a:lnTo>
                    <a:lnTo>
                      <a:pt x="356" y="3851"/>
                    </a:lnTo>
                    <a:lnTo>
                      <a:pt x="356" y="4081"/>
                    </a:lnTo>
                    <a:lnTo>
                      <a:pt x="356" y="4269"/>
                    </a:lnTo>
                    <a:lnTo>
                      <a:pt x="440" y="4269"/>
                    </a:lnTo>
                    <a:lnTo>
                      <a:pt x="523" y="4311"/>
                    </a:lnTo>
                    <a:lnTo>
                      <a:pt x="628" y="4311"/>
                    </a:lnTo>
                    <a:lnTo>
                      <a:pt x="670" y="4269"/>
                    </a:lnTo>
                    <a:lnTo>
                      <a:pt x="774" y="4290"/>
                    </a:lnTo>
                    <a:lnTo>
                      <a:pt x="879" y="4269"/>
                    </a:lnTo>
                    <a:lnTo>
                      <a:pt x="963" y="4311"/>
                    </a:lnTo>
                    <a:lnTo>
                      <a:pt x="984" y="4227"/>
                    </a:lnTo>
                    <a:lnTo>
                      <a:pt x="963" y="4102"/>
                    </a:lnTo>
                    <a:lnTo>
                      <a:pt x="879" y="4060"/>
                    </a:lnTo>
                    <a:lnTo>
                      <a:pt x="858" y="3914"/>
                    </a:lnTo>
                    <a:lnTo>
                      <a:pt x="942" y="3809"/>
                    </a:lnTo>
                    <a:lnTo>
                      <a:pt x="963" y="3600"/>
                    </a:lnTo>
                    <a:lnTo>
                      <a:pt x="942" y="3432"/>
                    </a:lnTo>
                    <a:lnTo>
                      <a:pt x="879" y="3391"/>
                    </a:lnTo>
                    <a:lnTo>
                      <a:pt x="1004" y="3223"/>
                    </a:lnTo>
                    <a:lnTo>
                      <a:pt x="1046" y="3056"/>
                    </a:lnTo>
                    <a:lnTo>
                      <a:pt x="1004" y="2909"/>
                    </a:lnTo>
                    <a:lnTo>
                      <a:pt x="942" y="2826"/>
                    </a:lnTo>
                    <a:lnTo>
                      <a:pt x="942" y="2763"/>
                    </a:lnTo>
                    <a:lnTo>
                      <a:pt x="1067" y="2700"/>
                    </a:lnTo>
                    <a:lnTo>
                      <a:pt x="1088" y="2616"/>
                    </a:lnTo>
                    <a:lnTo>
                      <a:pt x="1214" y="2595"/>
                    </a:lnTo>
                    <a:lnTo>
                      <a:pt x="1318" y="2637"/>
                    </a:lnTo>
                    <a:lnTo>
                      <a:pt x="1318" y="2700"/>
                    </a:lnTo>
                    <a:lnTo>
                      <a:pt x="1381" y="2763"/>
                    </a:lnTo>
                    <a:lnTo>
                      <a:pt x="1381" y="2909"/>
                    </a:lnTo>
                    <a:lnTo>
                      <a:pt x="1276" y="3014"/>
                    </a:lnTo>
                    <a:lnTo>
                      <a:pt x="1276" y="3119"/>
                    </a:lnTo>
                    <a:lnTo>
                      <a:pt x="1318" y="3223"/>
                    </a:lnTo>
                    <a:lnTo>
                      <a:pt x="1402" y="3244"/>
                    </a:lnTo>
                    <a:lnTo>
                      <a:pt x="1486" y="3328"/>
                    </a:lnTo>
                    <a:lnTo>
                      <a:pt x="1611" y="3391"/>
                    </a:lnTo>
                    <a:lnTo>
                      <a:pt x="1632" y="3495"/>
                    </a:lnTo>
                    <a:lnTo>
                      <a:pt x="1590" y="3495"/>
                    </a:lnTo>
                    <a:lnTo>
                      <a:pt x="1569" y="3704"/>
                    </a:lnTo>
                    <a:lnTo>
                      <a:pt x="1590" y="3851"/>
                    </a:lnTo>
                    <a:lnTo>
                      <a:pt x="1674" y="3872"/>
                    </a:lnTo>
                    <a:lnTo>
                      <a:pt x="1737" y="3851"/>
                    </a:lnTo>
                    <a:lnTo>
                      <a:pt x="1883" y="3893"/>
                    </a:lnTo>
                    <a:lnTo>
                      <a:pt x="1946" y="3872"/>
                    </a:lnTo>
                    <a:lnTo>
                      <a:pt x="1946" y="3851"/>
                    </a:lnTo>
                    <a:lnTo>
                      <a:pt x="1925" y="3746"/>
                    </a:lnTo>
                    <a:lnTo>
                      <a:pt x="2030" y="3663"/>
                    </a:lnTo>
                    <a:lnTo>
                      <a:pt x="2113" y="3642"/>
                    </a:lnTo>
                    <a:lnTo>
                      <a:pt x="2260" y="3558"/>
                    </a:lnTo>
                    <a:lnTo>
                      <a:pt x="2427" y="3579"/>
                    </a:lnTo>
                    <a:lnTo>
                      <a:pt x="2511" y="3495"/>
                    </a:lnTo>
                    <a:lnTo>
                      <a:pt x="2532" y="3537"/>
                    </a:lnTo>
                    <a:lnTo>
                      <a:pt x="2616" y="3537"/>
                    </a:lnTo>
                    <a:lnTo>
                      <a:pt x="2657" y="3453"/>
                    </a:lnTo>
                    <a:lnTo>
                      <a:pt x="2657" y="3391"/>
                    </a:lnTo>
                    <a:lnTo>
                      <a:pt x="2511" y="3370"/>
                    </a:lnTo>
                    <a:lnTo>
                      <a:pt x="2448" y="3391"/>
                    </a:lnTo>
                    <a:lnTo>
                      <a:pt x="2281" y="3391"/>
                    </a:lnTo>
                    <a:lnTo>
                      <a:pt x="2281" y="3328"/>
                    </a:lnTo>
                    <a:lnTo>
                      <a:pt x="2239" y="3328"/>
                    </a:lnTo>
                    <a:lnTo>
                      <a:pt x="2239" y="3244"/>
                    </a:lnTo>
                    <a:lnTo>
                      <a:pt x="2197" y="3244"/>
                    </a:lnTo>
                    <a:lnTo>
                      <a:pt x="2134" y="3265"/>
                    </a:lnTo>
                    <a:lnTo>
                      <a:pt x="2134" y="3223"/>
                    </a:lnTo>
                    <a:lnTo>
                      <a:pt x="2030" y="3181"/>
                    </a:lnTo>
                    <a:lnTo>
                      <a:pt x="2009" y="3119"/>
                    </a:lnTo>
                    <a:lnTo>
                      <a:pt x="2051" y="3035"/>
                    </a:lnTo>
                    <a:lnTo>
                      <a:pt x="2092" y="2972"/>
                    </a:lnTo>
                    <a:lnTo>
                      <a:pt x="2134" y="3014"/>
                    </a:lnTo>
                    <a:lnTo>
                      <a:pt x="2134" y="3014"/>
                    </a:lnTo>
                    <a:lnTo>
                      <a:pt x="2113" y="2930"/>
                    </a:lnTo>
                    <a:lnTo>
                      <a:pt x="2155" y="2930"/>
                    </a:lnTo>
                    <a:lnTo>
                      <a:pt x="2197" y="2867"/>
                    </a:lnTo>
                    <a:lnTo>
                      <a:pt x="2134" y="2826"/>
                    </a:lnTo>
                    <a:lnTo>
                      <a:pt x="2051" y="2805"/>
                    </a:lnTo>
                    <a:lnTo>
                      <a:pt x="2092" y="2742"/>
                    </a:lnTo>
                    <a:lnTo>
                      <a:pt x="2051" y="2658"/>
                    </a:lnTo>
                    <a:lnTo>
                      <a:pt x="1988" y="2616"/>
                    </a:lnTo>
                    <a:lnTo>
                      <a:pt x="1904" y="2616"/>
                    </a:lnTo>
                    <a:lnTo>
                      <a:pt x="1883" y="2491"/>
                    </a:lnTo>
                    <a:lnTo>
                      <a:pt x="1716" y="2323"/>
                    </a:lnTo>
                    <a:lnTo>
                      <a:pt x="1611" y="2240"/>
                    </a:lnTo>
                    <a:lnTo>
                      <a:pt x="1569" y="2135"/>
                    </a:lnTo>
                    <a:lnTo>
                      <a:pt x="1569" y="2093"/>
                    </a:lnTo>
                    <a:lnTo>
                      <a:pt x="1611" y="2093"/>
                    </a:lnTo>
                    <a:lnTo>
                      <a:pt x="1632" y="2177"/>
                    </a:lnTo>
                    <a:lnTo>
                      <a:pt x="1737" y="2177"/>
                    </a:lnTo>
                    <a:lnTo>
                      <a:pt x="1841" y="2093"/>
                    </a:lnTo>
                    <a:lnTo>
                      <a:pt x="1883" y="2010"/>
                    </a:lnTo>
                    <a:lnTo>
                      <a:pt x="2092" y="1926"/>
                    </a:lnTo>
                    <a:lnTo>
                      <a:pt x="2260" y="1800"/>
                    </a:lnTo>
                    <a:lnTo>
                      <a:pt x="2344" y="1675"/>
                    </a:lnTo>
                    <a:lnTo>
                      <a:pt x="2448" y="1612"/>
                    </a:lnTo>
                    <a:lnTo>
                      <a:pt x="2448" y="1549"/>
                    </a:lnTo>
                    <a:lnTo>
                      <a:pt x="2574" y="1507"/>
                    </a:lnTo>
                    <a:lnTo>
                      <a:pt x="2678" y="1570"/>
                    </a:lnTo>
                    <a:lnTo>
                      <a:pt x="2762" y="1591"/>
                    </a:lnTo>
                    <a:lnTo>
                      <a:pt x="2867" y="1445"/>
                    </a:lnTo>
                    <a:lnTo>
                      <a:pt x="2867" y="1361"/>
                    </a:lnTo>
                    <a:lnTo>
                      <a:pt x="2741" y="1298"/>
                    </a:lnTo>
                    <a:lnTo>
                      <a:pt x="2469" y="1340"/>
                    </a:lnTo>
                    <a:lnTo>
                      <a:pt x="2364" y="1403"/>
                    </a:lnTo>
                    <a:lnTo>
                      <a:pt x="2197" y="1403"/>
                    </a:lnTo>
                    <a:lnTo>
                      <a:pt x="2113" y="1445"/>
                    </a:lnTo>
                    <a:lnTo>
                      <a:pt x="2009" y="1549"/>
                    </a:lnTo>
                    <a:lnTo>
                      <a:pt x="1820" y="1549"/>
                    </a:lnTo>
                    <a:lnTo>
                      <a:pt x="1716" y="1486"/>
                    </a:lnTo>
                    <a:lnTo>
                      <a:pt x="1611" y="1466"/>
                    </a:lnTo>
                    <a:lnTo>
                      <a:pt x="1507" y="1591"/>
                    </a:lnTo>
                    <a:lnTo>
                      <a:pt x="1423" y="1800"/>
                    </a:lnTo>
                    <a:lnTo>
                      <a:pt x="1297" y="1863"/>
                    </a:lnTo>
                    <a:lnTo>
                      <a:pt x="1193" y="1821"/>
                    </a:lnTo>
                    <a:lnTo>
                      <a:pt x="1172" y="1779"/>
                    </a:lnTo>
                    <a:lnTo>
                      <a:pt x="1004" y="1612"/>
                    </a:lnTo>
                    <a:lnTo>
                      <a:pt x="858" y="1486"/>
                    </a:lnTo>
                    <a:lnTo>
                      <a:pt x="774" y="1277"/>
                    </a:lnTo>
                    <a:lnTo>
                      <a:pt x="795" y="1047"/>
                    </a:lnTo>
                    <a:lnTo>
                      <a:pt x="879" y="838"/>
                    </a:lnTo>
                    <a:lnTo>
                      <a:pt x="984" y="733"/>
                    </a:lnTo>
                    <a:lnTo>
                      <a:pt x="1109" y="670"/>
                    </a:lnTo>
                    <a:lnTo>
                      <a:pt x="1276" y="754"/>
                    </a:lnTo>
                    <a:lnTo>
                      <a:pt x="1465" y="775"/>
                    </a:lnTo>
                    <a:lnTo>
                      <a:pt x="1674" y="670"/>
                    </a:lnTo>
                    <a:lnTo>
                      <a:pt x="1820" y="670"/>
                    </a:lnTo>
                    <a:lnTo>
                      <a:pt x="1883" y="754"/>
                    </a:lnTo>
                    <a:lnTo>
                      <a:pt x="1988" y="754"/>
                    </a:lnTo>
                    <a:lnTo>
                      <a:pt x="2051" y="712"/>
                    </a:lnTo>
                    <a:lnTo>
                      <a:pt x="2281" y="733"/>
                    </a:lnTo>
                    <a:lnTo>
                      <a:pt x="2427" y="733"/>
                    </a:lnTo>
                    <a:lnTo>
                      <a:pt x="2448" y="712"/>
                    </a:lnTo>
                    <a:lnTo>
                      <a:pt x="2574" y="712"/>
                    </a:lnTo>
                    <a:lnTo>
                      <a:pt x="2678" y="754"/>
                    </a:lnTo>
                    <a:lnTo>
                      <a:pt x="2720" y="817"/>
                    </a:lnTo>
                    <a:lnTo>
                      <a:pt x="2825" y="859"/>
                    </a:lnTo>
                    <a:lnTo>
                      <a:pt x="3264" y="754"/>
                    </a:lnTo>
                    <a:lnTo>
                      <a:pt x="3453" y="629"/>
                    </a:lnTo>
                    <a:lnTo>
                      <a:pt x="3494" y="524"/>
                    </a:lnTo>
                    <a:lnTo>
                      <a:pt x="3578" y="524"/>
                    </a:lnTo>
                    <a:lnTo>
                      <a:pt x="3620" y="440"/>
                    </a:lnTo>
                    <a:lnTo>
                      <a:pt x="3704" y="398"/>
                    </a:lnTo>
                    <a:lnTo>
                      <a:pt x="3766" y="294"/>
                    </a:lnTo>
                    <a:lnTo>
                      <a:pt x="3808" y="210"/>
                    </a:lnTo>
                    <a:lnTo>
                      <a:pt x="3871" y="147"/>
                    </a:lnTo>
                    <a:lnTo>
                      <a:pt x="3808" y="106"/>
                    </a:lnTo>
                    <a:lnTo>
                      <a:pt x="3787" y="43"/>
                    </a:lnTo>
                    <a:lnTo>
                      <a:pt x="362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1" name="Google Shape;1331;p34"/>
              <p:cNvSpPr/>
              <p:nvPr/>
            </p:nvSpPr>
            <p:spPr>
              <a:xfrm>
                <a:off x="5587700" y="3253200"/>
                <a:ext cx="145450" cy="131325"/>
              </a:xfrm>
              <a:custGeom>
                <a:rect b="b" l="l" r="r" t="t"/>
                <a:pathLst>
                  <a:path extrusionOk="0" h="5253" w="5818">
                    <a:moveTo>
                      <a:pt x="922" y="1"/>
                    </a:moveTo>
                    <a:lnTo>
                      <a:pt x="775" y="22"/>
                    </a:lnTo>
                    <a:lnTo>
                      <a:pt x="712" y="84"/>
                    </a:lnTo>
                    <a:lnTo>
                      <a:pt x="566" y="189"/>
                    </a:lnTo>
                    <a:lnTo>
                      <a:pt x="482" y="210"/>
                    </a:lnTo>
                    <a:lnTo>
                      <a:pt x="398" y="294"/>
                    </a:lnTo>
                    <a:lnTo>
                      <a:pt x="252" y="294"/>
                    </a:lnTo>
                    <a:lnTo>
                      <a:pt x="147" y="356"/>
                    </a:lnTo>
                    <a:lnTo>
                      <a:pt x="189" y="440"/>
                    </a:lnTo>
                    <a:lnTo>
                      <a:pt x="168" y="524"/>
                    </a:lnTo>
                    <a:lnTo>
                      <a:pt x="43" y="608"/>
                    </a:lnTo>
                    <a:lnTo>
                      <a:pt x="1" y="670"/>
                    </a:lnTo>
                    <a:lnTo>
                      <a:pt x="147" y="712"/>
                    </a:lnTo>
                    <a:lnTo>
                      <a:pt x="252" y="649"/>
                    </a:lnTo>
                    <a:lnTo>
                      <a:pt x="273" y="608"/>
                    </a:lnTo>
                    <a:lnTo>
                      <a:pt x="315" y="670"/>
                    </a:lnTo>
                    <a:lnTo>
                      <a:pt x="503" y="754"/>
                    </a:lnTo>
                    <a:lnTo>
                      <a:pt x="566" y="859"/>
                    </a:lnTo>
                    <a:lnTo>
                      <a:pt x="524" y="921"/>
                    </a:lnTo>
                    <a:lnTo>
                      <a:pt x="566" y="1047"/>
                    </a:lnTo>
                    <a:lnTo>
                      <a:pt x="691" y="1131"/>
                    </a:lnTo>
                    <a:lnTo>
                      <a:pt x="796" y="1152"/>
                    </a:lnTo>
                    <a:lnTo>
                      <a:pt x="901" y="1131"/>
                    </a:lnTo>
                    <a:lnTo>
                      <a:pt x="984" y="1172"/>
                    </a:lnTo>
                    <a:lnTo>
                      <a:pt x="1026" y="1131"/>
                    </a:lnTo>
                    <a:lnTo>
                      <a:pt x="1110" y="1152"/>
                    </a:lnTo>
                    <a:lnTo>
                      <a:pt x="1298" y="1131"/>
                    </a:lnTo>
                    <a:lnTo>
                      <a:pt x="1340" y="1152"/>
                    </a:lnTo>
                    <a:lnTo>
                      <a:pt x="1424" y="1131"/>
                    </a:lnTo>
                    <a:lnTo>
                      <a:pt x="1361" y="1068"/>
                    </a:lnTo>
                    <a:lnTo>
                      <a:pt x="1654" y="1089"/>
                    </a:lnTo>
                    <a:lnTo>
                      <a:pt x="1717" y="1172"/>
                    </a:lnTo>
                    <a:lnTo>
                      <a:pt x="1675" y="1298"/>
                    </a:lnTo>
                    <a:lnTo>
                      <a:pt x="1633" y="1277"/>
                    </a:lnTo>
                    <a:lnTo>
                      <a:pt x="1549" y="1361"/>
                    </a:lnTo>
                    <a:lnTo>
                      <a:pt x="1507" y="1465"/>
                    </a:lnTo>
                    <a:lnTo>
                      <a:pt x="1445" y="1361"/>
                    </a:lnTo>
                    <a:lnTo>
                      <a:pt x="1256" y="1277"/>
                    </a:lnTo>
                    <a:lnTo>
                      <a:pt x="1194" y="1298"/>
                    </a:lnTo>
                    <a:lnTo>
                      <a:pt x="1131" y="1465"/>
                    </a:lnTo>
                    <a:lnTo>
                      <a:pt x="1026" y="1507"/>
                    </a:lnTo>
                    <a:lnTo>
                      <a:pt x="922" y="1465"/>
                    </a:lnTo>
                    <a:lnTo>
                      <a:pt x="817" y="1465"/>
                    </a:lnTo>
                    <a:lnTo>
                      <a:pt x="775" y="1403"/>
                    </a:lnTo>
                    <a:lnTo>
                      <a:pt x="629" y="1444"/>
                    </a:lnTo>
                    <a:lnTo>
                      <a:pt x="566" y="1507"/>
                    </a:lnTo>
                    <a:lnTo>
                      <a:pt x="608" y="1570"/>
                    </a:lnTo>
                    <a:lnTo>
                      <a:pt x="733" y="1591"/>
                    </a:lnTo>
                    <a:lnTo>
                      <a:pt x="838" y="1654"/>
                    </a:lnTo>
                    <a:lnTo>
                      <a:pt x="901" y="1779"/>
                    </a:lnTo>
                    <a:lnTo>
                      <a:pt x="942" y="1821"/>
                    </a:lnTo>
                    <a:lnTo>
                      <a:pt x="1005" y="1800"/>
                    </a:lnTo>
                    <a:lnTo>
                      <a:pt x="1026" y="1884"/>
                    </a:lnTo>
                    <a:lnTo>
                      <a:pt x="1026" y="1968"/>
                    </a:lnTo>
                    <a:lnTo>
                      <a:pt x="984" y="1988"/>
                    </a:lnTo>
                    <a:lnTo>
                      <a:pt x="942" y="2072"/>
                    </a:lnTo>
                    <a:lnTo>
                      <a:pt x="1047" y="2240"/>
                    </a:lnTo>
                    <a:lnTo>
                      <a:pt x="1152" y="2281"/>
                    </a:lnTo>
                    <a:lnTo>
                      <a:pt x="1256" y="2240"/>
                    </a:lnTo>
                    <a:lnTo>
                      <a:pt x="1403" y="2114"/>
                    </a:lnTo>
                    <a:lnTo>
                      <a:pt x="1361" y="2009"/>
                    </a:lnTo>
                    <a:lnTo>
                      <a:pt x="1466" y="1863"/>
                    </a:lnTo>
                    <a:lnTo>
                      <a:pt x="1507" y="1821"/>
                    </a:lnTo>
                    <a:lnTo>
                      <a:pt x="1528" y="1758"/>
                    </a:lnTo>
                    <a:lnTo>
                      <a:pt x="1570" y="1612"/>
                    </a:lnTo>
                    <a:lnTo>
                      <a:pt x="1633" y="1507"/>
                    </a:lnTo>
                    <a:lnTo>
                      <a:pt x="1633" y="1654"/>
                    </a:lnTo>
                    <a:lnTo>
                      <a:pt x="1549" y="1716"/>
                    </a:lnTo>
                    <a:lnTo>
                      <a:pt x="1612" y="1863"/>
                    </a:lnTo>
                    <a:lnTo>
                      <a:pt x="1654" y="1988"/>
                    </a:lnTo>
                    <a:lnTo>
                      <a:pt x="1717" y="2072"/>
                    </a:lnTo>
                    <a:lnTo>
                      <a:pt x="1738" y="2009"/>
                    </a:lnTo>
                    <a:lnTo>
                      <a:pt x="1779" y="2009"/>
                    </a:lnTo>
                    <a:lnTo>
                      <a:pt x="1842" y="2030"/>
                    </a:lnTo>
                    <a:lnTo>
                      <a:pt x="1842" y="2135"/>
                    </a:lnTo>
                    <a:lnTo>
                      <a:pt x="1884" y="2093"/>
                    </a:lnTo>
                    <a:lnTo>
                      <a:pt x="1947" y="2093"/>
                    </a:lnTo>
                    <a:lnTo>
                      <a:pt x="1968" y="2135"/>
                    </a:lnTo>
                    <a:lnTo>
                      <a:pt x="2051" y="2177"/>
                    </a:lnTo>
                    <a:lnTo>
                      <a:pt x="2156" y="2135"/>
                    </a:lnTo>
                    <a:lnTo>
                      <a:pt x="2240" y="2135"/>
                    </a:lnTo>
                    <a:lnTo>
                      <a:pt x="2240" y="2177"/>
                    </a:lnTo>
                    <a:lnTo>
                      <a:pt x="2093" y="2177"/>
                    </a:lnTo>
                    <a:lnTo>
                      <a:pt x="2093" y="2281"/>
                    </a:lnTo>
                    <a:lnTo>
                      <a:pt x="2240" y="2302"/>
                    </a:lnTo>
                    <a:lnTo>
                      <a:pt x="2240" y="2323"/>
                    </a:lnTo>
                    <a:lnTo>
                      <a:pt x="2261" y="2386"/>
                    </a:lnTo>
                    <a:lnTo>
                      <a:pt x="2407" y="2449"/>
                    </a:lnTo>
                    <a:lnTo>
                      <a:pt x="2575" y="2449"/>
                    </a:lnTo>
                    <a:lnTo>
                      <a:pt x="2930" y="2553"/>
                    </a:lnTo>
                    <a:lnTo>
                      <a:pt x="3286" y="2658"/>
                    </a:lnTo>
                    <a:lnTo>
                      <a:pt x="3391" y="2658"/>
                    </a:lnTo>
                    <a:lnTo>
                      <a:pt x="3537" y="2721"/>
                    </a:lnTo>
                    <a:lnTo>
                      <a:pt x="3558" y="2825"/>
                    </a:lnTo>
                    <a:lnTo>
                      <a:pt x="3725" y="2867"/>
                    </a:lnTo>
                    <a:lnTo>
                      <a:pt x="3830" y="2867"/>
                    </a:lnTo>
                    <a:lnTo>
                      <a:pt x="3914" y="2825"/>
                    </a:lnTo>
                    <a:lnTo>
                      <a:pt x="3914" y="2825"/>
                    </a:lnTo>
                    <a:lnTo>
                      <a:pt x="3830" y="2951"/>
                    </a:lnTo>
                    <a:lnTo>
                      <a:pt x="3851" y="2972"/>
                    </a:lnTo>
                    <a:lnTo>
                      <a:pt x="3935" y="2951"/>
                    </a:lnTo>
                    <a:lnTo>
                      <a:pt x="3955" y="3014"/>
                    </a:lnTo>
                    <a:lnTo>
                      <a:pt x="4081" y="2972"/>
                    </a:lnTo>
                    <a:lnTo>
                      <a:pt x="4018" y="3035"/>
                    </a:lnTo>
                    <a:lnTo>
                      <a:pt x="4060" y="3076"/>
                    </a:lnTo>
                    <a:lnTo>
                      <a:pt x="4039" y="3139"/>
                    </a:lnTo>
                    <a:lnTo>
                      <a:pt x="4081" y="3181"/>
                    </a:lnTo>
                    <a:lnTo>
                      <a:pt x="4186" y="3160"/>
                    </a:lnTo>
                    <a:lnTo>
                      <a:pt x="4081" y="3265"/>
                    </a:lnTo>
                    <a:lnTo>
                      <a:pt x="4081" y="3328"/>
                    </a:lnTo>
                    <a:lnTo>
                      <a:pt x="4227" y="3453"/>
                    </a:lnTo>
                    <a:lnTo>
                      <a:pt x="4186" y="3558"/>
                    </a:lnTo>
                    <a:lnTo>
                      <a:pt x="4227" y="3641"/>
                    </a:lnTo>
                    <a:lnTo>
                      <a:pt x="4332" y="3704"/>
                    </a:lnTo>
                    <a:lnTo>
                      <a:pt x="4479" y="3809"/>
                    </a:lnTo>
                    <a:lnTo>
                      <a:pt x="4499" y="3872"/>
                    </a:lnTo>
                    <a:lnTo>
                      <a:pt x="4374" y="3872"/>
                    </a:lnTo>
                    <a:lnTo>
                      <a:pt x="4353" y="3955"/>
                    </a:lnTo>
                    <a:lnTo>
                      <a:pt x="4437" y="4018"/>
                    </a:lnTo>
                    <a:lnTo>
                      <a:pt x="4541" y="4081"/>
                    </a:lnTo>
                    <a:lnTo>
                      <a:pt x="4667" y="4060"/>
                    </a:lnTo>
                    <a:lnTo>
                      <a:pt x="4751" y="4081"/>
                    </a:lnTo>
                    <a:lnTo>
                      <a:pt x="4688" y="4081"/>
                    </a:lnTo>
                    <a:lnTo>
                      <a:pt x="4562" y="4123"/>
                    </a:lnTo>
                    <a:lnTo>
                      <a:pt x="4499" y="4102"/>
                    </a:lnTo>
                    <a:lnTo>
                      <a:pt x="4458" y="4123"/>
                    </a:lnTo>
                    <a:lnTo>
                      <a:pt x="4499" y="4206"/>
                    </a:lnTo>
                    <a:lnTo>
                      <a:pt x="4583" y="4227"/>
                    </a:lnTo>
                    <a:lnTo>
                      <a:pt x="4562" y="4395"/>
                    </a:lnTo>
                    <a:lnTo>
                      <a:pt x="4541" y="4416"/>
                    </a:lnTo>
                    <a:lnTo>
                      <a:pt x="4541" y="4499"/>
                    </a:lnTo>
                    <a:lnTo>
                      <a:pt x="4499" y="4583"/>
                    </a:lnTo>
                    <a:lnTo>
                      <a:pt x="4458" y="4604"/>
                    </a:lnTo>
                    <a:lnTo>
                      <a:pt x="4541" y="4709"/>
                    </a:lnTo>
                    <a:lnTo>
                      <a:pt x="4667" y="4625"/>
                    </a:lnTo>
                    <a:lnTo>
                      <a:pt x="4709" y="4688"/>
                    </a:lnTo>
                    <a:lnTo>
                      <a:pt x="4792" y="4688"/>
                    </a:lnTo>
                    <a:lnTo>
                      <a:pt x="4897" y="4625"/>
                    </a:lnTo>
                    <a:lnTo>
                      <a:pt x="5064" y="4625"/>
                    </a:lnTo>
                    <a:lnTo>
                      <a:pt x="5127" y="4583"/>
                    </a:lnTo>
                    <a:lnTo>
                      <a:pt x="5169" y="4478"/>
                    </a:lnTo>
                    <a:lnTo>
                      <a:pt x="5169" y="4583"/>
                    </a:lnTo>
                    <a:lnTo>
                      <a:pt x="5106" y="4688"/>
                    </a:lnTo>
                    <a:lnTo>
                      <a:pt x="5127" y="4750"/>
                    </a:lnTo>
                    <a:lnTo>
                      <a:pt x="5190" y="4792"/>
                    </a:lnTo>
                    <a:lnTo>
                      <a:pt x="5316" y="4897"/>
                    </a:lnTo>
                    <a:lnTo>
                      <a:pt x="5295" y="4939"/>
                    </a:lnTo>
                    <a:lnTo>
                      <a:pt x="5336" y="5022"/>
                    </a:lnTo>
                    <a:lnTo>
                      <a:pt x="5504" y="5211"/>
                    </a:lnTo>
                    <a:lnTo>
                      <a:pt x="5629" y="5232"/>
                    </a:lnTo>
                    <a:lnTo>
                      <a:pt x="5692" y="5253"/>
                    </a:lnTo>
                    <a:lnTo>
                      <a:pt x="5713" y="3851"/>
                    </a:lnTo>
                    <a:lnTo>
                      <a:pt x="5713" y="3788"/>
                    </a:lnTo>
                    <a:lnTo>
                      <a:pt x="5713" y="3704"/>
                    </a:lnTo>
                    <a:lnTo>
                      <a:pt x="5734" y="3537"/>
                    </a:lnTo>
                    <a:lnTo>
                      <a:pt x="5818" y="1382"/>
                    </a:lnTo>
                    <a:lnTo>
                      <a:pt x="5713" y="1403"/>
                    </a:lnTo>
                    <a:lnTo>
                      <a:pt x="5629" y="1382"/>
                    </a:lnTo>
                    <a:lnTo>
                      <a:pt x="5629" y="1298"/>
                    </a:lnTo>
                    <a:lnTo>
                      <a:pt x="5650" y="1256"/>
                    </a:lnTo>
                    <a:lnTo>
                      <a:pt x="5546" y="1193"/>
                    </a:lnTo>
                    <a:lnTo>
                      <a:pt x="5441" y="1193"/>
                    </a:lnTo>
                    <a:lnTo>
                      <a:pt x="5316" y="1172"/>
                    </a:lnTo>
                    <a:lnTo>
                      <a:pt x="5232" y="1152"/>
                    </a:lnTo>
                    <a:lnTo>
                      <a:pt x="5169" y="1172"/>
                    </a:lnTo>
                    <a:lnTo>
                      <a:pt x="4813" y="1026"/>
                    </a:lnTo>
                    <a:lnTo>
                      <a:pt x="4667" y="984"/>
                    </a:lnTo>
                    <a:lnTo>
                      <a:pt x="4562" y="963"/>
                    </a:lnTo>
                    <a:lnTo>
                      <a:pt x="4458" y="880"/>
                    </a:lnTo>
                    <a:lnTo>
                      <a:pt x="4248" y="838"/>
                    </a:lnTo>
                    <a:lnTo>
                      <a:pt x="4060" y="754"/>
                    </a:lnTo>
                    <a:lnTo>
                      <a:pt x="3976" y="670"/>
                    </a:lnTo>
                    <a:lnTo>
                      <a:pt x="3830" y="649"/>
                    </a:lnTo>
                    <a:lnTo>
                      <a:pt x="3537" y="838"/>
                    </a:lnTo>
                    <a:lnTo>
                      <a:pt x="3537" y="880"/>
                    </a:lnTo>
                    <a:lnTo>
                      <a:pt x="3600" y="984"/>
                    </a:lnTo>
                    <a:lnTo>
                      <a:pt x="3558" y="1068"/>
                    </a:lnTo>
                    <a:lnTo>
                      <a:pt x="3391" y="1089"/>
                    </a:lnTo>
                    <a:lnTo>
                      <a:pt x="3286" y="1131"/>
                    </a:lnTo>
                    <a:lnTo>
                      <a:pt x="3223" y="1131"/>
                    </a:lnTo>
                    <a:lnTo>
                      <a:pt x="3181" y="1089"/>
                    </a:lnTo>
                    <a:lnTo>
                      <a:pt x="3119" y="1172"/>
                    </a:lnTo>
                    <a:lnTo>
                      <a:pt x="3119" y="1277"/>
                    </a:lnTo>
                    <a:lnTo>
                      <a:pt x="2993" y="1340"/>
                    </a:lnTo>
                    <a:lnTo>
                      <a:pt x="2888" y="1361"/>
                    </a:lnTo>
                    <a:lnTo>
                      <a:pt x="2805" y="1465"/>
                    </a:lnTo>
                    <a:lnTo>
                      <a:pt x="2805" y="1612"/>
                    </a:lnTo>
                    <a:lnTo>
                      <a:pt x="2763" y="1654"/>
                    </a:lnTo>
                    <a:lnTo>
                      <a:pt x="2700" y="1696"/>
                    </a:lnTo>
                    <a:lnTo>
                      <a:pt x="2658" y="1800"/>
                    </a:lnTo>
                    <a:lnTo>
                      <a:pt x="2554" y="1821"/>
                    </a:lnTo>
                    <a:lnTo>
                      <a:pt x="2449" y="1821"/>
                    </a:lnTo>
                    <a:lnTo>
                      <a:pt x="2386" y="1779"/>
                    </a:lnTo>
                    <a:lnTo>
                      <a:pt x="2261" y="1675"/>
                    </a:lnTo>
                    <a:lnTo>
                      <a:pt x="2240" y="1570"/>
                    </a:lnTo>
                    <a:lnTo>
                      <a:pt x="2177" y="1591"/>
                    </a:lnTo>
                    <a:lnTo>
                      <a:pt x="2156" y="1465"/>
                    </a:lnTo>
                    <a:lnTo>
                      <a:pt x="2156" y="1361"/>
                    </a:lnTo>
                    <a:lnTo>
                      <a:pt x="2072" y="1298"/>
                    </a:lnTo>
                    <a:lnTo>
                      <a:pt x="2031" y="1382"/>
                    </a:lnTo>
                    <a:lnTo>
                      <a:pt x="2051" y="1507"/>
                    </a:lnTo>
                    <a:lnTo>
                      <a:pt x="1989" y="1507"/>
                    </a:lnTo>
                    <a:lnTo>
                      <a:pt x="1926" y="1444"/>
                    </a:lnTo>
                    <a:lnTo>
                      <a:pt x="1863" y="1298"/>
                    </a:lnTo>
                    <a:lnTo>
                      <a:pt x="1842" y="1047"/>
                    </a:lnTo>
                    <a:lnTo>
                      <a:pt x="1821" y="880"/>
                    </a:lnTo>
                    <a:lnTo>
                      <a:pt x="1863" y="775"/>
                    </a:lnTo>
                    <a:lnTo>
                      <a:pt x="1947" y="670"/>
                    </a:lnTo>
                    <a:lnTo>
                      <a:pt x="1884" y="566"/>
                    </a:lnTo>
                    <a:lnTo>
                      <a:pt x="1821" y="503"/>
                    </a:lnTo>
                    <a:lnTo>
                      <a:pt x="1821" y="335"/>
                    </a:lnTo>
                    <a:lnTo>
                      <a:pt x="1842" y="294"/>
                    </a:lnTo>
                    <a:lnTo>
                      <a:pt x="1779" y="231"/>
                    </a:lnTo>
                    <a:lnTo>
                      <a:pt x="1612" y="210"/>
                    </a:lnTo>
                    <a:lnTo>
                      <a:pt x="1424" y="231"/>
                    </a:lnTo>
                    <a:lnTo>
                      <a:pt x="1235" y="10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2" name="Google Shape;1332;p34"/>
              <p:cNvSpPr/>
              <p:nvPr/>
            </p:nvSpPr>
            <p:spPr>
              <a:xfrm>
                <a:off x="5268100" y="3181025"/>
                <a:ext cx="143350" cy="129750"/>
              </a:xfrm>
              <a:custGeom>
                <a:rect b="b" l="l" r="r" t="t"/>
                <a:pathLst>
                  <a:path extrusionOk="0" h="5190" w="5734">
                    <a:moveTo>
                      <a:pt x="4060" y="0"/>
                    </a:moveTo>
                    <a:lnTo>
                      <a:pt x="3955" y="147"/>
                    </a:lnTo>
                    <a:lnTo>
                      <a:pt x="3955" y="209"/>
                    </a:lnTo>
                    <a:lnTo>
                      <a:pt x="3892" y="314"/>
                    </a:lnTo>
                    <a:lnTo>
                      <a:pt x="3892" y="398"/>
                    </a:lnTo>
                    <a:lnTo>
                      <a:pt x="3767" y="837"/>
                    </a:lnTo>
                    <a:lnTo>
                      <a:pt x="3579" y="1109"/>
                    </a:lnTo>
                    <a:lnTo>
                      <a:pt x="3516" y="1360"/>
                    </a:lnTo>
                    <a:lnTo>
                      <a:pt x="3265" y="1716"/>
                    </a:lnTo>
                    <a:lnTo>
                      <a:pt x="3307" y="1779"/>
                    </a:lnTo>
                    <a:lnTo>
                      <a:pt x="3014" y="1842"/>
                    </a:lnTo>
                    <a:lnTo>
                      <a:pt x="2783" y="1967"/>
                    </a:lnTo>
                    <a:lnTo>
                      <a:pt x="2637" y="1967"/>
                    </a:lnTo>
                    <a:lnTo>
                      <a:pt x="2595" y="1883"/>
                    </a:lnTo>
                    <a:lnTo>
                      <a:pt x="2470" y="1842"/>
                    </a:lnTo>
                    <a:lnTo>
                      <a:pt x="2177" y="1842"/>
                    </a:lnTo>
                    <a:lnTo>
                      <a:pt x="2093" y="1925"/>
                    </a:lnTo>
                    <a:lnTo>
                      <a:pt x="1758" y="2051"/>
                    </a:lnTo>
                    <a:lnTo>
                      <a:pt x="1444" y="2030"/>
                    </a:lnTo>
                    <a:lnTo>
                      <a:pt x="1361" y="2072"/>
                    </a:lnTo>
                    <a:lnTo>
                      <a:pt x="1235" y="2051"/>
                    </a:lnTo>
                    <a:lnTo>
                      <a:pt x="1214" y="2134"/>
                    </a:lnTo>
                    <a:lnTo>
                      <a:pt x="1047" y="2176"/>
                    </a:lnTo>
                    <a:lnTo>
                      <a:pt x="942" y="2155"/>
                    </a:lnTo>
                    <a:lnTo>
                      <a:pt x="921" y="2051"/>
                    </a:lnTo>
                    <a:lnTo>
                      <a:pt x="796" y="1946"/>
                    </a:lnTo>
                    <a:lnTo>
                      <a:pt x="754" y="1883"/>
                    </a:lnTo>
                    <a:lnTo>
                      <a:pt x="566" y="1758"/>
                    </a:lnTo>
                    <a:lnTo>
                      <a:pt x="440" y="1549"/>
                    </a:lnTo>
                    <a:lnTo>
                      <a:pt x="377" y="1570"/>
                    </a:lnTo>
                    <a:lnTo>
                      <a:pt x="314" y="1653"/>
                    </a:lnTo>
                    <a:lnTo>
                      <a:pt x="168" y="1842"/>
                    </a:lnTo>
                    <a:lnTo>
                      <a:pt x="84" y="1988"/>
                    </a:lnTo>
                    <a:lnTo>
                      <a:pt x="84" y="2072"/>
                    </a:lnTo>
                    <a:lnTo>
                      <a:pt x="105" y="2155"/>
                    </a:lnTo>
                    <a:lnTo>
                      <a:pt x="84" y="2239"/>
                    </a:lnTo>
                    <a:lnTo>
                      <a:pt x="1" y="2281"/>
                    </a:lnTo>
                    <a:lnTo>
                      <a:pt x="22" y="2490"/>
                    </a:lnTo>
                    <a:lnTo>
                      <a:pt x="210" y="2699"/>
                    </a:lnTo>
                    <a:lnTo>
                      <a:pt x="231" y="2804"/>
                    </a:lnTo>
                    <a:lnTo>
                      <a:pt x="189" y="2762"/>
                    </a:lnTo>
                    <a:lnTo>
                      <a:pt x="168" y="2804"/>
                    </a:lnTo>
                    <a:lnTo>
                      <a:pt x="210" y="2930"/>
                    </a:lnTo>
                    <a:lnTo>
                      <a:pt x="335" y="2971"/>
                    </a:lnTo>
                    <a:lnTo>
                      <a:pt x="419" y="2971"/>
                    </a:lnTo>
                    <a:lnTo>
                      <a:pt x="607" y="2909"/>
                    </a:lnTo>
                    <a:lnTo>
                      <a:pt x="733" y="2825"/>
                    </a:lnTo>
                    <a:lnTo>
                      <a:pt x="838" y="2867"/>
                    </a:lnTo>
                    <a:lnTo>
                      <a:pt x="733" y="2867"/>
                    </a:lnTo>
                    <a:lnTo>
                      <a:pt x="607" y="2971"/>
                    </a:lnTo>
                    <a:lnTo>
                      <a:pt x="398" y="3013"/>
                    </a:lnTo>
                    <a:lnTo>
                      <a:pt x="314" y="3097"/>
                    </a:lnTo>
                    <a:lnTo>
                      <a:pt x="210" y="3097"/>
                    </a:lnTo>
                    <a:lnTo>
                      <a:pt x="210" y="3139"/>
                    </a:lnTo>
                    <a:lnTo>
                      <a:pt x="335" y="3181"/>
                    </a:lnTo>
                    <a:lnTo>
                      <a:pt x="503" y="3243"/>
                    </a:lnTo>
                    <a:lnTo>
                      <a:pt x="649" y="3411"/>
                    </a:lnTo>
                    <a:lnTo>
                      <a:pt x="712" y="3515"/>
                    </a:lnTo>
                    <a:lnTo>
                      <a:pt x="733" y="3620"/>
                    </a:lnTo>
                    <a:lnTo>
                      <a:pt x="649" y="3746"/>
                    </a:lnTo>
                    <a:lnTo>
                      <a:pt x="566" y="3829"/>
                    </a:lnTo>
                    <a:lnTo>
                      <a:pt x="607" y="3871"/>
                    </a:lnTo>
                    <a:lnTo>
                      <a:pt x="712" y="3955"/>
                    </a:lnTo>
                    <a:lnTo>
                      <a:pt x="733" y="4227"/>
                    </a:lnTo>
                    <a:lnTo>
                      <a:pt x="733" y="4352"/>
                    </a:lnTo>
                    <a:lnTo>
                      <a:pt x="817" y="4499"/>
                    </a:lnTo>
                    <a:lnTo>
                      <a:pt x="858" y="4499"/>
                    </a:lnTo>
                    <a:lnTo>
                      <a:pt x="963" y="4436"/>
                    </a:lnTo>
                    <a:lnTo>
                      <a:pt x="1005" y="4499"/>
                    </a:lnTo>
                    <a:lnTo>
                      <a:pt x="1130" y="4499"/>
                    </a:lnTo>
                    <a:lnTo>
                      <a:pt x="1214" y="4541"/>
                    </a:lnTo>
                    <a:lnTo>
                      <a:pt x="1361" y="4541"/>
                    </a:lnTo>
                    <a:lnTo>
                      <a:pt x="1444" y="4457"/>
                    </a:lnTo>
                    <a:lnTo>
                      <a:pt x="1528" y="4499"/>
                    </a:lnTo>
                    <a:lnTo>
                      <a:pt x="1591" y="4457"/>
                    </a:lnTo>
                    <a:lnTo>
                      <a:pt x="1654" y="4352"/>
                    </a:lnTo>
                    <a:lnTo>
                      <a:pt x="1654" y="4290"/>
                    </a:lnTo>
                    <a:lnTo>
                      <a:pt x="1674" y="4373"/>
                    </a:lnTo>
                    <a:lnTo>
                      <a:pt x="1654" y="4478"/>
                    </a:lnTo>
                    <a:lnTo>
                      <a:pt x="1695" y="4603"/>
                    </a:lnTo>
                    <a:lnTo>
                      <a:pt x="1737" y="4792"/>
                    </a:lnTo>
                    <a:lnTo>
                      <a:pt x="1695" y="4896"/>
                    </a:lnTo>
                    <a:lnTo>
                      <a:pt x="1779" y="4896"/>
                    </a:lnTo>
                    <a:lnTo>
                      <a:pt x="1905" y="4750"/>
                    </a:lnTo>
                    <a:lnTo>
                      <a:pt x="1988" y="4708"/>
                    </a:lnTo>
                    <a:lnTo>
                      <a:pt x="2051" y="4771"/>
                    </a:lnTo>
                    <a:lnTo>
                      <a:pt x="2114" y="4750"/>
                    </a:lnTo>
                    <a:lnTo>
                      <a:pt x="2135" y="4687"/>
                    </a:lnTo>
                    <a:lnTo>
                      <a:pt x="2302" y="4687"/>
                    </a:lnTo>
                    <a:lnTo>
                      <a:pt x="2386" y="4583"/>
                    </a:lnTo>
                    <a:lnTo>
                      <a:pt x="2428" y="4583"/>
                    </a:lnTo>
                    <a:lnTo>
                      <a:pt x="2532" y="4645"/>
                    </a:lnTo>
                    <a:lnTo>
                      <a:pt x="2616" y="4583"/>
                    </a:lnTo>
                    <a:lnTo>
                      <a:pt x="2658" y="4645"/>
                    </a:lnTo>
                    <a:lnTo>
                      <a:pt x="2658" y="4750"/>
                    </a:lnTo>
                    <a:lnTo>
                      <a:pt x="2721" y="4792"/>
                    </a:lnTo>
                    <a:lnTo>
                      <a:pt x="2825" y="4813"/>
                    </a:lnTo>
                    <a:lnTo>
                      <a:pt x="2804" y="4750"/>
                    </a:lnTo>
                    <a:lnTo>
                      <a:pt x="2825" y="4666"/>
                    </a:lnTo>
                    <a:lnTo>
                      <a:pt x="2888" y="4750"/>
                    </a:lnTo>
                    <a:lnTo>
                      <a:pt x="2993" y="4771"/>
                    </a:lnTo>
                    <a:lnTo>
                      <a:pt x="3035" y="4750"/>
                    </a:lnTo>
                    <a:lnTo>
                      <a:pt x="3097" y="4813"/>
                    </a:lnTo>
                    <a:lnTo>
                      <a:pt x="3139" y="4792"/>
                    </a:lnTo>
                    <a:lnTo>
                      <a:pt x="3160" y="4855"/>
                    </a:lnTo>
                    <a:lnTo>
                      <a:pt x="3223" y="4917"/>
                    </a:lnTo>
                    <a:lnTo>
                      <a:pt x="3181" y="5022"/>
                    </a:lnTo>
                    <a:lnTo>
                      <a:pt x="3244" y="5189"/>
                    </a:lnTo>
                    <a:lnTo>
                      <a:pt x="3348" y="5168"/>
                    </a:lnTo>
                    <a:lnTo>
                      <a:pt x="3579" y="5064"/>
                    </a:lnTo>
                    <a:lnTo>
                      <a:pt x="3746" y="5022"/>
                    </a:lnTo>
                    <a:lnTo>
                      <a:pt x="3955" y="4896"/>
                    </a:lnTo>
                    <a:lnTo>
                      <a:pt x="4060" y="4666"/>
                    </a:lnTo>
                    <a:lnTo>
                      <a:pt x="4060" y="4583"/>
                    </a:lnTo>
                    <a:lnTo>
                      <a:pt x="4102" y="4457"/>
                    </a:lnTo>
                    <a:lnTo>
                      <a:pt x="4143" y="4478"/>
                    </a:lnTo>
                    <a:lnTo>
                      <a:pt x="4185" y="4478"/>
                    </a:lnTo>
                    <a:lnTo>
                      <a:pt x="4269" y="4290"/>
                    </a:lnTo>
                    <a:lnTo>
                      <a:pt x="4227" y="4269"/>
                    </a:lnTo>
                    <a:lnTo>
                      <a:pt x="4185" y="4227"/>
                    </a:lnTo>
                    <a:lnTo>
                      <a:pt x="4185" y="4164"/>
                    </a:lnTo>
                    <a:lnTo>
                      <a:pt x="4206" y="4185"/>
                    </a:lnTo>
                    <a:lnTo>
                      <a:pt x="4290" y="4227"/>
                    </a:lnTo>
                    <a:lnTo>
                      <a:pt x="4353" y="4143"/>
                    </a:lnTo>
                    <a:lnTo>
                      <a:pt x="4311" y="4059"/>
                    </a:lnTo>
                    <a:lnTo>
                      <a:pt x="4269" y="4059"/>
                    </a:lnTo>
                    <a:lnTo>
                      <a:pt x="4206" y="4039"/>
                    </a:lnTo>
                    <a:lnTo>
                      <a:pt x="4290" y="3976"/>
                    </a:lnTo>
                    <a:lnTo>
                      <a:pt x="4290" y="3871"/>
                    </a:lnTo>
                    <a:lnTo>
                      <a:pt x="4143" y="3871"/>
                    </a:lnTo>
                    <a:lnTo>
                      <a:pt x="4185" y="3808"/>
                    </a:lnTo>
                    <a:lnTo>
                      <a:pt x="4164" y="3746"/>
                    </a:lnTo>
                    <a:lnTo>
                      <a:pt x="4164" y="3746"/>
                    </a:lnTo>
                    <a:lnTo>
                      <a:pt x="4227" y="3767"/>
                    </a:lnTo>
                    <a:lnTo>
                      <a:pt x="4353" y="3725"/>
                    </a:lnTo>
                    <a:lnTo>
                      <a:pt x="4374" y="3620"/>
                    </a:lnTo>
                    <a:lnTo>
                      <a:pt x="4457" y="3515"/>
                    </a:lnTo>
                    <a:lnTo>
                      <a:pt x="4478" y="3390"/>
                    </a:lnTo>
                    <a:lnTo>
                      <a:pt x="4457" y="3306"/>
                    </a:lnTo>
                    <a:lnTo>
                      <a:pt x="4499" y="3348"/>
                    </a:lnTo>
                    <a:lnTo>
                      <a:pt x="4562" y="3453"/>
                    </a:lnTo>
                    <a:lnTo>
                      <a:pt x="4625" y="3348"/>
                    </a:lnTo>
                    <a:lnTo>
                      <a:pt x="4708" y="3243"/>
                    </a:lnTo>
                    <a:lnTo>
                      <a:pt x="4667" y="3097"/>
                    </a:lnTo>
                    <a:lnTo>
                      <a:pt x="4813" y="2971"/>
                    </a:lnTo>
                    <a:lnTo>
                      <a:pt x="4834" y="2783"/>
                    </a:lnTo>
                    <a:lnTo>
                      <a:pt x="4897" y="2699"/>
                    </a:lnTo>
                    <a:lnTo>
                      <a:pt x="4918" y="2469"/>
                    </a:lnTo>
                    <a:lnTo>
                      <a:pt x="4980" y="2406"/>
                    </a:lnTo>
                    <a:lnTo>
                      <a:pt x="4980" y="2344"/>
                    </a:lnTo>
                    <a:lnTo>
                      <a:pt x="5106" y="2197"/>
                    </a:lnTo>
                    <a:lnTo>
                      <a:pt x="5148" y="2281"/>
                    </a:lnTo>
                    <a:lnTo>
                      <a:pt x="5190" y="2239"/>
                    </a:lnTo>
                    <a:lnTo>
                      <a:pt x="5148" y="2072"/>
                    </a:lnTo>
                    <a:lnTo>
                      <a:pt x="5148" y="2072"/>
                    </a:lnTo>
                    <a:lnTo>
                      <a:pt x="5336" y="2260"/>
                    </a:lnTo>
                    <a:lnTo>
                      <a:pt x="5462" y="2260"/>
                    </a:lnTo>
                    <a:lnTo>
                      <a:pt x="5545" y="2197"/>
                    </a:lnTo>
                    <a:lnTo>
                      <a:pt x="5629" y="2239"/>
                    </a:lnTo>
                    <a:lnTo>
                      <a:pt x="5713" y="2197"/>
                    </a:lnTo>
                    <a:lnTo>
                      <a:pt x="5734" y="2093"/>
                    </a:lnTo>
                    <a:lnTo>
                      <a:pt x="5629" y="2072"/>
                    </a:lnTo>
                    <a:lnTo>
                      <a:pt x="5608" y="2030"/>
                    </a:lnTo>
                    <a:lnTo>
                      <a:pt x="5503" y="1883"/>
                    </a:lnTo>
                    <a:lnTo>
                      <a:pt x="5420" y="1883"/>
                    </a:lnTo>
                    <a:lnTo>
                      <a:pt x="5190" y="1674"/>
                    </a:lnTo>
                    <a:lnTo>
                      <a:pt x="5106" y="1632"/>
                    </a:lnTo>
                    <a:lnTo>
                      <a:pt x="5085" y="1528"/>
                    </a:lnTo>
                    <a:lnTo>
                      <a:pt x="5022" y="1465"/>
                    </a:lnTo>
                    <a:lnTo>
                      <a:pt x="5043" y="1423"/>
                    </a:lnTo>
                    <a:lnTo>
                      <a:pt x="5190" y="1360"/>
                    </a:lnTo>
                    <a:lnTo>
                      <a:pt x="5231" y="1256"/>
                    </a:lnTo>
                    <a:lnTo>
                      <a:pt x="5148" y="1193"/>
                    </a:lnTo>
                    <a:lnTo>
                      <a:pt x="4980" y="1005"/>
                    </a:lnTo>
                    <a:lnTo>
                      <a:pt x="4918" y="879"/>
                    </a:lnTo>
                    <a:lnTo>
                      <a:pt x="4834" y="795"/>
                    </a:lnTo>
                    <a:lnTo>
                      <a:pt x="4876" y="712"/>
                    </a:lnTo>
                    <a:lnTo>
                      <a:pt x="4918" y="691"/>
                    </a:lnTo>
                    <a:lnTo>
                      <a:pt x="4918" y="628"/>
                    </a:lnTo>
                    <a:lnTo>
                      <a:pt x="4876" y="607"/>
                    </a:lnTo>
                    <a:lnTo>
                      <a:pt x="4750" y="482"/>
                    </a:lnTo>
                    <a:lnTo>
                      <a:pt x="4813" y="461"/>
                    </a:lnTo>
                    <a:lnTo>
                      <a:pt x="4939" y="482"/>
                    </a:lnTo>
                    <a:lnTo>
                      <a:pt x="5085" y="461"/>
                    </a:lnTo>
                    <a:lnTo>
                      <a:pt x="4980" y="314"/>
                    </a:lnTo>
                    <a:lnTo>
                      <a:pt x="4834" y="272"/>
                    </a:lnTo>
                    <a:lnTo>
                      <a:pt x="4897" y="209"/>
                    </a:lnTo>
                    <a:lnTo>
                      <a:pt x="4876" y="168"/>
                    </a:lnTo>
                    <a:lnTo>
                      <a:pt x="4939" y="147"/>
                    </a:lnTo>
                    <a:lnTo>
                      <a:pt x="4939" y="105"/>
                    </a:lnTo>
                    <a:lnTo>
                      <a:pt x="4813" y="84"/>
                    </a:lnTo>
                    <a:lnTo>
                      <a:pt x="4667" y="84"/>
                    </a:lnTo>
                    <a:lnTo>
                      <a:pt x="4604" y="42"/>
                    </a:lnTo>
                    <a:lnTo>
                      <a:pt x="4164" y="42"/>
                    </a:lnTo>
                    <a:lnTo>
                      <a:pt x="40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34"/>
              <p:cNvSpPr/>
              <p:nvPr/>
            </p:nvSpPr>
            <p:spPr>
              <a:xfrm>
                <a:off x="5068275" y="3161675"/>
                <a:ext cx="431050" cy="221800"/>
              </a:xfrm>
              <a:custGeom>
                <a:rect b="b" l="l" r="r" t="t"/>
                <a:pathLst>
                  <a:path extrusionOk="0" h="8872" w="17242">
                    <a:moveTo>
                      <a:pt x="16991" y="8202"/>
                    </a:moveTo>
                    <a:lnTo>
                      <a:pt x="16886" y="8265"/>
                    </a:lnTo>
                    <a:lnTo>
                      <a:pt x="16928" y="8286"/>
                    </a:lnTo>
                    <a:lnTo>
                      <a:pt x="16907" y="8307"/>
                    </a:lnTo>
                    <a:cubicBezTo>
                      <a:pt x="16886" y="8307"/>
                      <a:pt x="16823" y="8349"/>
                      <a:pt x="16802" y="8349"/>
                    </a:cubicBezTo>
                    <a:lnTo>
                      <a:pt x="16802" y="8307"/>
                    </a:lnTo>
                    <a:lnTo>
                      <a:pt x="16782" y="8349"/>
                    </a:lnTo>
                    <a:cubicBezTo>
                      <a:pt x="16677" y="8370"/>
                      <a:pt x="16572" y="8370"/>
                      <a:pt x="16489" y="8390"/>
                    </a:cubicBezTo>
                    <a:lnTo>
                      <a:pt x="16593" y="8286"/>
                    </a:lnTo>
                    <a:lnTo>
                      <a:pt x="16551" y="8265"/>
                    </a:lnTo>
                    <a:lnTo>
                      <a:pt x="16468" y="8307"/>
                    </a:lnTo>
                    <a:lnTo>
                      <a:pt x="16384" y="8307"/>
                    </a:lnTo>
                    <a:lnTo>
                      <a:pt x="16342" y="8349"/>
                    </a:lnTo>
                    <a:lnTo>
                      <a:pt x="16363" y="8390"/>
                    </a:lnTo>
                    <a:lnTo>
                      <a:pt x="16300" y="8453"/>
                    </a:lnTo>
                    <a:lnTo>
                      <a:pt x="16196" y="8453"/>
                    </a:lnTo>
                    <a:lnTo>
                      <a:pt x="16258" y="8495"/>
                    </a:lnTo>
                    <a:lnTo>
                      <a:pt x="16384" y="8474"/>
                    </a:lnTo>
                    <a:lnTo>
                      <a:pt x="16447" y="8411"/>
                    </a:lnTo>
                    <a:cubicBezTo>
                      <a:pt x="16489" y="8411"/>
                      <a:pt x="16551" y="8411"/>
                      <a:pt x="16614" y="8390"/>
                    </a:cubicBezTo>
                    <a:lnTo>
                      <a:pt x="16614" y="8390"/>
                    </a:lnTo>
                    <a:lnTo>
                      <a:pt x="16593" y="8411"/>
                    </a:lnTo>
                    <a:lnTo>
                      <a:pt x="16677" y="8411"/>
                    </a:lnTo>
                    <a:lnTo>
                      <a:pt x="16719" y="8474"/>
                    </a:lnTo>
                    <a:lnTo>
                      <a:pt x="16802" y="8370"/>
                    </a:lnTo>
                    <a:cubicBezTo>
                      <a:pt x="16823" y="8370"/>
                      <a:pt x="16886" y="8349"/>
                      <a:pt x="16907" y="8349"/>
                    </a:cubicBezTo>
                    <a:lnTo>
                      <a:pt x="16907" y="8370"/>
                    </a:lnTo>
                    <a:lnTo>
                      <a:pt x="17012" y="8390"/>
                    </a:lnTo>
                    <a:lnTo>
                      <a:pt x="17200" y="8307"/>
                    </a:lnTo>
                    <a:lnTo>
                      <a:pt x="17242" y="8244"/>
                    </a:lnTo>
                    <a:lnTo>
                      <a:pt x="17200" y="8202"/>
                    </a:lnTo>
                    <a:lnTo>
                      <a:pt x="17033" y="8244"/>
                    </a:lnTo>
                    <a:lnTo>
                      <a:pt x="16991" y="8202"/>
                    </a:lnTo>
                    <a:close/>
                    <a:moveTo>
                      <a:pt x="16070" y="8411"/>
                    </a:move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26" y="8475"/>
                      <a:pt x="16037" y="8501"/>
                      <a:pt x="16036" y="8525"/>
                    </a:cubicBezTo>
                    <a:lnTo>
                      <a:pt x="16036" y="8525"/>
                    </a:lnTo>
                    <a:lnTo>
                      <a:pt x="16049" y="8474"/>
                    </a:lnTo>
                    <a:lnTo>
                      <a:pt x="16133" y="8453"/>
                    </a:lnTo>
                    <a:lnTo>
                      <a:pt x="16196" y="8453"/>
                    </a:lnTo>
                    <a:lnTo>
                      <a:pt x="16237" y="8411"/>
                    </a:lnTo>
                    <a:close/>
                    <a:moveTo>
                      <a:pt x="16036" y="8525"/>
                    </a:moveTo>
                    <a:lnTo>
                      <a:pt x="16028" y="8558"/>
                    </a:lnTo>
                    <a:cubicBezTo>
                      <a:pt x="16034" y="8547"/>
                      <a:pt x="16036" y="8536"/>
                      <a:pt x="16036" y="8525"/>
                    </a:cubicBezTo>
                    <a:close/>
                    <a:moveTo>
                      <a:pt x="105" y="0"/>
                    </a:moveTo>
                    <a:lnTo>
                      <a:pt x="22" y="42"/>
                    </a:lnTo>
                    <a:lnTo>
                      <a:pt x="1" y="105"/>
                    </a:lnTo>
                    <a:lnTo>
                      <a:pt x="22" y="251"/>
                    </a:lnTo>
                    <a:lnTo>
                      <a:pt x="168" y="565"/>
                    </a:lnTo>
                    <a:lnTo>
                      <a:pt x="252" y="628"/>
                    </a:lnTo>
                    <a:lnTo>
                      <a:pt x="524" y="879"/>
                    </a:lnTo>
                    <a:lnTo>
                      <a:pt x="587" y="879"/>
                    </a:lnTo>
                    <a:lnTo>
                      <a:pt x="754" y="1067"/>
                    </a:lnTo>
                    <a:lnTo>
                      <a:pt x="838" y="1088"/>
                    </a:lnTo>
                    <a:lnTo>
                      <a:pt x="900" y="1067"/>
                    </a:lnTo>
                    <a:lnTo>
                      <a:pt x="1089" y="1214"/>
                    </a:lnTo>
                    <a:lnTo>
                      <a:pt x="1298" y="1528"/>
                    </a:lnTo>
                    <a:lnTo>
                      <a:pt x="1507" y="1716"/>
                    </a:lnTo>
                    <a:lnTo>
                      <a:pt x="1570" y="1716"/>
                    </a:lnTo>
                    <a:lnTo>
                      <a:pt x="1570" y="1883"/>
                    </a:lnTo>
                    <a:lnTo>
                      <a:pt x="1612" y="1925"/>
                    </a:lnTo>
                    <a:lnTo>
                      <a:pt x="1633" y="2092"/>
                    </a:lnTo>
                    <a:lnTo>
                      <a:pt x="1716" y="2155"/>
                    </a:lnTo>
                    <a:lnTo>
                      <a:pt x="1842" y="2155"/>
                    </a:lnTo>
                    <a:lnTo>
                      <a:pt x="2009" y="2344"/>
                    </a:lnTo>
                    <a:lnTo>
                      <a:pt x="2093" y="2406"/>
                    </a:lnTo>
                    <a:lnTo>
                      <a:pt x="2156" y="2406"/>
                    </a:lnTo>
                    <a:lnTo>
                      <a:pt x="2198" y="2448"/>
                    </a:lnTo>
                    <a:lnTo>
                      <a:pt x="2135" y="2532"/>
                    </a:lnTo>
                    <a:lnTo>
                      <a:pt x="2219" y="2616"/>
                    </a:lnTo>
                    <a:lnTo>
                      <a:pt x="2261" y="2762"/>
                    </a:lnTo>
                    <a:lnTo>
                      <a:pt x="2261" y="2783"/>
                    </a:lnTo>
                    <a:lnTo>
                      <a:pt x="2365" y="3097"/>
                    </a:lnTo>
                    <a:lnTo>
                      <a:pt x="2428" y="3264"/>
                    </a:lnTo>
                    <a:lnTo>
                      <a:pt x="2574" y="3306"/>
                    </a:lnTo>
                    <a:lnTo>
                      <a:pt x="2763" y="3411"/>
                    </a:lnTo>
                    <a:lnTo>
                      <a:pt x="2763" y="3515"/>
                    </a:lnTo>
                    <a:lnTo>
                      <a:pt x="2888" y="3787"/>
                    </a:lnTo>
                    <a:lnTo>
                      <a:pt x="3035" y="3892"/>
                    </a:lnTo>
                    <a:lnTo>
                      <a:pt x="3056" y="4185"/>
                    </a:lnTo>
                    <a:lnTo>
                      <a:pt x="3265" y="4561"/>
                    </a:lnTo>
                    <a:lnTo>
                      <a:pt x="3265" y="4729"/>
                    </a:lnTo>
                    <a:lnTo>
                      <a:pt x="3307" y="4875"/>
                    </a:lnTo>
                    <a:lnTo>
                      <a:pt x="3516" y="5043"/>
                    </a:lnTo>
                    <a:lnTo>
                      <a:pt x="3725" y="5294"/>
                    </a:lnTo>
                    <a:lnTo>
                      <a:pt x="3788" y="5440"/>
                    </a:lnTo>
                    <a:lnTo>
                      <a:pt x="3934" y="5461"/>
                    </a:lnTo>
                    <a:lnTo>
                      <a:pt x="3997" y="5545"/>
                    </a:lnTo>
                    <a:lnTo>
                      <a:pt x="4123" y="5608"/>
                    </a:lnTo>
                    <a:lnTo>
                      <a:pt x="4144" y="5775"/>
                    </a:lnTo>
                    <a:lnTo>
                      <a:pt x="4290" y="5859"/>
                    </a:lnTo>
                    <a:lnTo>
                      <a:pt x="4437" y="6005"/>
                    </a:lnTo>
                    <a:lnTo>
                      <a:pt x="4709" y="6173"/>
                    </a:lnTo>
                    <a:lnTo>
                      <a:pt x="4750" y="6298"/>
                    </a:lnTo>
                    <a:lnTo>
                      <a:pt x="4918" y="6361"/>
                    </a:lnTo>
                    <a:lnTo>
                      <a:pt x="5253" y="6633"/>
                    </a:lnTo>
                    <a:lnTo>
                      <a:pt x="5274" y="6779"/>
                    </a:lnTo>
                    <a:lnTo>
                      <a:pt x="5357" y="6800"/>
                    </a:lnTo>
                    <a:lnTo>
                      <a:pt x="5441" y="6926"/>
                    </a:lnTo>
                    <a:lnTo>
                      <a:pt x="5483" y="6884"/>
                    </a:lnTo>
                    <a:lnTo>
                      <a:pt x="5483" y="6779"/>
                    </a:lnTo>
                    <a:lnTo>
                      <a:pt x="5462" y="6717"/>
                    </a:lnTo>
                    <a:lnTo>
                      <a:pt x="5462" y="6675"/>
                    </a:lnTo>
                    <a:lnTo>
                      <a:pt x="5566" y="6696"/>
                    </a:lnTo>
                    <a:lnTo>
                      <a:pt x="5797" y="6905"/>
                    </a:lnTo>
                    <a:lnTo>
                      <a:pt x="5859" y="6884"/>
                    </a:lnTo>
                    <a:lnTo>
                      <a:pt x="5859" y="6717"/>
                    </a:lnTo>
                    <a:lnTo>
                      <a:pt x="5901" y="6633"/>
                    </a:lnTo>
                    <a:lnTo>
                      <a:pt x="5985" y="6675"/>
                    </a:lnTo>
                    <a:cubicBezTo>
                      <a:pt x="5985" y="6696"/>
                      <a:pt x="6006" y="6696"/>
                      <a:pt x="6006" y="6717"/>
                    </a:cubicBezTo>
                    <a:lnTo>
                      <a:pt x="6090" y="6842"/>
                    </a:lnTo>
                    <a:lnTo>
                      <a:pt x="6110" y="6842"/>
                    </a:lnTo>
                    <a:cubicBezTo>
                      <a:pt x="6173" y="6905"/>
                      <a:pt x="6215" y="6989"/>
                      <a:pt x="6278" y="7030"/>
                    </a:cubicBezTo>
                    <a:lnTo>
                      <a:pt x="6236" y="7051"/>
                    </a:lnTo>
                    <a:lnTo>
                      <a:pt x="6236" y="7198"/>
                    </a:lnTo>
                    <a:lnTo>
                      <a:pt x="6194" y="7323"/>
                    </a:lnTo>
                    <a:lnTo>
                      <a:pt x="6069" y="7344"/>
                    </a:lnTo>
                    <a:lnTo>
                      <a:pt x="6069" y="7449"/>
                    </a:lnTo>
                    <a:lnTo>
                      <a:pt x="5985" y="7470"/>
                    </a:lnTo>
                    <a:lnTo>
                      <a:pt x="5922" y="7428"/>
                    </a:lnTo>
                    <a:lnTo>
                      <a:pt x="5880" y="7428"/>
                    </a:lnTo>
                    <a:lnTo>
                      <a:pt x="5880" y="7512"/>
                    </a:lnTo>
                    <a:lnTo>
                      <a:pt x="5964" y="7554"/>
                    </a:lnTo>
                    <a:lnTo>
                      <a:pt x="6194" y="7554"/>
                    </a:lnTo>
                    <a:lnTo>
                      <a:pt x="6320" y="7512"/>
                    </a:lnTo>
                    <a:lnTo>
                      <a:pt x="6382" y="7616"/>
                    </a:lnTo>
                    <a:lnTo>
                      <a:pt x="6445" y="7658"/>
                    </a:lnTo>
                    <a:lnTo>
                      <a:pt x="6529" y="7637"/>
                    </a:lnTo>
                    <a:lnTo>
                      <a:pt x="6613" y="7637"/>
                    </a:lnTo>
                    <a:lnTo>
                      <a:pt x="6550" y="7679"/>
                    </a:lnTo>
                    <a:lnTo>
                      <a:pt x="6466" y="7826"/>
                    </a:lnTo>
                    <a:lnTo>
                      <a:pt x="6529" y="7867"/>
                    </a:lnTo>
                    <a:lnTo>
                      <a:pt x="6696" y="7888"/>
                    </a:lnTo>
                    <a:lnTo>
                      <a:pt x="6822" y="7951"/>
                    </a:lnTo>
                    <a:lnTo>
                      <a:pt x="6926" y="7888"/>
                    </a:lnTo>
                    <a:lnTo>
                      <a:pt x="6989" y="7951"/>
                    </a:lnTo>
                    <a:lnTo>
                      <a:pt x="7178" y="7951"/>
                    </a:lnTo>
                    <a:lnTo>
                      <a:pt x="7366" y="8077"/>
                    </a:lnTo>
                    <a:lnTo>
                      <a:pt x="7638" y="8160"/>
                    </a:lnTo>
                    <a:lnTo>
                      <a:pt x="7743" y="8035"/>
                    </a:lnTo>
                    <a:lnTo>
                      <a:pt x="7805" y="8035"/>
                    </a:lnTo>
                    <a:lnTo>
                      <a:pt x="7889" y="8139"/>
                    </a:lnTo>
                    <a:lnTo>
                      <a:pt x="7994" y="8160"/>
                    </a:lnTo>
                    <a:lnTo>
                      <a:pt x="8077" y="8077"/>
                    </a:lnTo>
                    <a:lnTo>
                      <a:pt x="8140" y="8077"/>
                    </a:lnTo>
                    <a:lnTo>
                      <a:pt x="8287" y="8181"/>
                    </a:lnTo>
                    <a:lnTo>
                      <a:pt x="8454" y="8181"/>
                    </a:lnTo>
                    <a:lnTo>
                      <a:pt x="8747" y="8370"/>
                    </a:lnTo>
                    <a:lnTo>
                      <a:pt x="9061" y="8474"/>
                    </a:lnTo>
                    <a:lnTo>
                      <a:pt x="9186" y="8390"/>
                    </a:lnTo>
                    <a:lnTo>
                      <a:pt x="9395" y="8390"/>
                    </a:lnTo>
                    <a:lnTo>
                      <a:pt x="9521" y="8495"/>
                    </a:lnTo>
                    <a:lnTo>
                      <a:pt x="9647" y="8390"/>
                    </a:lnTo>
                    <a:lnTo>
                      <a:pt x="9793" y="8411"/>
                    </a:lnTo>
                    <a:lnTo>
                      <a:pt x="9960" y="8495"/>
                    </a:lnTo>
                    <a:lnTo>
                      <a:pt x="10149" y="8495"/>
                    </a:lnTo>
                    <a:lnTo>
                      <a:pt x="10295" y="8411"/>
                    </a:lnTo>
                    <a:lnTo>
                      <a:pt x="10379" y="8411"/>
                    </a:lnTo>
                    <a:lnTo>
                      <a:pt x="10483" y="8516"/>
                    </a:lnTo>
                    <a:lnTo>
                      <a:pt x="10609" y="8558"/>
                    </a:lnTo>
                    <a:lnTo>
                      <a:pt x="10776" y="8683"/>
                    </a:lnTo>
                    <a:lnTo>
                      <a:pt x="10902" y="8662"/>
                    </a:lnTo>
                    <a:lnTo>
                      <a:pt x="10986" y="8725"/>
                    </a:lnTo>
                    <a:lnTo>
                      <a:pt x="11048" y="8704"/>
                    </a:lnTo>
                    <a:lnTo>
                      <a:pt x="11028" y="8516"/>
                    </a:lnTo>
                    <a:lnTo>
                      <a:pt x="10965" y="8474"/>
                    </a:lnTo>
                    <a:lnTo>
                      <a:pt x="11007" y="8453"/>
                    </a:lnTo>
                    <a:cubicBezTo>
                      <a:pt x="11132" y="8453"/>
                      <a:pt x="11237" y="8474"/>
                      <a:pt x="11341" y="8495"/>
                    </a:cubicBezTo>
                    <a:lnTo>
                      <a:pt x="11467" y="8579"/>
                    </a:lnTo>
                    <a:lnTo>
                      <a:pt x="11488" y="8662"/>
                    </a:lnTo>
                    <a:lnTo>
                      <a:pt x="11551" y="8579"/>
                    </a:lnTo>
                    <a:lnTo>
                      <a:pt x="11634" y="8516"/>
                    </a:lnTo>
                    <a:cubicBezTo>
                      <a:pt x="11697" y="8579"/>
                      <a:pt x="11781" y="8600"/>
                      <a:pt x="11864" y="8621"/>
                    </a:cubicBezTo>
                    <a:lnTo>
                      <a:pt x="11844" y="8662"/>
                    </a:lnTo>
                    <a:lnTo>
                      <a:pt x="11864" y="8704"/>
                    </a:lnTo>
                    <a:lnTo>
                      <a:pt x="12053" y="8767"/>
                    </a:lnTo>
                    <a:lnTo>
                      <a:pt x="12157" y="8704"/>
                    </a:lnTo>
                    <a:lnTo>
                      <a:pt x="12220" y="8725"/>
                    </a:lnTo>
                    <a:lnTo>
                      <a:pt x="12220" y="8704"/>
                    </a:lnTo>
                    <a:cubicBezTo>
                      <a:pt x="12262" y="8725"/>
                      <a:pt x="12304" y="8725"/>
                      <a:pt x="12325" y="8767"/>
                    </a:cubicBezTo>
                    <a:lnTo>
                      <a:pt x="12388" y="8809"/>
                    </a:lnTo>
                    <a:lnTo>
                      <a:pt x="12492" y="8872"/>
                    </a:lnTo>
                    <a:lnTo>
                      <a:pt x="12597" y="8830"/>
                    </a:lnTo>
                    <a:lnTo>
                      <a:pt x="12680" y="8830"/>
                    </a:lnTo>
                    <a:lnTo>
                      <a:pt x="12722" y="8872"/>
                    </a:lnTo>
                    <a:lnTo>
                      <a:pt x="12848" y="8809"/>
                    </a:lnTo>
                    <a:lnTo>
                      <a:pt x="12911" y="8725"/>
                    </a:lnTo>
                    <a:lnTo>
                      <a:pt x="13015" y="8767"/>
                    </a:lnTo>
                    <a:lnTo>
                      <a:pt x="13141" y="8704"/>
                    </a:lnTo>
                    <a:lnTo>
                      <a:pt x="13245" y="8725"/>
                    </a:lnTo>
                    <a:lnTo>
                      <a:pt x="13371" y="8621"/>
                    </a:lnTo>
                    <a:lnTo>
                      <a:pt x="13413" y="8704"/>
                    </a:lnTo>
                    <a:lnTo>
                      <a:pt x="13517" y="8683"/>
                    </a:lnTo>
                    <a:lnTo>
                      <a:pt x="13664" y="8704"/>
                    </a:lnTo>
                    <a:lnTo>
                      <a:pt x="13580" y="8662"/>
                    </a:lnTo>
                    <a:lnTo>
                      <a:pt x="13894" y="8662"/>
                    </a:lnTo>
                    <a:lnTo>
                      <a:pt x="13936" y="8683"/>
                    </a:lnTo>
                    <a:lnTo>
                      <a:pt x="13936" y="8662"/>
                    </a:lnTo>
                    <a:lnTo>
                      <a:pt x="14166" y="8662"/>
                    </a:lnTo>
                    <a:lnTo>
                      <a:pt x="14250" y="8683"/>
                    </a:lnTo>
                    <a:lnTo>
                      <a:pt x="14313" y="8683"/>
                    </a:lnTo>
                    <a:lnTo>
                      <a:pt x="14396" y="8704"/>
                    </a:lnTo>
                    <a:lnTo>
                      <a:pt x="14480" y="8683"/>
                    </a:lnTo>
                    <a:lnTo>
                      <a:pt x="14564" y="8683"/>
                    </a:lnTo>
                    <a:lnTo>
                      <a:pt x="14626" y="8725"/>
                    </a:lnTo>
                    <a:lnTo>
                      <a:pt x="14731" y="8683"/>
                    </a:lnTo>
                    <a:lnTo>
                      <a:pt x="14794" y="8704"/>
                    </a:lnTo>
                    <a:lnTo>
                      <a:pt x="14877" y="8704"/>
                    </a:lnTo>
                    <a:lnTo>
                      <a:pt x="14898" y="8683"/>
                    </a:lnTo>
                    <a:lnTo>
                      <a:pt x="15024" y="8621"/>
                    </a:lnTo>
                    <a:lnTo>
                      <a:pt x="15212" y="8662"/>
                    </a:lnTo>
                    <a:lnTo>
                      <a:pt x="15359" y="8579"/>
                    </a:lnTo>
                    <a:lnTo>
                      <a:pt x="15547" y="8579"/>
                    </a:lnTo>
                    <a:lnTo>
                      <a:pt x="15631" y="8600"/>
                    </a:lnTo>
                    <a:lnTo>
                      <a:pt x="15652" y="8579"/>
                    </a:lnTo>
                    <a:cubicBezTo>
                      <a:pt x="15683" y="8589"/>
                      <a:pt x="15714" y="8594"/>
                      <a:pt x="15748" y="8594"/>
                    </a:cubicBezTo>
                    <a:cubicBezTo>
                      <a:pt x="15782" y="8594"/>
                      <a:pt x="15819" y="8589"/>
                      <a:pt x="15861" y="8579"/>
                    </a:cubicBezTo>
                    <a:cubicBezTo>
                      <a:pt x="15882" y="8579"/>
                      <a:pt x="15924" y="8558"/>
                      <a:pt x="15945" y="8516"/>
                    </a:cubicBezTo>
                    <a:lnTo>
                      <a:pt x="15986" y="8453"/>
                    </a:lnTo>
                    <a:lnTo>
                      <a:pt x="16007" y="8443"/>
                    </a:lnTo>
                    <a:lnTo>
                      <a:pt x="16007" y="8443"/>
                    </a:lnTo>
                    <a:cubicBezTo>
                      <a:pt x="16001" y="8433"/>
                      <a:pt x="15994" y="8423"/>
                      <a:pt x="15986" y="8411"/>
                    </a:cubicBezTo>
                    <a:lnTo>
                      <a:pt x="16049" y="8390"/>
                    </a:lnTo>
                    <a:lnTo>
                      <a:pt x="16091" y="8286"/>
                    </a:lnTo>
                    <a:lnTo>
                      <a:pt x="16091" y="8181"/>
                    </a:lnTo>
                    <a:lnTo>
                      <a:pt x="15965" y="8139"/>
                    </a:lnTo>
                    <a:lnTo>
                      <a:pt x="15861" y="8202"/>
                    </a:lnTo>
                    <a:lnTo>
                      <a:pt x="15924" y="8244"/>
                    </a:lnTo>
                    <a:lnTo>
                      <a:pt x="15840" y="8349"/>
                    </a:lnTo>
                    <a:lnTo>
                      <a:pt x="15735" y="8370"/>
                    </a:lnTo>
                    <a:lnTo>
                      <a:pt x="15714" y="8390"/>
                    </a:lnTo>
                    <a:lnTo>
                      <a:pt x="15673" y="8390"/>
                    </a:lnTo>
                    <a:cubicBezTo>
                      <a:pt x="15652" y="8390"/>
                      <a:pt x="15631" y="8411"/>
                      <a:pt x="15610" y="8453"/>
                    </a:cubicBezTo>
                    <a:lnTo>
                      <a:pt x="15526" y="8453"/>
                    </a:lnTo>
                    <a:lnTo>
                      <a:pt x="15442" y="8390"/>
                    </a:lnTo>
                    <a:lnTo>
                      <a:pt x="15296" y="8390"/>
                    </a:lnTo>
                    <a:lnTo>
                      <a:pt x="15149" y="8453"/>
                    </a:lnTo>
                    <a:lnTo>
                      <a:pt x="15003" y="8349"/>
                    </a:lnTo>
                    <a:lnTo>
                      <a:pt x="14836" y="8307"/>
                    </a:lnTo>
                    <a:lnTo>
                      <a:pt x="14773" y="8349"/>
                    </a:lnTo>
                    <a:lnTo>
                      <a:pt x="14626" y="8265"/>
                    </a:lnTo>
                    <a:lnTo>
                      <a:pt x="14354" y="8307"/>
                    </a:lnTo>
                    <a:lnTo>
                      <a:pt x="14166" y="8411"/>
                    </a:lnTo>
                    <a:lnTo>
                      <a:pt x="14166" y="8453"/>
                    </a:lnTo>
                    <a:lnTo>
                      <a:pt x="13999" y="8453"/>
                    </a:lnTo>
                    <a:lnTo>
                      <a:pt x="13894" y="8411"/>
                    </a:lnTo>
                    <a:lnTo>
                      <a:pt x="13894" y="8474"/>
                    </a:lnTo>
                    <a:cubicBezTo>
                      <a:pt x="13852" y="8474"/>
                      <a:pt x="13769" y="8474"/>
                      <a:pt x="13727" y="8495"/>
                    </a:cubicBezTo>
                    <a:lnTo>
                      <a:pt x="13685" y="8453"/>
                    </a:lnTo>
                    <a:lnTo>
                      <a:pt x="13685" y="8370"/>
                    </a:lnTo>
                    <a:lnTo>
                      <a:pt x="13559" y="8349"/>
                    </a:lnTo>
                    <a:lnTo>
                      <a:pt x="13580" y="8453"/>
                    </a:lnTo>
                    <a:lnTo>
                      <a:pt x="13538" y="8474"/>
                    </a:lnTo>
                    <a:lnTo>
                      <a:pt x="13538" y="8370"/>
                    </a:lnTo>
                    <a:lnTo>
                      <a:pt x="13434" y="8286"/>
                    </a:lnTo>
                    <a:lnTo>
                      <a:pt x="13329" y="8349"/>
                    </a:lnTo>
                    <a:lnTo>
                      <a:pt x="13224" y="8265"/>
                    </a:lnTo>
                    <a:lnTo>
                      <a:pt x="13120" y="8202"/>
                    </a:lnTo>
                    <a:lnTo>
                      <a:pt x="12994" y="8286"/>
                    </a:lnTo>
                    <a:lnTo>
                      <a:pt x="12994" y="8349"/>
                    </a:lnTo>
                    <a:lnTo>
                      <a:pt x="13224" y="8411"/>
                    </a:lnTo>
                    <a:lnTo>
                      <a:pt x="13308" y="8495"/>
                    </a:lnTo>
                    <a:lnTo>
                      <a:pt x="13162" y="8495"/>
                    </a:lnTo>
                    <a:lnTo>
                      <a:pt x="13162" y="8516"/>
                    </a:lnTo>
                    <a:lnTo>
                      <a:pt x="13099" y="8579"/>
                    </a:lnTo>
                    <a:lnTo>
                      <a:pt x="13057" y="8579"/>
                    </a:lnTo>
                    <a:cubicBezTo>
                      <a:pt x="13094" y="8560"/>
                      <a:pt x="13098" y="8492"/>
                      <a:pt x="13055" y="8492"/>
                    </a:cubicBezTo>
                    <a:cubicBezTo>
                      <a:pt x="13049" y="8492"/>
                      <a:pt x="13043" y="8493"/>
                      <a:pt x="13036" y="8495"/>
                    </a:cubicBezTo>
                    <a:lnTo>
                      <a:pt x="12952" y="8495"/>
                    </a:lnTo>
                    <a:lnTo>
                      <a:pt x="12932" y="8390"/>
                    </a:lnTo>
                    <a:lnTo>
                      <a:pt x="12848" y="8370"/>
                    </a:lnTo>
                    <a:lnTo>
                      <a:pt x="12743" y="8390"/>
                    </a:lnTo>
                    <a:lnTo>
                      <a:pt x="12639" y="8370"/>
                    </a:lnTo>
                    <a:lnTo>
                      <a:pt x="12492" y="8411"/>
                    </a:lnTo>
                    <a:lnTo>
                      <a:pt x="12408" y="8516"/>
                    </a:lnTo>
                    <a:lnTo>
                      <a:pt x="12388" y="8600"/>
                    </a:lnTo>
                    <a:lnTo>
                      <a:pt x="12283" y="8600"/>
                    </a:lnTo>
                    <a:lnTo>
                      <a:pt x="12283" y="8579"/>
                    </a:lnTo>
                    <a:lnTo>
                      <a:pt x="12283" y="8558"/>
                    </a:lnTo>
                    <a:lnTo>
                      <a:pt x="12304" y="8558"/>
                    </a:lnTo>
                    <a:cubicBezTo>
                      <a:pt x="12325" y="8558"/>
                      <a:pt x="12304" y="8516"/>
                      <a:pt x="12304" y="8516"/>
                    </a:cubicBezTo>
                    <a:lnTo>
                      <a:pt x="12325" y="8495"/>
                    </a:lnTo>
                    <a:lnTo>
                      <a:pt x="12367" y="8370"/>
                    </a:lnTo>
                    <a:lnTo>
                      <a:pt x="12178" y="8307"/>
                    </a:lnTo>
                    <a:lnTo>
                      <a:pt x="12053" y="8390"/>
                    </a:lnTo>
                    <a:lnTo>
                      <a:pt x="12011" y="8516"/>
                    </a:lnTo>
                    <a:cubicBezTo>
                      <a:pt x="11885" y="8495"/>
                      <a:pt x="11781" y="8474"/>
                      <a:pt x="11676" y="8453"/>
                    </a:cubicBezTo>
                    <a:lnTo>
                      <a:pt x="11781" y="8411"/>
                    </a:lnTo>
                    <a:lnTo>
                      <a:pt x="11802" y="8349"/>
                    </a:lnTo>
                    <a:lnTo>
                      <a:pt x="11676" y="8181"/>
                    </a:lnTo>
                    <a:lnTo>
                      <a:pt x="11530" y="8160"/>
                    </a:lnTo>
                    <a:lnTo>
                      <a:pt x="11362" y="8202"/>
                    </a:lnTo>
                    <a:lnTo>
                      <a:pt x="11237" y="8181"/>
                    </a:lnTo>
                    <a:lnTo>
                      <a:pt x="11111" y="8202"/>
                    </a:lnTo>
                    <a:lnTo>
                      <a:pt x="11111" y="8244"/>
                    </a:lnTo>
                    <a:cubicBezTo>
                      <a:pt x="11069" y="8244"/>
                      <a:pt x="11069" y="8244"/>
                      <a:pt x="11048" y="8202"/>
                    </a:cubicBezTo>
                    <a:lnTo>
                      <a:pt x="11069" y="8056"/>
                    </a:lnTo>
                    <a:lnTo>
                      <a:pt x="11028" y="7972"/>
                    </a:lnTo>
                    <a:lnTo>
                      <a:pt x="10923" y="7951"/>
                    </a:lnTo>
                    <a:lnTo>
                      <a:pt x="10902" y="7930"/>
                    </a:lnTo>
                    <a:lnTo>
                      <a:pt x="10797" y="7930"/>
                    </a:lnTo>
                    <a:lnTo>
                      <a:pt x="10714" y="7972"/>
                    </a:lnTo>
                    <a:lnTo>
                      <a:pt x="10609" y="7972"/>
                    </a:lnTo>
                    <a:lnTo>
                      <a:pt x="10525" y="7930"/>
                    </a:lnTo>
                    <a:lnTo>
                      <a:pt x="10400" y="7972"/>
                    </a:lnTo>
                    <a:lnTo>
                      <a:pt x="10274" y="7930"/>
                    </a:lnTo>
                    <a:lnTo>
                      <a:pt x="10191" y="7846"/>
                    </a:lnTo>
                    <a:lnTo>
                      <a:pt x="10191" y="7763"/>
                    </a:lnTo>
                    <a:lnTo>
                      <a:pt x="10086" y="7595"/>
                    </a:lnTo>
                    <a:lnTo>
                      <a:pt x="10086" y="7449"/>
                    </a:lnTo>
                    <a:lnTo>
                      <a:pt x="9939" y="7449"/>
                    </a:lnTo>
                    <a:lnTo>
                      <a:pt x="9856" y="7470"/>
                    </a:lnTo>
                    <a:lnTo>
                      <a:pt x="9772" y="7386"/>
                    </a:lnTo>
                    <a:lnTo>
                      <a:pt x="9667" y="7386"/>
                    </a:lnTo>
                    <a:lnTo>
                      <a:pt x="9542" y="7282"/>
                    </a:lnTo>
                    <a:lnTo>
                      <a:pt x="9458" y="7240"/>
                    </a:lnTo>
                    <a:lnTo>
                      <a:pt x="9354" y="7261"/>
                    </a:lnTo>
                    <a:lnTo>
                      <a:pt x="9270" y="7261"/>
                    </a:lnTo>
                    <a:lnTo>
                      <a:pt x="9144" y="7114"/>
                    </a:lnTo>
                    <a:lnTo>
                      <a:pt x="9040" y="7114"/>
                    </a:lnTo>
                    <a:lnTo>
                      <a:pt x="9019" y="7344"/>
                    </a:lnTo>
                    <a:lnTo>
                      <a:pt x="8935" y="7449"/>
                    </a:lnTo>
                    <a:lnTo>
                      <a:pt x="8684" y="7491"/>
                    </a:lnTo>
                    <a:lnTo>
                      <a:pt x="8370" y="7449"/>
                    </a:lnTo>
                    <a:lnTo>
                      <a:pt x="8015" y="7449"/>
                    </a:lnTo>
                    <a:lnTo>
                      <a:pt x="7805" y="7365"/>
                    </a:lnTo>
                    <a:lnTo>
                      <a:pt x="7763" y="7323"/>
                    </a:lnTo>
                    <a:lnTo>
                      <a:pt x="7784" y="7219"/>
                    </a:lnTo>
                    <a:lnTo>
                      <a:pt x="7701" y="7072"/>
                    </a:lnTo>
                    <a:lnTo>
                      <a:pt x="7450" y="7051"/>
                    </a:lnTo>
                    <a:lnTo>
                      <a:pt x="7240" y="7010"/>
                    </a:lnTo>
                    <a:lnTo>
                      <a:pt x="7136" y="6926"/>
                    </a:lnTo>
                    <a:lnTo>
                      <a:pt x="6947" y="6926"/>
                    </a:lnTo>
                    <a:lnTo>
                      <a:pt x="6906" y="6968"/>
                    </a:lnTo>
                    <a:lnTo>
                      <a:pt x="6843" y="7030"/>
                    </a:lnTo>
                    <a:lnTo>
                      <a:pt x="6759" y="6947"/>
                    </a:lnTo>
                    <a:lnTo>
                      <a:pt x="6592" y="6926"/>
                    </a:lnTo>
                    <a:lnTo>
                      <a:pt x="6487" y="6926"/>
                    </a:lnTo>
                    <a:cubicBezTo>
                      <a:pt x="6403" y="6842"/>
                      <a:pt x="6320" y="6758"/>
                      <a:pt x="6278" y="6654"/>
                    </a:cubicBezTo>
                    <a:lnTo>
                      <a:pt x="6278" y="6486"/>
                    </a:lnTo>
                    <a:lnTo>
                      <a:pt x="6320" y="6173"/>
                    </a:lnTo>
                    <a:lnTo>
                      <a:pt x="6278" y="5963"/>
                    </a:lnTo>
                    <a:lnTo>
                      <a:pt x="6382" y="5712"/>
                    </a:lnTo>
                    <a:lnTo>
                      <a:pt x="6320" y="5649"/>
                    </a:lnTo>
                    <a:lnTo>
                      <a:pt x="6320" y="5461"/>
                    </a:lnTo>
                    <a:lnTo>
                      <a:pt x="6424" y="5398"/>
                    </a:lnTo>
                    <a:lnTo>
                      <a:pt x="6487" y="5336"/>
                    </a:lnTo>
                    <a:lnTo>
                      <a:pt x="6445" y="5231"/>
                    </a:lnTo>
                    <a:lnTo>
                      <a:pt x="6382" y="5168"/>
                    </a:lnTo>
                    <a:lnTo>
                      <a:pt x="6278" y="5085"/>
                    </a:lnTo>
                    <a:lnTo>
                      <a:pt x="6215" y="4959"/>
                    </a:lnTo>
                    <a:lnTo>
                      <a:pt x="6131" y="4938"/>
                    </a:lnTo>
                    <a:lnTo>
                      <a:pt x="6110" y="4854"/>
                    </a:lnTo>
                    <a:lnTo>
                      <a:pt x="6006" y="4813"/>
                    </a:lnTo>
                    <a:lnTo>
                      <a:pt x="5818" y="4833"/>
                    </a:lnTo>
                    <a:lnTo>
                      <a:pt x="5713" y="4813"/>
                    </a:lnTo>
                    <a:lnTo>
                      <a:pt x="5692" y="4624"/>
                    </a:lnTo>
                    <a:lnTo>
                      <a:pt x="5608" y="4520"/>
                    </a:lnTo>
                    <a:lnTo>
                      <a:pt x="5546" y="4561"/>
                    </a:lnTo>
                    <a:lnTo>
                      <a:pt x="5587" y="4457"/>
                    </a:lnTo>
                    <a:lnTo>
                      <a:pt x="5483" y="4415"/>
                    </a:lnTo>
                    <a:lnTo>
                      <a:pt x="5462" y="4122"/>
                    </a:lnTo>
                    <a:lnTo>
                      <a:pt x="5336" y="4185"/>
                    </a:lnTo>
                    <a:lnTo>
                      <a:pt x="5274" y="4122"/>
                    </a:lnTo>
                    <a:lnTo>
                      <a:pt x="5043" y="4122"/>
                    </a:lnTo>
                    <a:lnTo>
                      <a:pt x="4855" y="3996"/>
                    </a:lnTo>
                    <a:lnTo>
                      <a:pt x="4855" y="3892"/>
                    </a:lnTo>
                    <a:lnTo>
                      <a:pt x="4960" y="3850"/>
                    </a:lnTo>
                    <a:lnTo>
                      <a:pt x="5085" y="3766"/>
                    </a:lnTo>
                    <a:lnTo>
                      <a:pt x="5002" y="3704"/>
                    </a:lnTo>
                    <a:lnTo>
                      <a:pt x="4876" y="3745"/>
                    </a:lnTo>
                    <a:lnTo>
                      <a:pt x="4813" y="3704"/>
                    </a:lnTo>
                    <a:lnTo>
                      <a:pt x="4667" y="3766"/>
                    </a:lnTo>
                    <a:lnTo>
                      <a:pt x="4750" y="3683"/>
                    </a:lnTo>
                    <a:lnTo>
                      <a:pt x="4876" y="3578"/>
                    </a:lnTo>
                    <a:lnTo>
                      <a:pt x="5064" y="3557"/>
                    </a:lnTo>
                    <a:lnTo>
                      <a:pt x="5043" y="3432"/>
                    </a:lnTo>
                    <a:lnTo>
                      <a:pt x="4855" y="3222"/>
                    </a:lnTo>
                    <a:lnTo>
                      <a:pt x="4750" y="3222"/>
                    </a:lnTo>
                    <a:lnTo>
                      <a:pt x="4625" y="3285"/>
                    </a:lnTo>
                    <a:lnTo>
                      <a:pt x="4478" y="3369"/>
                    </a:lnTo>
                    <a:lnTo>
                      <a:pt x="4332" y="3369"/>
                    </a:lnTo>
                    <a:lnTo>
                      <a:pt x="4416" y="3348"/>
                    </a:lnTo>
                    <a:lnTo>
                      <a:pt x="4457" y="3285"/>
                    </a:lnTo>
                    <a:lnTo>
                      <a:pt x="4520" y="3264"/>
                    </a:lnTo>
                    <a:lnTo>
                      <a:pt x="4562" y="3180"/>
                    </a:lnTo>
                    <a:lnTo>
                      <a:pt x="4541" y="3097"/>
                    </a:lnTo>
                    <a:lnTo>
                      <a:pt x="4416" y="3055"/>
                    </a:lnTo>
                    <a:lnTo>
                      <a:pt x="4206" y="3055"/>
                    </a:lnTo>
                    <a:lnTo>
                      <a:pt x="4081" y="2929"/>
                    </a:lnTo>
                    <a:lnTo>
                      <a:pt x="4081" y="2846"/>
                    </a:lnTo>
                    <a:lnTo>
                      <a:pt x="4039" y="2678"/>
                    </a:lnTo>
                    <a:lnTo>
                      <a:pt x="3809" y="2448"/>
                    </a:lnTo>
                    <a:lnTo>
                      <a:pt x="3725" y="2427"/>
                    </a:lnTo>
                    <a:lnTo>
                      <a:pt x="3662" y="2448"/>
                    </a:lnTo>
                    <a:lnTo>
                      <a:pt x="3558" y="2364"/>
                    </a:lnTo>
                    <a:lnTo>
                      <a:pt x="3516" y="2155"/>
                    </a:lnTo>
                    <a:lnTo>
                      <a:pt x="3369" y="2009"/>
                    </a:lnTo>
                    <a:lnTo>
                      <a:pt x="3160" y="1883"/>
                    </a:lnTo>
                    <a:lnTo>
                      <a:pt x="3035" y="1883"/>
                    </a:lnTo>
                    <a:lnTo>
                      <a:pt x="2993" y="1925"/>
                    </a:lnTo>
                    <a:lnTo>
                      <a:pt x="2930" y="1883"/>
                    </a:lnTo>
                    <a:lnTo>
                      <a:pt x="2888" y="1716"/>
                    </a:lnTo>
                    <a:lnTo>
                      <a:pt x="2825" y="1800"/>
                    </a:lnTo>
                    <a:lnTo>
                      <a:pt x="2763" y="1716"/>
                    </a:lnTo>
                    <a:lnTo>
                      <a:pt x="2763" y="1528"/>
                    </a:lnTo>
                    <a:lnTo>
                      <a:pt x="2658" y="1402"/>
                    </a:lnTo>
                    <a:lnTo>
                      <a:pt x="2533" y="1381"/>
                    </a:lnTo>
                    <a:lnTo>
                      <a:pt x="2470" y="1297"/>
                    </a:lnTo>
                    <a:lnTo>
                      <a:pt x="2135" y="1088"/>
                    </a:lnTo>
                    <a:lnTo>
                      <a:pt x="2030" y="1088"/>
                    </a:lnTo>
                    <a:lnTo>
                      <a:pt x="1905" y="942"/>
                    </a:lnTo>
                    <a:lnTo>
                      <a:pt x="1779" y="900"/>
                    </a:lnTo>
                    <a:lnTo>
                      <a:pt x="1737" y="837"/>
                    </a:lnTo>
                    <a:lnTo>
                      <a:pt x="1716" y="649"/>
                    </a:lnTo>
                    <a:lnTo>
                      <a:pt x="1612" y="586"/>
                    </a:lnTo>
                    <a:lnTo>
                      <a:pt x="1528" y="460"/>
                    </a:lnTo>
                    <a:lnTo>
                      <a:pt x="1486" y="439"/>
                    </a:lnTo>
                    <a:lnTo>
                      <a:pt x="1403" y="272"/>
                    </a:lnTo>
                    <a:lnTo>
                      <a:pt x="1277" y="230"/>
                    </a:lnTo>
                    <a:lnTo>
                      <a:pt x="1152" y="230"/>
                    </a:lnTo>
                    <a:lnTo>
                      <a:pt x="1068" y="251"/>
                    </a:lnTo>
                    <a:lnTo>
                      <a:pt x="1005" y="209"/>
                    </a:lnTo>
                    <a:lnTo>
                      <a:pt x="859" y="209"/>
                    </a:lnTo>
                    <a:lnTo>
                      <a:pt x="670" y="251"/>
                    </a:lnTo>
                    <a:lnTo>
                      <a:pt x="587" y="209"/>
                    </a:lnTo>
                    <a:lnTo>
                      <a:pt x="336" y="21"/>
                    </a:lnTo>
                    <a:lnTo>
                      <a:pt x="10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34" name="Google Shape;1334;p34"/>
            <p:cNvSpPr/>
            <p:nvPr/>
          </p:nvSpPr>
          <p:spPr>
            <a:xfrm>
              <a:off x="4437231" y="3100607"/>
              <a:ext cx="29912" cy="37370"/>
            </a:xfrm>
            <a:custGeom>
              <a:rect b="b" l="l" r="r" t="t"/>
              <a:pathLst>
                <a:path extrusionOk="0" h="3286" w="2512">
                  <a:moveTo>
                    <a:pt x="126" y="0"/>
                  </a:moveTo>
                  <a:lnTo>
                    <a:pt x="42" y="84"/>
                  </a:lnTo>
                  <a:lnTo>
                    <a:pt x="0" y="210"/>
                  </a:lnTo>
                  <a:lnTo>
                    <a:pt x="126" y="419"/>
                  </a:lnTo>
                  <a:lnTo>
                    <a:pt x="189" y="879"/>
                  </a:lnTo>
                  <a:lnTo>
                    <a:pt x="251" y="1047"/>
                  </a:lnTo>
                  <a:lnTo>
                    <a:pt x="314" y="1172"/>
                  </a:lnTo>
                  <a:lnTo>
                    <a:pt x="314" y="1360"/>
                  </a:lnTo>
                  <a:lnTo>
                    <a:pt x="251" y="1402"/>
                  </a:lnTo>
                  <a:lnTo>
                    <a:pt x="293" y="1507"/>
                  </a:lnTo>
                  <a:lnTo>
                    <a:pt x="356" y="1611"/>
                  </a:lnTo>
                  <a:lnTo>
                    <a:pt x="335" y="1674"/>
                  </a:lnTo>
                  <a:lnTo>
                    <a:pt x="419" y="1758"/>
                  </a:lnTo>
                  <a:lnTo>
                    <a:pt x="565" y="1863"/>
                  </a:lnTo>
                  <a:lnTo>
                    <a:pt x="649" y="2009"/>
                  </a:lnTo>
                  <a:lnTo>
                    <a:pt x="754" y="2072"/>
                  </a:lnTo>
                  <a:lnTo>
                    <a:pt x="837" y="2176"/>
                  </a:lnTo>
                  <a:lnTo>
                    <a:pt x="754" y="2281"/>
                  </a:lnTo>
                  <a:lnTo>
                    <a:pt x="733" y="2344"/>
                  </a:lnTo>
                  <a:lnTo>
                    <a:pt x="816" y="2407"/>
                  </a:lnTo>
                  <a:lnTo>
                    <a:pt x="1005" y="2490"/>
                  </a:lnTo>
                  <a:lnTo>
                    <a:pt x="1193" y="2616"/>
                  </a:lnTo>
                  <a:lnTo>
                    <a:pt x="1172" y="2720"/>
                  </a:lnTo>
                  <a:lnTo>
                    <a:pt x="1339" y="2867"/>
                  </a:lnTo>
                  <a:lnTo>
                    <a:pt x="1486" y="2867"/>
                  </a:lnTo>
                  <a:lnTo>
                    <a:pt x="1528" y="2909"/>
                  </a:lnTo>
                  <a:lnTo>
                    <a:pt x="1611" y="3013"/>
                  </a:lnTo>
                  <a:lnTo>
                    <a:pt x="1800" y="3118"/>
                  </a:lnTo>
                  <a:lnTo>
                    <a:pt x="1988" y="3139"/>
                  </a:lnTo>
                  <a:lnTo>
                    <a:pt x="2051" y="3223"/>
                  </a:lnTo>
                  <a:lnTo>
                    <a:pt x="2197" y="3264"/>
                  </a:lnTo>
                  <a:lnTo>
                    <a:pt x="2218" y="3244"/>
                  </a:lnTo>
                  <a:lnTo>
                    <a:pt x="2281" y="3285"/>
                  </a:lnTo>
                  <a:lnTo>
                    <a:pt x="2386" y="3223"/>
                  </a:lnTo>
                  <a:lnTo>
                    <a:pt x="2386" y="3181"/>
                  </a:lnTo>
                  <a:lnTo>
                    <a:pt x="2344" y="3181"/>
                  </a:lnTo>
                  <a:lnTo>
                    <a:pt x="2386" y="3118"/>
                  </a:lnTo>
                  <a:lnTo>
                    <a:pt x="2323" y="3076"/>
                  </a:lnTo>
                  <a:lnTo>
                    <a:pt x="2407" y="3118"/>
                  </a:lnTo>
                  <a:lnTo>
                    <a:pt x="2407" y="3181"/>
                  </a:lnTo>
                  <a:lnTo>
                    <a:pt x="2407" y="3223"/>
                  </a:lnTo>
                  <a:lnTo>
                    <a:pt x="2511" y="3244"/>
                  </a:lnTo>
                  <a:lnTo>
                    <a:pt x="2511" y="3118"/>
                  </a:lnTo>
                  <a:lnTo>
                    <a:pt x="2386" y="2846"/>
                  </a:lnTo>
                  <a:lnTo>
                    <a:pt x="2344" y="2846"/>
                  </a:lnTo>
                  <a:lnTo>
                    <a:pt x="2344" y="2804"/>
                  </a:lnTo>
                  <a:lnTo>
                    <a:pt x="2323" y="2762"/>
                  </a:lnTo>
                  <a:lnTo>
                    <a:pt x="2281" y="2741"/>
                  </a:lnTo>
                  <a:lnTo>
                    <a:pt x="2239" y="2553"/>
                  </a:lnTo>
                  <a:lnTo>
                    <a:pt x="2281" y="2511"/>
                  </a:lnTo>
                  <a:lnTo>
                    <a:pt x="2239" y="2448"/>
                  </a:lnTo>
                  <a:lnTo>
                    <a:pt x="2176" y="2448"/>
                  </a:lnTo>
                  <a:lnTo>
                    <a:pt x="2009" y="2344"/>
                  </a:lnTo>
                  <a:lnTo>
                    <a:pt x="1967" y="2197"/>
                  </a:lnTo>
                  <a:lnTo>
                    <a:pt x="1967" y="1904"/>
                  </a:lnTo>
                  <a:lnTo>
                    <a:pt x="1904" y="1821"/>
                  </a:lnTo>
                  <a:lnTo>
                    <a:pt x="1904" y="1716"/>
                  </a:lnTo>
                  <a:lnTo>
                    <a:pt x="1925" y="1674"/>
                  </a:lnTo>
                  <a:lnTo>
                    <a:pt x="1904" y="1381"/>
                  </a:lnTo>
                  <a:lnTo>
                    <a:pt x="1967" y="1339"/>
                  </a:lnTo>
                  <a:lnTo>
                    <a:pt x="1904" y="1088"/>
                  </a:lnTo>
                  <a:lnTo>
                    <a:pt x="1779" y="879"/>
                  </a:lnTo>
                  <a:lnTo>
                    <a:pt x="1360" y="461"/>
                  </a:lnTo>
                  <a:lnTo>
                    <a:pt x="1277" y="314"/>
                  </a:lnTo>
                  <a:lnTo>
                    <a:pt x="1235" y="335"/>
                  </a:lnTo>
                  <a:lnTo>
                    <a:pt x="1172" y="398"/>
                  </a:lnTo>
                  <a:lnTo>
                    <a:pt x="1088" y="398"/>
                  </a:lnTo>
                  <a:lnTo>
                    <a:pt x="1067" y="419"/>
                  </a:lnTo>
                  <a:lnTo>
                    <a:pt x="1067" y="523"/>
                  </a:lnTo>
                  <a:lnTo>
                    <a:pt x="984" y="565"/>
                  </a:lnTo>
                  <a:lnTo>
                    <a:pt x="921" y="523"/>
                  </a:lnTo>
                  <a:lnTo>
                    <a:pt x="816" y="523"/>
                  </a:lnTo>
                  <a:lnTo>
                    <a:pt x="670" y="628"/>
                  </a:lnTo>
                  <a:lnTo>
                    <a:pt x="523" y="607"/>
                  </a:lnTo>
                  <a:lnTo>
                    <a:pt x="523" y="523"/>
                  </a:lnTo>
                  <a:lnTo>
                    <a:pt x="607" y="440"/>
                  </a:lnTo>
                  <a:lnTo>
                    <a:pt x="607" y="251"/>
                  </a:lnTo>
                  <a:lnTo>
                    <a:pt x="544" y="189"/>
                  </a:lnTo>
                  <a:lnTo>
                    <a:pt x="419" y="189"/>
                  </a:lnTo>
                  <a:lnTo>
                    <a:pt x="398" y="126"/>
                  </a:lnTo>
                  <a:lnTo>
                    <a:pt x="231" y="84"/>
                  </a:lnTo>
                  <a:lnTo>
                    <a:pt x="1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34"/>
            <p:cNvSpPr/>
            <p:nvPr/>
          </p:nvSpPr>
          <p:spPr>
            <a:xfrm>
              <a:off x="4503746" y="3099174"/>
              <a:ext cx="65289" cy="42135"/>
            </a:xfrm>
            <a:custGeom>
              <a:rect b="b" l="l" r="r" t="t"/>
              <a:pathLst>
                <a:path extrusionOk="0" h="3705" w="5483">
                  <a:moveTo>
                    <a:pt x="4186" y="1"/>
                  </a:moveTo>
                  <a:lnTo>
                    <a:pt x="4144" y="22"/>
                  </a:lnTo>
                  <a:lnTo>
                    <a:pt x="4165" y="126"/>
                  </a:lnTo>
                  <a:lnTo>
                    <a:pt x="4039" y="252"/>
                  </a:lnTo>
                  <a:lnTo>
                    <a:pt x="3976" y="231"/>
                  </a:lnTo>
                  <a:lnTo>
                    <a:pt x="4039" y="126"/>
                  </a:lnTo>
                  <a:lnTo>
                    <a:pt x="4018" y="43"/>
                  </a:lnTo>
                  <a:lnTo>
                    <a:pt x="3935" y="43"/>
                  </a:lnTo>
                  <a:lnTo>
                    <a:pt x="3851" y="273"/>
                  </a:lnTo>
                  <a:lnTo>
                    <a:pt x="3767" y="315"/>
                  </a:lnTo>
                  <a:lnTo>
                    <a:pt x="3642" y="587"/>
                  </a:lnTo>
                  <a:lnTo>
                    <a:pt x="3642" y="754"/>
                  </a:lnTo>
                  <a:lnTo>
                    <a:pt x="3432" y="963"/>
                  </a:lnTo>
                  <a:lnTo>
                    <a:pt x="3328" y="963"/>
                  </a:lnTo>
                  <a:lnTo>
                    <a:pt x="3140" y="1005"/>
                  </a:lnTo>
                  <a:lnTo>
                    <a:pt x="3098" y="1089"/>
                  </a:lnTo>
                  <a:lnTo>
                    <a:pt x="3181" y="1089"/>
                  </a:lnTo>
                  <a:lnTo>
                    <a:pt x="3119" y="1152"/>
                  </a:lnTo>
                  <a:lnTo>
                    <a:pt x="3181" y="1173"/>
                  </a:lnTo>
                  <a:lnTo>
                    <a:pt x="3307" y="1152"/>
                  </a:lnTo>
                  <a:lnTo>
                    <a:pt x="3244" y="1214"/>
                  </a:lnTo>
                  <a:lnTo>
                    <a:pt x="3181" y="1277"/>
                  </a:lnTo>
                  <a:lnTo>
                    <a:pt x="3140" y="1298"/>
                  </a:lnTo>
                  <a:lnTo>
                    <a:pt x="3140" y="1319"/>
                  </a:lnTo>
                  <a:lnTo>
                    <a:pt x="3223" y="1528"/>
                  </a:lnTo>
                  <a:lnTo>
                    <a:pt x="3181" y="1633"/>
                  </a:lnTo>
                  <a:lnTo>
                    <a:pt x="3098" y="1591"/>
                  </a:lnTo>
                  <a:lnTo>
                    <a:pt x="3098" y="1465"/>
                  </a:lnTo>
                  <a:lnTo>
                    <a:pt x="3077" y="1361"/>
                  </a:lnTo>
                  <a:lnTo>
                    <a:pt x="3035" y="1361"/>
                  </a:lnTo>
                  <a:lnTo>
                    <a:pt x="3035" y="1319"/>
                  </a:lnTo>
                  <a:lnTo>
                    <a:pt x="2993" y="1319"/>
                  </a:lnTo>
                  <a:lnTo>
                    <a:pt x="2930" y="1424"/>
                  </a:lnTo>
                  <a:lnTo>
                    <a:pt x="2972" y="1675"/>
                  </a:lnTo>
                  <a:lnTo>
                    <a:pt x="2909" y="1717"/>
                  </a:lnTo>
                  <a:lnTo>
                    <a:pt x="2805" y="1612"/>
                  </a:lnTo>
                  <a:lnTo>
                    <a:pt x="2700" y="1465"/>
                  </a:lnTo>
                  <a:lnTo>
                    <a:pt x="2658" y="1465"/>
                  </a:lnTo>
                  <a:lnTo>
                    <a:pt x="2554" y="1403"/>
                  </a:lnTo>
                  <a:lnTo>
                    <a:pt x="2470" y="1507"/>
                  </a:lnTo>
                  <a:lnTo>
                    <a:pt x="2470" y="1633"/>
                  </a:lnTo>
                  <a:lnTo>
                    <a:pt x="2344" y="1779"/>
                  </a:lnTo>
                  <a:lnTo>
                    <a:pt x="2261" y="1884"/>
                  </a:lnTo>
                  <a:lnTo>
                    <a:pt x="2093" y="2030"/>
                  </a:lnTo>
                  <a:lnTo>
                    <a:pt x="2072" y="2135"/>
                  </a:lnTo>
                  <a:lnTo>
                    <a:pt x="1926" y="2323"/>
                  </a:lnTo>
                  <a:lnTo>
                    <a:pt x="1779" y="2449"/>
                  </a:lnTo>
                  <a:lnTo>
                    <a:pt x="1319" y="2554"/>
                  </a:lnTo>
                  <a:lnTo>
                    <a:pt x="1256" y="2574"/>
                  </a:lnTo>
                  <a:lnTo>
                    <a:pt x="1298" y="2742"/>
                  </a:lnTo>
                  <a:lnTo>
                    <a:pt x="1340" y="2784"/>
                  </a:lnTo>
                  <a:lnTo>
                    <a:pt x="1256" y="2763"/>
                  </a:lnTo>
                  <a:lnTo>
                    <a:pt x="1173" y="2826"/>
                  </a:lnTo>
                  <a:lnTo>
                    <a:pt x="1047" y="2846"/>
                  </a:lnTo>
                  <a:lnTo>
                    <a:pt x="984" y="2888"/>
                  </a:lnTo>
                  <a:lnTo>
                    <a:pt x="943" y="3035"/>
                  </a:lnTo>
                  <a:lnTo>
                    <a:pt x="943" y="3181"/>
                  </a:lnTo>
                  <a:lnTo>
                    <a:pt x="838" y="3349"/>
                  </a:lnTo>
                  <a:lnTo>
                    <a:pt x="838" y="3370"/>
                  </a:lnTo>
                  <a:lnTo>
                    <a:pt x="629" y="3349"/>
                  </a:lnTo>
                  <a:lnTo>
                    <a:pt x="399" y="3265"/>
                  </a:lnTo>
                  <a:lnTo>
                    <a:pt x="210" y="3265"/>
                  </a:lnTo>
                  <a:lnTo>
                    <a:pt x="168" y="3181"/>
                  </a:lnTo>
                  <a:lnTo>
                    <a:pt x="64" y="3056"/>
                  </a:lnTo>
                  <a:lnTo>
                    <a:pt x="1" y="3077"/>
                  </a:lnTo>
                  <a:lnTo>
                    <a:pt x="127" y="3286"/>
                  </a:lnTo>
                  <a:lnTo>
                    <a:pt x="315" y="3411"/>
                  </a:lnTo>
                  <a:lnTo>
                    <a:pt x="357" y="3474"/>
                  </a:lnTo>
                  <a:lnTo>
                    <a:pt x="482" y="3579"/>
                  </a:lnTo>
                  <a:lnTo>
                    <a:pt x="503" y="3683"/>
                  </a:lnTo>
                  <a:lnTo>
                    <a:pt x="608" y="3704"/>
                  </a:lnTo>
                  <a:lnTo>
                    <a:pt x="775" y="3662"/>
                  </a:lnTo>
                  <a:lnTo>
                    <a:pt x="796" y="3579"/>
                  </a:lnTo>
                  <a:lnTo>
                    <a:pt x="922" y="3600"/>
                  </a:lnTo>
                  <a:lnTo>
                    <a:pt x="1005" y="3558"/>
                  </a:lnTo>
                  <a:lnTo>
                    <a:pt x="1319" y="3579"/>
                  </a:lnTo>
                  <a:lnTo>
                    <a:pt x="1654" y="3453"/>
                  </a:lnTo>
                  <a:lnTo>
                    <a:pt x="1738" y="3370"/>
                  </a:lnTo>
                  <a:lnTo>
                    <a:pt x="2031" y="3370"/>
                  </a:lnTo>
                  <a:lnTo>
                    <a:pt x="2156" y="3411"/>
                  </a:lnTo>
                  <a:lnTo>
                    <a:pt x="2198" y="3495"/>
                  </a:lnTo>
                  <a:lnTo>
                    <a:pt x="2344" y="3495"/>
                  </a:lnTo>
                  <a:lnTo>
                    <a:pt x="2575" y="3370"/>
                  </a:lnTo>
                  <a:lnTo>
                    <a:pt x="2868" y="3307"/>
                  </a:lnTo>
                  <a:lnTo>
                    <a:pt x="2826" y="3244"/>
                  </a:lnTo>
                  <a:lnTo>
                    <a:pt x="3077" y="2888"/>
                  </a:lnTo>
                  <a:lnTo>
                    <a:pt x="3140" y="2637"/>
                  </a:lnTo>
                  <a:lnTo>
                    <a:pt x="3328" y="2365"/>
                  </a:lnTo>
                  <a:lnTo>
                    <a:pt x="3453" y="1926"/>
                  </a:lnTo>
                  <a:lnTo>
                    <a:pt x="3453" y="1842"/>
                  </a:lnTo>
                  <a:lnTo>
                    <a:pt x="3516" y="1737"/>
                  </a:lnTo>
                  <a:lnTo>
                    <a:pt x="3516" y="1675"/>
                  </a:lnTo>
                  <a:lnTo>
                    <a:pt x="3621" y="1528"/>
                  </a:lnTo>
                  <a:lnTo>
                    <a:pt x="3725" y="1570"/>
                  </a:lnTo>
                  <a:lnTo>
                    <a:pt x="4165" y="1570"/>
                  </a:lnTo>
                  <a:lnTo>
                    <a:pt x="4228" y="1612"/>
                  </a:lnTo>
                  <a:lnTo>
                    <a:pt x="4374" y="1612"/>
                  </a:lnTo>
                  <a:lnTo>
                    <a:pt x="4500" y="1633"/>
                  </a:lnTo>
                  <a:lnTo>
                    <a:pt x="4500" y="1591"/>
                  </a:lnTo>
                  <a:lnTo>
                    <a:pt x="4667" y="1675"/>
                  </a:lnTo>
                  <a:lnTo>
                    <a:pt x="4751" y="1696"/>
                  </a:lnTo>
                  <a:lnTo>
                    <a:pt x="4876" y="1633"/>
                  </a:lnTo>
                  <a:lnTo>
                    <a:pt x="5023" y="1612"/>
                  </a:lnTo>
                  <a:lnTo>
                    <a:pt x="5023" y="1528"/>
                  </a:lnTo>
                  <a:lnTo>
                    <a:pt x="4876" y="1403"/>
                  </a:lnTo>
                  <a:lnTo>
                    <a:pt x="4876" y="1277"/>
                  </a:lnTo>
                  <a:lnTo>
                    <a:pt x="4918" y="1214"/>
                  </a:lnTo>
                  <a:lnTo>
                    <a:pt x="5169" y="1256"/>
                  </a:lnTo>
                  <a:lnTo>
                    <a:pt x="5357" y="1193"/>
                  </a:lnTo>
                  <a:lnTo>
                    <a:pt x="5483" y="1089"/>
                  </a:lnTo>
                  <a:lnTo>
                    <a:pt x="5441" y="1005"/>
                  </a:lnTo>
                  <a:lnTo>
                    <a:pt x="5357" y="1005"/>
                  </a:lnTo>
                  <a:lnTo>
                    <a:pt x="5232" y="984"/>
                  </a:lnTo>
                  <a:lnTo>
                    <a:pt x="5127" y="880"/>
                  </a:lnTo>
                  <a:lnTo>
                    <a:pt x="5023" y="901"/>
                  </a:lnTo>
                  <a:lnTo>
                    <a:pt x="4897" y="775"/>
                  </a:lnTo>
                  <a:lnTo>
                    <a:pt x="4813" y="775"/>
                  </a:lnTo>
                  <a:lnTo>
                    <a:pt x="4709" y="859"/>
                  </a:lnTo>
                  <a:lnTo>
                    <a:pt x="4667" y="796"/>
                  </a:lnTo>
                  <a:lnTo>
                    <a:pt x="4792" y="691"/>
                  </a:lnTo>
                  <a:lnTo>
                    <a:pt x="4709" y="629"/>
                  </a:lnTo>
                  <a:lnTo>
                    <a:pt x="4688" y="649"/>
                  </a:lnTo>
                  <a:lnTo>
                    <a:pt x="4604" y="754"/>
                  </a:lnTo>
                  <a:lnTo>
                    <a:pt x="4562" y="670"/>
                  </a:lnTo>
                  <a:lnTo>
                    <a:pt x="4500" y="670"/>
                  </a:lnTo>
                  <a:lnTo>
                    <a:pt x="4500" y="482"/>
                  </a:lnTo>
                  <a:lnTo>
                    <a:pt x="4604" y="461"/>
                  </a:lnTo>
                  <a:lnTo>
                    <a:pt x="4604" y="377"/>
                  </a:lnTo>
                  <a:lnTo>
                    <a:pt x="4458" y="273"/>
                  </a:lnTo>
                  <a:lnTo>
                    <a:pt x="4437" y="336"/>
                  </a:lnTo>
                  <a:lnTo>
                    <a:pt x="4290" y="231"/>
                  </a:lnTo>
                  <a:lnTo>
                    <a:pt x="4290" y="64"/>
                  </a:lnTo>
                  <a:lnTo>
                    <a:pt x="41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34"/>
            <p:cNvSpPr/>
            <p:nvPr/>
          </p:nvSpPr>
          <p:spPr>
            <a:xfrm>
              <a:off x="4442708" y="2983061"/>
              <a:ext cx="56823" cy="104945"/>
            </a:xfrm>
            <a:custGeom>
              <a:rect b="b" l="l" r="r" t="t"/>
              <a:pathLst>
                <a:path extrusionOk="0" h="9228" w="4772">
                  <a:moveTo>
                    <a:pt x="1821" y="0"/>
                  </a:moveTo>
                  <a:lnTo>
                    <a:pt x="1737" y="84"/>
                  </a:lnTo>
                  <a:lnTo>
                    <a:pt x="1591" y="84"/>
                  </a:lnTo>
                  <a:lnTo>
                    <a:pt x="1465" y="126"/>
                  </a:lnTo>
                  <a:lnTo>
                    <a:pt x="1507" y="314"/>
                  </a:lnTo>
                  <a:lnTo>
                    <a:pt x="1298" y="398"/>
                  </a:lnTo>
                  <a:lnTo>
                    <a:pt x="1193" y="314"/>
                  </a:lnTo>
                  <a:lnTo>
                    <a:pt x="1026" y="377"/>
                  </a:lnTo>
                  <a:lnTo>
                    <a:pt x="1026" y="440"/>
                  </a:lnTo>
                  <a:lnTo>
                    <a:pt x="900" y="502"/>
                  </a:lnTo>
                  <a:lnTo>
                    <a:pt x="879" y="419"/>
                  </a:lnTo>
                  <a:lnTo>
                    <a:pt x="796" y="419"/>
                  </a:lnTo>
                  <a:lnTo>
                    <a:pt x="733" y="502"/>
                  </a:lnTo>
                  <a:lnTo>
                    <a:pt x="607" y="398"/>
                  </a:lnTo>
                  <a:lnTo>
                    <a:pt x="524" y="440"/>
                  </a:lnTo>
                  <a:lnTo>
                    <a:pt x="503" y="544"/>
                  </a:lnTo>
                  <a:lnTo>
                    <a:pt x="419" y="544"/>
                  </a:lnTo>
                  <a:lnTo>
                    <a:pt x="377" y="523"/>
                  </a:lnTo>
                  <a:lnTo>
                    <a:pt x="398" y="440"/>
                  </a:lnTo>
                  <a:lnTo>
                    <a:pt x="315" y="419"/>
                  </a:lnTo>
                  <a:lnTo>
                    <a:pt x="189" y="481"/>
                  </a:lnTo>
                  <a:lnTo>
                    <a:pt x="147" y="523"/>
                  </a:lnTo>
                  <a:lnTo>
                    <a:pt x="105" y="586"/>
                  </a:lnTo>
                  <a:lnTo>
                    <a:pt x="63" y="607"/>
                  </a:lnTo>
                  <a:lnTo>
                    <a:pt x="1" y="628"/>
                  </a:lnTo>
                  <a:lnTo>
                    <a:pt x="63" y="712"/>
                  </a:lnTo>
                  <a:lnTo>
                    <a:pt x="252" y="795"/>
                  </a:lnTo>
                  <a:lnTo>
                    <a:pt x="356" y="942"/>
                  </a:lnTo>
                  <a:lnTo>
                    <a:pt x="461" y="1025"/>
                  </a:lnTo>
                  <a:lnTo>
                    <a:pt x="482" y="1151"/>
                  </a:lnTo>
                  <a:lnTo>
                    <a:pt x="419" y="1235"/>
                  </a:lnTo>
                  <a:lnTo>
                    <a:pt x="628" y="1423"/>
                  </a:lnTo>
                  <a:lnTo>
                    <a:pt x="733" y="1632"/>
                  </a:lnTo>
                  <a:lnTo>
                    <a:pt x="984" y="1632"/>
                  </a:lnTo>
                  <a:lnTo>
                    <a:pt x="1131" y="1674"/>
                  </a:lnTo>
                  <a:lnTo>
                    <a:pt x="1256" y="1590"/>
                  </a:lnTo>
                  <a:lnTo>
                    <a:pt x="1423" y="1590"/>
                  </a:lnTo>
                  <a:lnTo>
                    <a:pt x="1507" y="1695"/>
                  </a:lnTo>
                  <a:lnTo>
                    <a:pt x="1654" y="1737"/>
                  </a:lnTo>
                  <a:lnTo>
                    <a:pt x="1675" y="1841"/>
                  </a:lnTo>
                  <a:lnTo>
                    <a:pt x="1654" y="1946"/>
                  </a:lnTo>
                  <a:lnTo>
                    <a:pt x="1842" y="1988"/>
                  </a:lnTo>
                  <a:lnTo>
                    <a:pt x="1842" y="2072"/>
                  </a:lnTo>
                  <a:lnTo>
                    <a:pt x="1758" y="2092"/>
                  </a:lnTo>
                  <a:lnTo>
                    <a:pt x="1675" y="2302"/>
                  </a:lnTo>
                  <a:lnTo>
                    <a:pt x="1633" y="2385"/>
                  </a:lnTo>
                  <a:lnTo>
                    <a:pt x="1507" y="2385"/>
                  </a:lnTo>
                  <a:lnTo>
                    <a:pt x="1340" y="2469"/>
                  </a:lnTo>
                  <a:lnTo>
                    <a:pt x="1256" y="2469"/>
                  </a:lnTo>
                  <a:lnTo>
                    <a:pt x="1256" y="2532"/>
                  </a:lnTo>
                  <a:lnTo>
                    <a:pt x="1403" y="2699"/>
                  </a:lnTo>
                  <a:lnTo>
                    <a:pt x="1319" y="2783"/>
                  </a:lnTo>
                  <a:lnTo>
                    <a:pt x="1340" y="2846"/>
                  </a:lnTo>
                  <a:lnTo>
                    <a:pt x="1423" y="2846"/>
                  </a:lnTo>
                  <a:lnTo>
                    <a:pt x="1507" y="3013"/>
                  </a:lnTo>
                  <a:lnTo>
                    <a:pt x="1675" y="3013"/>
                  </a:lnTo>
                  <a:lnTo>
                    <a:pt x="1863" y="3118"/>
                  </a:lnTo>
                  <a:lnTo>
                    <a:pt x="1968" y="3118"/>
                  </a:lnTo>
                  <a:lnTo>
                    <a:pt x="2114" y="3327"/>
                  </a:lnTo>
                  <a:lnTo>
                    <a:pt x="2281" y="3411"/>
                  </a:lnTo>
                  <a:lnTo>
                    <a:pt x="2407" y="3557"/>
                  </a:lnTo>
                  <a:lnTo>
                    <a:pt x="2386" y="3641"/>
                  </a:lnTo>
                  <a:lnTo>
                    <a:pt x="2574" y="3850"/>
                  </a:lnTo>
                  <a:lnTo>
                    <a:pt x="2616" y="3976"/>
                  </a:lnTo>
                  <a:lnTo>
                    <a:pt x="2700" y="4038"/>
                  </a:lnTo>
                  <a:lnTo>
                    <a:pt x="2825" y="4038"/>
                  </a:lnTo>
                  <a:lnTo>
                    <a:pt x="2909" y="4143"/>
                  </a:lnTo>
                  <a:lnTo>
                    <a:pt x="2909" y="4206"/>
                  </a:lnTo>
                  <a:lnTo>
                    <a:pt x="2993" y="4289"/>
                  </a:lnTo>
                  <a:lnTo>
                    <a:pt x="3035" y="4289"/>
                  </a:lnTo>
                  <a:lnTo>
                    <a:pt x="3118" y="4310"/>
                  </a:lnTo>
                  <a:lnTo>
                    <a:pt x="3097" y="4415"/>
                  </a:lnTo>
                  <a:lnTo>
                    <a:pt x="3139" y="4478"/>
                  </a:lnTo>
                  <a:lnTo>
                    <a:pt x="3286" y="4478"/>
                  </a:lnTo>
                  <a:lnTo>
                    <a:pt x="3348" y="4582"/>
                  </a:lnTo>
                  <a:lnTo>
                    <a:pt x="3411" y="4603"/>
                  </a:lnTo>
                  <a:lnTo>
                    <a:pt x="3516" y="4561"/>
                  </a:lnTo>
                  <a:lnTo>
                    <a:pt x="3558" y="4624"/>
                  </a:lnTo>
                  <a:lnTo>
                    <a:pt x="3495" y="4708"/>
                  </a:lnTo>
                  <a:lnTo>
                    <a:pt x="3453" y="4875"/>
                  </a:lnTo>
                  <a:lnTo>
                    <a:pt x="3516" y="4938"/>
                  </a:lnTo>
                  <a:lnTo>
                    <a:pt x="3600" y="4938"/>
                  </a:lnTo>
                  <a:lnTo>
                    <a:pt x="3600" y="5105"/>
                  </a:lnTo>
                  <a:lnTo>
                    <a:pt x="3432" y="5231"/>
                  </a:lnTo>
                  <a:lnTo>
                    <a:pt x="3453" y="5357"/>
                  </a:lnTo>
                  <a:lnTo>
                    <a:pt x="3495" y="5440"/>
                  </a:lnTo>
                  <a:lnTo>
                    <a:pt x="3516" y="5629"/>
                  </a:lnTo>
                  <a:lnTo>
                    <a:pt x="3411" y="5670"/>
                  </a:lnTo>
                  <a:lnTo>
                    <a:pt x="3390" y="5670"/>
                  </a:lnTo>
                  <a:lnTo>
                    <a:pt x="3453" y="5859"/>
                  </a:lnTo>
                  <a:lnTo>
                    <a:pt x="3558" y="5921"/>
                  </a:lnTo>
                  <a:lnTo>
                    <a:pt x="3662" y="6152"/>
                  </a:lnTo>
                  <a:lnTo>
                    <a:pt x="3641" y="6340"/>
                  </a:lnTo>
                  <a:lnTo>
                    <a:pt x="3662" y="6445"/>
                  </a:lnTo>
                  <a:lnTo>
                    <a:pt x="3641" y="6591"/>
                  </a:lnTo>
                  <a:lnTo>
                    <a:pt x="3662" y="6717"/>
                  </a:lnTo>
                  <a:lnTo>
                    <a:pt x="3558" y="6905"/>
                  </a:lnTo>
                  <a:lnTo>
                    <a:pt x="3495" y="6926"/>
                  </a:lnTo>
                  <a:lnTo>
                    <a:pt x="3453" y="7010"/>
                  </a:lnTo>
                  <a:lnTo>
                    <a:pt x="3307" y="7072"/>
                  </a:lnTo>
                  <a:lnTo>
                    <a:pt x="3139" y="7177"/>
                  </a:lnTo>
                  <a:lnTo>
                    <a:pt x="3076" y="7282"/>
                  </a:lnTo>
                  <a:lnTo>
                    <a:pt x="2867" y="7282"/>
                  </a:lnTo>
                  <a:lnTo>
                    <a:pt x="2763" y="7344"/>
                  </a:lnTo>
                  <a:lnTo>
                    <a:pt x="2784" y="7554"/>
                  </a:lnTo>
                  <a:lnTo>
                    <a:pt x="2909" y="7595"/>
                  </a:lnTo>
                  <a:lnTo>
                    <a:pt x="3014" y="7700"/>
                  </a:lnTo>
                  <a:lnTo>
                    <a:pt x="2993" y="7763"/>
                  </a:lnTo>
                  <a:lnTo>
                    <a:pt x="3035" y="7909"/>
                  </a:lnTo>
                  <a:lnTo>
                    <a:pt x="2867" y="7909"/>
                  </a:lnTo>
                  <a:lnTo>
                    <a:pt x="2825" y="7826"/>
                  </a:lnTo>
                  <a:lnTo>
                    <a:pt x="2721" y="7763"/>
                  </a:lnTo>
                  <a:lnTo>
                    <a:pt x="2449" y="7826"/>
                  </a:lnTo>
                  <a:lnTo>
                    <a:pt x="2386" y="7805"/>
                  </a:lnTo>
                  <a:lnTo>
                    <a:pt x="2260" y="7805"/>
                  </a:lnTo>
                  <a:lnTo>
                    <a:pt x="2198" y="7951"/>
                  </a:lnTo>
                  <a:lnTo>
                    <a:pt x="2072" y="7972"/>
                  </a:lnTo>
                  <a:lnTo>
                    <a:pt x="1968" y="8118"/>
                  </a:lnTo>
                  <a:lnTo>
                    <a:pt x="1988" y="8139"/>
                  </a:lnTo>
                  <a:lnTo>
                    <a:pt x="1988" y="8244"/>
                  </a:lnTo>
                  <a:lnTo>
                    <a:pt x="1988" y="8265"/>
                  </a:lnTo>
                  <a:lnTo>
                    <a:pt x="2093" y="8286"/>
                  </a:lnTo>
                  <a:lnTo>
                    <a:pt x="2156" y="8265"/>
                  </a:lnTo>
                  <a:lnTo>
                    <a:pt x="2198" y="8286"/>
                  </a:lnTo>
                  <a:lnTo>
                    <a:pt x="2281" y="8265"/>
                  </a:lnTo>
                  <a:lnTo>
                    <a:pt x="2407" y="8286"/>
                  </a:lnTo>
                  <a:lnTo>
                    <a:pt x="2491" y="8265"/>
                  </a:lnTo>
                  <a:lnTo>
                    <a:pt x="2449" y="8328"/>
                  </a:lnTo>
                  <a:lnTo>
                    <a:pt x="2281" y="8453"/>
                  </a:lnTo>
                  <a:lnTo>
                    <a:pt x="2198" y="8579"/>
                  </a:lnTo>
                  <a:lnTo>
                    <a:pt x="2198" y="8767"/>
                  </a:lnTo>
                  <a:lnTo>
                    <a:pt x="2177" y="8851"/>
                  </a:lnTo>
                  <a:lnTo>
                    <a:pt x="2240" y="8851"/>
                  </a:lnTo>
                  <a:lnTo>
                    <a:pt x="2198" y="8872"/>
                  </a:lnTo>
                  <a:lnTo>
                    <a:pt x="2198" y="9018"/>
                  </a:lnTo>
                  <a:lnTo>
                    <a:pt x="2281" y="9081"/>
                  </a:lnTo>
                  <a:lnTo>
                    <a:pt x="2344" y="9060"/>
                  </a:lnTo>
                  <a:lnTo>
                    <a:pt x="2344" y="9060"/>
                  </a:lnTo>
                  <a:lnTo>
                    <a:pt x="2281" y="9123"/>
                  </a:lnTo>
                  <a:lnTo>
                    <a:pt x="2177" y="9165"/>
                  </a:lnTo>
                  <a:lnTo>
                    <a:pt x="2072" y="9227"/>
                  </a:lnTo>
                  <a:lnTo>
                    <a:pt x="2240" y="9227"/>
                  </a:lnTo>
                  <a:lnTo>
                    <a:pt x="2470" y="9123"/>
                  </a:lnTo>
                  <a:lnTo>
                    <a:pt x="2470" y="9102"/>
                  </a:lnTo>
                  <a:lnTo>
                    <a:pt x="2491" y="9102"/>
                  </a:lnTo>
                  <a:lnTo>
                    <a:pt x="2574" y="9018"/>
                  </a:lnTo>
                  <a:lnTo>
                    <a:pt x="2595" y="8914"/>
                  </a:lnTo>
                  <a:lnTo>
                    <a:pt x="2616" y="8851"/>
                  </a:lnTo>
                  <a:lnTo>
                    <a:pt x="2700" y="8872"/>
                  </a:lnTo>
                  <a:lnTo>
                    <a:pt x="2721" y="8851"/>
                  </a:lnTo>
                  <a:lnTo>
                    <a:pt x="2867" y="8746"/>
                  </a:lnTo>
                  <a:lnTo>
                    <a:pt x="2909" y="8746"/>
                  </a:lnTo>
                  <a:lnTo>
                    <a:pt x="2930" y="8683"/>
                  </a:lnTo>
                  <a:lnTo>
                    <a:pt x="2993" y="8662"/>
                  </a:lnTo>
                  <a:lnTo>
                    <a:pt x="2972" y="8600"/>
                  </a:lnTo>
                  <a:lnTo>
                    <a:pt x="2972" y="8579"/>
                  </a:lnTo>
                  <a:lnTo>
                    <a:pt x="2930" y="8495"/>
                  </a:lnTo>
                  <a:lnTo>
                    <a:pt x="2993" y="8495"/>
                  </a:lnTo>
                  <a:lnTo>
                    <a:pt x="3035" y="8558"/>
                  </a:lnTo>
                  <a:lnTo>
                    <a:pt x="3097" y="8579"/>
                  </a:lnTo>
                  <a:lnTo>
                    <a:pt x="3139" y="8537"/>
                  </a:lnTo>
                  <a:lnTo>
                    <a:pt x="3139" y="8453"/>
                  </a:lnTo>
                  <a:lnTo>
                    <a:pt x="3035" y="8349"/>
                  </a:lnTo>
                  <a:lnTo>
                    <a:pt x="3160" y="8453"/>
                  </a:lnTo>
                  <a:lnTo>
                    <a:pt x="3244" y="8390"/>
                  </a:lnTo>
                  <a:lnTo>
                    <a:pt x="3223" y="8286"/>
                  </a:lnTo>
                  <a:lnTo>
                    <a:pt x="3244" y="8244"/>
                  </a:lnTo>
                  <a:lnTo>
                    <a:pt x="3097" y="8181"/>
                  </a:lnTo>
                  <a:lnTo>
                    <a:pt x="3160" y="8181"/>
                  </a:lnTo>
                  <a:lnTo>
                    <a:pt x="3223" y="8160"/>
                  </a:lnTo>
                  <a:lnTo>
                    <a:pt x="3223" y="8139"/>
                  </a:lnTo>
                  <a:lnTo>
                    <a:pt x="3139" y="8077"/>
                  </a:lnTo>
                  <a:lnTo>
                    <a:pt x="3244" y="8118"/>
                  </a:lnTo>
                  <a:lnTo>
                    <a:pt x="3286" y="8077"/>
                  </a:lnTo>
                  <a:lnTo>
                    <a:pt x="3307" y="8014"/>
                  </a:lnTo>
                  <a:lnTo>
                    <a:pt x="3307" y="8077"/>
                  </a:lnTo>
                  <a:lnTo>
                    <a:pt x="3286" y="8160"/>
                  </a:lnTo>
                  <a:lnTo>
                    <a:pt x="3307" y="8160"/>
                  </a:lnTo>
                  <a:lnTo>
                    <a:pt x="3411" y="8139"/>
                  </a:lnTo>
                  <a:lnTo>
                    <a:pt x="3495" y="8181"/>
                  </a:lnTo>
                  <a:lnTo>
                    <a:pt x="3620" y="8160"/>
                  </a:lnTo>
                  <a:lnTo>
                    <a:pt x="3872" y="8014"/>
                  </a:lnTo>
                  <a:lnTo>
                    <a:pt x="3955" y="7951"/>
                  </a:lnTo>
                  <a:lnTo>
                    <a:pt x="4060" y="7951"/>
                  </a:lnTo>
                  <a:lnTo>
                    <a:pt x="4060" y="7846"/>
                  </a:lnTo>
                  <a:lnTo>
                    <a:pt x="4164" y="7763"/>
                  </a:lnTo>
                  <a:lnTo>
                    <a:pt x="4269" y="7721"/>
                  </a:lnTo>
                  <a:lnTo>
                    <a:pt x="4395" y="7595"/>
                  </a:lnTo>
                  <a:lnTo>
                    <a:pt x="4457" y="7554"/>
                  </a:lnTo>
                  <a:lnTo>
                    <a:pt x="4478" y="7428"/>
                  </a:lnTo>
                  <a:lnTo>
                    <a:pt x="4541" y="7407"/>
                  </a:lnTo>
                  <a:lnTo>
                    <a:pt x="4604" y="7323"/>
                  </a:lnTo>
                  <a:lnTo>
                    <a:pt x="4583" y="7282"/>
                  </a:lnTo>
                  <a:lnTo>
                    <a:pt x="4604" y="7177"/>
                  </a:lnTo>
                  <a:lnTo>
                    <a:pt x="4541" y="7072"/>
                  </a:lnTo>
                  <a:lnTo>
                    <a:pt x="4646" y="6989"/>
                  </a:lnTo>
                  <a:lnTo>
                    <a:pt x="4646" y="6905"/>
                  </a:lnTo>
                  <a:lnTo>
                    <a:pt x="4688" y="6884"/>
                  </a:lnTo>
                  <a:lnTo>
                    <a:pt x="4688" y="6821"/>
                  </a:lnTo>
                  <a:lnTo>
                    <a:pt x="4646" y="6758"/>
                  </a:lnTo>
                  <a:lnTo>
                    <a:pt x="4646" y="6675"/>
                  </a:lnTo>
                  <a:lnTo>
                    <a:pt x="4688" y="6654"/>
                  </a:lnTo>
                  <a:lnTo>
                    <a:pt x="4709" y="6696"/>
                  </a:lnTo>
                  <a:lnTo>
                    <a:pt x="4709" y="6717"/>
                  </a:lnTo>
                  <a:lnTo>
                    <a:pt x="4729" y="6717"/>
                  </a:lnTo>
                  <a:lnTo>
                    <a:pt x="4771" y="6654"/>
                  </a:lnTo>
                  <a:lnTo>
                    <a:pt x="4688" y="6507"/>
                  </a:lnTo>
                  <a:lnTo>
                    <a:pt x="4667" y="6445"/>
                  </a:lnTo>
                  <a:lnTo>
                    <a:pt x="4604" y="6403"/>
                  </a:lnTo>
                  <a:lnTo>
                    <a:pt x="4604" y="6361"/>
                  </a:lnTo>
                  <a:lnTo>
                    <a:pt x="4583" y="6194"/>
                  </a:lnTo>
                  <a:lnTo>
                    <a:pt x="4604" y="6173"/>
                  </a:lnTo>
                  <a:lnTo>
                    <a:pt x="4562" y="6068"/>
                  </a:lnTo>
                  <a:lnTo>
                    <a:pt x="4583" y="6026"/>
                  </a:lnTo>
                  <a:lnTo>
                    <a:pt x="4583" y="5921"/>
                  </a:lnTo>
                  <a:lnTo>
                    <a:pt x="4541" y="5859"/>
                  </a:lnTo>
                  <a:lnTo>
                    <a:pt x="4499" y="5670"/>
                  </a:lnTo>
                  <a:lnTo>
                    <a:pt x="4457" y="5649"/>
                  </a:lnTo>
                  <a:lnTo>
                    <a:pt x="4437" y="5440"/>
                  </a:lnTo>
                  <a:lnTo>
                    <a:pt x="4332" y="5315"/>
                  </a:lnTo>
                  <a:lnTo>
                    <a:pt x="4353" y="5252"/>
                  </a:lnTo>
                  <a:lnTo>
                    <a:pt x="4332" y="5210"/>
                  </a:lnTo>
                  <a:lnTo>
                    <a:pt x="4332" y="5147"/>
                  </a:lnTo>
                  <a:lnTo>
                    <a:pt x="4185" y="5022"/>
                  </a:lnTo>
                  <a:lnTo>
                    <a:pt x="4185" y="4938"/>
                  </a:lnTo>
                  <a:lnTo>
                    <a:pt x="4164" y="4938"/>
                  </a:lnTo>
                  <a:lnTo>
                    <a:pt x="4144" y="4833"/>
                  </a:lnTo>
                  <a:lnTo>
                    <a:pt x="4060" y="4708"/>
                  </a:lnTo>
                  <a:lnTo>
                    <a:pt x="3809" y="4499"/>
                  </a:lnTo>
                  <a:lnTo>
                    <a:pt x="3746" y="4394"/>
                  </a:lnTo>
                  <a:lnTo>
                    <a:pt x="3453" y="4185"/>
                  </a:lnTo>
                  <a:lnTo>
                    <a:pt x="3139" y="4038"/>
                  </a:lnTo>
                  <a:lnTo>
                    <a:pt x="3139" y="3976"/>
                  </a:lnTo>
                  <a:lnTo>
                    <a:pt x="3014" y="3934"/>
                  </a:lnTo>
                  <a:lnTo>
                    <a:pt x="2784" y="3745"/>
                  </a:lnTo>
                  <a:lnTo>
                    <a:pt x="2763" y="3662"/>
                  </a:lnTo>
                  <a:lnTo>
                    <a:pt x="2721" y="3536"/>
                  </a:lnTo>
                  <a:lnTo>
                    <a:pt x="2721" y="3473"/>
                  </a:lnTo>
                  <a:lnTo>
                    <a:pt x="2721" y="3432"/>
                  </a:lnTo>
                  <a:lnTo>
                    <a:pt x="2679" y="3306"/>
                  </a:lnTo>
                  <a:lnTo>
                    <a:pt x="2595" y="3306"/>
                  </a:lnTo>
                  <a:lnTo>
                    <a:pt x="2470" y="3139"/>
                  </a:lnTo>
                  <a:lnTo>
                    <a:pt x="2281" y="3055"/>
                  </a:lnTo>
                  <a:lnTo>
                    <a:pt x="2177" y="3034"/>
                  </a:lnTo>
                  <a:lnTo>
                    <a:pt x="2281" y="2992"/>
                  </a:lnTo>
                  <a:lnTo>
                    <a:pt x="2281" y="2929"/>
                  </a:lnTo>
                  <a:lnTo>
                    <a:pt x="2177" y="2825"/>
                  </a:lnTo>
                  <a:lnTo>
                    <a:pt x="2240" y="2720"/>
                  </a:lnTo>
                  <a:lnTo>
                    <a:pt x="2281" y="2532"/>
                  </a:lnTo>
                  <a:lnTo>
                    <a:pt x="2260" y="2490"/>
                  </a:lnTo>
                  <a:lnTo>
                    <a:pt x="2198" y="2490"/>
                  </a:lnTo>
                  <a:lnTo>
                    <a:pt x="2198" y="2385"/>
                  </a:lnTo>
                  <a:lnTo>
                    <a:pt x="2260" y="2323"/>
                  </a:lnTo>
                  <a:lnTo>
                    <a:pt x="2281" y="2218"/>
                  </a:lnTo>
                  <a:lnTo>
                    <a:pt x="2344" y="2197"/>
                  </a:lnTo>
                  <a:lnTo>
                    <a:pt x="2365" y="2155"/>
                  </a:lnTo>
                  <a:lnTo>
                    <a:pt x="2386" y="2176"/>
                  </a:lnTo>
                  <a:lnTo>
                    <a:pt x="2449" y="2176"/>
                  </a:lnTo>
                  <a:lnTo>
                    <a:pt x="2553" y="2051"/>
                  </a:lnTo>
                  <a:lnTo>
                    <a:pt x="2574" y="2051"/>
                  </a:lnTo>
                  <a:lnTo>
                    <a:pt x="2616" y="1988"/>
                  </a:lnTo>
                  <a:lnTo>
                    <a:pt x="2574" y="1904"/>
                  </a:lnTo>
                  <a:lnTo>
                    <a:pt x="2595" y="1883"/>
                  </a:lnTo>
                  <a:lnTo>
                    <a:pt x="2595" y="1800"/>
                  </a:lnTo>
                  <a:lnTo>
                    <a:pt x="2595" y="1737"/>
                  </a:lnTo>
                  <a:lnTo>
                    <a:pt x="2574" y="1674"/>
                  </a:lnTo>
                  <a:lnTo>
                    <a:pt x="2616" y="1632"/>
                  </a:lnTo>
                  <a:lnTo>
                    <a:pt x="2616" y="1548"/>
                  </a:lnTo>
                  <a:lnTo>
                    <a:pt x="2679" y="1548"/>
                  </a:lnTo>
                  <a:lnTo>
                    <a:pt x="2700" y="1590"/>
                  </a:lnTo>
                  <a:lnTo>
                    <a:pt x="2721" y="1590"/>
                  </a:lnTo>
                  <a:lnTo>
                    <a:pt x="2804" y="1548"/>
                  </a:lnTo>
                  <a:lnTo>
                    <a:pt x="2888" y="1528"/>
                  </a:lnTo>
                  <a:lnTo>
                    <a:pt x="2930" y="1548"/>
                  </a:lnTo>
                  <a:lnTo>
                    <a:pt x="2972" y="1528"/>
                  </a:lnTo>
                  <a:lnTo>
                    <a:pt x="3014" y="1465"/>
                  </a:lnTo>
                  <a:lnTo>
                    <a:pt x="2993" y="1381"/>
                  </a:lnTo>
                  <a:lnTo>
                    <a:pt x="3014" y="1339"/>
                  </a:lnTo>
                  <a:lnTo>
                    <a:pt x="3118" y="1318"/>
                  </a:lnTo>
                  <a:lnTo>
                    <a:pt x="3223" y="1339"/>
                  </a:lnTo>
                  <a:lnTo>
                    <a:pt x="3328" y="1256"/>
                  </a:lnTo>
                  <a:lnTo>
                    <a:pt x="3390" y="1256"/>
                  </a:lnTo>
                  <a:lnTo>
                    <a:pt x="3432" y="1235"/>
                  </a:lnTo>
                  <a:lnTo>
                    <a:pt x="3495" y="1172"/>
                  </a:lnTo>
                  <a:lnTo>
                    <a:pt x="3453" y="1130"/>
                  </a:lnTo>
                  <a:lnTo>
                    <a:pt x="3348" y="1067"/>
                  </a:lnTo>
                  <a:lnTo>
                    <a:pt x="3286" y="1109"/>
                  </a:lnTo>
                  <a:lnTo>
                    <a:pt x="3223" y="1046"/>
                  </a:lnTo>
                  <a:lnTo>
                    <a:pt x="3118" y="1109"/>
                  </a:lnTo>
                  <a:lnTo>
                    <a:pt x="3014" y="1025"/>
                  </a:lnTo>
                  <a:lnTo>
                    <a:pt x="2888" y="1004"/>
                  </a:lnTo>
                  <a:lnTo>
                    <a:pt x="2867" y="900"/>
                  </a:lnTo>
                  <a:lnTo>
                    <a:pt x="2616" y="816"/>
                  </a:lnTo>
                  <a:lnTo>
                    <a:pt x="2595" y="712"/>
                  </a:lnTo>
                  <a:lnTo>
                    <a:pt x="2512" y="691"/>
                  </a:lnTo>
                  <a:lnTo>
                    <a:pt x="2574" y="481"/>
                  </a:lnTo>
                  <a:lnTo>
                    <a:pt x="2679" y="440"/>
                  </a:lnTo>
                  <a:lnTo>
                    <a:pt x="2679" y="335"/>
                  </a:lnTo>
                  <a:lnTo>
                    <a:pt x="2595" y="272"/>
                  </a:lnTo>
                  <a:lnTo>
                    <a:pt x="2449" y="314"/>
                  </a:lnTo>
                  <a:lnTo>
                    <a:pt x="2386" y="272"/>
                  </a:lnTo>
                  <a:lnTo>
                    <a:pt x="2114" y="272"/>
                  </a:lnTo>
                  <a:lnTo>
                    <a:pt x="2072" y="188"/>
                  </a:lnTo>
                  <a:lnTo>
                    <a:pt x="1947" y="168"/>
                  </a:lnTo>
                  <a:lnTo>
                    <a:pt x="1947" y="84"/>
                  </a:lnTo>
                  <a:lnTo>
                    <a:pt x="182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34"/>
            <p:cNvSpPr/>
            <p:nvPr/>
          </p:nvSpPr>
          <p:spPr>
            <a:xfrm>
              <a:off x="4450186" y="3045644"/>
              <a:ext cx="36139" cy="29750"/>
            </a:xfrm>
            <a:custGeom>
              <a:rect b="b" l="l" r="r" t="t"/>
              <a:pathLst>
                <a:path extrusionOk="0" h="2616" w="3035">
                  <a:moveTo>
                    <a:pt x="2407" y="0"/>
                  </a:moveTo>
                  <a:lnTo>
                    <a:pt x="2239" y="42"/>
                  </a:lnTo>
                  <a:lnTo>
                    <a:pt x="2135" y="126"/>
                  </a:lnTo>
                  <a:lnTo>
                    <a:pt x="2260" y="251"/>
                  </a:lnTo>
                  <a:lnTo>
                    <a:pt x="2239" y="356"/>
                  </a:lnTo>
                  <a:lnTo>
                    <a:pt x="2260" y="460"/>
                  </a:lnTo>
                  <a:lnTo>
                    <a:pt x="2260" y="544"/>
                  </a:lnTo>
                  <a:lnTo>
                    <a:pt x="2072" y="481"/>
                  </a:lnTo>
                  <a:lnTo>
                    <a:pt x="1967" y="314"/>
                  </a:lnTo>
                  <a:lnTo>
                    <a:pt x="1821" y="314"/>
                  </a:lnTo>
                  <a:lnTo>
                    <a:pt x="1758" y="230"/>
                  </a:lnTo>
                  <a:lnTo>
                    <a:pt x="1632" y="126"/>
                  </a:lnTo>
                  <a:lnTo>
                    <a:pt x="1549" y="167"/>
                  </a:lnTo>
                  <a:lnTo>
                    <a:pt x="1444" y="105"/>
                  </a:lnTo>
                  <a:lnTo>
                    <a:pt x="1298" y="126"/>
                  </a:lnTo>
                  <a:lnTo>
                    <a:pt x="1151" y="63"/>
                  </a:lnTo>
                  <a:lnTo>
                    <a:pt x="1026" y="63"/>
                  </a:lnTo>
                  <a:lnTo>
                    <a:pt x="879" y="146"/>
                  </a:lnTo>
                  <a:lnTo>
                    <a:pt x="816" y="105"/>
                  </a:lnTo>
                  <a:lnTo>
                    <a:pt x="670" y="105"/>
                  </a:lnTo>
                  <a:lnTo>
                    <a:pt x="398" y="167"/>
                  </a:lnTo>
                  <a:lnTo>
                    <a:pt x="272" y="167"/>
                  </a:lnTo>
                  <a:lnTo>
                    <a:pt x="168" y="335"/>
                  </a:lnTo>
                  <a:lnTo>
                    <a:pt x="105" y="523"/>
                  </a:lnTo>
                  <a:lnTo>
                    <a:pt x="42" y="649"/>
                  </a:lnTo>
                  <a:lnTo>
                    <a:pt x="0" y="858"/>
                  </a:lnTo>
                  <a:lnTo>
                    <a:pt x="63" y="1088"/>
                  </a:lnTo>
                  <a:lnTo>
                    <a:pt x="168" y="1151"/>
                  </a:lnTo>
                  <a:lnTo>
                    <a:pt x="210" y="1255"/>
                  </a:lnTo>
                  <a:lnTo>
                    <a:pt x="189" y="1486"/>
                  </a:lnTo>
                  <a:lnTo>
                    <a:pt x="189" y="1569"/>
                  </a:lnTo>
                  <a:lnTo>
                    <a:pt x="272" y="1632"/>
                  </a:lnTo>
                  <a:lnTo>
                    <a:pt x="272" y="1779"/>
                  </a:lnTo>
                  <a:lnTo>
                    <a:pt x="356" y="1820"/>
                  </a:lnTo>
                  <a:lnTo>
                    <a:pt x="356" y="1925"/>
                  </a:lnTo>
                  <a:lnTo>
                    <a:pt x="419" y="2051"/>
                  </a:lnTo>
                  <a:lnTo>
                    <a:pt x="482" y="2030"/>
                  </a:lnTo>
                  <a:lnTo>
                    <a:pt x="523" y="2113"/>
                  </a:lnTo>
                  <a:lnTo>
                    <a:pt x="503" y="2218"/>
                  </a:lnTo>
                  <a:lnTo>
                    <a:pt x="565" y="2260"/>
                  </a:lnTo>
                  <a:lnTo>
                    <a:pt x="565" y="2364"/>
                  </a:lnTo>
                  <a:lnTo>
                    <a:pt x="733" y="2364"/>
                  </a:lnTo>
                  <a:lnTo>
                    <a:pt x="733" y="2260"/>
                  </a:lnTo>
                  <a:lnTo>
                    <a:pt x="795" y="2218"/>
                  </a:lnTo>
                  <a:lnTo>
                    <a:pt x="837" y="2155"/>
                  </a:lnTo>
                  <a:lnTo>
                    <a:pt x="837" y="2239"/>
                  </a:lnTo>
                  <a:lnTo>
                    <a:pt x="900" y="2323"/>
                  </a:lnTo>
                  <a:lnTo>
                    <a:pt x="879" y="2406"/>
                  </a:lnTo>
                  <a:lnTo>
                    <a:pt x="816" y="2469"/>
                  </a:lnTo>
                  <a:lnTo>
                    <a:pt x="837" y="2553"/>
                  </a:lnTo>
                  <a:lnTo>
                    <a:pt x="879" y="2574"/>
                  </a:lnTo>
                  <a:lnTo>
                    <a:pt x="921" y="2574"/>
                  </a:lnTo>
                  <a:lnTo>
                    <a:pt x="1026" y="2511"/>
                  </a:lnTo>
                  <a:lnTo>
                    <a:pt x="1026" y="2469"/>
                  </a:lnTo>
                  <a:lnTo>
                    <a:pt x="1088" y="2532"/>
                  </a:lnTo>
                  <a:lnTo>
                    <a:pt x="1214" y="2553"/>
                  </a:lnTo>
                  <a:lnTo>
                    <a:pt x="1235" y="2532"/>
                  </a:lnTo>
                  <a:lnTo>
                    <a:pt x="1340" y="2615"/>
                  </a:lnTo>
                  <a:lnTo>
                    <a:pt x="1444" y="2469"/>
                  </a:lnTo>
                  <a:lnTo>
                    <a:pt x="1570" y="2448"/>
                  </a:lnTo>
                  <a:lnTo>
                    <a:pt x="1632" y="2302"/>
                  </a:lnTo>
                  <a:lnTo>
                    <a:pt x="1758" y="2302"/>
                  </a:lnTo>
                  <a:lnTo>
                    <a:pt x="1821" y="2323"/>
                  </a:lnTo>
                  <a:lnTo>
                    <a:pt x="2093" y="2260"/>
                  </a:lnTo>
                  <a:lnTo>
                    <a:pt x="2197" y="2323"/>
                  </a:lnTo>
                  <a:lnTo>
                    <a:pt x="2239" y="2406"/>
                  </a:lnTo>
                  <a:lnTo>
                    <a:pt x="2407" y="2406"/>
                  </a:lnTo>
                  <a:lnTo>
                    <a:pt x="2365" y="2260"/>
                  </a:lnTo>
                  <a:lnTo>
                    <a:pt x="2386" y="2197"/>
                  </a:lnTo>
                  <a:lnTo>
                    <a:pt x="2281" y="2092"/>
                  </a:lnTo>
                  <a:lnTo>
                    <a:pt x="2156" y="2051"/>
                  </a:lnTo>
                  <a:lnTo>
                    <a:pt x="2135" y="1841"/>
                  </a:lnTo>
                  <a:lnTo>
                    <a:pt x="2239" y="1779"/>
                  </a:lnTo>
                  <a:lnTo>
                    <a:pt x="2448" y="1779"/>
                  </a:lnTo>
                  <a:lnTo>
                    <a:pt x="2511" y="1674"/>
                  </a:lnTo>
                  <a:lnTo>
                    <a:pt x="2679" y="1569"/>
                  </a:lnTo>
                  <a:lnTo>
                    <a:pt x="2825" y="1507"/>
                  </a:lnTo>
                  <a:lnTo>
                    <a:pt x="2867" y="1423"/>
                  </a:lnTo>
                  <a:lnTo>
                    <a:pt x="2930" y="1402"/>
                  </a:lnTo>
                  <a:lnTo>
                    <a:pt x="3034" y="1214"/>
                  </a:lnTo>
                  <a:lnTo>
                    <a:pt x="3013" y="1088"/>
                  </a:lnTo>
                  <a:lnTo>
                    <a:pt x="3034" y="942"/>
                  </a:lnTo>
                  <a:lnTo>
                    <a:pt x="3013" y="837"/>
                  </a:lnTo>
                  <a:lnTo>
                    <a:pt x="3034" y="649"/>
                  </a:lnTo>
                  <a:lnTo>
                    <a:pt x="2930" y="418"/>
                  </a:lnTo>
                  <a:lnTo>
                    <a:pt x="2825" y="356"/>
                  </a:lnTo>
                  <a:lnTo>
                    <a:pt x="2762" y="167"/>
                  </a:lnTo>
                  <a:lnTo>
                    <a:pt x="2679" y="167"/>
                  </a:lnTo>
                  <a:lnTo>
                    <a:pt x="2574" y="126"/>
                  </a:lnTo>
                  <a:lnTo>
                    <a:pt x="2469" y="105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34"/>
            <p:cNvSpPr/>
            <p:nvPr/>
          </p:nvSpPr>
          <p:spPr>
            <a:xfrm>
              <a:off x="4429753" y="2990191"/>
              <a:ext cx="55822" cy="61650"/>
            </a:xfrm>
            <a:custGeom>
              <a:rect b="b" l="l" r="r" t="t"/>
              <a:pathLst>
                <a:path extrusionOk="0" h="5421" w="4688">
                  <a:moveTo>
                    <a:pt x="879" y="1"/>
                  </a:moveTo>
                  <a:lnTo>
                    <a:pt x="879" y="85"/>
                  </a:lnTo>
                  <a:lnTo>
                    <a:pt x="817" y="126"/>
                  </a:lnTo>
                  <a:lnTo>
                    <a:pt x="817" y="336"/>
                  </a:lnTo>
                  <a:lnTo>
                    <a:pt x="859" y="440"/>
                  </a:lnTo>
                  <a:lnTo>
                    <a:pt x="859" y="587"/>
                  </a:lnTo>
                  <a:lnTo>
                    <a:pt x="879" y="733"/>
                  </a:lnTo>
                  <a:lnTo>
                    <a:pt x="775" y="712"/>
                  </a:lnTo>
                  <a:lnTo>
                    <a:pt x="649" y="754"/>
                  </a:lnTo>
                  <a:lnTo>
                    <a:pt x="587" y="649"/>
                  </a:lnTo>
                  <a:lnTo>
                    <a:pt x="524" y="608"/>
                  </a:lnTo>
                  <a:lnTo>
                    <a:pt x="419" y="712"/>
                  </a:lnTo>
                  <a:lnTo>
                    <a:pt x="252" y="733"/>
                  </a:lnTo>
                  <a:lnTo>
                    <a:pt x="231" y="838"/>
                  </a:lnTo>
                  <a:lnTo>
                    <a:pt x="189" y="942"/>
                  </a:lnTo>
                  <a:lnTo>
                    <a:pt x="231" y="1026"/>
                  </a:lnTo>
                  <a:lnTo>
                    <a:pt x="105" y="1110"/>
                  </a:lnTo>
                  <a:lnTo>
                    <a:pt x="43" y="1110"/>
                  </a:lnTo>
                  <a:lnTo>
                    <a:pt x="1" y="1256"/>
                  </a:lnTo>
                  <a:lnTo>
                    <a:pt x="43" y="1382"/>
                  </a:lnTo>
                  <a:lnTo>
                    <a:pt x="210" y="1361"/>
                  </a:lnTo>
                  <a:lnTo>
                    <a:pt x="315" y="1486"/>
                  </a:lnTo>
                  <a:lnTo>
                    <a:pt x="335" y="1675"/>
                  </a:lnTo>
                  <a:lnTo>
                    <a:pt x="252" y="1758"/>
                  </a:lnTo>
                  <a:lnTo>
                    <a:pt x="335" y="1884"/>
                  </a:lnTo>
                  <a:lnTo>
                    <a:pt x="440" y="1947"/>
                  </a:lnTo>
                  <a:lnTo>
                    <a:pt x="524" y="1863"/>
                  </a:lnTo>
                  <a:lnTo>
                    <a:pt x="733" y="1863"/>
                  </a:lnTo>
                  <a:lnTo>
                    <a:pt x="754" y="1968"/>
                  </a:lnTo>
                  <a:lnTo>
                    <a:pt x="670" y="2093"/>
                  </a:lnTo>
                  <a:lnTo>
                    <a:pt x="754" y="2198"/>
                  </a:lnTo>
                  <a:lnTo>
                    <a:pt x="733" y="2281"/>
                  </a:lnTo>
                  <a:lnTo>
                    <a:pt x="670" y="2386"/>
                  </a:lnTo>
                  <a:lnTo>
                    <a:pt x="733" y="2512"/>
                  </a:lnTo>
                  <a:lnTo>
                    <a:pt x="733" y="2721"/>
                  </a:lnTo>
                  <a:lnTo>
                    <a:pt x="733" y="3014"/>
                  </a:lnTo>
                  <a:lnTo>
                    <a:pt x="879" y="2930"/>
                  </a:lnTo>
                  <a:lnTo>
                    <a:pt x="1047" y="2909"/>
                  </a:lnTo>
                  <a:lnTo>
                    <a:pt x="1047" y="2784"/>
                  </a:lnTo>
                  <a:lnTo>
                    <a:pt x="1235" y="2700"/>
                  </a:lnTo>
                  <a:lnTo>
                    <a:pt x="1444" y="2805"/>
                  </a:lnTo>
                  <a:lnTo>
                    <a:pt x="1549" y="2805"/>
                  </a:lnTo>
                  <a:lnTo>
                    <a:pt x="1633" y="2930"/>
                  </a:lnTo>
                  <a:lnTo>
                    <a:pt x="1884" y="2909"/>
                  </a:lnTo>
                  <a:lnTo>
                    <a:pt x="2009" y="2637"/>
                  </a:lnTo>
                  <a:lnTo>
                    <a:pt x="2198" y="2595"/>
                  </a:lnTo>
                  <a:lnTo>
                    <a:pt x="2449" y="2679"/>
                  </a:lnTo>
                  <a:lnTo>
                    <a:pt x="2532" y="2826"/>
                  </a:lnTo>
                  <a:lnTo>
                    <a:pt x="2804" y="3014"/>
                  </a:lnTo>
                  <a:lnTo>
                    <a:pt x="2930" y="3118"/>
                  </a:lnTo>
                  <a:lnTo>
                    <a:pt x="2972" y="3244"/>
                  </a:lnTo>
                  <a:lnTo>
                    <a:pt x="2972" y="3328"/>
                  </a:lnTo>
                  <a:lnTo>
                    <a:pt x="2930" y="3411"/>
                  </a:lnTo>
                  <a:lnTo>
                    <a:pt x="2972" y="3537"/>
                  </a:lnTo>
                  <a:lnTo>
                    <a:pt x="2972" y="3725"/>
                  </a:lnTo>
                  <a:lnTo>
                    <a:pt x="2951" y="3788"/>
                  </a:lnTo>
                  <a:lnTo>
                    <a:pt x="3056" y="3872"/>
                  </a:lnTo>
                  <a:lnTo>
                    <a:pt x="3160" y="3997"/>
                  </a:lnTo>
                  <a:lnTo>
                    <a:pt x="3286" y="3997"/>
                  </a:lnTo>
                  <a:lnTo>
                    <a:pt x="3369" y="4060"/>
                  </a:lnTo>
                  <a:lnTo>
                    <a:pt x="3348" y="4102"/>
                  </a:lnTo>
                  <a:lnTo>
                    <a:pt x="3495" y="4206"/>
                  </a:lnTo>
                  <a:lnTo>
                    <a:pt x="3495" y="4290"/>
                  </a:lnTo>
                  <a:lnTo>
                    <a:pt x="3474" y="4416"/>
                  </a:lnTo>
                  <a:lnTo>
                    <a:pt x="3474" y="4499"/>
                  </a:lnTo>
                  <a:lnTo>
                    <a:pt x="3453" y="4604"/>
                  </a:lnTo>
                  <a:lnTo>
                    <a:pt x="3474" y="4688"/>
                  </a:lnTo>
                  <a:lnTo>
                    <a:pt x="3474" y="4897"/>
                  </a:lnTo>
                  <a:lnTo>
                    <a:pt x="3390" y="4981"/>
                  </a:lnTo>
                  <a:lnTo>
                    <a:pt x="3348" y="5002"/>
                  </a:lnTo>
                  <a:lnTo>
                    <a:pt x="3474" y="5106"/>
                  </a:lnTo>
                  <a:lnTo>
                    <a:pt x="3537" y="5190"/>
                  </a:lnTo>
                  <a:lnTo>
                    <a:pt x="3683" y="5190"/>
                  </a:lnTo>
                  <a:lnTo>
                    <a:pt x="3788" y="5357"/>
                  </a:lnTo>
                  <a:lnTo>
                    <a:pt x="3976" y="5420"/>
                  </a:lnTo>
                  <a:lnTo>
                    <a:pt x="3976" y="5336"/>
                  </a:lnTo>
                  <a:lnTo>
                    <a:pt x="3955" y="5232"/>
                  </a:lnTo>
                  <a:lnTo>
                    <a:pt x="3976" y="5127"/>
                  </a:lnTo>
                  <a:lnTo>
                    <a:pt x="3851" y="5002"/>
                  </a:lnTo>
                  <a:lnTo>
                    <a:pt x="3955" y="4918"/>
                  </a:lnTo>
                  <a:lnTo>
                    <a:pt x="4123" y="4876"/>
                  </a:lnTo>
                  <a:lnTo>
                    <a:pt x="4185" y="4981"/>
                  </a:lnTo>
                  <a:lnTo>
                    <a:pt x="4290" y="5002"/>
                  </a:lnTo>
                  <a:lnTo>
                    <a:pt x="4395" y="5043"/>
                  </a:lnTo>
                  <a:lnTo>
                    <a:pt x="4499" y="5043"/>
                  </a:lnTo>
                  <a:lnTo>
                    <a:pt x="4604" y="5002"/>
                  </a:lnTo>
                  <a:lnTo>
                    <a:pt x="4583" y="4813"/>
                  </a:lnTo>
                  <a:lnTo>
                    <a:pt x="4541" y="4730"/>
                  </a:lnTo>
                  <a:lnTo>
                    <a:pt x="4520" y="4604"/>
                  </a:lnTo>
                  <a:lnTo>
                    <a:pt x="4688" y="4478"/>
                  </a:lnTo>
                  <a:lnTo>
                    <a:pt x="4688" y="4311"/>
                  </a:lnTo>
                  <a:lnTo>
                    <a:pt x="4604" y="4311"/>
                  </a:lnTo>
                  <a:lnTo>
                    <a:pt x="4541" y="4248"/>
                  </a:lnTo>
                  <a:lnTo>
                    <a:pt x="4583" y="4081"/>
                  </a:lnTo>
                  <a:lnTo>
                    <a:pt x="4646" y="3997"/>
                  </a:lnTo>
                  <a:lnTo>
                    <a:pt x="4604" y="3934"/>
                  </a:lnTo>
                  <a:lnTo>
                    <a:pt x="4499" y="3976"/>
                  </a:lnTo>
                  <a:lnTo>
                    <a:pt x="4436" y="3955"/>
                  </a:lnTo>
                  <a:lnTo>
                    <a:pt x="4374" y="3851"/>
                  </a:lnTo>
                  <a:lnTo>
                    <a:pt x="4227" y="3851"/>
                  </a:lnTo>
                  <a:lnTo>
                    <a:pt x="4185" y="3788"/>
                  </a:lnTo>
                  <a:lnTo>
                    <a:pt x="4206" y="3683"/>
                  </a:lnTo>
                  <a:lnTo>
                    <a:pt x="4123" y="3662"/>
                  </a:lnTo>
                  <a:lnTo>
                    <a:pt x="4081" y="3662"/>
                  </a:lnTo>
                  <a:lnTo>
                    <a:pt x="3997" y="3579"/>
                  </a:lnTo>
                  <a:lnTo>
                    <a:pt x="3997" y="3516"/>
                  </a:lnTo>
                  <a:lnTo>
                    <a:pt x="3913" y="3411"/>
                  </a:lnTo>
                  <a:lnTo>
                    <a:pt x="3788" y="3411"/>
                  </a:lnTo>
                  <a:lnTo>
                    <a:pt x="3704" y="3349"/>
                  </a:lnTo>
                  <a:lnTo>
                    <a:pt x="3662" y="3223"/>
                  </a:lnTo>
                  <a:lnTo>
                    <a:pt x="3474" y="3014"/>
                  </a:lnTo>
                  <a:lnTo>
                    <a:pt x="3495" y="2930"/>
                  </a:lnTo>
                  <a:lnTo>
                    <a:pt x="3369" y="2784"/>
                  </a:lnTo>
                  <a:lnTo>
                    <a:pt x="3202" y="2700"/>
                  </a:lnTo>
                  <a:lnTo>
                    <a:pt x="3056" y="2491"/>
                  </a:lnTo>
                  <a:lnTo>
                    <a:pt x="2951" y="2491"/>
                  </a:lnTo>
                  <a:lnTo>
                    <a:pt x="2763" y="2386"/>
                  </a:lnTo>
                  <a:lnTo>
                    <a:pt x="2595" y="2386"/>
                  </a:lnTo>
                  <a:lnTo>
                    <a:pt x="2511" y="2219"/>
                  </a:lnTo>
                  <a:lnTo>
                    <a:pt x="2428" y="2219"/>
                  </a:lnTo>
                  <a:lnTo>
                    <a:pt x="2407" y="2156"/>
                  </a:lnTo>
                  <a:lnTo>
                    <a:pt x="2491" y="2072"/>
                  </a:lnTo>
                  <a:lnTo>
                    <a:pt x="2344" y="1905"/>
                  </a:lnTo>
                  <a:lnTo>
                    <a:pt x="2344" y="1842"/>
                  </a:lnTo>
                  <a:lnTo>
                    <a:pt x="2428" y="1842"/>
                  </a:lnTo>
                  <a:lnTo>
                    <a:pt x="2595" y="1758"/>
                  </a:lnTo>
                  <a:lnTo>
                    <a:pt x="2721" y="1758"/>
                  </a:lnTo>
                  <a:lnTo>
                    <a:pt x="2763" y="1675"/>
                  </a:lnTo>
                  <a:lnTo>
                    <a:pt x="2846" y="1465"/>
                  </a:lnTo>
                  <a:lnTo>
                    <a:pt x="2930" y="1445"/>
                  </a:lnTo>
                  <a:lnTo>
                    <a:pt x="2930" y="1361"/>
                  </a:lnTo>
                  <a:lnTo>
                    <a:pt x="2742" y="1319"/>
                  </a:lnTo>
                  <a:lnTo>
                    <a:pt x="2763" y="1214"/>
                  </a:lnTo>
                  <a:lnTo>
                    <a:pt x="2742" y="1110"/>
                  </a:lnTo>
                  <a:lnTo>
                    <a:pt x="2595" y="1068"/>
                  </a:lnTo>
                  <a:lnTo>
                    <a:pt x="2511" y="963"/>
                  </a:lnTo>
                  <a:lnTo>
                    <a:pt x="2344" y="963"/>
                  </a:lnTo>
                  <a:lnTo>
                    <a:pt x="2219" y="1047"/>
                  </a:lnTo>
                  <a:lnTo>
                    <a:pt x="2072" y="1005"/>
                  </a:lnTo>
                  <a:lnTo>
                    <a:pt x="1821" y="1005"/>
                  </a:lnTo>
                  <a:lnTo>
                    <a:pt x="1716" y="796"/>
                  </a:lnTo>
                  <a:lnTo>
                    <a:pt x="1507" y="608"/>
                  </a:lnTo>
                  <a:lnTo>
                    <a:pt x="1570" y="524"/>
                  </a:lnTo>
                  <a:lnTo>
                    <a:pt x="1549" y="398"/>
                  </a:lnTo>
                  <a:lnTo>
                    <a:pt x="1444" y="315"/>
                  </a:lnTo>
                  <a:lnTo>
                    <a:pt x="1340" y="168"/>
                  </a:lnTo>
                  <a:lnTo>
                    <a:pt x="1151" y="85"/>
                  </a:lnTo>
                  <a:lnTo>
                    <a:pt x="10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34"/>
            <p:cNvSpPr/>
            <p:nvPr/>
          </p:nvSpPr>
          <p:spPr>
            <a:xfrm>
              <a:off x="4413309" y="3004475"/>
              <a:ext cx="58061" cy="103285"/>
            </a:xfrm>
            <a:custGeom>
              <a:rect b="b" l="l" r="r" t="t"/>
              <a:pathLst>
                <a:path extrusionOk="0" h="9082" w="4876">
                  <a:moveTo>
                    <a:pt x="1361" y="0"/>
                  </a:moveTo>
                  <a:lnTo>
                    <a:pt x="1193" y="21"/>
                  </a:lnTo>
                  <a:lnTo>
                    <a:pt x="1068" y="63"/>
                  </a:lnTo>
                  <a:lnTo>
                    <a:pt x="1068" y="126"/>
                  </a:lnTo>
                  <a:lnTo>
                    <a:pt x="1110" y="209"/>
                  </a:lnTo>
                  <a:lnTo>
                    <a:pt x="1089" y="293"/>
                  </a:lnTo>
                  <a:lnTo>
                    <a:pt x="921" y="272"/>
                  </a:lnTo>
                  <a:lnTo>
                    <a:pt x="859" y="314"/>
                  </a:lnTo>
                  <a:lnTo>
                    <a:pt x="859" y="481"/>
                  </a:lnTo>
                  <a:lnTo>
                    <a:pt x="838" y="523"/>
                  </a:lnTo>
                  <a:lnTo>
                    <a:pt x="691" y="523"/>
                  </a:lnTo>
                  <a:lnTo>
                    <a:pt x="566" y="628"/>
                  </a:lnTo>
                  <a:lnTo>
                    <a:pt x="335" y="544"/>
                  </a:lnTo>
                  <a:lnTo>
                    <a:pt x="252" y="691"/>
                  </a:lnTo>
                  <a:lnTo>
                    <a:pt x="273" y="858"/>
                  </a:lnTo>
                  <a:lnTo>
                    <a:pt x="210" y="942"/>
                  </a:lnTo>
                  <a:lnTo>
                    <a:pt x="210" y="1130"/>
                  </a:lnTo>
                  <a:lnTo>
                    <a:pt x="231" y="1214"/>
                  </a:lnTo>
                  <a:lnTo>
                    <a:pt x="126" y="1277"/>
                  </a:lnTo>
                  <a:lnTo>
                    <a:pt x="1" y="1360"/>
                  </a:lnTo>
                  <a:lnTo>
                    <a:pt x="1" y="1444"/>
                  </a:lnTo>
                  <a:lnTo>
                    <a:pt x="63" y="1465"/>
                  </a:lnTo>
                  <a:lnTo>
                    <a:pt x="168" y="1653"/>
                  </a:lnTo>
                  <a:lnTo>
                    <a:pt x="252" y="1737"/>
                  </a:lnTo>
                  <a:lnTo>
                    <a:pt x="315" y="1800"/>
                  </a:lnTo>
                  <a:lnTo>
                    <a:pt x="440" y="1904"/>
                  </a:lnTo>
                  <a:lnTo>
                    <a:pt x="587" y="2197"/>
                  </a:lnTo>
                  <a:lnTo>
                    <a:pt x="670" y="2260"/>
                  </a:lnTo>
                  <a:lnTo>
                    <a:pt x="754" y="2386"/>
                  </a:lnTo>
                  <a:lnTo>
                    <a:pt x="754" y="2511"/>
                  </a:lnTo>
                  <a:lnTo>
                    <a:pt x="879" y="2574"/>
                  </a:lnTo>
                  <a:lnTo>
                    <a:pt x="879" y="2699"/>
                  </a:lnTo>
                  <a:lnTo>
                    <a:pt x="775" y="2741"/>
                  </a:lnTo>
                  <a:lnTo>
                    <a:pt x="754" y="2825"/>
                  </a:lnTo>
                  <a:lnTo>
                    <a:pt x="796" y="3118"/>
                  </a:lnTo>
                  <a:lnTo>
                    <a:pt x="775" y="3222"/>
                  </a:lnTo>
                  <a:lnTo>
                    <a:pt x="670" y="3264"/>
                  </a:lnTo>
                  <a:lnTo>
                    <a:pt x="754" y="3474"/>
                  </a:lnTo>
                  <a:lnTo>
                    <a:pt x="754" y="3578"/>
                  </a:lnTo>
                  <a:lnTo>
                    <a:pt x="900" y="3766"/>
                  </a:lnTo>
                  <a:lnTo>
                    <a:pt x="1089" y="3892"/>
                  </a:lnTo>
                  <a:lnTo>
                    <a:pt x="1256" y="4059"/>
                  </a:lnTo>
                  <a:lnTo>
                    <a:pt x="1298" y="4311"/>
                  </a:lnTo>
                  <a:lnTo>
                    <a:pt x="1277" y="4394"/>
                  </a:lnTo>
                  <a:lnTo>
                    <a:pt x="1298" y="4520"/>
                  </a:lnTo>
                  <a:lnTo>
                    <a:pt x="1277" y="4624"/>
                  </a:lnTo>
                  <a:lnTo>
                    <a:pt x="1361" y="4708"/>
                  </a:lnTo>
                  <a:lnTo>
                    <a:pt x="1382" y="4896"/>
                  </a:lnTo>
                  <a:lnTo>
                    <a:pt x="1424" y="5001"/>
                  </a:lnTo>
                  <a:lnTo>
                    <a:pt x="1403" y="5147"/>
                  </a:lnTo>
                  <a:lnTo>
                    <a:pt x="1486" y="5294"/>
                  </a:lnTo>
                  <a:lnTo>
                    <a:pt x="1486" y="5461"/>
                  </a:lnTo>
                  <a:lnTo>
                    <a:pt x="1403" y="5524"/>
                  </a:lnTo>
                  <a:lnTo>
                    <a:pt x="1277" y="5880"/>
                  </a:lnTo>
                  <a:lnTo>
                    <a:pt x="1152" y="5963"/>
                  </a:lnTo>
                  <a:lnTo>
                    <a:pt x="1152" y="6131"/>
                  </a:lnTo>
                  <a:lnTo>
                    <a:pt x="1089" y="6194"/>
                  </a:lnTo>
                  <a:lnTo>
                    <a:pt x="1068" y="6298"/>
                  </a:lnTo>
                  <a:lnTo>
                    <a:pt x="1047" y="6487"/>
                  </a:lnTo>
                  <a:lnTo>
                    <a:pt x="1089" y="6487"/>
                  </a:lnTo>
                  <a:lnTo>
                    <a:pt x="1005" y="6591"/>
                  </a:lnTo>
                  <a:lnTo>
                    <a:pt x="1047" y="6654"/>
                  </a:lnTo>
                  <a:lnTo>
                    <a:pt x="963" y="6779"/>
                  </a:lnTo>
                  <a:lnTo>
                    <a:pt x="1047" y="6779"/>
                  </a:lnTo>
                  <a:lnTo>
                    <a:pt x="984" y="6863"/>
                  </a:lnTo>
                  <a:lnTo>
                    <a:pt x="921" y="6863"/>
                  </a:lnTo>
                  <a:lnTo>
                    <a:pt x="921" y="7072"/>
                  </a:lnTo>
                  <a:lnTo>
                    <a:pt x="859" y="7114"/>
                  </a:lnTo>
                  <a:lnTo>
                    <a:pt x="879" y="7282"/>
                  </a:lnTo>
                  <a:lnTo>
                    <a:pt x="859" y="7324"/>
                  </a:lnTo>
                  <a:lnTo>
                    <a:pt x="879" y="7533"/>
                  </a:lnTo>
                  <a:lnTo>
                    <a:pt x="921" y="7616"/>
                  </a:lnTo>
                  <a:lnTo>
                    <a:pt x="1005" y="7616"/>
                  </a:lnTo>
                  <a:lnTo>
                    <a:pt x="984" y="7512"/>
                  </a:lnTo>
                  <a:lnTo>
                    <a:pt x="1110" y="7449"/>
                  </a:lnTo>
                  <a:lnTo>
                    <a:pt x="1089" y="7512"/>
                  </a:lnTo>
                  <a:lnTo>
                    <a:pt x="1172" y="7554"/>
                  </a:lnTo>
                  <a:lnTo>
                    <a:pt x="1172" y="7637"/>
                  </a:lnTo>
                  <a:lnTo>
                    <a:pt x="1277" y="7658"/>
                  </a:lnTo>
                  <a:lnTo>
                    <a:pt x="1319" y="7868"/>
                  </a:lnTo>
                  <a:lnTo>
                    <a:pt x="1424" y="7868"/>
                  </a:lnTo>
                  <a:lnTo>
                    <a:pt x="1570" y="8035"/>
                  </a:lnTo>
                  <a:lnTo>
                    <a:pt x="1570" y="8119"/>
                  </a:lnTo>
                  <a:lnTo>
                    <a:pt x="1675" y="8140"/>
                  </a:lnTo>
                  <a:lnTo>
                    <a:pt x="1696" y="8244"/>
                  </a:lnTo>
                  <a:lnTo>
                    <a:pt x="1779" y="8244"/>
                  </a:lnTo>
                  <a:lnTo>
                    <a:pt x="1779" y="8286"/>
                  </a:lnTo>
                  <a:lnTo>
                    <a:pt x="1716" y="8370"/>
                  </a:lnTo>
                  <a:lnTo>
                    <a:pt x="1716" y="8391"/>
                  </a:lnTo>
                  <a:lnTo>
                    <a:pt x="1968" y="8579"/>
                  </a:lnTo>
                  <a:lnTo>
                    <a:pt x="2009" y="8663"/>
                  </a:lnTo>
                  <a:lnTo>
                    <a:pt x="2051" y="8537"/>
                  </a:lnTo>
                  <a:lnTo>
                    <a:pt x="2135" y="8453"/>
                  </a:lnTo>
                  <a:lnTo>
                    <a:pt x="2240" y="8537"/>
                  </a:lnTo>
                  <a:lnTo>
                    <a:pt x="2407" y="8579"/>
                  </a:lnTo>
                  <a:lnTo>
                    <a:pt x="2428" y="8642"/>
                  </a:lnTo>
                  <a:lnTo>
                    <a:pt x="2553" y="8642"/>
                  </a:lnTo>
                  <a:lnTo>
                    <a:pt x="2616" y="8704"/>
                  </a:lnTo>
                  <a:lnTo>
                    <a:pt x="2616" y="8893"/>
                  </a:lnTo>
                  <a:lnTo>
                    <a:pt x="2532" y="8976"/>
                  </a:lnTo>
                  <a:lnTo>
                    <a:pt x="2532" y="9060"/>
                  </a:lnTo>
                  <a:lnTo>
                    <a:pt x="2679" y="9081"/>
                  </a:lnTo>
                  <a:lnTo>
                    <a:pt x="2825" y="8976"/>
                  </a:lnTo>
                  <a:lnTo>
                    <a:pt x="2930" y="8976"/>
                  </a:lnTo>
                  <a:lnTo>
                    <a:pt x="2993" y="9018"/>
                  </a:lnTo>
                  <a:lnTo>
                    <a:pt x="3076" y="8976"/>
                  </a:lnTo>
                  <a:lnTo>
                    <a:pt x="3076" y="8872"/>
                  </a:lnTo>
                  <a:lnTo>
                    <a:pt x="3097" y="8851"/>
                  </a:lnTo>
                  <a:lnTo>
                    <a:pt x="3076" y="8788"/>
                  </a:lnTo>
                  <a:lnTo>
                    <a:pt x="2972" y="8704"/>
                  </a:lnTo>
                  <a:lnTo>
                    <a:pt x="2930" y="8642"/>
                  </a:lnTo>
                  <a:lnTo>
                    <a:pt x="2846" y="8474"/>
                  </a:lnTo>
                  <a:lnTo>
                    <a:pt x="2742" y="8432"/>
                  </a:lnTo>
                  <a:lnTo>
                    <a:pt x="2637" y="8432"/>
                  </a:lnTo>
                  <a:lnTo>
                    <a:pt x="2574" y="8453"/>
                  </a:lnTo>
                  <a:lnTo>
                    <a:pt x="2491" y="8391"/>
                  </a:lnTo>
                  <a:lnTo>
                    <a:pt x="2344" y="8244"/>
                  </a:lnTo>
                  <a:lnTo>
                    <a:pt x="2260" y="8160"/>
                  </a:lnTo>
                  <a:lnTo>
                    <a:pt x="2260" y="8056"/>
                  </a:lnTo>
                  <a:lnTo>
                    <a:pt x="2219" y="8035"/>
                  </a:lnTo>
                  <a:lnTo>
                    <a:pt x="2198" y="8140"/>
                  </a:lnTo>
                  <a:lnTo>
                    <a:pt x="2030" y="8056"/>
                  </a:lnTo>
                  <a:lnTo>
                    <a:pt x="2051" y="7972"/>
                  </a:lnTo>
                  <a:lnTo>
                    <a:pt x="2135" y="7930"/>
                  </a:lnTo>
                  <a:lnTo>
                    <a:pt x="2156" y="7951"/>
                  </a:lnTo>
                  <a:lnTo>
                    <a:pt x="2198" y="7930"/>
                  </a:lnTo>
                  <a:lnTo>
                    <a:pt x="2219" y="7868"/>
                  </a:lnTo>
                  <a:lnTo>
                    <a:pt x="2156" y="7637"/>
                  </a:lnTo>
                  <a:lnTo>
                    <a:pt x="2114" y="7616"/>
                  </a:lnTo>
                  <a:lnTo>
                    <a:pt x="2114" y="7533"/>
                  </a:lnTo>
                  <a:lnTo>
                    <a:pt x="2030" y="7428"/>
                  </a:lnTo>
                  <a:lnTo>
                    <a:pt x="2009" y="7344"/>
                  </a:lnTo>
                  <a:lnTo>
                    <a:pt x="2009" y="7386"/>
                  </a:lnTo>
                  <a:lnTo>
                    <a:pt x="2009" y="7449"/>
                  </a:lnTo>
                  <a:lnTo>
                    <a:pt x="1947" y="7449"/>
                  </a:lnTo>
                  <a:lnTo>
                    <a:pt x="1884" y="7324"/>
                  </a:lnTo>
                  <a:lnTo>
                    <a:pt x="1821" y="7303"/>
                  </a:lnTo>
                  <a:lnTo>
                    <a:pt x="1842" y="7177"/>
                  </a:lnTo>
                  <a:lnTo>
                    <a:pt x="1800" y="7114"/>
                  </a:lnTo>
                  <a:lnTo>
                    <a:pt x="1779" y="6989"/>
                  </a:lnTo>
                  <a:lnTo>
                    <a:pt x="1716" y="6926"/>
                  </a:lnTo>
                  <a:lnTo>
                    <a:pt x="1633" y="6926"/>
                  </a:lnTo>
                  <a:lnTo>
                    <a:pt x="1612" y="6905"/>
                  </a:lnTo>
                  <a:lnTo>
                    <a:pt x="1570" y="6968"/>
                  </a:lnTo>
                  <a:lnTo>
                    <a:pt x="1528" y="7010"/>
                  </a:lnTo>
                  <a:lnTo>
                    <a:pt x="1486" y="7031"/>
                  </a:lnTo>
                  <a:lnTo>
                    <a:pt x="1424" y="6989"/>
                  </a:lnTo>
                  <a:lnTo>
                    <a:pt x="1486" y="6884"/>
                  </a:lnTo>
                  <a:lnTo>
                    <a:pt x="1382" y="6717"/>
                  </a:lnTo>
                  <a:lnTo>
                    <a:pt x="1382" y="6654"/>
                  </a:lnTo>
                  <a:lnTo>
                    <a:pt x="1361" y="6507"/>
                  </a:lnTo>
                  <a:lnTo>
                    <a:pt x="1361" y="6466"/>
                  </a:lnTo>
                  <a:lnTo>
                    <a:pt x="1403" y="6382"/>
                  </a:lnTo>
                  <a:lnTo>
                    <a:pt x="1382" y="6361"/>
                  </a:lnTo>
                  <a:lnTo>
                    <a:pt x="1319" y="6361"/>
                  </a:lnTo>
                  <a:lnTo>
                    <a:pt x="1382" y="6256"/>
                  </a:lnTo>
                  <a:lnTo>
                    <a:pt x="1382" y="6131"/>
                  </a:lnTo>
                  <a:lnTo>
                    <a:pt x="1507" y="5943"/>
                  </a:lnTo>
                  <a:lnTo>
                    <a:pt x="1528" y="5503"/>
                  </a:lnTo>
                  <a:lnTo>
                    <a:pt x="1612" y="5399"/>
                  </a:lnTo>
                  <a:lnTo>
                    <a:pt x="1633" y="5252"/>
                  </a:lnTo>
                  <a:lnTo>
                    <a:pt x="1716" y="5147"/>
                  </a:lnTo>
                  <a:lnTo>
                    <a:pt x="1737" y="5001"/>
                  </a:lnTo>
                  <a:lnTo>
                    <a:pt x="1696" y="4980"/>
                  </a:lnTo>
                  <a:lnTo>
                    <a:pt x="1716" y="4896"/>
                  </a:lnTo>
                  <a:lnTo>
                    <a:pt x="1716" y="4771"/>
                  </a:lnTo>
                  <a:lnTo>
                    <a:pt x="1779" y="4666"/>
                  </a:lnTo>
                  <a:lnTo>
                    <a:pt x="1779" y="4562"/>
                  </a:lnTo>
                  <a:lnTo>
                    <a:pt x="1675" y="4520"/>
                  </a:lnTo>
                  <a:lnTo>
                    <a:pt x="1696" y="4457"/>
                  </a:lnTo>
                  <a:lnTo>
                    <a:pt x="1696" y="4415"/>
                  </a:lnTo>
                  <a:lnTo>
                    <a:pt x="1800" y="4415"/>
                  </a:lnTo>
                  <a:lnTo>
                    <a:pt x="1821" y="4394"/>
                  </a:lnTo>
                  <a:lnTo>
                    <a:pt x="1884" y="4415"/>
                  </a:lnTo>
                  <a:lnTo>
                    <a:pt x="1926" y="4415"/>
                  </a:lnTo>
                  <a:lnTo>
                    <a:pt x="2030" y="4373"/>
                  </a:lnTo>
                  <a:lnTo>
                    <a:pt x="2051" y="4394"/>
                  </a:lnTo>
                  <a:lnTo>
                    <a:pt x="2135" y="4394"/>
                  </a:lnTo>
                  <a:lnTo>
                    <a:pt x="2219" y="4415"/>
                  </a:lnTo>
                  <a:lnTo>
                    <a:pt x="2260" y="4499"/>
                  </a:lnTo>
                  <a:lnTo>
                    <a:pt x="2219" y="4520"/>
                  </a:lnTo>
                  <a:lnTo>
                    <a:pt x="2219" y="4687"/>
                  </a:lnTo>
                  <a:lnTo>
                    <a:pt x="2260" y="4792"/>
                  </a:lnTo>
                  <a:lnTo>
                    <a:pt x="2240" y="4813"/>
                  </a:lnTo>
                  <a:lnTo>
                    <a:pt x="2198" y="4917"/>
                  </a:lnTo>
                  <a:lnTo>
                    <a:pt x="2302" y="4896"/>
                  </a:lnTo>
                  <a:lnTo>
                    <a:pt x="2365" y="4917"/>
                  </a:lnTo>
                  <a:lnTo>
                    <a:pt x="2470" y="4896"/>
                  </a:lnTo>
                  <a:lnTo>
                    <a:pt x="2616" y="4917"/>
                  </a:lnTo>
                  <a:lnTo>
                    <a:pt x="2658" y="4980"/>
                  </a:lnTo>
                  <a:lnTo>
                    <a:pt x="2658" y="4938"/>
                  </a:lnTo>
                  <a:lnTo>
                    <a:pt x="2658" y="4917"/>
                  </a:lnTo>
                  <a:lnTo>
                    <a:pt x="2721" y="4875"/>
                  </a:lnTo>
                  <a:lnTo>
                    <a:pt x="2784" y="4896"/>
                  </a:lnTo>
                  <a:lnTo>
                    <a:pt x="2951" y="5043"/>
                  </a:lnTo>
                  <a:lnTo>
                    <a:pt x="3014" y="5085"/>
                  </a:lnTo>
                  <a:lnTo>
                    <a:pt x="3014" y="5127"/>
                  </a:lnTo>
                  <a:lnTo>
                    <a:pt x="3076" y="5127"/>
                  </a:lnTo>
                  <a:lnTo>
                    <a:pt x="3181" y="5231"/>
                  </a:lnTo>
                  <a:lnTo>
                    <a:pt x="3202" y="5252"/>
                  </a:lnTo>
                  <a:lnTo>
                    <a:pt x="3244" y="5252"/>
                  </a:lnTo>
                  <a:lnTo>
                    <a:pt x="3244" y="5189"/>
                  </a:lnTo>
                  <a:lnTo>
                    <a:pt x="3286" y="5189"/>
                  </a:lnTo>
                  <a:lnTo>
                    <a:pt x="3286" y="5106"/>
                  </a:lnTo>
                  <a:lnTo>
                    <a:pt x="3307" y="4875"/>
                  </a:lnTo>
                  <a:lnTo>
                    <a:pt x="3265" y="4771"/>
                  </a:lnTo>
                  <a:lnTo>
                    <a:pt x="3160" y="4708"/>
                  </a:lnTo>
                  <a:lnTo>
                    <a:pt x="3097" y="4478"/>
                  </a:lnTo>
                  <a:lnTo>
                    <a:pt x="3139" y="4269"/>
                  </a:lnTo>
                  <a:lnTo>
                    <a:pt x="3202" y="4143"/>
                  </a:lnTo>
                  <a:lnTo>
                    <a:pt x="3265" y="3955"/>
                  </a:lnTo>
                  <a:lnTo>
                    <a:pt x="3369" y="3787"/>
                  </a:lnTo>
                  <a:lnTo>
                    <a:pt x="3495" y="3787"/>
                  </a:lnTo>
                  <a:lnTo>
                    <a:pt x="3767" y="3725"/>
                  </a:lnTo>
                  <a:lnTo>
                    <a:pt x="3913" y="3725"/>
                  </a:lnTo>
                  <a:lnTo>
                    <a:pt x="3976" y="3766"/>
                  </a:lnTo>
                  <a:lnTo>
                    <a:pt x="4123" y="3683"/>
                  </a:lnTo>
                  <a:lnTo>
                    <a:pt x="4248" y="3683"/>
                  </a:lnTo>
                  <a:lnTo>
                    <a:pt x="4395" y="3746"/>
                  </a:lnTo>
                  <a:lnTo>
                    <a:pt x="4541" y="3725"/>
                  </a:lnTo>
                  <a:lnTo>
                    <a:pt x="4646" y="3787"/>
                  </a:lnTo>
                  <a:lnTo>
                    <a:pt x="4771" y="3725"/>
                  </a:lnTo>
                  <a:lnTo>
                    <a:pt x="4855" y="3641"/>
                  </a:lnTo>
                  <a:lnTo>
                    <a:pt x="4855" y="3432"/>
                  </a:lnTo>
                  <a:lnTo>
                    <a:pt x="4834" y="3348"/>
                  </a:lnTo>
                  <a:lnTo>
                    <a:pt x="4855" y="3243"/>
                  </a:lnTo>
                  <a:lnTo>
                    <a:pt x="4855" y="3160"/>
                  </a:lnTo>
                  <a:lnTo>
                    <a:pt x="4876" y="3034"/>
                  </a:lnTo>
                  <a:lnTo>
                    <a:pt x="4876" y="2950"/>
                  </a:lnTo>
                  <a:lnTo>
                    <a:pt x="4729" y="2846"/>
                  </a:lnTo>
                  <a:lnTo>
                    <a:pt x="4750" y="2804"/>
                  </a:lnTo>
                  <a:lnTo>
                    <a:pt x="4667" y="2741"/>
                  </a:lnTo>
                  <a:lnTo>
                    <a:pt x="4541" y="2741"/>
                  </a:lnTo>
                  <a:lnTo>
                    <a:pt x="4437" y="2616"/>
                  </a:lnTo>
                  <a:lnTo>
                    <a:pt x="4332" y="2532"/>
                  </a:lnTo>
                  <a:lnTo>
                    <a:pt x="4353" y="2469"/>
                  </a:lnTo>
                  <a:lnTo>
                    <a:pt x="4353" y="2281"/>
                  </a:lnTo>
                  <a:lnTo>
                    <a:pt x="4311" y="2155"/>
                  </a:lnTo>
                  <a:lnTo>
                    <a:pt x="4353" y="2072"/>
                  </a:lnTo>
                  <a:lnTo>
                    <a:pt x="4353" y="1988"/>
                  </a:lnTo>
                  <a:lnTo>
                    <a:pt x="4311" y="1862"/>
                  </a:lnTo>
                  <a:lnTo>
                    <a:pt x="4185" y="1758"/>
                  </a:lnTo>
                  <a:lnTo>
                    <a:pt x="3913" y="1570"/>
                  </a:lnTo>
                  <a:lnTo>
                    <a:pt x="3830" y="1423"/>
                  </a:lnTo>
                  <a:lnTo>
                    <a:pt x="3579" y="1339"/>
                  </a:lnTo>
                  <a:lnTo>
                    <a:pt x="3390" y="1381"/>
                  </a:lnTo>
                  <a:lnTo>
                    <a:pt x="3265" y="1653"/>
                  </a:lnTo>
                  <a:lnTo>
                    <a:pt x="3014" y="1674"/>
                  </a:lnTo>
                  <a:lnTo>
                    <a:pt x="2930" y="1549"/>
                  </a:lnTo>
                  <a:lnTo>
                    <a:pt x="2825" y="1549"/>
                  </a:lnTo>
                  <a:lnTo>
                    <a:pt x="2616" y="1444"/>
                  </a:lnTo>
                  <a:lnTo>
                    <a:pt x="2428" y="1528"/>
                  </a:lnTo>
                  <a:lnTo>
                    <a:pt x="2428" y="1653"/>
                  </a:lnTo>
                  <a:lnTo>
                    <a:pt x="2260" y="1674"/>
                  </a:lnTo>
                  <a:lnTo>
                    <a:pt x="2114" y="1758"/>
                  </a:lnTo>
                  <a:lnTo>
                    <a:pt x="2114" y="1465"/>
                  </a:lnTo>
                  <a:lnTo>
                    <a:pt x="2114" y="1256"/>
                  </a:lnTo>
                  <a:lnTo>
                    <a:pt x="2051" y="1130"/>
                  </a:lnTo>
                  <a:lnTo>
                    <a:pt x="2114" y="1025"/>
                  </a:lnTo>
                  <a:lnTo>
                    <a:pt x="2135" y="942"/>
                  </a:lnTo>
                  <a:lnTo>
                    <a:pt x="2051" y="837"/>
                  </a:lnTo>
                  <a:lnTo>
                    <a:pt x="2135" y="712"/>
                  </a:lnTo>
                  <a:lnTo>
                    <a:pt x="2114" y="607"/>
                  </a:lnTo>
                  <a:lnTo>
                    <a:pt x="1905" y="607"/>
                  </a:lnTo>
                  <a:lnTo>
                    <a:pt x="1821" y="691"/>
                  </a:lnTo>
                  <a:lnTo>
                    <a:pt x="1716" y="628"/>
                  </a:lnTo>
                  <a:lnTo>
                    <a:pt x="1633" y="502"/>
                  </a:lnTo>
                  <a:lnTo>
                    <a:pt x="1716" y="419"/>
                  </a:lnTo>
                  <a:lnTo>
                    <a:pt x="1696" y="230"/>
                  </a:lnTo>
                  <a:lnTo>
                    <a:pt x="1591" y="105"/>
                  </a:lnTo>
                  <a:lnTo>
                    <a:pt x="1424" y="126"/>
                  </a:lnTo>
                  <a:lnTo>
                    <a:pt x="1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34"/>
            <p:cNvSpPr/>
            <p:nvPr/>
          </p:nvSpPr>
          <p:spPr>
            <a:xfrm>
              <a:off x="4375443" y="2948079"/>
              <a:ext cx="61050" cy="131125"/>
            </a:xfrm>
            <a:custGeom>
              <a:rect b="b" l="l" r="r" t="t"/>
              <a:pathLst>
                <a:path extrusionOk="0" h="11530" w="5127">
                  <a:moveTo>
                    <a:pt x="2407" y="0"/>
                  </a:moveTo>
                  <a:lnTo>
                    <a:pt x="2302" y="42"/>
                  </a:lnTo>
                  <a:lnTo>
                    <a:pt x="2344" y="63"/>
                  </a:lnTo>
                  <a:lnTo>
                    <a:pt x="2365" y="147"/>
                  </a:lnTo>
                  <a:lnTo>
                    <a:pt x="2260" y="251"/>
                  </a:lnTo>
                  <a:lnTo>
                    <a:pt x="2260" y="419"/>
                  </a:lnTo>
                  <a:lnTo>
                    <a:pt x="2281" y="523"/>
                  </a:lnTo>
                  <a:lnTo>
                    <a:pt x="2155" y="461"/>
                  </a:lnTo>
                  <a:lnTo>
                    <a:pt x="2072" y="377"/>
                  </a:lnTo>
                  <a:lnTo>
                    <a:pt x="1925" y="482"/>
                  </a:lnTo>
                  <a:lnTo>
                    <a:pt x="1716" y="544"/>
                  </a:lnTo>
                  <a:lnTo>
                    <a:pt x="1653" y="691"/>
                  </a:lnTo>
                  <a:lnTo>
                    <a:pt x="1528" y="858"/>
                  </a:lnTo>
                  <a:lnTo>
                    <a:pt x="1402" y="900"/>
                  </a:lnTo>
                  <a:lnTo>
                    <a:pt x="1214" y="1193"/>
                  </a:lnTo>
                  <a:lnTo>
                    <a:pt x="1193" y="1360"/>
                  </a:lnTo>
                  <a:lnTo>
                    <a:pt x="1235" y="1402"/>
                  </a:lnTo>
                  <a:lnTo>
                    <a:pt x="1151" y="1632"/>
                  </a:lnTo>
                  <a:lnTo>
                    <a:pt x="1005" y="1904"/>
                  </a:lnTo>
                  <a:lnTo>
                    <a:pt x="1005" y="2009"/>
                  </a:lnTo>
                  <a:lnTo>
                    <a:pt x="1130" y="2051"/>
                  </a:lnTo>
                  <a:lnTo>
                    <a:pt x="1005" y="2365"/>
                  </a:lnTo>
                  <a:lnTo>
                    <a:pt x="942" y="2616"/>
                  </a:lnTo>
                  <a:lnTo>
                    <a:pt x="879" y="2825"/>
                  </a:lnTo>
                  <a:lnTo>
                    <a:pt x="712" y="2825"/>
                  </a:lnTo>
                  <a:lnTo>
                    <a:pt x="607" y="2783"/>
                  </a:lnTo>
                  <a:lnTo>
                    <a:pt x="502" y="2783"/>
                  </a:lnTo>
                  <a:lnTo>
                    <a:pt x="565" y="3076"/>
                  </a:lnTo>
                  <a:lnTo>
                    <a:pt x="565" y="3202"/>
                  </a:lnTo>
                  <a:lnTo>
                    <a:pt x="565" y="3411"/>
                  </a:lnTo>
                  <a:lnTo>
                    <a:pt x="419" y="3411"/>
                  </a:lnTo>
                  <a:lnTo>
                    <a:pt x="440" y="3578"/>
                  </a:lnTo>
                  <a:lnTo>
                    <a:pt x="419" y="3704"/>
                  </a:lnTo>
                  <a:lnTo>
                    <a:pt x="440" y="3808"/>
                  </a:lnTo>
                  <a:lnTo>
                    <a:pt x="398" y="4018"/>
                  </a:lnTo>
                  <a:lnTo>
                    <a:pt x="314" y="4039"/>
                  </a:lnTo>
                  <a:lnTo>
                    <a:pt x="272" y="4018"/>
                  </a:lnTo>
                  <a:lnTo>
                    <a:pt x="251" y="4122"/>
                  </a:lnTo>
                  <a:lnTo>
                    <a:pt x="251" y="4206"/>
                  </a:lnTo>
                  <a:lnTo>
                    <a:pt x="251" y="4332"/>
                  </a:lnTo>
                  <a:lnTo>
                    <a:pt x="189" y="4457"/>
                  </a:lnTo>
                  <a:lnTo>
                    <a:pt x="147" y="4436"/>
                  </a:lnTo>
                  <a:lnTo>
                    <a:pt x="42" y="4562"/>
                  </a:lnTo>
                  <a:lnTo>
                    <a:pt x="0" y="4666"/>
                  </a:lnTo>
                  <a:lnTo>
                    <a:pt x="0" y="4729"/>
                  </a:lnTo>
                  <a:lnTo>
                    <a:pt x="84" y="4834"/>
                  </a:lnTo>
                  <a:lnTo>
                    <a:pt x="105" y="4980"/>
                  </a:lnTo>
                  <a:lnTo>
                    <a:pt x="377" y="5231"/>
                  </a:lnTo>
                  <a:lnTo>
                    <a:pt x="377" y="5231"/>
                  </a:lnTo>
                  <a:lnTo>
                    <a:pt x="314" y="5127"/>
                  </a:lnTo>
                  <a:lnTo>
                    <a:pt x="314" y="5064"/>
                  </a:lnTo>
                  <a:lnTo>
                    <a:pt x="398" y="5148"/>
                  </a:lnTo>
                  <a:lnTo>
                    <a:pt x="523" y="5148"/>
                  </a:lnTo>
                  <a:lnTo>
                    <a:pt x="419" y="5231"/>
                  </a:lnTo>
                  <a:lnTo>
                    <a:pt x="440" y="5273"/>
                  </a:lnTo>
                  <a:lnTo>
                    <a:pt x="565" y="5273"/>
                  </a:lnTo>
                  <a:lnTo>
                    <a:pt x="565" y="5189"/>
                  </a:lnTo>
                  <a:lnTo>
                    <a:pt x="586" y="5273"/>
                  </a:lnTo>
                  <a:lnTo>
                    <a:pt x="691" y="5273"/>
                  </a:lnTo>
                  <a:lnTo>
                    <a:pt x="733" y="5357"/>
                  </a:lnTo>
                  <a:lnTo>
                    <a:pt x="921" y="5399"/>
                  </a:lnTo>
                  <a:lnTo>
                    <a:pt x="1026" y="5566"/>
                  </a:lnTo>
                  <a:lnTo>
                    <a:pt x="1026" y="5671"/>
                  </a:lnTo>
                  <a:lnTo>
                    <a:pt x="942" y="5692"/>
                  </a:lnTo>
                  <a:lnTo>
                    <a:pt x="900" y="5608"/>
                  </a:lnTo>
                  <a:lnTo>
                    <a:pt x="816" y="5671"/>
                  </a:lnTo>
                  <a:lnTo>
                    <a:pt x="900" y="5754"/>
                  </a:lnTo>
                  <a:lnTo>
                    <a:pt x="921" y="5775"/>
                  </a:lnTo>
                  <a:lnTo>
                    <a:pt x="900" y="5796"/>
                  </a:lnTo>
                  <a:lnTo>
                    <a:pt x="795" y="5775"/>
                  </a:lnTo>
                  <a:lnTo>
                    <a:pt x="774" y="5671"/>
                  </a:lnTo>
                  <a:lnTo>
                    <a:pt x="670" y="5671"/>
                  </a:lnTo>
                  <a:lnTo>
                    <a:pt x="670" y="5712"/>
                  </a:lnTo>
                  <a:lnTo>
                    <a:pt x="795" y="5817"/>
                  </a:lnTo>
                  <a:lnTo>
                    <a:pt x="795" y="5880"/>
                  </a:lnTo>
                  <a:lnTo>
                    <a:pt x="900" y="6005"/>
                  </a:lnTo>
                  <a:lnTo>
                    <a:pt x="1109" y="6068"/>
                  </a:lnTo>
                  <a:lnTo>
                    <a:pt x="1088" y="5880"/>
                  </a:lnTo>
                  <a:lnTo>
                    <a:pt x="1026" y="5775"/>
                  </a:lnTo>
                  <a:lnTo>
                    <a:pt x="1151" y="5859"/>
                  </a:lnTo>
                  <a:lnTo>
                    <a:pt x="1151" y="5964"/>
                  </a:lnTo>
                  <a:lnTo>
                    <a:pt x="1214" y="6068"/>
                  </a:lnTo>
                  <a:lnTo>
                    <a:pt x="1298" y="6131"/>
                  </a:lnTo>
                  <a:lnTo>
                    <a:pt x="1319" y="6298"/>
                  </a:lnTo>
                  <a:lnTo>
                    <a:pt x="1402" y="6382"/>
                  </a:lnTo>
                  <a:lnTo>
                    <a:pt x="1360" y="6403"/>
                  </a:lnTo>
                  <a:lnTo>
                    <a:pt x="1402" y="6445"/>
                  </a:lnTo>
                  <a:lnTo>
                    <a:pt x="1465" y="6487"/>
                  </a:lnTo>
                  <a:lnTo>
                    <a:pt x="1465" y="6717"/>
                  </a:lnTo>
                  <a:lnTo>
                    <a:pt x="1570" y="6947"/>
                  </a:lnTo>
                  <a:lnTo>
                    <a:pt x="1632" y="7010"/>
                  </a:lnTo>
                  <a:lnTo>
                    <a:pt x="1486" y="7114"/>
                  </a:lnTo>
                  <a:lnTo>
                    <a:pt x="1402" y="7658"/>
                  </a:lnTo>
                  <a:lnTo>
                    <a:pt x="1444" y="7784"/>
                  </a:lnTo>
                  <a:lnTo>
                    <a:pt x="1423" y="7847"/>
                  </a:lnTo>
                  <a:lnTo>
                    <a:pt x="1444" y="7889"/>
                  </a:lnTo>
                  <a:lnTo>
                    <a:pt x="1528" y="7742"/>
                  </a:lnTo>
                  <a:lnTo>
                    <a:pt x="1653" y="7637"/>
                  </a:lnTo>
                  <a:lnTo>
                    <a:pt x="1716" y="7470"/>
                  </a:lnTo>
                  <a:lnTo>
                    <a:pt x="1716" y="7658"/>
                  </a:lnTo>
                  <a:lnTo>
                    <a:pt x="1549" y="7805"/>
                  </a:lnTo>
                  <a:lnTo>
                    <a:pt x="1549" y="7972"/>
                  </a:lnTo>
                  <a:lnTo>
                    <a:pt x="1632" y="7951"/>
                  </a:lnTo>
                  <a:lnTo>
                    <a:pt x="1632" y="7868"/>
                  </a:lnTo>
                  <a:lnTo>
                    <a:pt x="1779" y="7784"/>
                  </a:lnTo>
                  <a:lnTo>
                    <a:pt x="1863" y="7868"/>
                  </a:lnTo>
                  <a:lnTo>
                    <a:pt x="1925" y="7868"/>
                  </a:lnTo>
                  <a:lnTo>
                    <a:pt x="1925" y="7805"/>
                  </a:lnTo>
                  <a:lnTo>
                    <a:pt x="1946" y="7847"/>
                  </a:lnTo>
                  <a:lnTo>
                    <a:pt x="1988" y="7847"/>
                  </a:lnTo>
                  <a:lnTo>
                    <a:pt x="2009" y="7805"/>
                  </a:lnTo>
                  <a:lnTo>
                    <a:pt x="2135" y="7805"/>
                  </a:lnTo>
                  <a:lnTo>
                    <a:pt x="2365" y="7658"/>
                  </a:lnTo>
                  <a:lnTo>
                    <a:pt x="2386" y="7575"/>
                  </a:lnTo>
                  <a:lnTo>
                    <a:pt x="2448" y="7596"/>
                  </a:lnTo>
                  <a:lnTo>
                    <a:pt x="2511" y="7596"/>
                  </a:lnTo>
                  <a:lnTo>
                    <a:pt x="2658" y="7533"/>
                  </a:lnTo>
                  <a:lnTo>
                    <a:pt x="2574" y="7491"/>
                  </a:lnTo>
                  <a:lnTo>
                    <a:pt x="2574" y="7470"/>
                  </a:lnTo>
                  <a:lnTo>
                    <a:pt x="2511" y="7365"/>
                  </a:lnTo>
                  <a:lnTo>
                    <a:pt x="2574" y="7365"/>
                  </a:lnTo>
                  <a:lnTo>
                    <a:pt x="2616" y="7449"/>
                  </a:lnTo>
                  <a:lnTo>
                    <a:pt x="2720" y="7470"/>
                  </a:lnTo>
                  <a:lnTo>
                    <a:pt x="2888" y="7345"/>
                  </a:lnTo>
                  <a:lnTo>
                    <a:pt x="2867" y="7282"/>
                  </a:lnTo>
                  <a:lnTo>
                    <a:pt x="2909" y="7240"/>
                  </a:lnTo>
                  <a:lnTo>
                    <a:pt x="2909" y="7114"/>
                  </a:lnTo>
                  <a:lnTo>
                    <a:pt x="2867" y="7052"/>
                  </a:lnTo>
                  <a:lnTo>
                    <a:pt x="2867" y="7010"/>
                  </a:lnTo>
                  <a:lnTo>
                    <a:pt x="2888" y="6947"/>
                  </a:lnTo>
                  <a:lnTo>
                    <a:pt x="2804" y="6863"/>
                  </a:lnTo>
                  <a:lnTo>
                    <a:pt x="2909" y="6947"/>
                  </a:lnTo>
                  <a:lnTo>
                    <a:pt x="2909" y="7010"/>
                  </a:lnTo>
                  <a:lnTo>
                    <a:pt x="2992" y="7010"/>
                  </a:lnTo>
                  <a:lnTo>
                    <a:pt x="2992" y="7073"/>
                  </a:lnTo>
                  <a:lnTo>
                    <a:pt x="3118" y="7282"/>
                  </a:lnTo>
                  <a:lnTo>
                    <a:pt x="3181" y="7365"/>
                  </a:lnTo>
                  <a:lnTo>
                    <a:pt x="3202" y="7491"/>
                  </a:lnTo>
                  <a:lnTo>
                    <a:pt x="3306" y="7491"/>
                  </a:lnTo>
                  <a:lnTo>
                    <a:pt x="3390" y="7470"/>
                  </a:lnTo>
                  <a:lnTo>
                    <a:pt x="3411" y="7386"/>
                  </a:lnTo>
                  <a:lnTo>
                    <a:pt x="3411" y="7470"/>
                  </a:lnTo>
                  <a:lnTo>
                    <a:pt x="3390" y="7533"/>
                  </a:lnTo>
                  <a:lnTo>
                    <a:pt x="3432" y="7658"/>
                  </a:lnTo>
                  <a:lnTo>
                    <a:pt x="3432" y="7700"/>
                  </a:lnTo>
                  <a:lnTo>
                    <a:pt x="3411" y="7742"/>
                  </a:lnTo>
                  <a:lnTo>
                    <a:pt x="3432" y="7847"/>
                  </a:lnTo>
                  <a:lnTo>
                    <a:pt x="3495" y="7889"/>
                  </a:lnTo>
                  <a:lnTo>
                    <a:pt x="3536" y="8307"/>
                  </a:lnTo>
                  <a:lnTo>
                    <a:pt x="3578" y="8328"/>
                  </a:lnTo>
                  <a:lnTo>
                    <a:pt x="3578" y="8516"/>
                  </a:lnTo>
                  <a:lnTo>
                    <a:pt x="3725" y="8600"/>
                  </a:lnTo>
                  <a:lnTo>
                    <a:pt x="3704" y="8642"/>
                  </a:lnTo>
                  <a:lnTo>
                    <a:pt x="3704" y="8788"/>
                  </a:lnTo>
                  <a:lnTo>
                    <a:pt x="3767" y="8851"/>
                  </a:lnTo>
                  <a:lnTo>
                    <a:pt x="3767" y="9123"/>
                  </a:lnTo>
                  <a:lnTo>
                    <a:pt x="3829" y="9228"/>
                  </a:lnTo>
                  <a:lnTo>
                    <a:pt x="3829" y="9332"/>
                  </a:lnTo>
                  <a:lnTo>
                    <a:pt x="3850" y="9311"/>
                  </a:lnTo>
                  <a:lnTo>
                    <a:pt x="3871" y="9123"/>
                  </a:lnTo>
                  <a:lnTo>
                    <a:pt x="3955" y="9249"/>
                  </a:lnTo>
                  <a:lnTo>
                    <a:pt x="3976" y="9374"/>
                  </a:lnTo>
                  <a:lnTo>
                    <a:pt x="4059" y="9458"/>
                  </a:lnTo>
                  <a:lnTo>
                    <a:pt x="4080" y="9793"/>
                  </a:lnTo>
                  <a:lnTo>
                    <a:pt x="4164" y="9855"/>
                  </a:lnTo>
                  <a:lnTo>
                    <a:pt x="4185" y="9960"/>
                  </a:lnTo>
                  <a:lnTo>
                    <a:pt x="4143" y="10002"/>
                  </a:lnTo>
                  <a:lnTo>
                    <a:pt x="4164" y="10169"/>
                  </a:lnTo>
                  <a:lnTo>
                    <a:pt x="4227" y="10253"/>
                  </a:lnTo>
                  <a:lnTo>
                    <a:pt x="4290" y="10316"/>
                  </a:lnTo>
                  <a:lnTo>
                    <a:pt x="4227" y="10399"/>
                  </a:lnTo>
                  <a:lnTo>
                    <a:pt x="4269" y="10567"/>
                  </a:lnTo>
                  <a:lnTo>
                    <a:pt x="4248" y="10609"/>
                  </a:lnTo>
                  <a:lnTo>
                    <a:pt x="4227" y="10630"/>
                  </a:lnTo>
                  <a:lnTo>
                    <a:pt x="4185" y="10797"/>
                  </a:lnTo>
                  <a:lnTo>
                    <a:pt x="4227" y="10818"/>
                  </a:lnTo>
                  <a:lnTo>
                    <a:pt x="4227" y="10922"/>
                  </a:lnTo>
                  <a:lnTo>
                    <a:pt x="4143" y="11027"/>
                  </a:lnTo>
                  <a:lnTo>
                    <a:pt x="4101" y="11048"/>
                  </a:lnTo>
                  <a:lnTo>
                    <a:pt x="4059" y="11048"/>
                  </a:lnTo>
                  <a:lnTo>
                    <a:pt x="4059" y="11111"/>
                  </a:lnTo>
                  <a:lnTo>
                    <a:pt x="4101" y="11194"/>
                  </a:lnTo>
                  <a:lnTo>
                    <a:pt x="4101" y="11341"/>
                  </a:lnTo>
                  <a:lnTo>
                    <a:pt x="4164" y="11529"/>
                  </a:lnTo>
                  <a:lnTo>
                    <a:pt x="4185" y="11341"/>
                  </a:lnTo>
                  <a:lnTo>
                    <a:pt x="4248" y="11236"/>
                  </a:lnTo>
                  <a:lnTo>
                    <a:pt x="4248" y="11257"/>
                  </a:lnTo>
                  <a:lnTo>
                    <a:pt x="4269" y="11153"/>
                  </a:lnTo>
                  <a:lnTo>
                    <a:pt x="4332" y="11090"/>
                  </a:lnTo>
                  <a:lnTo>
                    <a:pt x="4332" y="10922"/>
                  </a:lnTo>
                  <a:lnTo>
                    <a:pt x="4457" y="10839"/>
                  </a:lnTo>
                  <a:lnTo>
                    <a:pt x="4583" y="10483"/>
                  </a:lnTo>
                  <a:lnTo>
                    <a:pt x="4666" y="10420"/>
                  </a:lnTo>
                  <a:lnTo>
                    <a:pt x="4666" y="10253"/>
                  </a:lnTo>
                  <a:lnTo>
                    <a:pt x="4583" y="10106"/>
                  </a:lnTo>
                  <a:lnTo>
                    <a:pt x="4604" y="9960"/>
                  </a:lnTo>
                  <a:lnTo>
                    <a:pt x="4562" y="9855"/>
                  </a:lnTo>
                  <a:lnTo>
                    <a:pt x="4541" y="9667"/>
                  </a:lnTo>
                  <a:lnTo>
                    <a:pt x="4457" y="9583"/>
                  </a:lnTo>
                  <a:lnTo>
                    <a:pt x="4478" y="9479"/>
                  </a:lnTo>
                  <a:lnTo>
                    <a:pt x="4457" y="9353"/>
                  </a:lnTo>
                  <a:lnTo>
                    <a:pt x="4478" y="9270"/>
                  </a:lnTo>
                  <a:lnTo>
                    <a:pt x="4436" y="9018"/>
                  </a:lnTo>
                  <a:lnTo>
                    <a:pt x="4269" y="8851"/>
                  </a:lnTo>
                  <a:lnTo>
                    <a:pt x="4080" y="8725"/>
                  </a:lnTo>
                  <a:lnTo>
                    <a:pt x="3934" y="8537"/>
                  </a:lnTo>
                  <a:lnTo>
                    <a:pt x="3934" y="8433"/>
                  </a:lnTo>
                  <a:lnTo>
                    <a:pt x="3850" y="8223"/>
                  </a:lnTo>
                  <a:lnTo>
                    <a:pt x="3955" y="8181"/>
                  </a:lnTo>
                  <a:lnTo>
                    <a:pt x="3976" y="8077"/>
                  </a:lnTo>
                  <a:lnTo>
                    <a:pt x="3934" y="7784"/>
                  </a:lnTo>
                  <a:lnTo>
                    <a:pt x="3955" y="7700"/>
                  </a:lnTo>
                  <a:lnTo>
                    <a:pt x="4059" y="7658"/>
                  </a:lnTo>
                  <a:lnTo>
                    <a:pt x="4059" y="7533"/>
                  </a:lnTo>
                  <a:lnTo>
                    <a:pt x="3934" y="7470"/>
                  </a:lnTo>
                  <a:lnTo>
                    <a:pt x="3934" y="7345"/>
                  </a:lnTo>
                  <a:lnTo>
                    <a:pt x="3850" y="7219"/>
                  </a:lnTo>
                  <a:lnTo>
                    <a:pt x="3767" y="7156"/>
                  </a:lnTo>
                  <a:lnTo>
                    <a:pt x="3620" y="6863"/>
                  </a:lnTo>
                  <a:lnTo>
                    <a:pt x="3495" y="6759"/>
                  </a:lnTo>
                  <a:lnTo>
                    <a:pt x="3432" y="6696"/>
                  </a:lnTo>
                  <a:lnTo>
                    <a:pt x="3348" y="6612"/>
                  </a:lnTo>
                  <a:lnTo>
                    <a:pt x="3243" y="6424"/>
                  </a:lnTo>
                  <a:lnTo>
                    <a:pt x="3181" y="6403"/>
                  </a:lnTo>
                  <a:lnTo>
                    <a:pt x="3181" y="6319"/>
                  </a:lnTo>
                  <a:lnTo>
                    <a:pt x="3306" y="6236"/>
                  </a:lnTo>
                  <a:lnTo>
                    <a:pt x="3411" y="6173"/>
                  </a:lnTo>
                  <a:lnTo>
                    <a:pt x="3390" y="6089"/>
                  </a:lnTo>
                  <a:lnTo>
                    <a:pt x="3390" y="5901"/>
                  </a:lnTo>
                  <a:lnTo>
                    <a:pt x="3453" y="5817"/>
                  </a:lnTo>
                  <a:lnTo>
                    <a:pt x="3432" y="5650"/>
                  </a:lnTo>
                  <a:lnTo>
                    <a:pt x="3515" y="5503"/>
                  </a:lnTo>
                  <a:lnTo>
                    <a:pt x="3746" y="5587"/>
                  </a:lnTo>
                  <a:lnTo>
                    <a:pt x="3871" y="5482"/>
                  </a:lnTo>
                  <a:lnTo>
                    <a:pt x="4018" y="5482"/>
                  </a:lnTo>
                  <a:lnTo>
                    <a:pt x="4039" y="5440"/>
                  </a:lnTo>
                  <a:lnTo>
                    <a:pt x="4039" y="5273"/>
                  </a:lnTo>
                  <a:lnTo>
                    <a:pt x="4101" y="5231"/>
                  </a:lnTo>
                  <a:lnTo>
                    <a:pt x="4269" y="5252"/>
                  </a:lnTo>
                  <a:lnTo>
                    <a:pt x="4290" y="5168"/>
                  </a:lnTo>
                  <a:lnTo>
                    <a:pt x="4248" y="5085"/>
                  </a:lnTo>
                  <a:lnTo>
                    <a:pt x="4248" y="5022"/>
                  </a:lnTo>
                  <a:lnTo>
                    <a:pt x="4373" y="4980"/>
                  </a:lnTo>
                  <a:lnTo>
                    <a:pt x="4541" y="4959"/>
                  </a:lnTo>
                  <a:lnTo>
                    <a:pt x="4562" y="4959"/>
                  </a:lnTo>
                  <a:lnTo>
                    <a:pt x="4604" y="4813"/>
                  </a:lnTo>
                  <a:lnTo>
                    <a:pt x="4666" y="4813"/>
                  </a:lnTo>
                  <a:lnTo>
                    <a:pt x="4792" y="4729"/>
                  </a:lnTo>
                  <a:lnTo>
                    <a:pt x="4750" y="4645"/>
                  </a:lnTo>
                  <a:lnTo>
                    <a:pt x="4792" y="4541"/>
                  </a:lnTo>
                  <a:lnTo>
                    <a:pt x="4813" y="4436"/>
                  </a:lnTo>
                  <a:lnTo>
                    <a:pt x="4980" y="4415"/>
                  </a:lnTo>
                  <a:lnTo>
                    <a:pt x="5085" y="4311"/>
                  </a:lnTo>
                  <a:lnTo>
                    <a:pt x="5127" y="4290"/>
                  </a:lnTo>
                  <a:lnTo>
                    <a:pt x="5127" y="4143"/>
                  </a:lnTo>
                  <a:lnTo>
                    <a:pt x="5022" y="4122"/>
                  </a:lnTo>
                  <a:lnTo>
                    <a:pt x="4771" y="4227"/>
                  </a:lnTo>
                  <a:lnTo>
                    <a:pt x="4624" y="4227"/>
                  </a:lnTo>
                  <a:lnTo>
                    <a:pt x="4562" y="4311"/>
                  </a:lnTo>
                  <a:lnTo>
                    <a:pt x="4436" y="4248"/>
                  </a:lnTo>
                  <a:lnTo>
                    <a:pt x="4394" y="4122"/>
                  </a:lnTo>
                  <a:lnTo>
                    <a:pt x="4436" y="3997"/>
                  </a:lnTo>
                  <a:lnTo>
                    <a:pt x="4352" y="3892"/>
                  </a:lnTo>
                  <a:lnTo>
                    <a:pt x="4269" y="3976"/>
                  </a:lnTo>
                  <a:lnTo>
                    <a:pt x="4227" y="3913"/>
                  </a:lnTo>
                  <a:lnTo>
                    <a:pt x="4039" y="3913"/>
                  </a:lnTo>
                  <a:lnTo>
                    <a:pt x="3955" y="3934"/>
                  </a:lnTo>
                  <a:lnTo>
                    <a:pt x="3934" y="3871"/>
                  </a:lnTo>
                  <a:lnTo>
                    <a:pt x="4039" y="3767"/>
                  </a:lnTo>
                  <a:lnTo>
                    <a:pt x="4185" y="3578"/>
                  </a:lnTo>
                  <a:lnTo>
                    <a:pt x="4164" y="3495"/>
                  </a:lnTo>
                  <a:lnTo>
                    <a:pt x="4227" y="3390"/>
                  </a:lnTo>
                  <a:lnTo>
                    <a:pt x="4227" y="3306"/>
                  </a:lnTo>
                  <a:lnTo>
                    <a:pt x="4101" y="3244"/>
                  </a:lnTo>
                  <a:lnTo>
                    <a:pt x="3955" y="3244"/>
                  </a:lnTo>
                  <a:lnTo>
                    <a:pt x="3934" y="3285"/>
                  </a:lnTo>
                  <a:lnTo>
                    <a:pt x="3871" y="3202"/>
                  </a:lnTo>
                  <a:lnTo>
                    <a:pt x="3913" y="3160"/>
                  </a:lnTo>
                  <a:lnTo>
                    <a:pt x="3767" y="3139"/>
                  </a:lnTo>
                  <a:lnTo>
                    <a:pt x="3704" y="3055"/>
                  </a:lnTo>
                  <a:lnTo>
                    <a:pt x="3725" y="2951"/>
                  </a:lnTo>
                  <a:lnTo>
                    <a:pt x="3704" y="2846"/>
                  </a:lnTo>
                  <a:lnTo>
                    <a:pt x="3557" y="2867"/>
                  </a:lnTo>
                  <a:lnTo>
                    <a:pt x="3495" y="2825"/>
                  </a:lnTo>
                  <a:lnTo>
                    <a:pt x="3515" y="2741"/>
                  </a:lnTo>
                  <a:lnTo>
                    <a:pt x="3495" y="2658"/>
                  </a:lnTo>
                  <a:lnTo>
                    <a:pt x="3223" y="2720"/>
                  </a:lnTo>
                  <a:lnTo>
                    <a:pt x="3097" y="2825"/>
                  </a:lnTo>
                  <a:lnTo>
                    <a:pt x="3034" y="2679"/>
                  </a:lnTo>
                  <a:lnTo>
                    <a:pt x="3055" y="2532"/>
                  </a:lnTo>
                  <a:lnTo>
                    <a:pt x="2992" y="2469"/>
                  </a:lnTo>
                  <a:lnTo>
                    <a:pt x="2930" y="2407"/>
                  </a:lnTo>
                  <a:lnTo>
                    <a:pt x="2825" y="2344"/>
                  </a:lnTo>
                  <a:lnTo>
                    <a:pt x="2825" y="2239"/>
                  </a:lnTo>
                  <a:lnTo>
                    <a:pt x="2888" y="2155"/>
                  </a:lnTo>
                  <a:lnTo>
                    <a:pt x="2825" y="2093"/>
                  </a:lnTo>
                  <a:lnTo>
                    <a:pt x="2888" y="2009"/>
                  </a:lnTo>
                  <a:lnTo>
                    <a:pt x="2971" y="1904"/>
                  </a:lnTo>
                  <a:lnTo>
                    <a:pt x="3034" y="1925"/>
                  </a:lnTo>
                  <a:lnTo>
                    <a:pt x="3097" y="1883"/>
                  </a:lnTo>
                  <a:lnTo>
                    <a:pt x="3034" y="1779"/>
                  </a:lnTo>
                  <a:lnTo>
                    <a:pt x="3055" y="1695"/>
                  </a:lnTo>
                  <a:lnTo>
                    <a:pt x="3118" y="1674"/>
                  </a:lnTo>
                  <a:lnTo>
                    <a:pt x="3139" y="1570"/>
                  </a:lnTo>
                  <a:lnTo>
                    <a:pt x="3243" y="1507"/>
                  </a:lnTo>
                  <a:lnTo>
                    <a:pt x="3285" y="1423"/>
                  </a:lnTo>
                  <a:lnTo>
                    <a:pt x="3285" y="1319"/>
                  </a:lnTo>
                  <a:lnTo>
                    <a:pt x="3306" y="1067"/>
                  </a:lnTo>
                  <a:lnTo>
                    <a:pt x="3285" y="900"/>
                  </a:lnTo>
                  <a:lnTo>
                    <a:pt x="3202" y="691"/>
                  </a:lnTo>
                  <a:lnTo>
                    <a:pt x="3202" y="544"/>
                  </a:lnTo>
                  <a:lnTo>
                    <a:pt x="3097" y="419"/>
                  </a:lnTo>
                  <a:lnTo>
                    <a:pt x="2992" y="419"/>
                  </a:lnTo>
                  <a:lnTo>
                    <a:pt x="2971" y="251"/>
                  </a:lnTo>
                  <a:lnTo>
                    <a:pt x="2825" y="147"/>
                  </a:lnTo>
                  <a:lnTo>
                    <a:pt x="2783" y="0"/>
                  </a:lnTo>
                  <a:lnTo>
                    <a:pt x="2616" y="0"/>
                  </a:lnTo>
                  <a:lnTo>
                    <a:pt x="2532" y="42"/>
                  </a:lnTo>
                  <a:lnTo>
                    <a:pt x="24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34"/>
            <p:cNvSpPr/>
            <p:nvPr/>
          </p:nvSpPr>
          <p:spPr>
            <a:xfrm>
              <a:off x="4343054" y="2959975"/>
              <a:ext cx="35389" cy="43557"/>
            </a:xfrm>
            <a:custGeom>
              <a:rect b="b" l="l" r="r" t="t"/>
              <a:pathLst>
                <a:path extrusionOk="0" h="3830" w="2972">
                  <a:moveTo>
                    <a:pt x="209" y="1"/>
                  </a:moveTo>
                  <a:lnTo>
                    <a:pt x="189" y="63"/>
                  </a:lnTo>
                  <a:lnTo>
                    <a:pt x="147" y="63"/>
                  </a:lnTo>
                  <a:lnTo>
                    <a:pt x="147" y="147"/>
                  </a:lnTo>
                  <a:lnTo>
                    <a:pt x="189" y="210"/>
                  </a:lnTo>
                  <a:lnTo>
                    <a:pt x="147" y="356"/>
                  </a:lnTo>
                  <a:lnTo>
                    <a:pt x="21" y="482"/>
                  </a:lnTo>
                  <a:lnTo>
                    <a:pt x="0" y="628"/>
                  </a:lnTo>
                  <a:lnTo>
                    <a:pt x="293" y="733"/>
                  </a:lnTo>
                  <a:lnTo>
                    <a:pt x="398" y="670"/>
                  </a:lnTo>
                  <a:lnTo>
                    <a:pt x="523" y="691"/>
                  </a:lnTo>
                  <a:lnTo>
                    <a:pt x="502" y="754"/>
                  </a:lnTo>
                  <a:lnTo>
                    <a:pt x="544" y="900"/>
                  </a:lnTo>
                  <a:lnTo>
                    <a:pt x="481" y="963"/>
                  </a:lnTo>
                  <a:lnTo>
                    <a:pt x="398" y="942"/>
                  </a:lnTo>
                  <a:lnTo>
                    <a:pt x="314" y="984"/>
                  </a:lnTo>
                  <a:lnTo>
                    <a:pt x="272" y="1151"/>
                  </a:lnTo>
                  <a:lnTo>
                    <a:pt x="168" y="1172"/>
                  </a:lnTo>
                  <a:lnTo>
                    <a:pt x="168" y="1402"/>
                  </a:lnTo>
                  <a:lnTo>
                    <a:pt x="293" y="1570"/>
                  </a:lnTo>
                  <a:lnTo>
                    <a:pt x="419" y="1612"/>
                  </a:lnTo>
                  <a:lnTo>
                    <a:pt x="586" y="1800"/>
                  </a:lnTo>
                  <a:lnTo>
                    <a:pt x="586" y="1988"/>
                  </a:lnTo>
                  <a:lnTo>
                    <a:pt x="628" y="2114"/>
                  </a:lnTo>
                  <a:lnTo>
                    <a:pt x="607" y="2218"/>
                  </a:lnTo>
                  <a:lnTo>
                    <a:pt x="628" y="2407"/>
                  </a:lnTo>
                  <a:lnTo>
                    <a:pt x="816" y="2637"/>
                  </a:lnTo>
                  <a:lnTo>
                    <a:pt x="816" y="2783"/>
                  </a:lnTo>
                  <a:lnTo>
                    <a:pt x="837" y="2888"/>
                  </a:lnTo>
                  <a:lnTo>
                    <a:pt x="879" y="3076"/>
                  </a:lnTo>
                  <a:lnTo>
                    <a:pt x="921" y="3055"/>
                  </a:lnTo>
                  <a:lnTo>
                    <a:pt x="984" y="3160"/>
                  </a:lnTo>
                  <a:lnTo>
                    <a:pt x="1005" y="3202"/>
                  </a:lnTo>
                  <a:lnTo>
                    <a:pt x="1046" y="3202"/>
                  </a:lnTo>
                  <a:lnTo>
                    <a:pt x="1067" y="3139"/>
                  </a:lnTo>
                  <a:lnTo>
                    <a:pt x="1130" y="3097"/>
                  </a:lnTo>
                  <a:lnTo>
                    <a:pt x="1214" y="3160"/>
                  </a:lnTo>
                  <a:lnTo>
                    <a:pt x="1214" y="3181"/>
                  </a:lnTo>
                  <a:lnTo>
                    <a:pt x="1256" y="3160"/>
                  </a:lnTo>
                  <a:lnTo>
                    <a:pt x="1298" y="3055"/>
                  </a:lnTo>
                  <a:lnTo>
                    <a:pt x="1214" y="2930"/>
                  </a:lnTo>
                  <a:lnTo>
                    <a:pt x="1256" y="2888"/>
                  </a:lnTo>
                  <a:lnTo>
                    <a:pt x="1256" y="2783"/>
                  </a:lnTo>
                  <a:lnTo>
                    <a:pt x="1318" y="2721"/>
                  </a:lnTo>
                  <a:lnTo>
                    <a:pt x="1318" y="2742"/>
                  </a:lnTo>
                  <a:lnTo>
                    <a:pt x="1256" y="2951"/>
                  </a:lnTo>
                  <a:lnTo>
                    <a:pt x="1339" y="3055"/>
                  </a:lnTo>
                  <a:lnTo>
                    <a:pt x="1423" y="2930"/>
                  </a:lnTo>
                  <a:lnTo>
                    <a:pt x="1507" y="2888"/>
                  </a:lnTo>
                  <a:lnTo>
                    <a:pt x="1507" y="2888"/>
                  </a:lnTo>
                  <a:lnTo>
                    <a:pt x="1465" y="2951"/>
                  </a:lnTo>
                  <a:lnTo>
                    <a:pt x="1423" y="2972"/>
                  </a:lnTo>
                  <a:lnTo>
                    <a:pt x="1360" y="3076"/>
                  </a:lnTo>
                  <a:lnTo>
                    <a:pt x="1465" y="3139"/>
                  </a:lnTo>
                  <a:lnTo>
                    <a:pt x="1549" y="2951"/>
                  </a:lnTo>
                  <a:lnTo>
                    <a:pt x="1653" y="2930"/>
                  </a:lnTo>
                  <a:lnTo>
                    <a:pt x="1674" y="2762"/>
                  </a:lnTo>
                  <a:lnTo>
                    <a:pt x="1590" y="2637"/>
                  </a:lnTo>
                  <a:lnTo>
                    <a:pt x="1528" y="2616"/>
                  </a:lnTo>
                  <a:lnTo>
                    <a:pt x="1632" y="2553"/>
                  </a:lnTo>
                  <a:lnTo>
                    <a:pt x="1653" y="2511"/>
                  </a:lnTo>
                  <a:lnTo>
                    <a:pt x="1570" y="2365"/>
                  </a:lnTo>
                  <a:lnTo>
                    <a:pt x="1549" y="2156"/>
                  </a:lnTo>
                  <a:lnTo>
                    <a:pt x="1590" y="2344"/>
                  </a:lnTo>
                  <a:lnTo>
                    <a:pt x="1716" y="2449"/>
                  </a:lnTo>
                  <a:lnTo>
                    <a:pt x="1779" y="2428"/>
                  </a:lnTo>
                  <a:lnTo>
                    <a:pt x="1779" y="2470"/>
                  </a:lnTo>
                  <a:lnTo>
                    <a:pt x="1988" y="2574"/>
                  </a:lnTo>
                  <a:lnTo>
                    <a:pt x="2093" y="2511"/>
                  </a:lnTo>
                  <a:lnTo>
                    <a:pt x="2155" y="2532"/>
                  </a:lnTo>
                  <a:lnTo>
                    <a:pt x="2155" y="2470"/>
                  </a:lnTo>
                  <a:lnTo>
                    <a:pt x="2197" y="2470"/>
                  </a:lnTo>
                  <a:lnTo>
                    <a:pt x="2365" y="2888"/>
                  </a:lnTo>
                  <a:lnTo>
                    <a:pt x="2448" y="2951"/>
                  </a:lnTo>
                  <a:lnTo>
                    <a:pt x="2448" y="3034"/>
                  </a:lnTo>
                  <a:lnTo>
                    <a:pt x="2406" y="3160"/>
                  </a:lnTo>
                  <a:lnTo>
                    <a:pt x="2469" y="3181"/>
                  </a:lnTo>
                  <a:lnTo>
                    <a:pt x="2406" y="3348"/>
                  </a:lnTo>
                  <a:lnTo>
                    <a:pt x="2448" y="3369"/>
                  </a:lnTo>
                  <a:lnTo>
                    <a:pt x="2511" y="3306"/>
                  </a:lnTo>
                  <a:lnTo>
                    <a:pt x="2553" y="3265"/>
                  </a:lnTo>
                  <a:lnTo>
                    <a:pt x="2553" y="3265"/>
                  </a:lnTo>
                  <a:lnTo>
                    <a:pt x="2511" y="3369"/>
                  </a:lnTo>
                  <a:lnTo>
                    <a:pt x="2490" y="3411"/>
                  </a:lnTo>
                  <a:lnTo>
                    <a:pt x="2553" y="3495"/>
                  </a:lnTo>
                  <a:lnTo>
                    <a:pt x="2637" y="3620"/>
                  </a:lnTo>
                  <a:lnTo>
                    <a:pt x="2720" y="3830"/>
                  </a:lnTo>
                  <a:lnTo>
                    <a:pt x="2762" y="3830"/>
                  </a:lnTo>
                  <a:lnTo>
                    <a:pt x="2720" y="3683"/>
                  </a:lnTo>
                  <a:lnTo>
                    <a:pt x="2720" y="3620"/>
                  </a:lnTo>
                  <a:lnTo>
                    <a:pt x="2762" y="3516"/>
                  </a:lnTo>
                  <a:lnTo>
                    <a:pt x="2867" y="3390"/>
                  </a:lnTo>
                  <a:lnTo>
                    <a:pt x="2909" y="3411"/>
                  </a:lnTo>
                  <a:lnTo>
                    <a:pt x="2971" y="3286"/>
                  </a:lnTo>
                  <a:lnTo>
                    <a:pt x="2971" y="3160"/>
                  </a:lnTo>
                  <a:lnTo>
                    <a:pt x="2930" y="3139"/>
                  </a:lnTo>
                  <a:lnTo>
                    <a:pt x="2909" y="3076"/>
                  </a:lnTo>
                  <a:lnTo>
                    <a:pt x="2909" y="3034"/>
                  </a:lnTo>
                  <a:lnTo>
                    <a:pt x="2888" y="2972"/>
                  </a:lnTo>
                  <a:lnTo>
                    <a:pt x="2867" y="2888"/>
                  </a:lnTo>
                  <a:lnTo>
                    <a:pt x="2804" y="2742"/>
                  </a:lnTo>
                  <a:lnTo>
                    <a:pt x="2783" y="2511"/>
                  </a:lnTo>
                  <a:lnTo>
                    <a:pt x="2720" y="2428"/>
                  </a:lnTo>
                  <a:lnTo>
                    <a:pt x="2720" y="2302"/>
                  </a:lnTo>
                  <a:lnTo>
                    <a:pt x="2699" y="2135"/>
                  </a:lnTo>
                  <a:lnTo>
                    <a:pt x="2637" y="2051"/>
                  </a:lnTo>
                  <a:lnTo>
                    <a:pt x="2595" y="2009"/>
                  </a:lnTo>
                  <a:lnTo>
                    <a:pt x="2511" y="2009"/>
                  </a:lnTo>
                  <a:lnTo>
                    <a:pt x="2448" y="1946"/>
                  </a:lnTo>
                  <a:lnTo>
                    <a:pt x="2386" y="2009"/>
                  </a:lnTo>
                  <a:lnTo>
                    <a:pt x="2406" y="2051"/>
                  </a:lnTo>
                  <a:lnTo>
                    <a:pt x="2386" y="2114"/>
                  </a:lnTo>
                  <a:lnTo>
                    <a:pt x="2386" y="2156"/>
                  </a:lnTo>
                  <a:lnTo>
                    <a:pt x="2344" y="2239"/>
                  </a:lnTo>
                  <a:lnTo>
                    <a:pt x="2365" y="2302"/>
                  </a:lnTo>
                  <a:lnTo>
                    <a:pt x="2365" y="2365"/>
                  </a:lnTo>
                  <a:lnTo>
                    <a:pt x="2281" y="2365"/>
                  </a:lnTo>
                  <a:lnTo>
                    <a:pt x="2197" y="2260"/>
                  </a:lnTo>
                  <a:lnTo>
                    <a:pt x="2093" y="2156"/>
                  </a:lnTo>
                  <a:lnTo>
                    <a:pt x="2093" y="2114"/>
                  </a:lnTo>
                  <a:lnTo>
                    <a:pt x="2030" y="2051"/>
                  </a:lnTo>
                  <a:lnTo>
                    <a:pt x="1967" y="1905"/>
                  </a:lnTo>
                  <a:lnTo>
                    <a:pt x="1967" y="1821"/>
                  </a:lnTo>
                  <a:lnTo>
                    <a:pt x="2030" y="1800"/>
                  </a:lnTo>
                  <a:lnTo>
                    <a:pt x="2051" y="1716"/>
                  </a:lnTo>
                  <a:lnTo>
                    <a:pt x="2155" y="1633"/>
                  </a:lnTo>
                  <a:lnTo>
                    <a:pt x="2176" y="1695"/>
                  </a:lnTo>
                  <a:lnTo>
                    <a:pt x="2260" y="1695"/>
                  </a:lnTo>
                  <a:lnTo>
                    <a:pt x="2302" y="1633"/>
                  </a:lnTo>
                  <a:lnTo>
                    <a:pt x="2302" y="1570"/>
                  </a:lnTo>
                  <a:lnTo>
                    <a:pt x="2365" y="1528"/>
                  </a:lnTo>
                  <a:lnTo>
                    <a:pt x="2448" y="1319"/>
                  </a:lnTo>
                  <a:lnTo>
                    <a:pt x="2469" y="1193"/>
                  </a:lnTo>
                  <a:lnTo>
                    <a:pt x="2511" y="1068"/>
                  </a:lnTo>
                  <a:lnTo>
                    <a:pt x="2469" y="1047"/>
                  </a:lnTo>
                  <a:lnTo>
                    <a:pt x="2365" y="942"/>
                  </a:lnTo>
                  <a:lnTo>
                    <a:pt x="2302" y="963"/>
                  </a:lnTo>
                  <a:lnTo>
                    <a:pt x="2260" y="942"/>
                  </a:lnTo>
                  <a:lnTo>
                    <a:pt x="2176" y="942"/>
                  </a:lnTo>
                  <a:lnTo>
                    <a:pt x="1967" y="963"/>
                  </a:lnTo>
                  <a:lnTo>
                    <a:pt x="1779" y="942"/>
                  </a:lnTo>
                  <a:lnTo>
                    <a:pt x="1423" y="942"/>
                  </a:lnTo>
                  <a:lnTo>
                    <a:pt x="1298" y="879"/>
                  </a:lnTo>
                  <a:lnTo>
                    <a:pt x="1193" y="900"/>
                  </a:lnTo>
                  <a:lnTo>
                    <a:pt x="1067" y="858"/>
                  </a:lnTo>
                  <a:lnTo>
                    <a:pt x="1067" y="775"/>
                  </a:lnTo>
                  <a:lnTo>
                    <a:pt x="1026" y="649"/>
                  </a:lnTo>
                  <a:lnTo>
                    <a:pt x="1026" y="565"/>
                  </a:lnTo>
                  <a:lnTo>
                    <a:pt x="1005" y="440"/>
                  </a:lnTo>
                  <a:lnTo>
                    <a:pt x="921" y="314"/>
                  </a:lnTo>
                  <a:lnTo>
                    <a:pt x="879" y="314"/>
                  </a:lnTo>
                  <a:lnTo>
                    <a:pt x="837" y="356"/>
                  </a:lnTo>
                  <a:lnTo>
                    <a:pt x="733" y="314"/>
                  </a:lnTo>
                  <a:lnTo>
                    <a:pt x="691" y="252"/>
                  </a:lnTo>
                  <a:lnTo>
                    <a:pt x="607" y="168"/>
                  </a:lnTo>
                  <a:lnTo>
                    <a:pt x="544" y="168"/>
                  </a:lnTo>
                  <a:lnTo>
                    <a:pt x="523" y="252"/>
                  </a:lnTo>
                  <a:lnTo>
                    <a:pt x="607" y="314"/>
                  </a:lnTo>
                  <a:lnTo>
                    <a:pt x="544" y="335"/>
                  </a:lnTo>
                  <a:lnTo>
                    <a:pt x="419" y="314"/>
                  </a:lnTo>
                  <a:lnTo>
                    <a:pt x="356" y="210"/>
                  </a:lnTo>
                  <a:lnTo>
                    <a:pt x="356" y="147"/>
                  </a:lnTo>
                  <a:lnTo>
                    <a:pt x="272" y="42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34"/>
            <p:cNvSpPr/>
            <p:nvPr/>
          </p:nvSpPr>
          <p:spPr>
            <a:xfrm>
              <a:off x="3793178" y="2712975"/>
              <a:ext cx="26423" cy="30945"/>
            </a:xfrm>
            <a:custGeom>
              <a:rect b="b" l="l" r="r" t="t"/>
              <a:pathLst>
                <a:path extrusionOk="0" h="2721" w="2219">
                  <a:moveTo>
                    <a:pt x="1298" y="1"/>
                  </a:moveTo>
                  <a:lnTo>
                    <a:pt x="1152" y="168"/>
                  </a:lnTo>
                  <a:lnTo>
                    <a:pt x="984" y="231"/>
                  </a:lnTo>
                  <a:lnTo>
                    <a:pt x="880" y="231"/>
                  </a:lnTo>
                  <a:lnTo>
                    <a:pt x="817" y="336"/>
                  </a:lnTo>
                  <a:lnTo>
                    <a:pt x="754" y="482"/>
                  </a:lnTo>
                  <a:lnTo>
                    <a:pt x="649" y="545"/>
                  </a:lnTo>
                  <a:lnTo>
                    <a:pt x="524" y="545"/>
                  </a:lnTo>
                  <a:lnTo>
                    <a:pt x="357" y="649"/>
                  </a:lnTo>
                  <a:lnTo>
                    <a:pt x="315" y="629"/>
                  </a:lnTo>
                  <a:lnTo>
                    <a:pt x="231" y="629"/>
                  </a:lnTo>
                  <a:lnTo>
                    <a:pt x="210" y="754"/>
                  </a:lnTo>
                  <a:lnTo>
                    <a:pt x="126" y="838"/>
                  </a:lnTo>
                  <a:lnTo>
                    <a:pt x="189" y="901"/>
                  </a:lnTo>
                  <a:lnTo>
                    <a:pt x="231" y="859"/>
                  </a:lnTo>
                  <a:lnTo>
                    <a:pt x="357" y="1005"/>
                  </a:lnTo>
                  <a:lnTo>
                    <a:pt x="336" y="838"/>
                  </a:lnTo>
                  <a:lnTo>
                    <a:pt x="357" y="754"/>
                  </a:lnTo>
                  <a:lnTo>
                    <a:pt x="545" y="629"/>
                  </a:lnTo>
                  <a:lnTo>
                    <a:pt x="566" y="649"/>
                  </a:lnTo>
                  <a:lnTo>
                    <a:pt x="670" y="629"/>
                  </a:lnTo>
                  <a:lnTo>
                    <a:pt x="817" y="649"/>
                  </a:lnTo>
                  <a:lnTo>
                    <a:pt x="859" y="629"/>
                  </a:lnTo>
                  <a:lnTo>
                    <a:pt x="859" y="629"/>
                  </a:lnTo>
                  <a:cubicBezTo>
                    <a:pt x="859" y="649"/>
                    <a:pt x="838" y="649"/>
                    <a:pt x="838" y="691"/>
                  </a:cubicBezTo>
                  <a:lnTo>
                    <a:pt x="754" y="712"/>
                  </a:lnTo>
                  <a:lnTo>
                    <a:pt x="670" y="712"/>
                  </a:lnTo>
                  <a:lnTo>
                    <a:pt x="629" y="733"/>
                  </a:lnTo>
                  <a:lnTo>
                    <a:pt x="733" y="859"/>
                  </a:lnTo>
                  <a:lnTo>
                    <a:pt x="691" y="921"/>
                  </a:lnTo>
                  <a:lnTo>
                    <a:pt x="775" y="1026"/>
                  </a:lnTo>
                  <a:lnTo>
                    <a:pt x="775" y="1047"/>
                  </a:lnTo>
                  <a:lnTo>
                    <a:pt x="691" y="1026"/>
                  </a:lnTo>
                  <a:lnTo>
                    <a:pt x="587" y="1047"/>
                  </a:lnTo>
                  <a:lnTo>
                    <a:pt x="566" y="1005"/>
                  </a:lnTo>
                  <a:lnTo>
                    <a:pt x="629" y="942"/>
                  </a:lnTo>
                  <a:lnTo>
                    <a:pt x="566" y="838"/>
                  </a:lnTo>
                  <a:lnTo>
                    <a:pt x="545" y="838"/>
                  </a:lnTo>
                  <a:lnTo>
                    <a:pt x="461" y="963"/>
                  </a:lnTo>
                  <a:lnTo>
                    <a:pt x="524" y="1047"/>
                  </a:lnTo>
                  <a:lnTo>
                    <a:pt x="419" y="1131"/>
                  </a:lnTo>
                  <a:lnTo>
                    <a:pt x="336" y="1047"/>
                  </a:lnTo>
                  <a:lnTo>
                    <a:pt x="231" y="1047"/>
                  </a:lnTo>
                  <a:lnTo>
                    <a:pt x="147" y="1026"/>
                  </a:lnTo>
                  <a:lnTo>
                    <a:pt x="64" y="1110"/>
                  </a:lnTo>
                  <a:lnTo>
                    <a:pt x="210" y="1173"/>
                  </a:lnTo>
                  <a:lnTo>
                    <a:pt x="210" y="1277"/>
                  </a:lnTo>
                  <a:lnTo>
                    <a:pt x="126" y="1235"/>
                  </a:lnTo>
                  <a:lnTo>
                    <a:pt x="64" y="1256"/>
                  </a:lnTo>
                  <a:lnTo>
                    <a:pt x="105" y="1424"/>
                  </a:lnTo>
                  <a:lnTo>
                    <a:pt x="168" y="1465"/>
                  </a:lnTo>
                  <a:lnTo>
                    <a:pt x="168" y="1591"/>
                  </a:lnTo>
                  <a:lnTo>
                    <a:pt x="231" y="1675"/>
                  </a:lnTo>
                  <a:lnTo>
                    <a:pt x="64" y="1758"/>
                  </a:lnTo>
                  <a:lnTo>
                    <a:pt x="1" y="1905"/>
                  </a:lnTo>
                  <a:lnTo>
                    <a:pt x="64" y="1968"/>
                  </a:lnTo>
                  <a:lnTo>
                    <a:pt x="168" y="1905"/>
                  </a:lnTo>
                  <a:lnTo>
                    <a:pt x="315" y="2051"/>
                  </a:lnTo>
                  <a:lnTo>
                    <a:pt x="336" y="2219"/>
                  </a:lnTo>
                  <a:lnTo>
                    <a:pt x="273" y="2261"/>
                  </a:lnTo>
                  <a:lnTo>
                    <a:pt x="315" y="2323"/>
                  </a:lnTo>
                  <a:lnTo>
                    <a:pt x="461" y="2323"/>
                  </a:lnTo>
                  <a:lnTo>
                    <a:pt x="608" y="2533"/>
                  </a:lnTo>
                  <a:lnTo>
                    <a:pt x="649" y="2574"/>
                  </a:lnTo>
                  <a:lnTo>
                    <a:pt x="754" y="2533"/>
                  </a:lnTo>
                  <a:lnTo>
                    <a:pt x="775" y="2470"/>
                  </a:lnTo>
                  <a:lnTo>
                    <a:pt x="691" y="2386"/>
                  </a:lnTo>
                  <a:lnTo>
                    <a:pt x="649" y="2386"/>
                  </a:lnTo>
                  <a:lnTo>
                    <a:pt x="649" y="2302"/>
                  </a:lnTo>
                  <a:lnTo>
                    <a:pt x="733" y="2261"/>
                  </a:lnTo>
                  <a:lnTo>
                    <a:pt x="733" y="2177"/>
                  </a:lnTo>
                  <a:lnTo>
                    <a:pt x="670" y="2135"/>
                  </a:lnTo>
                  <a:lnTo>
                    <a:pt x="670" y="2072"/>
                  </a:lnTo>
                  <a:lnTo>
                    <a:pt x="754" y="2009"/>
                  </a:lnTo>
                  <a:cubicBezTo>
                    <a:pt x="775" y="2051"/>
                    <a:pt x="817" y="2093"/>
                    <a:pt x="838" y="2135"/>
                  </a:cubicBezTo>
                  <a:lnTo>
                    <a:pt x="838" y="2177"/>
                  </a:lnTo>
                  <a:lnTo>
                    <a:pt x="880" y="2302"/>
                  </a:lnTo>
                  <a:lnTo>
                    <a:pt x="984" y="2407"/>
                  </a:lnTo>
                  <a:lnTo>
                    <a:pt x="1089" y="2407"/>
                  </a:lnTo>
                  <a:lnTo>
                    <a:pt x="1152" y="2449"/>
                  </a:lnTo>
                  <a:lnTo>
                    <a:pt x="1256" y="2428"/>
                  </a:lnTo>
                  <a:cubicBezTo>
                    <a:pt x="1277" y="2428"/>
                    <a:pt x="1298" y="2428"/>
                    <a:pt x="1298" y="2407"/>
                  </a:cubicBezTo>
                  <a:cubicBezTo>
                    <a:pt x="1319" y="2407"/>
                    <a:pt x="1319" y="2428"/>
                    <a:pt x="1361" y="2428"/>
                  </a:cubicBezTo>
                  <a:lnTo>
                    <a:pt x="1361" y="2449"/>
                  </a:lnTo>
                  <a:lnTo>
                    <a:pt x="1298" y="2533"/>
                  </a:lnTo>
                  <a:lnTo>
                    <a:pt x="1319" y="2595"/>
                  </a:lnTo>
                  <a:lnTo>
                    <a:pt x="1382" y="2512"/>
                  </a:lnTo>
                  <a:lnTo>
                    <a:pt x="1403" y="2449"/>
                  </a:lnTo>
                  <a:cubicBezTo>
                    <a:pt x="1445" y="2491"/>
                    <a:pt x="1486" y="2512"/>
                    <a:pt x="1507" y="2553"/>
                  </a:cubicBezTo>
                  <a:lnTo>
                    <a:pt x="1507" y="2595"/>
                  </a:lnTo>
                  <a:lnTo>
                    <a:pt x="1465" y="2616"/>
                  </a:lnTo>
                  <a:lnTo>
                    <a:pt x="1507" y="2658"/>
                  </a:lnTo>
                  <a:lnTo>
                    <a:pt x="1675" y="2721"/>
                  </a:lnTo>
                  <a:lnTo>
                    <a:pt x="1821" y="2700"/>
                  </a:lnTo>
                  <a:lnTo>
                    <a:pt x="1884" y="2616"/>
                  </a:lnTo>
                  <a:lnTo>
                    <a:pt x="1905" y="2700"/>
                  </a:lnTo>
                  <a:lnTo>
                    <a:pt x="1926" y="2721"/>
                  </a:lnTo>
                  <a:lnTo>
                    <a:pt x="1926" y="2616"/>
                  </a:lnTo>
                  <a:lnTo>
                    <a:pt x="1968" y="2574"/>
                  </a:lnTo>
                  <a:cubicBezTo>
                    <a:pt x="2009" y="2533"/>
                    <a:pt x="2030" y="2512"/>
                    <a:pt x="2030" y="2470"/>
                  </a:cubicBezTo>
                  <a:lnTo>
                    <a:pt x="2093" y="2386"/>
                  </a:lnTo>
                  <a:lnTo>
                    <a:pt x="2177" y="2344"/>
                  </a:lnTo>
                  <a:lnTo>
                    <a:pt x="2135" y="2302"/>
                  </a:lnTo>
                  <a:lnTo>
                    <a:pt x="2072" y="2323"/>
                  </a:lnTo>
                  <a:lnTo>
                    <a:pt x="2009" y="2407"/>
                  </a:lnTo>
                  <a:lnTo>
                    <a:pt x="2009" y="2386"/>
                  </a:lnTo>
                  <a:cubicBezTo>
                    <a:pt x="1989" y="2344"/>
                    <a:pt x="1989" y="2344"/>
                    <a:pt x="1989" y="2323"/>
                  </a:cubicBezTo>
                  <a:lnTo>
                    <a:pt x="2009" y="2302"/>
                  </a:lnTo>
                  <a:lnTo>
                    <a:pt x="2009" y="2219"/>
                  </a:lnTo>
                  <a:lnTo>
                    <a:pt x="2135" y="2177"/>
                  </a:lnTo>
                  <a:lnTo>
                    <a:pt x="2198" y="2114"/>
                  </a:lnTo>
                  <a:lnTo>
                    <a:pt x="2177" y="2051"/>
                  </a:lnTo>
                  <a:lnTo>
                    <a:pt x="2072" y="1968"/>
                  </a:lnTo>
                  <a:lnTo>
                    <a:pt x="2072" y="1905"/>
                  </a:lnTo>
                  <a:lnTo>
                    <a:pt x="2198" y="1863"/>
                  </a:lnTo>
                  <a:lnTo>
                    <a:pt x="2219" y="1737"/>
                  </a:lnTo>
                  <a:lnTo>
                    <a:pt x="2219" y="1591"/>
                  </a:lnTo>
                  <a:lnTo>
                    <a:pt x="2198" y="1486"/>
                  </a:lnTo>
                  <a:lnTo>
                    <a:pt x="2072" y="1486"/>
                  </a:lnTo>
                  <a:lnTo>
                    <a:pt x="1905" y="1528"/>
                  </a:lnTo>
                  <a:lnTo>
                    <a:pt x="1863" y="1633"/>
                  </a:lnTo>
                  <a:lnTo>
                    <a:pt x="1905" y="1675"/>
                  </a:lnTo>
                  <a:lnTo>
                    <a:pt x="1989" y="1737"/>
                  </a:lnTo>
                  <a:lnTo>
                    <a:pt x="1989" y="1779"/>
                  </a:lnTo>
                  <a:lnTo>
                    <a:pt x="1926" y="1758"/>
                  </a:lnTo>
                  <a:lnTo>
                    <a:pt x="1905" y="1779"/>
                  </a:lnTo>
                  <a:lnTo>
                    <a:pt x="1800" y="1696"/>
                  </a:lnTo>
                  <a:lnTo>
                    <a:pt x="1800" y="1654"/>
                  </a:lnTo>
                  <a:lnTo>
                    <a:pt x="1758" y="1570"/>
                  </a:lnTo>
                  <a:lnTo>
                    <a:pt x="1696" y="1591"/>
                  </a:lnTo>
                  <a:lnTo>
                    <a:pt x="1654" y="1675"/>
                  </a:lnTo>
                  <a:lnTo>
                    <a:pt x="1570" y="1696"/>
                  </a:lnTo>
                  <a:lnTo>
                    <a:pt x="1591" y="1779"/>
                  </a:lnTo>
                  <a:lnTo>
                    <a:pt x="1654" y="1863"/>
                  </a:lnTo>
                  <a:lnTo>
                    <a:pt x="1654" y="1989"/>
                  </a:lnTo>
                  <a:lnTo>
                    <a:pt x="1717" y="2072"/>
                  </a:lnTo>
                  <a:lnTo>
                    <a:pt x="1800" y="2072"/>
                  </a:lnTo>
                  <a:lnTo>
                    <a:pt x="1926" y="2093"/>
                  </a:lnTo>
                  <a:lnTo>
                    <a:pt x="1968" y="2156"/>
                  </a:lnTo>
                  <a:lnTo>
                    <a:pt x="1905" y="2198"/>
                  </a:lnTo>
                  <a:lnTo>
                    <a:pt x="1968" y="2261"/>
                  </a:lnTo>
                  <a:cubicBezTo>
                    <a:pt x="1926" y="2281"/>
                    <a:pt x="1926" y="2323"/>
                    <a:pt x="1926" y="2365"/>
                  </a:cubicBezTo>
                  <a:lnTo>
                    <a:pt x="1905" y="2386"/>
                  </a:lnTo>
                  <a:lnTo>
                    <a:pt x="1863" y="2386"/>
                  </a:lnTo>
                  <a:lnTo>
                    <a:pt x="1779" y="2407"/>
                  </a:lnTo>
                  <a:lnTo>
                    <a:pt x="1675" y="2261"/>
                  </a:lnTo>
                  <a:lnTo>
                    <a:pt x="1612" y="2281"/>
                  </a:lnTo>
                  <a:cubicBezTo>
                    <a:pt x="1591" y="2261"/>
                    <a:pt x="1570" y="2261"/>
                    <a:pt x="1549" y="2219"/>
                  </a:cubicBezTo>
                  <a:lnTo>
                    <a:pt x="1549" y="2198"/>
                  </a:lnTo>
                  <a:lnTo>
                    <a:pt x="1465" y="2114"/>
                  </a:lnTo>
                  <a:lnTo>
                    <a:pt x="1465" y="2177"/>
                  </a:lnTo>
                  <a:cubicBezTo>
                    <a:pt x="1465" y="2177"/>
                    <a:pt x="1445" y="2177"/>
                    <a:pt x="1445" y="2156"/>
                  </a:cubicBezTo>
                  <a:cubicBezTo>
                    <a:pt x="1403" y="2156"/>
                    <a:pt x="1403" y="2156"/>
                    <a:pt x="1382" y="2177"/>
                  </a:cubicBezTo>
                  <a:lnTo>
                    <a:pt x="1403" y="2093"/>
                  </a:lnTo>
                  <a:lnTo>
                    <a:pt x="1382" y="2009"/>
                  </a:lnTo>
                  <a:lnTo>
                    <a:pt x="1298" y="1863"/>
                  </a:lnTo>
                  <a:lnTo>
                    <a:pt x="1235" y="1863"/>
                  </a:lnTo>
                  <a:lnTo>
                    <a:pt x="1089" y="1779"/>
                  </a:lnTo>
                  <a:lnTo>
                    <a:pt x="1026" y="1612"/>
                  </a:lnTo>
                  <a:lnTo>
                    <a:pt x="1047" y="1654"/>
                  </a:lnTo>
                  <a:lnTo>
                    <a:pt x="1173" y="1591"/>
                  </a:lnTo>
                  <a:lnTo>
                    <a:pt x="1173" y="1445"/>
                  </a:lnTo>
                  <a:lnTo>
                    <a:pt x="1131" y="1340"/>
                  </a:lnTo>
                  <a:lnTo>
                    <a:pt x="1193" y="1256"/>
                  </a:lnTo>
                  <a:lnTo>
                    <a:pt x="1298" y="1235"/>
                  </a:lnTo>
                  <a:lnTo>
                    <a:pt x="1382" y="1298"/>
                  </a:lnTo>
                  <a:lnTo>
                    <a:pt x="1445" y="1277"/>
                  </a:lnTo>
                  <a:lnTo>
                    <a:pt x="1486" y="1298"/>
                  </a:lnTo>
                  <a:lnTo>
                    <a:pt x="1507" y="1256"/>
                  </a:lnTo>
                  <a:lnTo>
                    <a:pt x="1549" y="1152"/>
                  </a:lnTo>
                  <a:lnTo>
                    <a:pt x="1445" y="1047"/>
                  </a:lnTo>
                  <a:lnTo>
                    <a:pt x="1382" y="1110"/>
                  </a:lnTo>
                  <a:lnTo>
                    <a:pt x="1256" y="1110"/>
                  </a:lnTo>
                  <a:lnTo>
                    <a:pt x="1193" y="1026"/>
                  </a:lnTo>
                  <a:lnTo>
                    <a:pt x="1152" y="921"/>
                  </a:lnTo>
                  <a:lnTo>
                    <a:pt x="1089" y="921"/>
                  </a:lnTo>
                  <a:lnTo>
                    <a:pt x="1152" y="859"/>
                  </a:lnTo>
                  <a:lnTo>
                    <a:pt x="1152" y="754"/>
                  </a:lnTo>
                  <a:lnTo>
                    <a:pt x="1131" y="754"/>
                  </a:lnTo>
                  <a:cubicBezTo>
                    <a:pt x="1131" y="733"/>
                    <a:pt x="1152" y="712"/>
                    <a:pt x="1152" y="691"/>
                  </a:cubicBezTo>
                  <a:lnTo>
                    <a:pt x="1173" y="691"/>
                  </a:lnTo>
                  <a:lnTo>
                    <a:pt x="1277" y="503"/>
                  </a:lnTo>
                  <a:lnTo>
                    <a:pt x="1256" y="377"/>
                  </a:lnTo>
                  <a:lnTo>
                    <a:pt x="1277" y="315"/>
                  </a:lnTo>
                  <a:lnTo>
                    <a:pt x="1256" y="210"/>
                  </a:lnTo>
                  <a:lnTo>
                    <a:pt x="1340" y="64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34"/>
            <p:cNvSpPr/>
            <p:nvPr/>
          </p:nvSpPr>
          <p:spPr>
            <a:xfrm>
              <a:off x="3772256" y="2560208"/>
              <a:ext cx="138282" cy="153495"/>
            </a:xfrm>
            <a:custGeom>
              <a:rect b="b" l="l" r="r" t="t"/>
              <a:pathLst>
                <a:path extrusionOk="0" h="13497" w="11613">
                  <a:moveTo>
                    <a:pt x="9792" y="1"/>
                  </a:moveTo>
                  <a:lnTo>
                    <a:pt x="9709" y="64"/>
                  </a:lnTo>
                  <a:lnTo>
                    <a:pt x="9709" y="126"/>
                  </a:lnTo>
                  <a:lnTo>
                    <a:pt x="9792" y="231"/>
                  </a:lnTo>
                  <a:lnTo>
                    <a:pt x="9730" y="273"/>
                  </a:lnTo>
                  <a:lnTo>
                    <a:pt x="9688" y="273"/>
                  </a:lnTo>
                  <a:lnTo>
                    <a:pt x="9604" y="168"/>
                  </a:lnTo>
                  <a:lnTo>
                    <a:pt x="9541" y="231"/>
                  </a:lnTo>
                  <a:lnTo>
                    <a:pt x="9520" y="336"/>
                  </a:lnTo>
                  <a:lnTo>
                    <a:pt x="9541" y="357"/>
                  </a:lnTo>
                  <a:lnTo>
                    <a:pt x="9625" y="357"/>
                  </a:lnTo>
                  <a:lnTo>
                    <a:pt x="9688" y="419"/>
                  </a:lnTo>
                  <a:lnTo>
                    <a:pt x="9646" y="440"/>
                  </a:lnTo>
                  <a:lnTo>
                    <a:pt x="9604" y="482"/>
                  </a:lnTo>
                  <a:lnTo>
                    <a:pt x="9604" y="566"/>
                  </a:lnTo>
                  <a:lnTo>
                    <a:pt x="9520" y="587"/>
                  </a:lnTo>
                  <a:lnTo>
                    <a:pt x="9520" y="670"/>
                  </a:lnTo>
                  <a:lnTo>
                    <a:pt x="9541" y="691"/>
                  </a:lnTo>
                  <a:lnTo>
                    <a:pt x="9479" y="754"/>
                  </a:lnTo>
                  <a:lnTo>
                    <a:pt x="9520" y="859"/>
                  </a:lnTo>
                  <a:lnTo>
                    <a:pt x="9479" y="901"/>
                  </a:lnTo>
                  <a:lnTo>
                    <a:pt x="9416" y="859"/>
                  </a:lnTo>
                  <a:lnTo>
                    <a:pt x="9332" y="901"/>
                  </a:lnTo>
                  <a:lnTo>
                    <a:pt x="9332" y="942"/>
                  </a:lnTo>
                  <a:lnTo>
                    <a:pt x="9269" y="984"/>
                  </a:lnTo>
                  <a:lnTo>
                    <a:pt x="9228" y="880"/>
                  </a:lnTo>
                  <a:lnTo>
                    <a:pt x="9332" y="670"/>
                  </a:lnTo>
                  <a:lnTo>
                    <a:pt x="9269" y="649"/>
                  </a:lnTo>
                  <a:lnTo>
                    <a:pt x="9269" y="587"/>
                  </a:lnTo>
                  <a:lnTo>
                    <a:pt x="9311" y="545"/>
                  </a:lnTo>
                  <a:lnTo>
                    <a:pt x="9311" y="357"/>
                  </a:lnTo>
                  <a:lnTo>
                    <a:pt x="9290" y="315"/>
                  </a:lnTo>
                  <a:lnTo>
                    <a:pt x="9228" y="315"/>
                  </a:lnTo>
                  <a:lnTo>
                    <a:pt x="9102" y="545"/>
                  </a:lnTo>
                  <a:lnTo>
                    <a:pt x="9081" y="670"/>
                  </a:lnTo>
                  <a:lnTo>
                    <a:pt x="8956" y="880"/>
                  </a:lnTo>
                  <a:lnTo>
                    <a:pt x="8893" y="1005"/>
                  </a:lnTo>
                  <a:lnTo>
                    <a:pt x="8956" y="1068"/>
                  </a:lnTo>
                  <a:lnTo>
                    <a:pt x="8914" y="1193"/>
                  </a:lnTo>
                  <a:lnTo>
                    <a:pt x="8767" y="1361"/>
                  </a:lnTo>
                  <a:lnTo>
                    <a:pt x="8704" y="1382"/>
                  </a:lnTo>
                  <a:lnTo>
                    <a:pt x="8704" y="1298"/>
                  </a:lnTo>
                  <a:lnTo>
                    <a:pt x="8663" y="1214"/>
                  </a:lnTo>
                  <a:lnTo>
                    <a:pt x="8767" y="1068"/>
                  </a:lnTo>
                  <a:lnTo>
                    <a:pt x="8746" y="963"/>
                  </a:lnTo>
                  <a:lnTo>
                    <a:pt x="8788" y="880"/>
                  </a:lnTo>
                  <a:lnTo>
                    <a:pt x="8746" y="775"/>
                  </a:lnTo>
                  <a:lnTo>
                    <a:pt x="8893" y="587"/>
                  </a:lnTo>
                  <a:lnTo>
                    <a:pt x="8914" y="482"/>
                  </a:lnTo>
                  <a:lnTo>
                    <a:pt x="8956" y="461"/>
                  </a:lnTo>
                  <a:lnTo>
                    <a:pt x="8956" y="419"/>
                  </a:lnTo>
                  <a:lnTo>
                    <a:pt x="8851" y="419"/>
                  </a:lnTo>
                  <a:lnTo>
                    <a:pt x="8767" y="315"/>
                  </a:lnTo>
                  <a:lnTo>
                    <a:pt x="8704" y="336"/>
                  </a:lnTo>
                  <a:lnTo>
                    <a:pt x="8746" y="440"/>
                  </a:lnTo>
                  <a:lnTo>
                    <a:pt x="8663" y="482"/>
                  </a:lnTo>
                  <a:lnTo>
                    <a:pt x="8663" y="419"/>
                  </a:lnTo>
                  <a:lnTo>
                    <a:pt x="8579" y="336"/>
                  </a:lnTo>
                  <a:lnTo>
                    <a:pt x="8495" y="315"/>
                  </a:lnTo>
                  <a:lnTo>
                    <a:pt x="8432" y="336"/>
                  </a:lnTo>
                  <a:lnTo>
                    <a:pt x="8453" y="482"/>
                  </a:lnTo>
                  <a:lnTo>
                    <a:pt x="8391" y="545"/>
                  </a:lnTo>
                  <a:lnTo>
                    <a:pt x="8349" y="482"/>
                  </a:lnTo>
                  <a:lnTo>
                    <a:pt x="8286" y="461"/>
                  </a:lnTo>
                  <a:lnTo>
                    <a:pt x="8244" y="482"/>
                  </a:lnTo>
                  <a:lnTo>
                    <a:pt x="8265" y="545"/>
                  </a:lnTo>
                  <a:lnTo>
                    <a:pt x="8391" y="608"/>
                  </a:lnTo>
                  <a:lnTo>
                    <a:pt x="8432" y="733"/>
                  </a:lnTo>
                  <a:lnTo>
                    <a:pt x="8391" y="775"/>
                  </a:lnTo>
                  <a:lnTo>
                    <a:pt x="8349" y="691"/>
                  </a:lnTo>
                  <a:lnTo>
                    <a:pt x="8265" y="775"/>
                  </a:lnTo>
                  <a:lnTo>
                    <a:pt x="8265" y="838"/>
                  </a:lnTo>
                  <a:lnTo>
                    <a:pt x="8286" y="880"/>
                  </a:lnTo>
                  <a:lnTo>
                    <a:pt x="8265" y="901"/>
                  </a:lnTo>
                  <a:lnTo>
                    <a:pt x="8160" y="859"/>
                  </a:lnTo>
                  <a:lnTo>
                    <a:pt x="8119" y="859"/>
                  </a:lnTo>
                  <a:lnTo>
                    <a:pt x="8035" y="963"/>
                  </a:lnTo>
                  <a:lnTo>
                    <a:pt x="7951" y="1005"/>
                  </a:lnTo>
                  <a:lnTo>
                    <a:pt x="7951" y="1047"/>
                  </a:lnTo>
                  <a:lnTo>
                    <a:pt x="8014" y="1068"/>
                  </a:lnTo>
                  <a:lnTo>
                    <a:pt x="7909" y="1131"/>
                  </a:lnTo>
                  <a:lnTo>
                    <a:pt x="7868" y="1214"/>
                  </a:lnTo>
                  <a:lnTo>
                    <a:pt x="7972" y="1319"/>
                  </a:lnTo>
                  <a:lnTo>
                    <a:pt x="7909" y="1382"/>
                  </a:lnTo>
                  <a:lnTo>
                    <a:pt x="7972" y="1424"/>
                  </a:lnTo>
                  <a:lnTo>
                    <a:pt x="8035" y="1466"/>
                  </a:lnTo>
                  <a:lnTo>
                    <a:pt x="7972" y="1507"/>
                  </a:lnTo>
                  <a:lnTo>
                    <a:pt x="7847" y="1507"/>
                  </a:lnTo>
                  <a:lnTo>
                    <a:pt x="7805" y="1361"/>
                  </a:lnTo>
                  <a:lnTo>
                    <a:pt x="7742" y="1319"/>
                  </a:lnTo>
                  <a:lnTo>
                    <a:pt x="7805" y="1277"/>
                  </a:lnTo>
                  <a:lnTo>
                    <a:pt x="7721" y="1214"/>
                  </a:lnTo>
                  <a:lnTo>
                    <a:pt x="7491" y="1214"/>
                  </a:lnTo>
                  <a:lnTo>
                    <a:pt x="7303" y="1089"/>
                  </a:lnTo>
                  <a:lnTo>
                    <a:pt x="7240" y="1089"/>
                  </a:lnTo>
                  <a:lnTo>
                    <a:pt x="7198" y="1131"/>
                  </a:lnTo>
                  <a:lnTo>
                    <a:pt x="7177" y="1068"/>
                  </a:lnTo>
                  <a:lnTo>
                    <a:pt x="7072" y="1173"/>
                  </a:lnTo>
                  <a:lnTo>
                    <a:pt x="6968" y="1173"/>
                  </a:lnTo>
                  <a:lnTo>
                    <a:pt x="6968" y="1214"/>
                  </a:lnTo>
                  <a:lnTo>
                    <a:pt x="7093" y="1382"/>
                  </a:lnTo>
                  <a:lnTo>
                    <a:pt x="7177" y="1382"/>
                  </a:lnTo>
                  <a:lnTo>
                    <a:pt x="7219" y="1424"/>
                  </a:lnTo>
                  <a:lnTo>
                    <a:pt x="7344" y="1424"/>
                  </a:lnTo>
                  <a:lnTo>
                    <a:pt x="7303" y="1528"/>
                  </a:lnTo>
                  <a:lnTo>
                    <a:pt x="7303" y="1633"/>
                  </a:lnTo>
                  <a:lnTo>
                    <a:pt x="7407" y="1779"/>
                  </a:lnTo>
                  <a:lnTo>
                    <a:pt x="7386" y="1842"/>
                  </a:lnTo>
                  <a:lnTo>
                    <a:pt x="7303" y="1800"/>
                  </a:lnTo>
                  <a:lnTo>
                    <a:pt x="7219" y="1654"/>
                  </a:lnTo>
                  <a:lnTo>
                    <a:pt x="7114" y="1612"/>
                  </a:lnTo>
                  <a:lnTo>
                    <a:pt x="7072" y="1528"/>
                  </a:lnTo>
                  <a:lnTo>
                    <a:pt x="7031" y="1633"/>
                  </a:lnTo>
                  <a:lnTo>
                    <a:pt x="6968" y="1717"/>
                  </a:lnTo>
                  <a:lnTo>
                    <a:pt x="6926" y="1591"/>
                  </a:lnTo>
                  <a:lnTo>
                    <a:pt x="6863" y="1633"/>
                  </a:lnTo>
                  <a:lnTo>
                    <a:pt x="6863" y="1717"/>
                  </a:lnTo>
                  <a:lnTo>
                    <a:pt x="6759" y="1800"/>
                  </a:lnTo>
                  <a:lnTo>
                    <a:pt x="6759" y="1884"/>
                  </a:lnTo>
                  <a:lnTo>
                    <a:pt x="6884" y="1947"/>
                  </a:lnTo>
                  <a:lnTo>
                    <a:pt x="6926" y="2051"/>
                  </a:lnTo>
                  <a:lnTo>
                    <a:pt x="6821" y="2030"/>
                  </a:lnTo>
                  <a:lnTo>
                    <a:pt x="6779" y="1989"/>
                  </a:lnTo>
                  <a:lnTo>
                    <a:pt x="6696" y="2114"/>
                  </a:lnTo>
                  <a:lnTo>
                    <a:pt x="6675" y="2177"/>
                  </a:lnTo>
                  <a:lnTo>
                    <a:pt x="6549" y="2302"/>
                  </a:lnTo>
                  <a:lnTo>
                    <a:pt x="6549" y="2219"/>
                  </a:lnTo>
                  <a:lnTo>
                    <a:pt x="6654" y="2156"/>
                  </a:lnTo>
                  <a:lnTo>
                    <a:pt x="6591" y="2093"/>
                  </a:lnTo>
                  <a:lnTo>
                    <a:pt x="6696" y="1926"/>
                  </a:lnTo>
                  <a:lnTo>
                    <a:pt x="6612" y="1612"/>
                  </a:lnTo>
                  <a:lnTo>
                    <a:pt x="6549" y="1654"/>
                  </a:lnTo>
                  <a:lnTo>
                    <a:pt x="6403" y="1842"/>
                  </a:lnTo>
                  <a:lnTo>
                    <a:pt x="6403" y="2010"/>
                  </a:lnTo>
                  <a:lnTo>
                    <a:pt x="6445" y="2051"/>
                  </a:lnTo>
                  <a:lnTo>
                    <a:pt x="6340" y="2156"/>
                  </a:lnTo>
                  <a:lnTo>
                    <a:pt x="6340" y="2051"/>
                  </a:lnTo>
                  <a:lnTo>
                    <a:pt x="6382" y="1947"/>
                  </a:lnTo>
                  <a:lnTo>
                    <a:pt x="6340" y="1800"/>
                  </a:lnTo>
                  <a:lnTo>
                    <a:pt x="6277" y="1779"/>
                  </a:lnTo>
                  <a:lnTo>
                    <a:pt x="6173" y="1842"/>
                  </a:lnTo>
                  <a:lnTo>
                    <a:pt x="6089" y="1989"/>
                  </a:lnTo>
                  <a:lnTo>
                    <a:pt x="6152" y="2114"/>
                  </a:lnTo>
                  <a:lnTo>
                    <a:pt x="6152" y="2177"/>
                  </a:lnTo>
                  <a:lnTo>
                    <a:pt x="6298" y="2323"/>
                  </a:lnTo>
                  <a:lnTo>
                    <a:pt x="6340" y="2407"/>
                  </a:lnTo>
                  <a:lnTo>
                    <a:pt x="6277" y="2512"/>
                  </a:lnTo>
                  <a:lnTo>
                    <a:pt x="6235" y="2344"/>
                  </a:lnTo>
                  <a:lnTo>
                    <a:pt x="6131" y="2302"/>
                  </a:lnTo>
                  <a:lnTo>
                    <a:pt x="6047" y="2114"/>
                  </a:lnTo>
                  <a:lnTo>
                    <a:pt x="5984" y="2093"/>
                  </a:lnTo>
                  <a:lnTo>
                    <a:pt x="5859" y="2135"/>
                  </a:lnTo>
                  <a:lnTo>
                    <a:pt x="5838" y="2219"/>
                  </a:lnTo>
                  <a:lnTo>
                    <a:pt x="5984" y="2323"/>
                  </a:lnTo>
                  <a:lnTo>
                    <a:pt x="6047" y="2323"/>
                  </a:lnTo>
                  <a:lnTo>
                    <a:pt x="6089" y="2365"/>
                  </a:lnTo>
                  <a:lnTo>
                    <a:pt x="5984" y="2344"/>
                  </a:lnTo>
                  <a:lnTo>
                    <a:pt x="5880" y="2407"/>
                  </a:lnTo>
                  <a:lnTo>
                    <a:pt x="5963" y="2512"/>
                  </a:lnTo>
                  <a:lnTo>
                    <a:pt x="5838" y="2428"/>
                  </a:lnTo>
                  <a:lnTo>
                    <a:pt x="5838" y="2302"/>
                  </a:lnTo>
                  <a:lnTo>
                    <a:pt x="5775" y="2261"/>
                  </a:lnTo>
                  <a:lnTo>
                    <a:pt x="5754" y="2156"/>
                  </a:lnTo>
                  <a:lnTo>
                    <a:pt x="5712" y="2219"/>
                  </a:lnTo>
                  <a:lnTo>
                    <a:pt x="5671" y="2365"/>
                  </a:lnTo>
                  <a:lnTo>
                    <a:pt x="5733" y="2428"/>
                  </a:lnTo>
                  <a:lnTo>
                    <a:pt x="5712" y="2554"/>
                  </a:lnTo>
                  <a:lnTo>
                    <a:pt x="5629" y="2512"/>
                  </a:lnTo>
                  <a:lnTo>
                    <a:pt x="5545" y="2533"/>
                  </a:lnTo>
                  <a:lnTo>
                    <a:pt x="5419" y="2658"/>
                  </a:lnTo>
                  <a:lnTo>
                    <a:pt x="5440" y="2679"/>
                  </a:lnTo>
                  <a:lnTo>
                    <a:pt x="5524" y="2658"/>
                  </a:lnTo>
                  <a:lnTo>
                    <a:pt x="5608" y="2763"/>
                  </a:lnTo>
                  <a:lnTo>
                    <a:pt x="5503" y="2763"/>
                  </a:lnTo>
                  <a:lnTo>
                    <a:pt x="5440" y="2826"/>
                  </a:lnTo>
                  <a:lnTo>
                    <a:pt x="5503" y="2846"/>
                  </a:lnTo>
                  <a:lnTo>
                    <a:pt x="5461" y="2888"/>
                  </a:lnTo>
                  <a:lnTo>
                    <a:pt x="5357" y="2930"/>
                  </a:lnTo>
                  <a:lnTo>
                    <a:pt x="5357" y="2972"/>
                  </a:lnTo>
                  <a:lnTo>
                    <a:pt x="5399" y="2993"/>
                  </a:lnTo>
                  <a:lnTo>
                    <a:pt x="5336" y="2993"/>
                  </a:lnTo>
                  <a:lnTo>
                    <a:pt x="5294" y="2951"/>
                  </a:lnTo>
                  <a:lnTo>
                    <a:pt x="5210" y="2972"/>
                  </a:lnTo>
                  <a:lnTo>
                    <a:pt x="5127" y="3077"/>
                  </a:lnTo>
                  <a:lnTo>
                    <a:pt x="5147" y="3139"/>
                  </a:lnTo>
                  <a:lnTo>
                    <a:pt x="5127" y="3160"/>
                  </a:lnTo>
                  <a:lnTo>
                    <a:pt x="5022" y="3160"/>
                  </a:lnTo>
                  <a:lnTo>
                    <a:pt x="4938" y="3265"/>
                  </a:lnTo>
                  <a:lnTo>
                    <a:pt x="5043" y="3307"/>
                  </a:lnTo>
                  <a:lnTo>
                    <a:pt x="5315" y="3223"/>
                  </a:lnTo>
                  <a:lnTo>
                    <a:pt x="5357" y="3265"/>
                  </a:lnTo>
                  <a:lnTo>
                    <a:pt x="5461" y="3202"/>
                  </a:lnTo>
                  <a:lnTo>
                    <a:pt x="5524" y="3202"/>
                  </a:lnTo>
                  <a:lnTo>
                    <a:pt x="5524" y="3286"/>
                  </a:lnTo>
                  <a:lnTo>
                    <a:pt x="5461" y="3370"/>
                  </a:lnTo>
                  <a:lnTo>
                    <a:pt x="5440" y="3516"/>
                  </a:lnTo>
                  <a:lnTo>
                    <a:pt x="5419" y="3558"/>
                  </a:lnTo>
                  <a:lnTo>
                    <a:pt x="5357" y="3495"/>
                  </a:lnTo>
                  <a:lnTo>
                    <a:pt x="5336" y="3411"/>
                  </a:lnTo>
                  <a:lnTo>
                    <a:pt x="5252" y="3453"/>
                  </a:lnTo>
                  <a:lnTo>
                    <a:pt x="5210" y="3390"/>
                  </a:lnTo>
                  <a:lnTo>
                    <a:pt x="5106" y="3390"/>
                  </a:lnTo>
                  <a:lnTo>
                    <a:pt x="5127" y="3453"/>
                  </a:lnTo>
                  <a:lnTo>
                    <a:pt x="5106" y="3495"/>
                  </a:lnTo>
                  <a:lnTo>
                    <a:pt x="5022" y="3453"/>
                  </a:lnTo>
                  <a:lnTo>
                    <a:pt x="4938" y="3474"/>
                  </a:lnTo>
                  <a:lnTo>
                    <a:pt x="5043" y="3516"/>
                  </a:lnTo>
                  <a:lnTo>
                    <a:pt x="5085" y="3600"/>
                  </a:lnTo>
                  <a:lnTo>
                    <a:pt x="5022" y="3621"/>
                  </a:lnTo>
                  <a:lnTo>
                    <a:pt x="5001" y="3683"/>
                  </a:lnTo>
                  <a:lnTo>
                    <a:pt x="5001" y="3746"/>
                  </a:lnTo>
                  <a:lnTo>
                    <a:pt x="4980" y="3809"/>
                  </a:lnTo>
                  <a:lnTo>
                    <a:pt x="4938" y="3725"/>
                  </a:lnTo>
                  <a:lnTo>
                    <a:pt x="4938" y="3621"/>
                  </a:lnTo>
                  <a:lnTo>
                    <a:pt x="4875" y="3558"/>
                  </a:lnTo>
                  <a:lnTo>
                    <a:pt x="4792" y="3621"/>
                  </a:lnTo>
                  <a:lnTo>
                    <a:pt x="4708" y="3662"/>
                  </a:lnTo>
                  <a:lnTo>
                    <a:pt x="4666" y="3579"/>
                  </a:lnTo>
                  <a:lnTo>
                    <a:pt x="4687" y="3516"/>
                  </a:lnTo>
                  <a:lnTo>
                    <a:pt x="4624" y="3516"/>
                  </a:lnTo>
                  <a:lnTo>
                    <a:pt x="4520" y="3621"/>
                  </a:lnTo>
                  <a:lnTo>
                    <a:pt x="4603" y="3704"/>
                  </a:lnTo>
                  <a:lnTo>
                    <a:pt x="4729" y="3704"/>
                  </a:lnTo>
                  <a:lnTo>
                    <a:pt x="4834" y="3746"/>
                  </a:lnTo>
                  <a:lnTo>
                    <a:pt x="4792" y="3830"/>
                  </a:lnTo>
                  <a:lnTo>
                    <a:pt x="4583" y="3893"/>
                  </a:lnTo>
                  <a:lnTo>
                    <a:pt x="4520" y="3830"/>
                  </a:lnTo>
                  <a:lnTo>
                    <a:pt x="4457" y="3830"/>
                  </a:lnTo>
                  <a:lnTo>
                    <a:pt x="4394" y="3934"/>
                  </a:lnTo>
                  <a:lnTo>
                    <a:pt x="4478" y="4018"/>
                  </a:lnTo>
                  <a:lnTo>
                    <a:pt x="4394" y="4102"/>
                  </a:lnTo>
                  <a:lnTo>
                    <a:pt x="4478" y="4102"/>
                  </a:lnTo>
                  <a:lnTo>
                    <a:pt x="4583" y="3976"/>
                  </a:lnTo>
                  <a:lnTo>
                    <a:pt x="4687" y="3976"/>
                  </a:lnTo>
                  <a:lnTo>
                    <a:pt x="4729" y="4039"/>
                  </a:lnTo>
                  <a:lnTo>
                    <a:pt x="4583" y="4081"/>
                  </a:lnTo>
                  <a:lnTo>
                    <a:pt x="4562" y="4186"/>
                  </a:lnTo>
                  <a:lnTo>
                    <a:pt x="4603" y="4248"/>
                  </a:lnTo>
                  <a:lnTo>
                    <a:pt x="4729" y="4332"/>
                  </a:lnTo>
                  <a:lnTo>
                    <a:pt x="4729" y="4416"/>
                  </a:lnTo>
                  <a:lnTo>
                    <a:pt x="4666" y="4353"/>
                  </a:lnTo>
                  <a:lnTo>
                    <a:pt x="4583" y="4353"/>
                  </a:lnTo>
                  <a:lnTo>
                    <a:pt x="4499" y="4248"/>
                  </a:lnTo>
                  <a:lnTo>
                    <a:pt x="4457" y="4248"/>
                  </a:lnTo>
                  <a:lnTo>
                    <a:pt x="4373" y="4332"/>
                  </a:lnTo>
                  <a:lnTo>
                    <a:pt x="4457" y="4395"/>
                  </a:lnTo>
                  <a:lnTo>
                    <a:pt x="4352" y="4416"/>
                  </a:lnTo>
                  <a:lnTo>
                    <a:pt x="4248" y="4499"/>
                  </a:lnTo>
                  <a:lnTo>
                    <a:pt x="4248" y="4541"/>
                  </a:lnTo>
                  <a:lnTo>
                    <a:pt x="4352" y="4604"/>
                  </a:lnTo>
                  <a:lnTo>
                    <a:pt x="4457" y="4541"/>
                  </a:lnTo>
                  <a:lnTo>
                    <a:pt x="4499" y="4604"/>
                  </a:lnTo>
                  <a:lnTo>
                    <a:pt x="4603" y="4562"/>
                  </a:lnTo>
                  <a:lnTo>
                    <a:pt x="4624" y="4646"/>
                  </a:lnTo>
                  <a:lnTo>
                    <a:pt x="4708" y="4709"/>
                  </a:lnTo>
                  <a:lnTo>
                    <a:pt x="4708" y="4751"/>
                  </a:lnTo>
                  <a:lnTo>
                    <a:pt x="4562" y="4667"/>
                  </a:lnTo>
                  <a:lnTo>
                    <a:pt x="4415" y="4667"/>
                  </a:lnTo>
                  <a:lnTo>
                    <a:pt x="4373" y="4709"/>
                  </a:lnTo>
                  <a:lnTo>
                    <a:pt x="4206" y="4730"/>
                  </a:lnTo>
                  <a:lnTo>
                    <a:pt x="4206" y="4792"/>
                  </a:lnTo>
                  <a:lnTo>
                    <a:pt x="4143" y="4855"/>
                  </a:lnTo>
                  <a:lnTo>
                    <a:pt x="4080" y="4834"/>
                  </a:lnTo>
                  <a:lnTo>
                    <a:pt x="3955" y="4918"/>
                  </a:lnTo>
                  <a:lnTo>
                    <a:pt x="3871" y="4918"/>
                  </a:lnTo>
                  <a:lnTo>
                    <a:pt x="3850" y="4960"/>
                  </a:lnTo>
                  <a:lnTo>
                    <a:pt x="3955" y="4981"/>
                  </a:lnTo>
                  <a:lnTo>
                    <a:pt x="3997" y="5064"/>
                  </a:lnTo>
                  <a:lnTo>
                    <a:pt x="3934" y="5127"/>
                  </a:lnTo>
                  <a:lnTo>
                    <a:pt x="3871" y="5085"/>
                  </a:lnTo>
                  <a:lnTo>
                    <a:pt x="3850" y="5127"/>
                  </a:lnTo>
                  <a:lnTo>
                    <a:pt x="3934" y="5169"/>
                  </a:lnTo>
                  <a:lnTo>
                    <a:pt x="3892" y="5232"/>
                  </a:lnTo>
                  <a:lnTo>
                    <a:pt x="3787" y="5190"/>
                  </a:lnTo>
                  <a:lnTo>
                    <a:pt x="3766" y="5169"/>
                  </a:lnTo>
                  <a:lnTo>
                    <a:pt x="3746" y="5190"/>
                  </a:lnTo>
                  <a:lnTo>
                    <a:pt x="3829" y="5274"/>
                  </a:lnTo>
                  <a:lnTo>
                    <a:pt x="3766" y="5295"/>
                  </a:lnTo>
                  <a:lnTo>
                    <a:pt x="3787" y="5378"/>
                  </a:lnTo>
                  <a:lnTo>
                    <a:pt x="3850" y="5378"/>
                  </a:lnTo>
                  <a:lnTo>
                    <a:pt x="3787" y="5399"/>
                  </a:lnTo>
                  <a:lnTo>
                    <a:pt x="3725" y="5441"/>
                  </a:lnTo>
                  <a:lnTo>
                    <a:pt x="3662" y="5378"/>
                  </a:lnTo>
                  <a:lnTo>
                    <a:pt x="3662" y="5462"/>
                  </a:lnTo>
                  <a:lnTo>
                    <a:pt x="3641" y="5504"/>
                  </a:lnTo>
                  <a:lnTo>
                    <a:pt x="3683" y="5546"/>
                  </a:lnTo>
                  <a:lnTo>
                    <a:pt x="3850" y="5587"/>
                  </a:lnTo>
                  <a:lnTo>
                    <a:pt x="3871" y="5671"/>
                  </a:lnTo>
                  <a:lnTo>
                    <a:pt x="3934" y="5671"/>
                  </a:lnTo>
                  <a:lnTo>
                    <a:pt x="4039" y="5650"/>
                  </a:lnTo>
                  <a:lnTo>
                    <a:pt x="3955" y="5692"/>
                  </a:lnTo>
                  <a:lnTo>
                    <a:pt x="3955" y="5755"/>
                  </a:lnTo>
                  <a:lnTo>
                    <a:pt x="3850" y="5755"/>
                  </a:lnTo>
                  <a:lnTo>
                    <a:pt x="3829" y="5713"/>
                  </a:lnTo>
                  <a:lnTo>
                    <a:pt x="3662" y="5713"/>
                  </a:lnTo>
                  <a:lnTo>
                    <a:pt x="3557" y="5818"/>
                  </a:lnTo>
                  <a:lnTo>
                    <a:pt x="3578" y="5839"/>
                  </a:lnTo>
                  <a:lnTo>
                    <a:pt x="3683" y="5839"/>
                  </a:lnTo>
                  <a:lnTo>
                    <a:pt x="3725" y="5922"/>
                  </a:lnTo>
                  <a:lnTo>
                    <a:pt x="3766" y="5985"/>
                  </a:lnTo>
                  <a:lnTo>
                    <a:pt x="3766" y="6069"/>
                  </a:lnTo>
                  <a:lnTo>
                    <a:pt x="3683" y="6006"/>
                  </a:lnTo>
                  <a:lnTo>
                    <a:pt x="3641" y="6006"/>
                  </a:lnTo>
                  <a:lnTo>
                    <a:pt x="3578" y="6069"/>
                  </a:lnTo>
                  <a:lnTo>
                    <a:pt x="3578" y="6131"/>
                  </a:lnTo>
                  <a:lnTo>
                    <a:pt x="3557" y="6173"/>
                  </a:lnTo>
                  <a:lnTo>
                    <a:pt x="3620" y="6215"/>
                  </a:lnTo>
                  <a:lnTo>
                    <a:pt x="3641" y="6299"/>
                  </a:lnTo>
                  <a:lnTo>
                    <a:pt x="3578" y="6299"/>
                  </a:lnTo>
                  <a:lnTo>
                    <a:pt x="3515" y="6236"/>
                  </a:lnTo>
                  <a:lnTo>
                    <a:pt x="3474" y="6278"/>
                  </a:lnTo>
                  <a:lnTo>
                    <a:pt x="3474" y="6341"/>
                  </a:lnTo>
                  <a:lnTo>
                    <a:pt x="3578" y="6362"/>
                  </a:lnTo>
                  <a:lnTo>
                    <a:pt x="3578" y="6424"/>
                  </a:lnTo>
                  <a:lnTo>
                    <a:pt x="3578" y="6508"/>
                  </a:lnTo>
                  <a:lnTo>
                    <a:pt x="3453" y="6403"/>
                  </a:lnTo>
                  <a:lnTo>
                    <a:pt x="3411" y="6445"/>
                  </a:lnTo>
                  <a:lnTo>
                    <a:pt x="3411" y="6529"/>
                  </a:lnTo>
                  <a:lnTo>
                    <a:pt x="3432" y="6529"/>
                  </a:lnTo>
                  <a:lnTo>
                    <a:pt x="3432" y="6634"/>
                  </a:lnTo>
                  <a:lnTo>
                    <a:pt x="3474" y="6738"/>
                  </a:lnTo>
                  <a:lnTo>
                    <a:pt x="3536" y="6738"/>
                  </a:lnTo>
                  <a:lnTo>
                    <a:pt x="3578" y="6634"/>
                  </a:lnTo>
                  <a:lnTo>
                    <a:pt x="3641" y="6634"/>
                  </a:lnTo>
                  <a:lnTo>
                    <a:pt x="3578" y="6759"/>
                  </a:lnTo>
                  <a:lnTo>
                    <a:pt x="3536" y="6801"/>
                  </a:lnTo>
                  <a:lnTo>
                    <a:pt x="3432" y="6885"/>
                  </a:lnTo>
                  <a:lnTo>
                    <a:pt x="3348" y="6885"/>
                  </a:lnTo>
                  <a:lnTo>
                    <a:pt x="3264" y="6927"/>
                  </a:lnTo>
                  <a:lnTo>
                    <a:pt x="3264" y="6968"/>
                  </a:lnTo>
                  <a:lnTo>
                    <a:pt x="3202" y="7031"/>
                  </a:lnTo>
                  <a:lnTo>
                    <a:pt x="3118" y="7073"/>
                  </a:lnTo>
                  <a:lnTo>
                    <a:pt x="3202" y="7136"/>
                  </a:lnTo>
                  <a:lnTo>
                    <a:pt x="3160" y="7157"/>
                  </a:lnTo>
                  <a:lnTo>
                    <a:pt x="3013" y="7178"/>
                  </a:lnTo>
                  <a:lnTo>
                    <a:pt x="2950" y="7261"/>
                  </a:lnTo>
                  <a:lnTo>
                    <a:pt x="2950" y="7324"/>
                  </a:lnTo>
                  <a:lnTo>
                    <a:pt x="3055" y="7345"/>
                  </a:lnTo>
                  <a:lnTo>
                    <a:pt x="2992" y="7387"/>
                  </a:lnTo>
                  <a:lnTo>
                    <a:pt x="2930" y="7492"/>
                  </a:lnTo>
                  <a:lnTo>
                    <a:pt x="2846" y="7492"/>
                  </a:lnTo>
                  <a:lnTo>
                    <a:pt x="2825" y="7408"/>
                  </a:lnTo>
                  <a:lnTo>
                    <a:pt x="2783" y="7366"/>
                  </a:lnTo>
                  <a:lnTo>
                    <a:pt x="2741" y="7408"/>
                  </a:lnTo>
                  <a:lnTo>
                    <a:pt x="2678" y="7408"/>
                  </a:lnTo>
                  <a:lnTo>
                    <a:pt x="2699" y="7492"/>
                  </a:lnTo>
                  <a:lnTo>
                    <a:pt x="2637" y="7554"/>
                  </a:lnTo>
                  <a:lnTo>
                    <a:pt x="2637" y="7596"/>
                  </a:lnTo>
                  <a:lnTo>
                    <a:pt x="2678" y="7659"/>
                  </a:lnTo>
                  <a:lnTo>
                    <a:pt x="2532" y="7659"/>
                  </a:lnTo>
                  <a:lnTo>
                    <a:pt x="2490" y="7680"/>
                  </a:lnTo>
                  <a:lnTo>
                    <a:pt x="2490" y="7805"/>
                  </a:lnTo>
                  <a:lnTo>
                    <a:pt x="2386" y="7868"/>
                  </a:lnTo>
                  <a:lnTo>
                    <a:pt x="2406" y="7910"/>
                  </a:lnTo>
                  <a:lnTo>
                    <a:pt x="2386" y="8015"/>
                  </a:lnTo>
                  <a:lnTo>
                    <a:pt x="2302" y="8098"/>
                  </a:lnTo>
                  <a:lnTo>
                    <a:pt x="2197" y="8182"/>
                  </a:lnTo>
                  <a:lnTo>
                    <a:pt x="2218" y="8224"/>
                  </a:lnTo>
                  <a:lnTo>
                    <a:pt x="2365" y="8161"/>
                  </a:lnTo>
                  <a:lnTo>
                    <a:pt x="2406" y="8161"/>
                  </a:lnTo>
                  <a:lnTo>
                    <a:pt x="2406" y="8224"/>
                  </a:lnTo>
                  <a:lnTo>
                    <a:pt x="2323" y="8266"/>
                  </a:lnTo>
                  <a:lnTo>
                    <a:pt x="2323" y="8370"/>
                  </a:lnTo>
                  <a:lnTo>
                    <a:pt x="2386" y="8454"/>
                  </a:lnTo>
                  <a:lnTo>
                    <a:pt x="2511" y="8391"/>
                  </a:lnTo>
                  <a:lnTo>
                    <a:pt x="2637" y="8370"/>
                  </a:lnTo>
                  <a:lnTo>
                    <a:pt x="2804" y="8203"/>
                  </a:lnTo>
                  <a:lnTo>
                    <a:pt x="2804" y="8119"/>
                  </a:lnTo>
                  <a:lnTo>
                    <a:pt x="2720" y="8161"/>
                  </a:lnTo>
                  <a:lnTo>
                    <a:pt x="2804" y="8056"/>
                  </a:lnTo>
                  <a:lnTo>
                    <a:pt x="2825" y="7910"/>
                  </a:lnTo>
                  <a:lnTo>
                    <a:pt x="2846" y="7910"/>
                  </a:lnTo>
                  <a:lnTo>
                    <a:pt x="2909" y="7868"/>
                  </a:lnTo>
                  <a:lnTo>
                    <a:pt x="3013" y="7889"/>
                  </a:lnTo>
                  <a:lnTo>
                    <a:pt x="3055" y="7889"/>
                  </a:lnTo>
                  <a:lnTo>
                    <a:pt x="2909" y="7994"/>
                  </a:lnTo>
                  <a:lnTo>
                    <a:pt x="2909" y="8056"/>
                  </a:lnTo>
                  <a:lnTo>
                    <a:pt x="3055" y="8098"/>
                  </a:lnTo>
                  <a:lnTo>
                    <a:pt x="3013" y="8182"/>
                  </a:lnTo>
                  <a:lnTo>
                    <a:pt x="2930" y="8182"/>
                  </a:lnTo>
                  <a:lnTo>
                    <a:pt x="2783" y="8370"/>
                  </a:lnTo>
                  <a:lnTo>
                    <a:pt x="2888" y="8412"/>
                  </a:lnTo>
                  <a:lnTo>
                    <a:pt x="2804" y="8496"/>
                  </a:lnTo>
                  <a:lnTo>
                    <a:pt x="2825" y="8600"/>
                  </a:lnTo>
                  <a:lnTo>
                    <a:pt x="2720" y="8580"/>
                  </a:lnTo>
                  <a:lnTo>
                    <a:pt x="2637" y="8496"/>
                  </a:lnTo>
                  <a:lnTo>
                    <a:pt x="2511" y="8496"/>
                  </a:lnTo>
                  <a:lnTo>
                    <a:pt x="2427" y="8538"/>
                  </a:lnTo>
                  <a:lnTo>
                    <a:pt x="2427" y="8642"/>
                  </a:lnTo>
                  <a:lnTo>
                    <a:pt x="2365" y="8705"/>
                  </a:lnTo>
                  <a:lnTo>
                    <a:pt x="2260" y="8747"/>
                  </a:lnTo>
                  <a:lnTo>
                    <a:pt x="2260" y="8747"/>
                  </a:lnTo>
                  <a:lnTo>
                    <a:pt x="2323" y="8684"/>
                  </a:lnTo>
                  <a:lnTo>
                    <a:pt x="2386" y="8642"/>
                  </a:lnTo>
                  <a:lnTo>
                    <a:pt x="2302" y="8538"/>
                  </a:lnTo>
                  <a:lnTo>
                    <a:pt x="2302" y="8433"/>
                  </a:lnTo>
                  <a:lnTo>
                    <a:pt x="2218" y="8328"/>
                  </a:lnTo>
                  <a:lnTo>
                    <a:pt x="2155" y="8328"/>
                  </a:lnTo>
                  <a:lnTo>
                    <a:pt x="2093" y="8412"/>
                  </a:lnTo>
                  <a:lnTo>
                    <a:pt x="1988" y="8412"/>
                  </a:lnTo>
                  <a:lnTo>
                    <a:pt x="1988" y="8454"/>
                  </a:lnTo>
                  <a:lnTo>
                    <a:pt x="2155" y="8454"/>
                  </a:lnTo>
                  <a:lnTo>
                    <a:pt x="1988" y="8600"/>
                  </a:lnTo>
                  <a:lnTo>
                    <a:pt x="1883" y="8580"/>
                  </a:lnTo>
                  <a:lnTo>
                    <a:pt x="1800" y="8580"/>
                  </a:lnTo>
                  <a:lnTo>
                    <a:pt x="1695" y="8684"/>
                  </a:lnTo>
                  <a:lnTo>
                    <a:pt x="1758" y="8705"/>
                  </a:lnTo>
                  <a:lnTo>
                    <a:pt x="1842" y="8684"/>
                  </a:lnTo>
                  <a:lnTo>
                    <a:pt x="1862" y="8705"/>
                  </a:lnTo>
                  <a:lnTo>
                    <a:pt x="1737" y="8789"/>
                  </a:lnTo>
                  <a:lnTo>
                    <a:pt x="1674" y="8831"/>
                  </a:lnTo>
                  <a:lnTo>
                    <a:pt x="1632" y="8789"/>
                  </a:lnTo>
                  <a:lnTo>
                    <a:pt x="1549" y="8789"/>
                  </a:lnTo>
                  <a:lnTo>
                    <a:pt x="1549" y="8831"/>
                  </a:lnTo>
                  <a:lnTo>
                    <a:pt x="1674" y="8914"/>
                  </a:lnTo>
                  <a:lnTo>
                    <a:pt x="1800" y="8914"/>
                  </a:lnTo>
                  <a:lnTo>
                    <a:pt x="1779" y="8977"/>
                  </a:lnTo>
                  <a:lnTo>
                    <a:pt x="1862" y="9019"/>
                  </a:lnTo>
                  <a:lnTo>
                    <a:pt x="1842" y="9103"/>
                  </a:lnTo>
                  <a:lnTo>
                    <a:pt x="1695" y="9040"/>
                  </a:lnTo>
                  <a:lnTo>
                    <a:pt x="1695" y="8956"/>
                  </a:lnTo>
                  <a:lnTo>
                    <a:pt x="1590" y="8956"/>
                  </a:lnTo>
                  <a:lnTo>
                    <a:pt x="1486" y="8893"/>
                  </a:lnTo>
                  <a:lnTo>
                    <a:pt x="1465" y="8810"/>
                  </a:lnTo>
                  <a:lnTo>
                    <a:pt x="1444" y="8810"/>
                  </a:lnTo>
                  <a:lnTo>
                    <a:pt x="1423" y="8914"/>
                  </a:lnTo>
                  <a:lnTo>
                    <a:pt x="1528" y="9040"/>
                  </a:lnTo>
                  <a:lnTo>
                    <a:pt x="1632" y="9124"/>
                  </a:lnTo>
                  <a:lnTo>
                    <a:pt x="1695" y="9124"/>
                  </a:lnTo>
                  <a:lnTo>
                    <a:pt x="1758" y="9165"/>
                  </a:lnTo>
                  <a:lnTo>
                    <a:pt x="1653" y="9165"/>
                  </a:lnTo>
                  <a:lnTo>
                    <a:pt x="1486" y="9124"/>
                  </a:lnTo>
                  <a:lnTo>
                    <a:pt x="1360" y="8956"/>
                  </a:lnTo>
                  <a:lnTo>
                    <a:pt x="1277" y="8977"/>
                  </a:lnTo>
                  <a:lnTo>
                    <a:pt x="1214" y="8935"/>
                  </a:lnTo>
                  <a:lnTo>
                    <a:pt x="1067" y="8935"/>
                  </a:lnTo>
                  <a:lnTo>
                    <a:pt x="1026" y="8893"/>
                  </a:lnTo>
                  <a:lnTo>
                    <a:pt x="963" y="8935"/>
                  </a:lnTo>
                  <a:lnTo>
                    <a:pt x="1005" y="9019"/>
                  </a:lnTo>
                  <a:lnTo>
                    <a:pt x="942" y="9061"/>
                  </a:lnTo>
                  <a:lnTo>
                    <a:pt x="1026" y="9165"/>
                  </a:lnTo>
                  <a:lnTo>
                    <a:pt x="1214" y="9124"/>
                  </a:lnTo>
                  <a:lnTo>
                    <a:pt x="1235" y="9144"/>
                  </a:lnTo>
                  <a:lnTo>
                    <a:pt x="1151" y="9207"/>
                  </a:lnTo>
                  <a:lnTo>
                    <a:pt x="1214" y="9228"/>
                  </a:lnTo>
                  <a:lnTo>
                    <a:pt x="1339" y="9165"/>
                  </a:lnTo>
                  <a:lnTo>
                    <a:pt x="1423" y="9165"/>
                  </a:lnTo>
                  <a:lnTo>
                    <a:pt x="1381" y="9228"/>
                  </a:lnTo>
                  <a:lnTo>
                    <a:pt x="1214" y="9312"/>
                  </a:lnTo>
                  <a:lnTo>
                    <a:pt x="1151" y="9375"/>
                  </a:lnTo>
                  <a:lnTo>
                    <a:pt x="1026" y="9354"/>
                  </a:lnTo>
                  <a:lnTo>
                    <a:pt x="942" y="9228"/>
                  </a:lnTo>
                  <a:lnTo>
                    <a:pt x="900" y="9228"/>
                  </a:lnTo>
                  <a:lnTo>
                    <a:pt x="837" y="9270"/>
                  </a:lnTo>
                  <a:lnTo>
                    <a:pt x="753" y="9207"/>
                  </a:lnTo>
                  <a:lnTo>
                    <a:pt x="691" y="9249"/>
                  </a:lnTo>
                  <a:lnTo>
                    <a:pt x="628" y="9228"/>
                  </a:lnTo>
                  <a:lnTo>
                    <a:pt x="544" y="9270"/>
                  </a:lnTo>
                  <a:lnTo>
                    <a:pt x="586" y="9333"/>
                  </a:lnTo>
                  <a:lnTo>
                    <a:pt x="753" y="9354"/>
                  </a:lnTo>
                  <a:lnTo>
                    <a:pt x="858" y="9416"/>
                  </a:lnTo>
                  <a:lnTo>
                    <a:pt x="1005" y="9479"/>
                  </a:lnTo>
                  <a:lnTo>
                    <a:pt x="963" y="9584"/>
                  </a:lnTo>
                  <a:lnTo>
                    <a:pt x="1026" y="9668"/>
                  </a:lnTo>
                  <a:lnTo>
                    <a:pt x="921" y="9688"/>
                  </a:lnTo>
                  <a:lnTo>
                    <a:pt x="900" y="9668"/>
                  </a:lnTo>
                  <a:lnTo>
                    <a:pt x="900" y="9500"/>
                  </a:lnTo>
                  <a:lnTo>
                    <a:pt x="795" y="9479"/>
                  </a:lnTo>
                  <a:lnTo>
                    <a:pt x="691" y="9479"/>
                  </a:lnTo>
                  <a:lnTo>
                    <a:pt x="733" y="9563"/>
                  </a:lnTo>
                  <a:lnTo>
                    <a:pt x="712" y="9626"/>
                  </a:lnTo>
                  <a:lnTo>
                    <a:pt x="586" y="9542"/>
                  </a:lnTo>
                  <a:lnTo>
                    <a:pt x="481" y="9668"/>
                  </a:lnTo>
                  <a:lnTo>
                    <a:pt x="586" y="9730"/>
                  </a:lnTo>
                  <a:lnTo>
                    <a:pt x="502" y="9751"/>
                  </a:lnTo>
                  <a:lnTo>
                    <a:pt x="440" y="9772"/>
                  </a:lnTo>
                  <a:lnTo>
                    <a:pt x="398" y="9668"/>
                  </a:lnTo>
                  <a:lnTo>
                    <a:pt x="230" y="9647"/>
                  </a:lnTo>
                  <a:lnTo>
                    <a:pt x="293" y="9772"/>
                  </a:lnTo>
                  <a:lnTo>
                    <a:pt x="209" y="9793"/>
                  </a:lnTo>
                  <a:lnTo>
                    <a:pt x="189" y="9688"/>
                  </a:lnTo>
                  <a:lnTo>
                    <a:pt x="105" y="9626"/>
                  </a:lnTo>
                  <a:lnTo>
                    <a:pt x="63" y="9647"/>
                  </a:lnTo>
                  <a:lnTo>
                    <a:pt x="63" y="9688"/>
                  </a:lnTo>
                  <a:lnTo>
                    <a:pt x="168" y="9793"/>
                  </a:lnTo>
                  <a:lnTo>
                    <a:pt x="105" y="9856"/>
                  </a:lnTo>
                  <a:lnTo>
                    <a:pt x="168" y="9898"/>
                  </a:lnTo>
                  <a:lnTo>
                    <a:pt x="293" y="9877"/>
                  </a:lnTo>
                  <a:lnTo>
                    <a:pt x="481" y="9898"/>
                  </a:lnTo>
                  <a:lnTo>
                    <a:pt x="586" y="9981"/>
                  </a:lnTo>
                  <a:lnTo>
                    <a:pt x="733" y="9981"/>
                  </a:lnTo>
                  <a:lnTo>
                    <a:pt x="795" y="9940"/>
                  </a:lnTo>
                  <a:lnTo>
                    <a:pt x="858" y="9940"/>
                  </a:lnTo>
                  <a:lnTo>
                    <a:pt x="753" y="10023"/>
                  </a:lnTo>
                  <a:lnTo>
                    <a:pt x="607" y="10023"/>
                  </a:lnTo>
                  <a:lnTo>
                    <a:pt x="544" y="10065"/>
                  </a:lnTo>
                  <a:lnTo>
                    <a:pt x="377" y="9960"/>
                  </a:lnTo>
                  <a:lnTo>
                    <a:pt x="272" y="9981"/>
                  </a:lnTo>
                  <a:lnTo>
                    <a:pt x="209" y="9981"/>
                  </a:lnTo>
                  <a:lnTo>
                    <a:pt x="126" y="10023"/>
                  </a:lnTo>
                  <a:lnTo>
                    <a:pt x="0" y="10065"/>
                  </a:lnTo>
                  <a:lnTo>
                    <a:pt x="0" y="10107"/>
                  </a:lnTo>
                  <a:lnTo>
                    <a:pt x="189" y="10191"/>
                  </a:lnTo>
                  <a:lnTo>
                    <a:pt x="105" y="10274"/>
                  </a:lnTo>
                  <a:lnTo>
                    <a:pt x="209" y="10295"/>
                  </a:lnTo>
                  <a:lnTo>
                    <a:pt x="272" y="10253"/>
                  </a:lnTo>
                  <a:lnTo>
                    <a:pt x="419" y="10253"/>
                  </a:lnTo>
                  <a:lnTo>
                    <a:pt x="314" y="10316"/>
                  </a:lnTo>
                  <a:lnTo>
                    <a:pt x="126" y="10316"/>
                  </a:lnTo>
                  <a:lnTo>
                    <a:pt x="105" y="10358"/>
                  </a:lnTo>
                  <a:lnTo>
                    <a:pt x="63" y="10358"/>
                  </a:lnTo>
                  <a:lnTo>
                    <a:pt x="63" y="10379"/>
                  </a:lnTo>
                  <a:lnTo>
                    <a:pt x="126" y="10400"/>
                  </a:lnTo>
                  <a:lnTo>
                    <a:pt x="189" y="10400"/>
                  </a:lnTo>
                  <a:lnTo>
                    <a:pt x="105" y="10463"/>
                  </a:lnTo>
                  <a:lnTo>
                    <a:pt x="63" y="10484"/>
                  </a:lnTo>
                  <a:lnTo>
                    <a:pt x="63" y="10525"/>
                  </a:lnTo>
                  <a:lnTo>
                    <a:pt x="105" y="10546"/>
                  </a:lnTo>
                  <a:lnTo>
                    <a:pt x="168" y="10630"/>
                  </a:lnTo>
                  <a:lnTo>
                    <a:pt x="293" y="10630"/>
                  </a:lnTo>
                  <a:lnTo>
                    <a:pt x="335" y="10588"/>
                  </a:lnTo>
                  <a:lnTo>
                    <a:pt x="523" y="10546"/>
                  </a:lnTo>
                  <a:lnTo>
                    <a:pt x="649" y="10588"/>
                  </a:lnTo>
                  <a:lnTo>
                    <a:pt x="691" y="10609"/>
                  </a:lnTo>
                  <a:lnTo>
                    <a:pt x="753" y="10546"/>
                  </a:lnTo>
                  <a:lnTo>
                    <a:pt x="753" y="10484"/>
                  </a:lnTo>
                  <a:lnTo>
                    <a:pt x="837" y="10463"/>
                  </a:lnTo>
                  <a:lnTo>
                    <a:pt x="858" y="10525"/>
                  </a:lnTo>
                  <a:lnTo>
                    <a:pt x="963" y="10525"/>
                  </a:lnTo>
                  <a:lnTo>
                    <a:pt x="1067" y="10421"/>
                  </a:lnTo>
                  <a:lnTo>
                    <a:pt x="1130" y="10463"/>
                  </a:lnTo>
                  <a:lnTo>
                    <a:pt x="1130" y="10505"/>
                  </a:lnTo>
                  <a:lnTo>
                    <a:pt x="1046" y="10525"/>
                  </a:lnTo>
                  <a:lnTo>
                    <a:pt x="1151" y="10588"/>
                  </a:lnTo>
                  <a:lnTo>
                    <a:pt x="1214" y="10525"/>
                  </a:lnTo>
                  <a:lnTo>
                    <a:pt x="1214" y="10463"/>
                  </a:lnTo>
                  <a:lnTo>
                    <a:pt x="1277" y="10358"/>
                  </a:lnTo>
                  <a:lnTo>
                    <a:pt x="1256" y="10421"/>
                  </a:lnTo>
                  <a:lnTo>
                    <a:pt x="1339" y="10525"/>
                  </a:lnTo>
                  <a:lnTo>
                    <a:pt x="1277" y="10609"/>
                  </a:lnTo>
                  <a:lnTo>
                    <a:pt x="1130" y="10672"/>
                  </a:lnTo>
                  <a:lnTo>
                    <a:pt x="1046" y="10714"/>
                  </a:lnTo>
                  <a:lnTo>
                    <a:pt x="1109" y="10735"/>
                  </a:lnTo>
                  <a:lnTo>
                    <a:pt x="1046" y="10839"/>
                  </a:lnTo>
                  <a:lnTo>
                    <a:pt x="921" y="10839"/>
                  </a:lnTo>
                  <a:lnTo>
                    <a:pt x="921" y="10797"/>
                  </a:lnTo>
                  <a:lnTo>
                    <a:pt x="963" y="10735"/>
                  </a:lnTo>
                  <a:lnTo>
                    <a:pt x="942" y="10630"/>
                  </a:lnTo>
                  <a:lnTo>
                    <a:pt x="837" y="10609"/>
                  </a:lnTo>
                  <a:lnTo>
                    <a:pt x="733" y="10735"/>
                  </a:lnTo>
                  <a:lnTo>
                    <a:pt x="712" y="10797"/>
                  </a:lnTo>
                  <a:lnTo>
                    <a:pt x="628" y="10693"/>
                  </a:lnTo>
                  <a:lnTo>
                    <a:pt x="523" y="10672"/>
                  </a:lnTo>
                  <a:lnTo>
                    <a:pt x="419" y="10693"/>
                  </a:lnTo>
                  <a:lnTo>
                    <a:pt x="335" y="10672"/>
                  </a:lnTo>
                  <a:lnTo>
                    <a:pt x="209" y="10735"/>
                  </a:lnTo>
                  <a:lnTo>
                    <a:pt x="126" y="10735"/>
                  </a:lnTo>
                  <a:lnTo>
                    <a:pt x="63" y="10693"/>
                  </a:lnTo>
                  <a:lnTo>
                    <a:pt x="21" y="10693"/>
                  </a:lnTo>
                  <a:lnTo>
                    <a:pt x="63" y="10797"/>
                  </a:lnTo>
                  <a:lnTo>
                    <a:pt x="21" y="10839"/>
                  </a:lnTo>
                  <a:lnTo>
                    <a:pt x="84" y="10902"/>
                  </a:lnTo>
                  <a:lnTo>
                    <a:pt x="168" y="10881"/>
                  </a:lnTo>
                  <a:lnTo>
                    <a:pt x="209" y="10818"/>
                  </a:lnTo>
                  <a:lnTo>
                    <a:pt x="293" y="10818"/>
                  </a:lnTo>
                  <a:lnTo>
                    <a:pt x="209" y="10902"/>
                  </a:lnTo>
                  <a:lnTo>
                    <a:pt x="209" y="11007"/>
                  </a:lnTo>
                  <a:lnTo>
                    <a:pt x="168" y="11049"/>
                  </a:lnTo>
                  <a:lnTo>
                    <a:pt x="84" y="11007"/>
                  </a:lnTo>
                  <a:lnTo>
                    <a:pt x="126" y="11132"/>
                  </a:lnTo>
                  <a:lnTo>
                    <a:pt x="189" y="11195"/>
                  </a:lnTo>
                  <a:lnTo>
                    <a:pt x="335" y="11007"/>
                  </a:lnTo>
                  <a:lnTo>
                    <a:pt x="481" y="11049"/>
                  </a:lnTo>
                  <a:lnTo>
                    <a:pt x="419" y="11111"/>
                  </a:lnTo>
                  <a:lnTo>
                    <a:pt x="419" y="11195"/>
                  </a:lnTo>
                  <a:lnTo>
                    <a:pt x="293" y="11258"/>
                  </a:lnTo>
                  <a:lnTo>
                    <a:pt x="314" y="11300"/>
                  </a:lnTo>
                  <a:lnTo>
                    <a:pt x="398" y="11321"/>
                  </a:lnTo>
                  <a:lnTo>
                    <a:pt x="377" y="11404"/>
                  </a:lnTo>
                  <a:lnTo>
                    <a:pt x="419" y="11467"/>
                  </a:lnTo>
                  <a:lnTo>
                    <a:pt x="377" y="11572"/>
                  </a:lnTo>
                  <a:lnTo>
                    <a:pt x="419" y="11572"/>
                  </a:lnTo>
                  <a:lnTo>
                    <a:pt x="502" y="11446"/>
                  </a:lnTo>
                  <a:lnTo>
                    <a:pt x="586" y="11425"/>
                  </a:lnTo>
                  <a:lnTo>
                    <a:pt x="607" y="11300"/>
                  </a:lnTo>
                  <a:lnTo>
                    <a:pt x="816" y="11216"/>
                  </a:lnTo>
                  <a:lnTo>
                    <a:pt x="921" y="11216"/>
                  </a:lnTo>
                  <a:lnTo>
                    <a:pt x="1005" y="11195"/>
                  </a:lnTo>
                  <a:lnTo>
                    <a:pt x="942" y="11237"/>
                  </a:lnTo>
                  <a:lnTo>
                    <a:pt x="837" y="11321"/>
                  </a:lnTo>
                  <a:lnTo>
                    <a:pt x="837" y="11446"/>
                  </a:lnTo>
                  <a:lnTo>
                    <a:pt x="858" y="11530"/>
                  </a:lnTo>
                  <a:lnTo>
                    <a:pt x="795" y="11467"/>
                  </a:lnTo>
                  <a:lnTo>
                    <a:pt x="753" y="11341"/>
                  </a:lnTo>
                  <a:lnTo>
                    <a:pt x="712" y="11341"/>
                  </a:lnTo>
                  <a:lnTo>
                    <a:pt x="628" y="11467"/>
                  </a:lnTo>
                  <a:lnTo>
                    <a:pt x="586" y="11509"/>
                  </a:lnTo>
                  <a:lnTo>
                    <a:pt x="691" y="11530"/>
                  </a:lnTo>
                  <a:lnTo>
                    <a:pt x="586" y="11655"/>
                  </a:lnTo>
                  <a:lnTo>
                    <a:pt x="502" y="11655"/>
                  </a:lnTo>
                  <a:lnTo>
                    <a:pt x="481" y="11739"/>
                  </a:lnTo>
                  <a:lnTo>
                    <a:pt x="523" y="11760"/>
                  </a:lnTo>
                  <a:lnTo>
                    <a:pt x="691" y="11760"/>
                  </a:lnTo>
                  <a:lnTo>
                    <a:pt x="733" y="11823"/>
                  </a:lnTo>
                  <a:lnTo>
                    <a:pt x="607" y="11844"/>
                  </a:lnTo>
                  <a:lnTo>
                    <a:pt x="586" y="11885"/>
                  </a:lnTo>
                  <a:lnTo>
                    <a:pt x="544" y="11969"/>
                  </a:lnTo>
                  <a:lnTo>
                    <a:pt x="440" y="11885"/>
                  </a:lnTo>
                  <a:lnTo>
                    <a:pt x="398" y="11927"/>
                  </a:lnTo>
                  <a:lnTo>
                    <a:pt x="377" y="12032"/>
                  </a:lnTo>
                  <a:lnTo>
                    <a:pt x="335" y="11885"/>
                  </a:lnTo>
                  <a:lnTo>
                    <a:pt x="272" y="11948"/>
                  </a:lnTo>
                  <a:lnTo>
                    <a:pt x="168" y="12074"/>
                  </a:lnTo>
                  <a:lnTo>
                    <a:pt x="209" y="12178"/>
                  </a:lnTo>
                  <a:lnTo>
                    <a:pt x="335" y="12367"/>
                  </a:lnTo>
                  <a:lnTo>
                    <a:pt x="398" y="12262"/>
                  </a:lnTo>
                  <a:lnTo>
                    <a:pt x="419" y="12283"/>
                  </a:lnTo>
                  <a:lnTo>
                    <a:pt x="502" y="12262"/>
                  </a:lnTo>
                  <a:lnTo>
                    <a:pt x="481" y="12199"/>
                  </a:lnTo>
                  <a:lnTo>
                    <a:pt x="523" y="12095"/>
                  </a:lnTo>
                  <a:lnTo>
                    <a:pt x="649" y="12178"/>
                  </a:lnTo>
                  <a:lnTo>
                    <a:pt x="607" y="12241"/>
                  </a:lnTo>
                  <a:lnTo>
                    <a:pt x="649" y="12304"/>
                  </a:lnTo>
                  <a:lnTo>
                    <a:pt x="628" y="12388"/>
                  </a:lnTo>
                  <a:lnTo>
                    <a:pt x="586" y="12450"/>
                  </a:lnTo>
                  <a:lnTo>
                    <a:pt x="628" y="12597"/>
                  </a:lnTo>
                  <a:lnTo>
                    <a:pt x="691" y="12555"/>
                  </a:lnTo>
                  <a:lnTo>
                    <a:pt x="816" y="12513"/>
                  </a:lnTo>
                  <a:lnTo>
                    <a:pt x="900" y="12597"/>
                  </a:lnTo>
                  <a:lnTo>
                    <a:pt x="753" y="12597"/>
                  </a:lnTo>
                  <a:lnTo>
                    <a:pt x="712" y="12639"/>
                  </a:lnTo>
                  <a:lnTo>
                    <a:pt x="753" y="12722"/>
                  </a:lnTo>
                  <a:lnTo>
                    <a:pt x="753" y="12785"/>
                  </a:lnTo>
                  <a:lnTo>
                    <a:pt x="544" y="12618"/>
                  </a:lnTo>
                  <a:lnTo>
                    <a:pt x="481" y="12639"/>
                  </a:lnTo>
                  <a:lnTo>
                    <a:pt x="419" y="12597"/>
                  </a:lnTo>
                  <a:lnTo>
                    <a:pt x="314" y="12597"/>
                  </a:lnTo>
                  <a:lnTo>
                    <a:pt x="314" y="12701"/>
                  </a:lnTo>
                  <a:lnTo>
                    <a:pt x="272" y="12764"/>
                  </a:lnTo>
                  <a:lnTo>
                    <a:pt x="419" y="12994"/>
                  </a:lnTo>
                  <a:lnTo>
                    <a:pt x="523" y="13015"/>
                  </a:lnTo>
                  <a:lnTo>
                    <a:pt x="691" y="13141"/>
                  </a:lnTo>
                  <a:lnTo>
                    <a:pt x="900" y="13245"/>
                  </a:lnTo>
                  <a:lnTo>
                    <a:pt x="921" y="13308"/>
                  </a:lnTo>
                  <a:lnTo>
                    <a:pt x="858" y="13329"/>
                  </a:lnTo>
                  <a:lnTo>
                    <a:pt x="963" y="13413"/>
                  </a:lnTo>
                  <a:lnTo>
                    <a:pt x="1026" y="13392"/>
                  </a:lnTo>
                  <a:lnTo>
                    <a:pt x="1005" y="13287"/>
                  </a:lnTo>
                  <a:lnTo>
                    <a:pt x="1067" y="13287"/>
                  </a:lnTo>
                  <a:lnTo>
                    <a:pt x="1151" y="13329"/>
                  </a:lnTo>
                  <a:lnTo>
                    <a:pt x="1130" y="13350"/>
                  </a:lnTo>
                  <a:lnTo>
                    <a:pt x="1235" y="13497"/>
                  </a:lnTo>
                  <a:lnTo>
                    <a:pt x="1277" y="13434"/>
                  </a:lnTo>
                  <a:lnTo>
                    <a:pt x="1339" y="13455"/>
                  </a:lnTo>
                  <a:lnTo>
                    <a:pt x="1444" y="13413"/>
                  </a:lnTo>
                  <a:lnTo>
                    <a:pt x="1570" y="13308"/>
                  </a:lnTo>
                  <a:lnTo>
                    <a:pt x="1632" y="13287"/>
                  </a:lnTo>
                  <a:lnTo>
                    <a:pt x="1653" y="13225"/>
                  </a:lnTo>
                  <a:lnTo>
                    <a:pt x="1674" y="13245"/>
                  </a:lnTo>
                  <a:lnTo>
                    <a:pt x="1695" y="13329"/>
                  </a:lnTo>
                  <a:lnTo>
                    <a:pt x="1779" y="13329"/>
                  </a:lnTo>
                  <a:lnTo>
                    <a:pt x="1988" y="13120"/>
                  </a:lnTo>
                  <a:lnTo>
                    <a:pt x="1967" y="13078"/>
                  </a:lnTo>
                  <a:lnTo>
                    <a:pt x="1883" y="12932"/>
                  </a:lnTo>
                  <a:lnTo>
                    <a:pt x="2051" y="13036"/>
                  </a:lnTo>
                  <a:lnTo>
                    <a:pt x="2155" y="12911"/>
                  </a:lnTo>
                  <a:lnTo>
                    <a:pt x="2114" y="12890"/>
                  </a:lnTo>
                  <a:lnTo>
                    <a:pt x="2197" y="12827"/>
                  </a:lnTo>
                  <a:lnTo>
                    <a:pt x="2176" y="12764"/>
                  </a:lnTo>
                  <a:lnTo>
                    <a:pt x="2281" y="12701"/>
                  </a:lnTo>
                  <a:lnTo>
                    <a:pt x="2386" y="12681"/>
                  </a:lnTo>
                  <a:lnTo>
                    <a:pt x="2386" y="12597"/>
                  </a:lnTo>
                  <a:lnTo>
                    <a:pt x="2302" y="12492"/>
                  </a:lnTo>
                  <a:lnTo>
                    <a:pt x="2323" y="12409"/>
                  </a:lnTo>
                  <a:lnTo>
                    <a:pt x="2260" y="12304"/>
                  </a:lnTo>
                  <a:lnTo>
                    <a:pt x="2155" y="12241"/>
                  </a:lnTo>
                  <a:lnTo>
                    <a:pt x="2176" y="12157"/>
                  </a:lnTo>
                  <a:lnTo>
                    <a:pt x="2218" y="12178"/>
                  </a:lnTo>
                  <a:lnTo>
                    <a:pt x="2323" y="12304"/>
                  </a:lnTo>
                  <a:lnTo>
                    <a:pt x="2386" y="12471"/>
                  </a:lnTo>
                  <a:lnTo>
                    <a:pt x="2406" y="12492"/>
                  </a:lnTo>
                  <a:lnTo>
                    <a:pt x="2490" y="12513"/>
                  </a:lnTo>
                  <a:lnTo>
                    <a:pt x="2469" y="12576"/>
                  </a:lnTo>
                  <a:lnTo>
                    <a:pt x="2511" y="12639"/>
                  </a:lnTo>
                  <a:lnTo>
                    <a:pt x="2616" y="12597"/>
                  </a:lnTo>
                  <a:lnTo>
                    <a:pt x="2595" y="12513"/>
                  </a:lnTo>
                  <a:lnTo>
                    <a:pt x="2532" y="12492"/>
                  </a:lnTo>
                  <a:lnTo>
                    <a:pt x="2595" y="12409"/>
                  </a:lnTo>
                  <a:lnTo>
                    <a:pt x="2678" y="12492"/>
                  </a:lnTo>
                  <a:lnTo>
                    <a:pt x="2699" y="12555"/>
                  </a:lnTo>
                  <a:lnTo>
                    <a:pt x="2825" y="12409"/>
                  </a:lnTo>
                  <a:lnTo>
                    <a:pt x="2846" y="12283"/>
                  </a:lnTo>
                  <a:lnTo>
                    <a:pt x="2825" y="12178"/>
                  </a:lnTo>
                  <a:lnTo>
                    <a:pt x="2741" y="12157"/>
                  </a:lnTo>
                  <a:lnTo>
                    <a:pt x="2720" y="12074"/>
                  </a:lnTo>
                  <a:lnTo>
                    <a:pt x="2783" y="12053"/>
                  </a:lnTo>
                  <a:lnTo>
                    <a:pt x="2783" y="11990"/>
                  </a:lnTo>
                  <a:lnTo>
                    <a:pt x="2825" y="11990"/>
                  </a:lnTo>
                  <a:lnTo>
                    <a:pt x="2888" y="11948"/>
                  </a:lnTo>
                  <a:lnTo>
                    <a:pt x="2825" y="11865"/>
                  </a:lnTo>
                  <a:lnTo>
                    <a:pt x="2825" y="11760"/>
                  </a:lnTo>
                  <a:lnTo>
                    <a:pt x="2909" y="11718"/>
                  </a:lnTo>
                  <a:lnTo>
                    <a:pt x="2992" y="11781"/>
                  </a:lnTo>
                  <a:lnTo>
                    <a:pt x="2930" y="11885"/>
                  </a:lnTo>
                  <a:lnTo>
                    <a:pt x="2950" y="12032"/>
                  </a:lnTo>
                  <a:lnTo>
                    <a:pt x="2930" y="12095"/>
                  </a:lnTo>
                  <a:lnTo>
                    <a:pt x="2992" y="12199"/>
                  </a:lnTo>
                  <a:lnTo>
                    <a:pt x="3013" y="12283"/>
                  </a:lnTo>
                  <a:lnTo>
                    <a:pt x="3118" y="12409"/>
                  </a:lnTo>
                  <a:lnTo>
                    <a:pt x="3264" y="12409"/>
                  </a:lnTo>
                  <a:lnTo>
                    <a:pt x="3327" y="12450"/>
                  </a:lnTo>
                  <a:lnTo>
                    <a:pt x="3264" y="12492"/>
                  </a:lnTo>
                  <a:lnTo>
                    <a:pt x="3348" y="12555"/>
                  </a:lnTo>
                  <a:lnTo>
                    <a:pt x="3432" y="12639"/>
                  </a:lnTo>
                  <a:lnTo>
                    <a:pt x="3474" y="12555"/>
                  </a:lnTo>
                  <a:lnTo>
                    <a:pt x="3453" y="12178"/>
                  </a:lnTo>
                  <a:lnTo>
                    <a:pt x="3369" y="12032"/>
                  </a:lnTo>
                  <a:lnTo>
                    <a:pt x="3432" y="11948"/>
                  </a:lnTo>
                  <a:lnTo>
                    <a:pt x="3515" y="11885"/>
                  </a:lnTo>
                  <a:lnTo>
                    <a:pt x="3432" y="11781"/>
                  </a:lnTo>
                  <a:lnTo>
                    <a:pt x="3474" y="11718"/>
                  </a:lnTo>
                  <a:lnTo>
                    <a:pt x="3662" y="11676"/>
                  </a:lnTo>
                  <a:lnTo>
                    <a:pt x="3683" y="11593"/>
                  </a:lnTo>
                  <a:lnTo>
                    <a:pt x="3683" y="11467"/>
                  </a:lnTo>
                  <a:lnTo>
                    <a:pt x="3766" y="11321"/>
                  </a:lnTo>
                  <a:lnTo>
                    <a:pt x="3683" y="11195"/>
                  </a:lnTo>
                  <a:lnTo>
                    <a:pt x="3662" y="10923"/>
                  </a:lnTo>
                  <a:lnTo>
                    <a:pt x="3536" y="10714"/>
                  </a:lnTo>
                  <a:lnTo>
                    <a:pt x="3557" y="10609"/>
                  </a:lnTo>
                  <a:lnTo>
                    <a:pt x="3829" y="10525"/>
                  </a:lnTo>
                  <a:lnTo>
                    <a:pt x="3829" y="10358"/>
                  </a:lnTo>
                  <a:lnTo>
                    <a:pt x="3871" y="10212"/>
                  </a:lnTo>
                  <a:lnTo>
                    <a:pt x="3662" y="10002"/>
                  </a:lnTo>
                  <a:lnTo>
                    <a:pt x="3515" y="9898"/>
                  </a:lnTo>
                  <a:lnTo>
                    <a:pt x="3515" y="9688"/>
                  </a:lnTo>
                  <a:lnTo>
                    <a:pt x="3536" y="9479"/>
                  </a:lnTo>
                  <a:lnTo>
                    <a:pt x="3515" y="9249"/>
                  </a:lnTo>
                  <a:lnTo>
                    <a:pt x="3453" y="9103"/>
                  </a:lnTo>
                  <a:lnTo>
                    <a:pt x="3515" y="8914"/>
                  </a:lnTo>
                  <a:lnTo>
                    <a:pt x="3453" y="8621"/>
                  </a:lnTo>
                  <a:lnTo>
                    <a:pt x="3411" y="8308"/>
                  </a:lnTo>
                  <a:lnTo>
                    <a:pt x="3453" y="8077"/>
                  </a:lnTo>
                  <a:lnTo>
                    <a:pt x="3578" y="7847"/>
                  </a:lnTo>
                  <a:lnTo>
                    <a:pt x="3683" y="7764"/>
                  </a:lnTo>
                  <a:lnTo>
                    <a:pt x="3850" y="7784"/>
                  </a:lnTo>
                  <a:lnTo>
                    <a:pt x="4059" y="7805"/>
                  </a:lnTo>
                  <a:lnTo>
                    <a:pt x="4164" y="7680"/>
                  </a:lnTo>
                  <a:lnTo>
                    <a:pt x="4143" y="7450"/>
                  </a:lnTo>
                  <a:lnTo>
                    <a:pt x="4080" y="7366"/>
                  </a:lnTo>
                  <a:lnTo>
                    <a:pt x="4080" y="7240"/>
                  </a:lnTo>
                  <a:lnTo>
                    <a:pt x="4290" y="6738"/>
                  </a:lnTo>
                  <a:lnTo>
                    <a:pt x="4290" y="6487"/>
                  </a:lnTo>
                  <a:lnTo>
                    <a:pt x="4352" y="6215"/>
                  </a:lnTo>
                  <a:lnTo>
                    <a:pt x="4394" y="6069"/>
                  </a:lnTo>
                  <a:lnTo>
                    <a:pt x="4394" y="5901"/>
                  </a:lnTo>
                  <a:lnTo>
                    <a:pt x="4311" y="5818"/>
                  </a:lnTo>
                  <a:lnTo>
                    <a:pt x="4311" y="5692"/>
                  </a:lnTo>
                  <a:lnTo>
                    <a:pt x="4499" y="5587"/>
                  </a:lnTo>
                  <a:lnTo>
                    <a:pt x="4708" y="5567"/>
                  </a:lnTo>
                  <a:lnTo>
                    <a:pt x="4792" y="5483"/>
                  </a:lnTo>
                  <a:lnTo>
                    <a:pt x="4813" y="5357"/>
                  </a:lnTo>
                  <a:lnTo>
                    <a:pt x="4980" y="5064"/>
                  </a:lnTo>
                  <a:lnTo>
                    <a:pt x="5127" y="4855"/>
                  </a:lnTo>
                  <a:lnTo>
                    <a:pt x="5189" y="4730"/>
                  </a:lnTo>
                  <a:lnTo>
                    <a:pt x="5106" y="4541"/>
                  </a:lnTo>
                  <a:lnTo>
                    <a:pt x="5043" y="4458"/>
                  </a:lnTo>
                  <a:lnTo>
                    <a:pt x="5043" y="4206"/>
                  </a:lnTo>
                  <a:lnTo>
                    <a:pt x="5127" y="4186"/>
                  </a:lnTo>
                  <a:lnTo>
                    <a:pt x="5189" y="4081"/>
                  </a:lnTo>
                  <a:lnTo>
                    <a:pt x="5231" y="3934"/>
                  </a:lnTo>
                  <a:lnTo>
                    <a:pt x="5315" y="3893"/>
                  </a:lnTo>
                  <a:lnTo>
                    <a:pt x="5399" y="3704"/>
                  </a:lnTo>
                  <a:lnTo>
                    <a:pt x="5524" y="3600"/>
                  </a:lnTo>
                  <a:lnTo>
                    <a:pt x="5629" y="3683"/>
                  </a:lnTo>
                  <a:lnTo>
                    <a:pt x="5712" y="3725"/>
                  </a:lnTo>
                  <a:lnTo>
                    <a:pt x="5754" y="3725"/>
                  </a:lnTo>
                  <a:lnTo>
                    <a:pt x="5859" y="3621"/>
                  </a:lnTo>
                  <a:lnTo>
                    <a:pt x="5775" y="3516"/>
                  </a:lnTo>
                  <a:lnTo>
                    <a:pt x="5859" y="3474"/>
                  </a:lnTo>
                  <a:lnTo>
                    <a:pt x="5859" y="3390"/>
                  </a:lnTo>
                  <a:lnTo>
                    <a:pt x="5880" y="3349"/>
                  </a:lnTo>
                  <a:lnTo>
                    <a:pt x="5775" y="3181"/>
                  </a:lnTo>
                  <a:lnTo>
                    <a:pt x="5838" y="3160"/>
                  </a:lnTo>
                  <a:lnTo>
                    <a:pt x="6026" y="3160"/>
                  </a:lnTo>
                  <a:lnTo>
                    <a:pt x="6152" y="3077"/>
                  </a:lnTo>
                  <a:lnTo>
                    <a:pt x="6340" y="3139"/>
                  </a:lnTo>
                  <a:lnTo>
                    <a:pt x="6445" y="3202"/>
                  </a:lnTo>
                  <a:lnTo>
                    <a:pt x="6570" y="3223"/>
                  </a:lnTo>
                  <a:lnTo>
                    <a:pt x="6654" y="3286"/>
                  </a:lnTo>
                  <a:lnTo>
                    <a:pt x="6696" y="3265"/>
                  </a:lnTo>
                  <a:lnTo>
                    <a:pt x="6759" y="3307"/>
                  </a:lnTo>
                  <a:lnTo>
                    <a:pt x="6759" y="3160"/>
                  </a:lnTo>
                  <a:lnTo>
                    <a:pt x="6696" y="3077"/>
                  </a:lnTo>
                  <a:lnTo>
                    <a:pt x="6717" y="2888"/>
                  </a:lnTo>
                  <a:lnTo>
                    <a:pt x="6800" y="2846"/>
                  </a:lnTo>
                  <a:lnTo>
                    <a:pt x="6779" y="2700"/>
                  </a:lnTo>
                  <a:lnTo>
                    <a:pt x="6696" y="2658"/>
                  </a:lnTo>
                  <a:lnTo>
                    <a:pt x="6675" y="2554"/>
                  </a:lnTo>
                  <a:lnTo>
                    <a:pt x="6675" y="2554"/>
                  </a:lnTo>
                  <a:lnTo>
                    <a:pt x="6800" y="2616"/>
                  </a:lnTo>
                  <a:lnTo>
                    <a:pt x="6926" y="2574"/>
                  </a:lnTo>
                  <a:lnTo>
                    <a:pt x="6989" y="2554"/>
                  </a:lnTo>
                  <a:lnTo>
                    <a:pt x="7010" y="2533"/>
                  </a:lnTo>
                  <a:lnTo>
                    <a:pt x="7072" y="2533"/>
                  </a:lnTo>
                  <a:lnTo>
                    <a:pt x="7093" y="2512"/>
                  </a:lnTo>
                  <a:lnTo>
                    <a:pt x="7072" y="2428"/>
                  </a:lnTo>
                  <a:lnTo>
                    <a:pt x="7093" y="2323"/>
                  </a:lnTo>
                  <a:lnTo>
                    <a:pt x="7177" y="2261"/>
                  </a:lnTo>
                  <a:lnTo>
                    <a:pt x="7282" y="2261"/>
                  </a:lnTo>
                  <a:lnTo>
                    <a:pt x="7344" y="2407"/>
                  </a:lnTo>
                  <a:lnTo>
                    <a:pt x="7616" y="2616"/>
                  </a:lnTo>
                  <a:lnTo>
                    <a:pt x="7637" y="2742"/>
                  </a:lnTo>
                  <a:lnTo>
                    <a:pt x="7742" y="2846"/>
                  </a:lnTo>
                  <a:lnTo>
                    <a:pt x="7909" y="2930"/>
                  </a:lnTo>
                  <a:lnTo>
                    <a:pt x="8160" y="2930"/>
                  </a:lnTo>
                  <a:lnTo>
                    <a:pt x="8328" y="2784"/>
                  </a:lnTo>
                  <a:lnTo>
                    <a:pt x="8391" y="2700"/>
                  </a:lnTo>
                  <a:lnTo>
                    <a:pt x="8495" y="2700"/>
                  </a:lnTo>
                  <a:lnTo>
                    <a:pt x="8704" y="2846"/>
                  </a:lnTo>
                  <a:lnTo>
                    <a:pt x="8851" y="2867"/>
                  </a:lnTo>
                  <a:lnTo>
                    <a:pt x="8893" y="2742"/>
                  </a:lnTo>
                  <a:lnTo>
                    <a:pt x="8976" y="2679"/>
                  </a:lnTo>
                  <a:lnTo>
                    <a:pt x="9060" y="2616"/>
                  </a:lnTo>
                  <a:lnTo>
                    <a:pt x="9165" y="2616"/>
                  </a:lnTo>
                  <a:lnTo>
                    <a:pt x="9269" y="2554"/>
                  </a:lnTo>
                  <a:lnTo>
                    <a:pt x="9311" y="2470"/>
                  </a:lnTo>
                  <a:lnTo>
                    <a:pt x="9269" y="2365"/>
                  </a:lnTo>
                  <a:lnTo>
                    <a:pt x="9207" y="2219"/>
                  </a:lnTo>
                  <a:lnTo>
                    <a:pt x="9228" y="1905"/>
                  </a:lnTo>
                  <a:lnTo>
                    <a:pt x="9290" y="1821"/>
                  </a:lnTo>
                  <a:lnTo>
                    <a:pt x="9228" y="1717"/>
                  </a:lnTo>
                  <a:lnTo>
                    <a:pt x="9290" y="1696"/>
                  </a:lnTo>
                  <a:lnTo>
                    <a:pt x="9395" y="1570"/>
                  </a:lnTo>
                  <a:lnTo>
                    <a:pt x="9374" y="1507"/>
                  </a:lnTo>
                  <a:lnTo>
                    <a:pt x="9500" y="1424"/>
                  </a:lnTo>
                  <a:lnTo>
                    <a:pt x="9646" y="1486"/>
                  </a:lnTo>
                  <a:lnTo>
                    <a:pt x="9730" y="1466"/>
                  </a:lnTo>
                  <a:lnTo>
                    <a:pt x="9730" y="1403"/>
                  </a:lnTo>
                  <a:lnTo>
                    <a:pt x="9813" y="1298"/>
                  </a:lnTo>
                  <a:lnTo>
                    <a:pt x="10065" y="1298"/>
                  </a:lnTo>
                  <a:lnTo>
                    <a:pt x="10169" y="1382"/>
                  </a:lnTo>
                  <a:lnTo>
                    <a:pt x="10316" y="1528"/>
                  </a:lnTo>
                  <a:lnTo>
                    <a:pt x="10378" y="1633"/>
                  </a:lnTo>
                  <a:lnTo>
                    <a:pt x="10525" y="1654"/>
                  </a:lnTo>
                  <a:lnTo>
                    <a:pt x="10692" y="1696"/>
                  </a:lnTo>
                  <a:lnTo>
                    <a:pt x="10755" y="1800"/>
                  </a:lnTo>
                  <a:lnTo>
                    <a:pt x="10860" y="1905"/>
                  </a:lnTo>
                  <a:lnTo>
                    <a:pt x="10839" y="2030"/>
                  </a:lnTo>
                  <a:lnTo>
                    <a:pt x="10734" y="2177"/>
                  </a:lnTo>
                  <a:lnTo>
                    <a:pt x="10755" y="2428"/>
                  </a:lnTo>
                  <a:lnTo>
                    <a:pt x="10839" y="2428"/>
                  </a:lnTo>
                  <a:lnTo>
                    <a:pt x="10839" y="2219"/>
                  </a:lnTo>
                  <a:lnTo>
                    <a:pt x="10985" y="2051"/>
                  </a:lnTo>
                  <a:lnTo>
                    <a:pt x="11111" y="2030"/>
                  </a:lnTo>
                  <a:lnTo>
                    <a:pt x="11194" y="1926"/>
                  </a:lnTo>
                  <a:lnTo>
                    <a:pt x="11194" y="1779"/>
                  </a:lnTo>
                  <a:lnTo>
                    <a:pt x="11299" y="1738"/>
                  </a:lnTo>
                  <a:lnTo>
                    <a:pt x="11404" y="1800"/>
                  </a:lnTo>
                  <a:lnTo>
                    <a:pt x="11487" y="1717"/>
                  </a:lnTo>
                  <a:lnTo>
                    <a:pt x="11487" y="1591"/>
                  </a:lnTo>
                  <a:lnTo>
                    <a:pt x="11425" y="1591"/>
                  </a:lnTo>
                  <a:lnTo>
                    <a:pt x="11362" y="1507"/>
                  </a:lnTo>
                  <a:lnTo>
                    <a:pt x="11299" y="1507"/>
                  </a:lnTo>
                  <a:lnTo>
                    <a:pt x="11278" y="1528"/>
                  </a:lnTo>
                  <a:lnTo>
                    <a:pt x="11278" y="1612"/>
                  </a:lnTo>
                  <a:lnTo>
                    <a:pt x="11215" y="1570"/>
                  </a:lnTo>
                  <a:lnTo>
                    <a:pt x="11194" y="1507"/>
                  </a:lnTo>
                  <a:lnTo>
                    <a:pt x="11153" y="1507"/>
                  </a:lnTo>
                  <a:lnTo>
                    <a:pt x="11153" y="1570"/>
                  </a:lnTo>
                  <a:lnTo>
                    <a:pt x="11111" y="1696"/>
                  </a:lnTo>
                  <a:lnTo>
                    <a:pt x="11090" y="1654"/>
                  </a:lnTo>
                  <a:lnTo>
                    <a:pt x="11048" y="1591"/>
                  </a:lnTo>
                  <a:lnTo>
                    <a:pt x="10964" y="1633"/>
                  </a:lnTo>
                  <a:lnTo>
                    <a:pt x="10943" y="1696"/>
                  </a:lnTo>
                  <a:lnTo>
                    <a:pt x="10901" y="1612"/>
                  </a:lnTo>
                  <a:lnTo>
                    <a:pt x="10881" y="1486"/>
                  </a:lnTo>
                  <a:lnTo>
                    <a:pt x="10839" y="1486"/>
                  </a:lnTo>
                  <a:lnTo>
                    <a:pt x="10776" y="1361"/>
                  </a:lnTo>
                  <a:lnTo>
                    <a:pt x="10734" y="1319"/>
                  </a:lnTo>
                  <a:lnTo>
                    <a:pt x="10650" y="1319"/>
                  </a:lnTo>
                  <a:lnTo>
                    <a:pt x="10567" y="1298"/>
                  </a:lnTo>
                  <a:lnTo>
                    <a:pt x="10420" y="1277"/>
                  </a:lnTo>
                  <a:lnTo>
                    <a:pt x="10357" y="1193"/>
                  </a:lnTo>
                  <a:lnTo>
                    <a:pt x="10378" y="1173"/>
                  </a:lnTo>
                  <a:lnTo>
                    <a:pt x="10546" y="1214"/>
                  </a:lnTo>
                  <a:lnTo>
                    <a:pt x="10692" y="1193"/>
                  </a:lnTo>
                  <a:lnTo>
                    <a:pt x="10797" y="1214"/>
                  </a:lnTo>
                  <a:lnTo>
                    <a:pt x="11048" y="1256"/>
                  </a:lnTo>
                  <a:lnTo>
                    <a:pt x="11194" y="1193"/>
                  </a:lnTo>
                  <a:lnTo>
                    <a:pt x="11299" y="984"/>
                  </a:lnTo>
                  <a:lnTo>
                    <a:pt x="11508" y="942"/>
                  </a:lnTo>
                  <a:lnTo>
                    <a:pt x="11613" y="859"/>
                  </a:lnTo>
                  <a:lnTo>
                    <a:pt x="11613" y="838"/>
                  </a:lnTo>
                  <a:lnTo>
                    <a:pt x="11529" y="796"/>
                  </a:lnTo>
                  <a:lnTo>
                    <a:pt x="11508" y="754"/>
                  </a:lnTo>
                  <a:lnTo>
                    <a:pt x="11425" y="733"/>
                  </a:lnTo>
                  <a:lnTo>
                    <a:pt x="11320" y="754"/>
                  </a:lnTo>
                  <a:lnTo>
                    <a:pt x="11194" y="608"/>
                  </a:lnTo>
                  <a:lnTo>
                    <a:pt x="11111" y="608"/>
                  </a:lnTo>
                  <a:lnTo>
                    <a:pt x="11006" y="733"/>
                  </a:lnTo>
                  <a:lnTo>
                    <a:pt x="10964" y="733"/>
                  </a:lnTo>
                  <a:lnTo>
                    <a:pt x="10943" y="691"/>
                  </a:lnTo>
                  <a:lnTo>
                    <a:pt x="11048" y="649"/>
                  </a:lnTo>
                  <a:lnTo>
                    <a:pt x="11048" y="566"/>
                  </a:lnTo>
                  <a:lnTo>
                    <a:pt x="10943" y="524"/>
                  </a:lnTo>
                  <a:lnTo>
                    <a:pt x="10901" y="482"/>
                  </a:lnTo>
                  <a:lnTo>
                    <a:pt x="10839" y="482"/>
                  </a:lnTo>
                  <a:lnTo>
                    <a:pt x="10776" y="608"/>
                  </a:lnTo>
                  <a:lnTo>
                    <a:pt x="10734" y="608"/>
                  </a:lnTo>
                  <a:lnTo>
                    <a:pt x="10734" y="524"/>
                  </a:lnTo>
                  <a:lnTo>
                    <a:pt x="10671" y="545"/>
                  </a:lnTo>
                  <a:lnTo>
                    <a:pt x="10650" y="587"/>
                  </a:lnTo>
                  <a:lnTo>
                    <a:pt x="10588" y="587"/>
                  </a:lnTo>
                  <a:lnTo>
                    <a:pt x="10567" y="545"/>
                  </a:lnTo>
                  <a:lnTo>
                    <a:pt x="10650" y="482"/>
                  </a:lnTo>
                  <a:lnTo>
                    <a:pt x="10650" y="419"/>
                  </a:lnTo>
                  <a:lnTo>
                    <a:pt x="10546" y="357"/>
                  </a:lnTo>
                  <a:lnTo>
                    <a:pt x="10420" y="357"/>
                  </a:lnTo>
                  <a:lnTo>
                    <a:pt x="10357" y="377"/>
                  </a:lnTo>
                  <a:lnTo>
                    <a:pt x="10337" y="545"/>
                  </a:lnTo>
                  <a:lnTo>
                    <a:pt x="10253" y="587"/>
                  </a:lnTo>
                  <a:lnTo>
                    <a:pt x="10253" y="649"/>
                  </a:lnTo>
                  <a:lnTo>
                    <a:pt x="10316" y="796"/>
                  </a:lnTo>
                  <a:lnTo>
                    <a:pt x="10316" y="880"/>
                  </a:lnTo>
                  <a:lnTo>
                    <a:pt x="10253" y="942"/>
                  </a:lnTo>
                  <a:lnTo>
                    <a:pt x="10211" y="838"/>
                  </a:lnTo>
                  <a:lnTo>
                    <a:pt x="10127" y="838"/>
                  </a:lnTo>
                  <a:lnTo>
                    <a:pt x="10127" y="859"/>
                  </a:lnTo>
                  <a:lnTo>
                    <a:pt x="10023" y="838"/>
                  </a:lnTo>
                  <a:lnTo>
                    <a:pt x="9897" y="901"/>
                  </a:lnTo>
                  <a:lnTo>
                    <a:pt x="9897" y="901"/>
                  </a:lnTo>
                  <a:lnTo>
                    <a:pt x="10002" y="754"/>
                  </a:lnTo>
                  <a:lnTo>
                    <a:pt x="10065" y="733"/>
                  </a:lnTo>
                  <a:lnTo>
                    <a:pt x="10127" y="608"/>
                  </a:lnTo>
                  <a:lnTo>
                    <a:pt x="10127" y="566"/>
                  </a:lnTo>
                  <a:lnTo>
                    <a:pt x="10065" y="566"/>
                  </a:lnTo>
                  <a:lnTo>
                    <a:pt x="9960" y="649"/>
                  </a:lnTo>
                  <a:lnTo>
                    <a:pt x="9897" y="649"/>
                  </a:lnTo>
                  <a:lnTo>
                    <a:pt x="9918" y="587"/>
                  </a:lnTo>
                  <a:lnTo>
                    <a:pt x="10002" y="524"/>
                  </a:lnTo>
                  <a:lnTo>
                    <a:pt x="10002" y="482"/>
                  </a:lnTo>
                  <a:lnTo>
                    <a:pt x="9897" y="461"/>
                  </a:lnTo>
                  <a:lnTo>
                    <a:pt x="9855" y="419"/>
                  </a:lnTo>
                  <a:lnTo>
                    <a:pt x="9960" y="377"/>
                  </a:lnTo>
                  <a:lnTo>
                    <a:pt x="10002" y="419"/>
                  </a:lnTo>
                  <a:lnTo>
                    <a:pt x="10127" y="419"/>
                  </a:lnTo>
                  <a:lnTo>
                    <a:pt x="10169" y="231"/>
                  </a:lnTo>
                  <a:lnTo>
                    <a:pt x="10169" y="168"/>
                  </a:lnTo>
                  <a:lnTo>
                    <a:pt x="10044" y="210"/>
                  </a:lnTo>
                  <a:lnTo>
                    <a:pt x="10002" y="147"/>
                  </a:lnTo>
                  <a:lnTo>
                    <a:pt x="10023" y="64"/>
                  </a:lnTo>
                  <a:lnTo>
                    <a:pt x="10002" y="1"/>
                  </a:lnTo>
                  <a:lnTo>
                    <a:pt x="9918" y="64"/>
                  </a:lnTo>
                  <a:lnTo>
                    <a:pt x="9855" y="64"/>
                  </a:lnTo>
                  <a:lnTo>
                    <a:pt x="979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34"/>
            <p:cNvSpPr/>
            <p:nvPr/>
          </p:nvSpPr>
          <p:spPr>
            <a:xfrm>
              <a:off x="3810372" y="2589242"/>
              <a:ext cx="68528" cy="147786"/>
            </a:xfrm>
            <a:custGeom>
              <a:rect b="b" l="l" r="r" t="t"/>
              <a:pathLst>
                <a:path extrusionOk="0" h="12995" w="5755">
                  <a:moveTo>
                    <a:pt x="3788" y="1"/>
                  </a:moveTo>
                  <a:lnTo>
                    <a:pt x="3725" y="21"/>
                  </a:lnTo>
                  <a:lnTo>
                    <a:pt x="3599" y="63"/>
                  </a:lnTo>
                  <a:lnTo>
                    <a:pt x="3474" y="1"/>
                  </a:lnTo>
                  <a:lnTo>
                    <a:pt x="3474" y="1"/>
                  </a:lnTo>
                  <a:lnTo>
                    <a:pt x="3495" y="105"/>
                  </a:lnTo>
                  <a:lnTo>
                    <a:pt x="3578" y="147"/>
                  </a:lnTo>
                  <a:lnTo>
                    <a:pt x="3599" y="293"/>
                  </a:lnTo>
                  <a:lnTo>
                    <a:pt x="3516" y="335"/>
                  </a:lnTo>
                  <a:lnTo>
                    <a:pt x="3495" y="524"/>
                  </a:lnTo>
                  <a:lnTo>
                    <a:pt x="3558" y="607"/>
                  </a:lnTo>
                  <a:lnTo>
                    <a:pt x="3558" y="754"/>
                  </a:lnTo>
                  <a:lnTo>
                    <a:pt x="3495" y="712"/>
                  </a:lnTo>
                  <a:lnTo>
                    <a:pt x="3453" y="733"/>
                  </a:lnTo>
                  <a:lnTo>
                    <a:pt x="3369" y="670"/>
                  </a:lnTo>
                  <a:lnTo>
                    <a:pt x="3244" y="649"/>
                  </a:lnTo>
                  <a:lnTo>
                    <a:pt x="3139" y="586"/>
                  </a:lnTo>
                  <a:lnTo>
                    <a:pt x="2951" y="524"/>
                  </a:lnTo>
                  <a:lnTo>
                    <a:pt x="2825" y="607"/>
                  </a:lnTo>
                  <a:lnTo>
                    <a:pt x="2637" y="607"/>
                  </a:lnTo>
                  <a:lnTo>
                    <a:pt x="2574" y="628"/>
                  </a:lnTo>
                  <a:lnTo>
                    <a:pt x="2679" y="796"/>
                  </a:lnTo>
                  <a:lnTo>
                    <a:pt x="2658" y="837"/>
                  </a:lnTo>
                  <a:lnTo>
                    <a:pt x="2658" y="921"/>
                  </a:lnTo>
                  <a:lnTo>
                    <a:pt x="2574" y="963"/>
                  </a:lnTo>
                  <a:lnTo>
                    <a:pt x="2658" y="1068"/>
                  </a:lnTo>
                  <a:lnTo>
                    <a:pt x="2553" y="1172"/>
                  </a:lnTo>
                  <a:lnTo>
                    <a:pt x="2511" y="1172"/>
                  </a:lnTo>
                  <a:lnTo>
                    <a:pt x="2428" y="1130"/>
                  </a:lnTo>
                  <a:lnTo>
                    <a:pt x="2323" y="1047"/>
                  </a:lnTo>
                  <a:lnTo>
                    <a:pt x="2198" y="1151"/>
                  </a:lnTo>
                  <a:lnTo>
                    <a:pt x="2114" y="1340"/>
                  </a:lnTo>
                  <a:lnTo>
                    <a:pt x="2030" y="1381"/>
                  </a:lnTo>
                  <a:lnTo>
                    <a:pt x="1988" y="1528"/>
                  </a:lnTo>
                  <a:lnTo>
                    <a:pt x="1926" y="1633"/>
                  </a:lnTo>
                  <a:lnTo>
                    <a:pt x="1842" y="1653"/>
                  </a:lnTo>
                  <a:lnTo>
                    <a:pt x="1842" y="1905"/>
                  </a:lnTo>
                  <a:lnTo>
                    <a:pt x="1905" y="1988"/>
                  </a:lnTo>
                  <a:lnTo>
                    <a:pt x="1988" y="2177"/>
                  </a:lnTo>
                  <a:lnTo>
                    <a:pt x="1926" y="2302"/>
                  </a:lnTo>
                  <a:lnTo>
                    <a:pt x="1779" y="2511"/>
                  </a:lnTo>
                  <a:lnTo>
                    <a:pt x="1612" y="2804"/>
                  </a:lnTo>
                  <a:lnTo>
                    <a:pt x="1591" y="2930"/>
                  </a:lnTo>
                  <a:lnTo>
                    <a:pt x="1507" y="3014"/>
                  </a:lnTo>
                  <a:lnTo>
                    <a:pt x="1298" y="3034"/>
                  </a:lnTo>
                  <a:lnTo>
                    <a:pt x="1110" y="3139"/>
                  </a:lnTo>
                  <a:lnTo>
                    <a:pt x="1110" y="3265"/>
                  </a:lnTo>
                  <a:lnTo>
                    <a:pt x="1193" y="3348"/>
                  </a:lnTo>
                  <a:lnTo>
                    <a:pt x="1193" y="3516"/>
                  </a:lnTo>
                  <a:lnTo>
                    <a:pt x="1151" y="3662"/>
                  </a:lnTo>
                  <a:lnTo>
                    <a:pt x="1089" y="3934"/>
                  </a:lnTo>
                  <a:lnTo>
                    <a:pt x="1089" y="4185"/>
                  </a:lnTo>
                  <a:lnTo>
                    <a:pt x="879" y="4687"/>
                  </a:lnTo>
                  <a:lnTo>
                    <a:pt x="879" y="4813"/>
                  </a:lnTo>
                  <a:lnTo>
                    <a:pt x="942" y="4897"/>
                  </a:lnTo>
                  <a:lnTo>
                    <a:pt x="963" y="5127"/>
                  </a:lnTo>
                  <a:lnTo>
                    <a:pt x="858" y="5252"/>
                  </a:lnTo>
                  <a:lnTo>
                    <a:pt x="649" y="5231"/>
                  </a:lnTo>
                  <a:lnTo>
                    <a:pt x="482" y="5211"/>
                  </a:lnTo>
                  <a:lnTo>
                    <a:pt x="377" y="5294"/>
                  </a:lnTo>
                  <a:lnTo>
                    <a:pt x="252" y="5524"/>
                  </a:lnTo>
                  <a:lnTo>
                    <a:pt x="210" y="5755"/>
                  </a:lnTo>
                  <a:lnTo>
                    <a:pt x="252" y="6068"/>
                  </a:lnTo>
                  <a:lnTo>
                    <a:pt x="314" y="6361"/>
                  </a:lnTo>
                  <a:lnTo>
                    <a:pt x="252" y="6550"/>
                  </a:lnTo>
                  <a:lnTo>
                    <a:pt x="314" y="6696"/>
                  </a:lnTo>
                  <a:lnTo>
                    <a:pt x="335" y="6926"/>
                  </a:lnTo>
                  <a:lnTo>
                    <a:pt x="314" y="7135"/>
                  </a:lnTo>
                  <a:lnTo>
                    <a:pt x="314" y="7345"/>
                  </a:lnTo>
                  <a:lnTo>
                    <a:pt x="461" y="7449"/>
                  </a:lnTo>
                  <a:lnTo>
                    <a:pt x="670" y="7659"/>
                  </a:lnTo>
                  <a:lnTo>
                    <a:pt x="628" y="7805"/>
                  </a:lnTo>
                  <a:lnTo>
                    <a:pt x="628" y="7972"/>
                  </a:lnTo>
                  <a:lnTo>
                    <a:pt x="356" y="8056"/>
                  </a:lnTo>
                  <a:lnTo>
                    <a:pt x="335" y="8161"/>
                  </a:lnTo>
                  <a:lnTo>
                    <a:pt x="461" y="8370"/>
                  </a:lnTo>
                  <a:lnTo>
                    <a:pt x="482" y="8642"/>
                  </a:lnTo>
                  <a:lnTo>
                    <a:pt x="565" y="8768"/>
                  </a:lnTo>
                  <a:lnTo>
                    <a:pt x="482" y="8914"/>
                  </a:lnTo>
                  <a:lnTo>
                    <a:pt x="482" y="9040"/>
                  </a:lnTo>
                  <a:lnTo>
                    <a:pt x="461" y="9123"/>
                  </a:lnTo>
                  <a:lnTo>
                    <a:pt x="273" y="9165"/>
                  </a:lnTo>
                  <a:lnTo>
                    <a:pt x="231" y="9228"/>
                  </a:lnTo>
                  <a:lnTo>
                    <a:pt x="314" y="9332"/>
                  </a:lnTo>
                  <a:lnTo>
                    <a:pt x="231" y="9395"/>
                  </a:lnTo>
                  <a:lnTo>
                    <a:pt x="168" y="9479"/>
                  </a:lnTo>
                  <a:lnTo>
                    <a:pt x="252" y="9625"/>
                  </a:lnTo>
                  <a:lnTo>
                    <a:pt x="273" y="10002"/>
                  </a:lnTo>
                  <a:lnTo>
                    <a:pt x="231" y="10086"/>
                  </a:lnTo>
                  <a:lnTo>
                    <a:pt x="147" y="10002"/>
                  </a:lnTo>
                  <a:lnTo>
                    <a:pt x="63" y="9939"/>
                  </a:lnTo>
                  <a:lnTo>
                    <a:pt x="63" y="9960"/>
                  </a:lnTo>
                  <a:lnTo>
                    <a:pt x="1" y="10023"/>
                  </a:lnTo>
                  <a:lnTo>
                    <a:pt x="21" y="10253"/>
                  </a:lnTo>
                  <a:lnTo>
                    <a:pt x="42" y="10337"/>
                  </a:lnTo>
                  <a:lnTo>
                    <a:pt x="63" y="10525"/>
                  </a:lnTo>
                  <a:lnTo>
                    <a:pt x="147" y="10546"/>
                  </a:lnTo>
                  <a:lnTo>
                    <a:pt x="168" y="10588"/>
                  </a:lnTo>
                  <a:lnTo>
                    <a:pt x="147" y="10734"/>
                  </a:lnTo>
                  <a:lnTo>
                    <a:pt x="273" y="10672"/>
                  </a:lnTo>
                  <a:lnTo>
                    <a:pt x="210" y="10567"/>
                  </a:lnTo>
                  <a:lnTo>
                    <a:pt x="231" y="10483"/>
                  </a:lnTo>
                  <a:lnTo>
                    <a:pt x="273" y="10483"/>
                  </a:lnTo>
                  <a:lnTo>
                    <a:pt x="252" y="10546"/>
                  </a:lnTo>
                  <a:lnTo>
                    <a:pt x="335" y="10588"/>
                  </a:lnTo>
                  <a:lnTo>
                    <a:pt x="377" y="10672"/>
                  </a:lnTo>
                  <a:lnTo>
                    <a:pt x="252" y="10755"/>
                  </a:lnTo>
                  <a:lnTo>
                    <a:pt x="231" y="10860"/>
                  </a:lnTo>
                  <a:lnTo>
                    <a:pt x="273" y="10944"/>
                  </a:lnTo>
                  <a:lnTo>
                    <a:pt x="252" y="11069"/>
                  </a:lnTo>
                  <a:lnTo>
                    <a:pt x="210" y="11111"/>
                  </a:lnTo>
                  <a:lnTo>
                    <a:pt x="273" y="11216"/>
                  </a:lnTo>
                  <a:lnTo>
                    <a:pt x="356" y="11257"/>
                  </a:lnTo>
                  <a:lnTo>
                    <a:pt x="440" y="11383"/>
                  </a:lnTo>
                  <a:lnTo>
                    <a:pt x="482" y="11425"/>
                  </a:lnTo>
                  <a:lnTo>
                    <a:pt x="586" y="11634"/>
                  </a:lnTo>
                  <a:lnTo>
                    <a:pt x="586" y="11801"/>
                  </a:lnTo>
                  <a:lnTo>
                    <a:pt x="733" y="11843"/>
                  </a:lnTo>
                  <a:lnTo>
                    <a:pt x="754" y="11948"/>
                  </a:lnTo>
                  <a:lnTo>
                    <a:pt x="858" y="12094"/>
                  </a:lnTo>
                  <a:lnTo>
                    <a:pt x="984" y="12011"/>
                  </a:lnTo>
                  <a:lnTo>
                    <a:pt x="1005" y="12136"/>
                  </a:lnTo>
                  <a:lnTo>
                    <a:pt x="942" y="12304"/>
                  </a:lnTo>
                  <a:lnTo>
                    <a:pt x="775" y="12325"/>
                  </a:lnTo>
                  <a:lnTo>
                    <a:pt x="754" y="12366"/>
                  </a:lnTo>
                  <a:lnTo>
                    <a:pt x="838" y="12429"/>
                  </a:lnTo>
                  <a:lnTo>
                    <a:pt x="858" y="12534"/>
                  </a:lnTo>
                  <a:lnTo>
                    <a:pt x="984" y="12555"/>
                  </a:lnTo>
                  <a:lnTo>
                    <a:pt x="1047" y="12848"/>
                  </a:lnTo>
                  <a:lnTo>
                    <a:pt x="963" y="12952"/>
                  </a:lnTo>
                  <a:lnTo>
                    <a:pt x="1005" y="12994"/>
                  </a:lnTo>
                  <a:lnTo>
                    <a:pt x="1151" y="12994"/>
                  </a:lnTo>
                  <a:lnTo>
                    <a:pt x="1423" y="12931"/>
                  </a:lnTo>
                  <a:lnTo>
                    <a:pt x="1570" y="12973"/>
                  </a:lnTo>
                  <a:lnTo>
                    <a:pt x="1695" y="12869"/>
                  </a:lnTo>
                  <a:lnTo>
                    <a:pt x="1674" y="12764"/>
                  </a:lnTo>
                  <a:lnTo>
                    <a:pt x="1612" y="12701"/>
                  </a:lnTo>
                  <a:lnTo>
                    <a:pt x="1695" y="12534"/>
                  </a:lnTo>
                  <a:lnTo>
                    <a:pt x="1884" y="12513"/>
                  </a:lnTo>
                  <a:lnTo>
                    <a:pt x="1905" y="12325"/>
                  </a:lnTo>
                  <a:lnTo>
                    <a:pt x="1926" y="12408"/>
                  </a:lnTo>
                  <a:lnTo>
                    <a:pt x="2135" y="12450"/>
                  </a:lnTo>
                  <a:lnTo>
                    <a:pt x="2260" y="12366"/>
                  </a:lnTo>
                  <a:lnTo>
                    <a:pt x="2365" y="12429"/>
                  </a:lnTo>
                  <a:lnTo>
                    <a:pt x="2449" y="12513"/>
                  </a:lnTo>
                  <a:lnTo>
                    <a:pt x="2553" y="12345"/>
                  </a:lnTo>
                  <a:lnTo>
                    <a:pt x="2616" y="12115"/>
                  </a:lnTo>
                  <a:lnTo>
                    <a:pt x="2679" y="12032"/>
                  </a:lnTo>
                  <a:lnTo>
                    <a:pt x="2721" y="11739"/>
                  </a:lnTo>
                  <a:lnTo>
                    <a:pt x="2762" y="11634"/>
                  </a:lnTo>
                  <a:lnTo>
                    <a:pt x="2658" y="11571"/>
                  </a:lnTo>
                  <a:lnTo>
                    <a:pt x="2679" y="11467"/>
                  </a:lnTo>
                  <a:lnTo>
                    <a:pt x="2783" y="11320"/>
                  </a:lnTo>
                  <a:lnTo>
                    <a:pt x="2679" y="11216"/>
                  </a:lnTo>
                  <a:lnTo>
                    <a:pt x="2783" y="11111"/>
                  </a:lnTo>
                  <a:lnTo>
                    <a:pt x="2658" y="11048"/>
                  </a:lnTo>
                  <a:lnTo>
                    <a:pt x="2721" y="10965"/>
                  </a:lnTo>
                  <a:lnTo>
                    <a:pt x="2658" y="10839"/>
                  </a:lnTo>
                  <a:lnTo>
                    <a:pt x="2762" y="10881"/>
                  </a:lnTo>
                  <a:lnTo>
                    <a:pt x="2930" y="10860"/>
                  </a:lnTo>
                  <a:lnTo>
                    <a:pt x="2783" y="10755"/>
                  </a:lnTo>
                  <a:lnTo>
                    <a:pt x="2846" y="10609"/>
                  </a:lnTo>
                  <a:lnTo>
                    <a:pt x="2846" y="10546"/>
                  </a:lnTo>
                  <a:lnTo>
                    <a:pt x="2658" y="10483"/>
                  </a:lnTo>
                  <a:lnTo>
                    <a:pt x="2888" y="10483"/>
                  </a:lnTo>
                  <a:lnTo>
                    <a:pt x="2762" y="10358"/>
                  </a:lnTo>
                  <a:lnTo>
                    <a:pt x="2679" y="10358"/>
                  </a:lnTo>
                  <a:lnTo>
                    <a:pt x="2742" y="10274"/>
                  </a:lnTo>
                  <a:lnTo>
                    <a:pt x="2783" y="10274"/>
                  </a:lnTo>
                  <a:lnTo>
                    <a:pt x="2825" y="10316"/>
                  </a:lnTo>
                  <a:lnTo>
                    <a:pt x="2888" y="10232"/>
                  </a:lnTo>
                  <a:lnTo>
                    <a:pt x="2867" y="10148"/>
                  </a:lnTo>
                  <a:lnTo>
                    <a:pt x="2972" y="10232"/>
                  </a:lnTo>
                  <a:lnTo>
                    <a:pt x="2993" y="10128"/>
                  </a:lnTo>
                  <a:lnTo>
                    <a:pt x="3076" y="10023"/>
                  </a:lnTo>
                  <a:lnTo>
                    <a:pt x="3160" y="10023"/>
                  </a:lnTo>
                  <a:lnTo>
                    <a:pt x="3139" y="9939"/>
                  </a:lnTo>
                  <a:lnTo>
                    <a:pt x="3181" y="9897"/>
                  </a:lnTo>
                  <a:lnTo>
                    <a:pt x="3202" y="9939"/>
                  </a:lnTo>
                  <a:lnTo>
                    <a:pt x="3181" y="10044"/>
                  </a:lnTo>
                  <a:lnTo>
                    <a:pt x="3265" y="10044"/>
                  </a:lnTo>
                  <a:lnTo>
                    <a:pt x="3369" y="9897"/>
                  </a:lnTo>
                  <a:lnTo>
                    <a:pt x="3453" y="9897"/>
                  </a:lnTo>
                  <a:lnTo>
                    <a:pt x="3516" y="9835"/>
                  </a:lnTo>
                  <a:lnTo>
                    <a:pt x="3495" y="9730"/>
                  </a:lnTo>
                  <a:lnTo>
                    <a:pt x="3411" y="9646"/>
                  </a:lnTo>
                  <a:lnTo>
                    <a:pt x="3286" y="9625"/>
                  </a:lnTo>
                  <a:lnTo>
                    <a:pt x="3181" y="9688"/>
                  </a:lnTo>
                  <a:lnTo>
                    <a:pt x="3139" y="9646"/>
                  </a:lnTo>
                  <a:lnTo>
                    <a:pt x="3055" y="9709"/>
                  </a:lnTo>
                  <a:lnTo>
                    <a:pt x="2972" y="9604"/>
                  </a:lnTo>
                  <a:lnTo>
                    <a:pt x="2846" y="9563"/>
                  </a:lnTo>
                  <a:lnTo>
                    <a:pt x="2762" y="9521"/>
                  </a:lnTo>
                  <a:lnTo>
                    <a:pt x="2616" y="9542"/>
                  </a:lnTo>
                  <a:lnTo>
                    <a:pt x="2616" y="9604"/>
                  </a:lnTo>
                  <a:lnTo>
                    <a:pt x="2553" y="9542"/>
                  </a:lnTo>
                  <a:lnTo>
                    <a:pt x="2407" y="9542"/>
                  </a:lnTo>
                  <a:lnTo>
                    <a:pt x="2365" y="9500"/>
                  </a:lnTo>
                  <a:lnTo>
                    <a:pt x="2470" y="9479"/>
                  </a:lnTo>
                  <a:lnTo>
                    <a:pt x="2553" y="9521"/>
                  </a:lnTo>
                  <a:lnTo>
                    <a:pt x="2637" y="9395"/>
                  </a:lnTo>
                  <a:lnTo>
                    <a:pt x="2679" y="9437"/>
                  </a:lnTo>
                  <a:lnTo>
                    <a:pt x="2783" y="9416"/>
                  </a:lnTo>
                  <a:lnTo>
                    <a:pt x="2825" y="9332"/>
                  </a:lnTo>
                  <a:lnTo>
                    <a:pt x="2930" y="9374"/>
                  </a:lnTo>
                  <a:lnTo>
                    <a:pt x="2972" y="9416"/>
                  </a:lnTo>
                  <a:lnTo>
                    <a:pt x="3034" y="9416"/>
                  </a:lnTo>
                  <a:lnTo>
                    <a:pt x="3055" y="9332"/>
                  </a:lnTo>
                  <a:lnTo>
                    <a:pt x="3097" y="9416"/>
                  </a:lnTo>
                  <a:lnTo>
                    <a:pt x="3244" y="9437"/>
                  </a:lnTo>
                  <a:lnTo>
                    <a:pt x="3202" y="9521"/>
                  </a:lnTo>
                  <a:lnTo>
                    <a:pt x="3306" y="9563"/>
                  </a:lnTo>
                  <a:lnTo>
                    <a:pt x="3474" y="9542"/>
                  </a:lnTo>
                  <a:lnTo>
                    <a:pt x="3495" y="9416"/>
                  </a:lnTo>
                  <a:lnTo>
                    <a:pt x="3662" y="9270"/>
                  </a:lnTo>
                  <a:lnTo>
                    <a:pt x="3725" y="9102"/>
                  </a:lnTo>
                  <a:lnTo>
                    <a:pt x="3599" y="8977"/>
                  </a:lnTo>
                  <a:lnTo>
                    <a:pt x="3599" y="8893"/>
                  </a:lnTo>
                  <a:lnTo>
                    <a:pt x="3453" y="8788"/>
                  </a:lnTo>
                  <a:lnTo>
                    <a:pt x="3474" y="8747"/>
                  </a:lnTo>
                  <a:lnTo>
                    <a:pt x="3265" y="8579"/>
                  </a:lnTo>
                  <a:lnTo>
                    <a:pt x="3244" y="8475"/>
                  </a:lnTo>
                  <a:lnTo>
                    <a:pt x="3160" y="8391"/>
                  </a:lnTo>
                  <a:lnTo>
                    <a:pt x="3055" y="8516"/>
                  </a:lnTo>
                  <a:lnTo>
                    <a:pt x="2993" y="8433"/>
                  </a:lnTo>
                  <a:lnTo>
                    <a:pt x="2951" y="8454"/>
                  </a:lnTo>
                  <a:lnTo>
                    <a:pt x="2951" y="8349"/>
                  </a:lnTo>
                  <a:lnTo>
                    <a:pt x="2867" y="8349"/>
                  </a:lnTo>
                  <a:lnTo>
                    <a:pt x="2825" y="8244"/>
                  </a:lnTo>
                  <a:lnTo>
                    <a:pt x="2742" y="8182"/>
                  </a:lnTo>
                  <a:lnTo>
                    <a:pt x="2825" y="8077"/>
                  </a:lnTo>
                  <a:lnTo>
                    <a:pt x="2762" y="7952"/>
                  </a:lnTo>
                  <a:lnTo>
                    <a:pt x="2825" y="7931"/>
                  </a:lnTo>
                  <a:lnTo>
                    <a:pt x="2825" y="7847"/>
                  </a:lnTo>
                  <a:lnTo>
                    <a:pt x="2742" y="7826"/>
                  </a:lnTo>
                  <a:lnTo>
                    <a:pt x="2825" y="7721"/>
                  </a:lnTo>
                  <a:lnTo>
                    <a:pt x="2783" y="7533"/>
                  </a:lnTo>
                  <a:lnTo>
                    <a:pt x="2825" y="7512"/>
                  </a:lnTo>
                  <a:lnTo>
                    <a:pt x="2867" y="7554"/>
                  </a:lnTo>
                  <a:lnTo>
                    <a:pt x="2888" y="7449"/>
                  </a:lnTo>
                  <a:lnTo>
                    <a:pt x="2825" y="7345"/>
                  </a:lnTo>
                  <a:lnTo>
                    <a:pt x="2846" y="7198"/>
                  </a:lnTo>
                  <a:lnTo>
                    <a:pt x="2825" y="7073"/>
                  </a:lnTo>
                  <a:lnTo>
                    <a:pt x="2846" y="7010"/>
                  </a:lnTo>
                  <a:lnTo>
                    <a:pt x="2825" y="6884"/>
                  </a:lnTo>
                  <a:lnTo>
                    <a:pt x="2679" y="6696"/>
                  </a:lnTo>
                  <a:lnTo>
                    <a:pt x="2679" y="6696"/>
                  </a:lnTo>
                  <a:lnTo>
                    <a:pt x="2783" y="6759"/>
                  </a:lnTo>
                  <a:lnTo>
                    <a:pt x="2951" y="6717"/>
                  </a:lnTo>
                  <a:lnTo>
                    <a:pt x="3055" y="6571"/>
                  </a:lnTo>
                  <a:lnTo>
                    <a:pt x="2993" y="6466"/>
                  </a:lnTo>
                  <a:lnTo>
                    <a:pt x="3034" y="6403"/>
                  </a:lnTo>
                  <a:lnTo>
                    <a:pt x="3139" y="6424"/>
                  </a:lnTo>
                  <a:lnTo>
                    <a:pt x="3286" y="6299"/>
                  </a:lnTo>
                  <a:lnTo>
                    <a:pt x="3286" y="6236"/>
                  </a:lnTo>
                  <a:lnTo>
                    <a:pt x="3202" y="6236"/>
                  </a:lnTo>
                  <a:lnTo>
                    <a:pt x="3265" y="6131"/>
                  </a:lnTo>
                  <a:lnTo>
                    <a:pt x="3348" y="6047"/>
                  </a:lnTo>
                  <a:lnTo>
                    <a:pt x="3390" y="6089"/>
                  </a:lnTo>
                  <a:lnTo>
                    <a:pt x="3453" y="6089"/>
                  </a:lnTo>
                  <a:lnTo>
                    <a:pt x="3474" y="5964"/>
                  </a:lnTo>
                  <a:lnTo>
                    <a:pt x="3516" y="5964"/>
                  </a:lnTo>
                  <a:lnTo>
                    <a:pt x="3558" y="6047"/>
                  </a:lnTo>
                  <a:lnTo>
                    <a:pt x="3620" y="5964"/>
                  </a:lnTo>
                  <a:lnTo>
                    <a:pt x="3620" y="5838"/>
                  </a:lnTo>
                  <a:lnTo>
                    <a:pt x="3683" y="5734"/>
                  </a:lnTo>
                  <a:lnTo>
                    <a:pt x="3788" y="5734"/>
                  </a:lnTo>
                  <a:lnTo>
                    <a:pt x="3788" y="5817"/>
                  </a:lnTo>
                  <a:lnTo>
                    <a:pt x="3871" y="5817"/>
                  </a:lnTo>
                  <a:lnTo>
                    <a:pt x="3913" y="5713"/>
                  </a:lnTo>
                  <a:lnTo>
                    <a:pt x="4039" y="5629"/>
                  </a:lnTo>
                  <a:lnTo>
                    <a:pt x="4018" y="5524"/>
                  </a:lnTo>
                  <a:lnTo>
                    <a:pt x="4018" y="5420"/>
                  </a:lnTo>
                  <a:lnTo>
                    <a:pt x="4102" y="5503"/>
                  </a:lnTo>
                  <a:lnTo>
                    <a:pt x="4206" y="5378"/>
                  </a:lnTo>
                  <a:lnTo>
                    <a:pt x="4290" y="5378"/>
                  </a:lnTo>
                  <a:lnTo>
                    <a:pt x="4395" y="5190"/>
                  </a:lnTo>
                  <a:lnTo>
                    <a:pt x="4395" y="5001"/>
                  </a:lnTo>
                  <a:lnTo>
                    <a:pt x="4457" y="4897"/>
                  </a:lnTo>
                  <a:lnTo>
                    <a:pt x="4541" y="4897"/>
                  </a:lnTo>
                  <a:lnTo>
                    <a:pt x="4646" y="4771"/>
                  </a:lnTo>
                  <a:lnTo>
                    <a:pt x="4562" y="4771"/>
                  </a:lnTo>
                  <a:lnTo>
                    <a:pt x="4499" y="4666"/>
                  </a:lnTo>
                  <a:lnTo>
                    <a:pt x="4562" y="4625"/>
                  </a:lnTo>
                  <a:lnTo>
                    <a:pt x="4541" y="4562"/>
                  </a:lnTo>
                  <a:lnTo>
                    <a:pt x="4436" y="4562"/>
                  </a:lnTo>
                  <a:lnTo>
                    <a:pt x="4332" y="4457"/>
                  </a:lnTo>
                  <a:lnTo>
                    <a:pt x="4457" y="4415"/>
                  </a:lnTo>
                  <a:lnTo>
                    <a:pt x="4436" y="4332"/>
                  </a:lnTo>
                  <a:lnTo>
                    <a:pt x="4520" y="4164"/>
                  </a:lnTo>
                  <a:lnTo>
                    <a:pt x="4541" y="4081"/>
                  </a:lnTo>
                  <a:lnTo>
                    <a:pt x="4499" y="3997"/>
                  </a:lnTo>
                  <a:lnTo>
                    <a:pt x="4415" y="3997"/>
                  </a:lnTo>
                  <a:lnTo>
                    <a:pt x="4395" y="3934"/>
                  </a:lnTo>
                  <a:lnTo>
                    <a:pt x="4415" y="3892"/>
                  </a:lnTo>
                  <a:lnTo>
                    <a:pt x="4499" y="3934"/>
                  </a:lnTo>
                  <a:lnTo>
                    <a:pt x="4520" y="3955"/>
                  </a:lnTo>
                  <a:lnTo>
                    <a:pt x="4541" y="3955"/>
                  </a:lnTo>
                  <a:lnTo>
                    <a:pt x="4541" y="3871"/>
                  </a:lnTo>
                  <a:lnTo>
                    <a:pt x="4436" y="3850"/>
                  </a:lnTo>
                  <a:lnTo>
                    <a:pt x="4541" y="3788"/>
                  </a:lnTo>
                  <a:lnTo>
                    <a:pt x="4625" y="3788"/>
                  </a:lnTo>
                  <a:lnTo>
                    <a:pt x="4729" y="3725"/>
                  </a:lnTo>
                  <a:lnTo>
                    <a:pt x="4646" y="3662"/>
                  </a:lnTo>
                  <a:lnTo>
                    <a:pt x="4562" y="3516"/>
                  </a:lnTo>
                  <a:lnTo>
                    <a:pt x="4646" y="3537"/>
                  </a:lnTo>
                  <a:lnTo>
                    <a:pt x="4708" y="3620"/>
                  </a:lnTo>
                  <a:lnTo>
                    <a:pt x="4813" y="3578"/>
                  </a:lnTo>
                  <a:lnTo>
                    <a:pt x="4834" y="3474"/>
                  </a:lnTo>
                  <a:lnTo>
                    <a:pt x="4855" y="3369"/>
                  </a:lnTo>
                  <a:lnTo>
                    <a:pt x="4918" y="3327"/>
                  </a:lnTo>
                  <a:lnTo>
                    <a:pt x="4980" y="3453"/>
                  </a:lnTo>
                  <a:lnTo>
                    <a:pt x="5064" y="3348"/>
                  </a:lnTo>
                  <a:lnTo>
                    <a:pt x="5127" y="3453"/>
                  </a:lnTo>
                  <a:lnTo>
                    <a:pt x="5190" y="3474"/>
                  </a:lnTo>
                  <a:lnTo>
                    <a:pt x="5252" y="3369"/>
                  </a:lnTo>
                  <a:lnTo>
                    <a:pt x="5357" y="3432"/>
                  </a:lnTo>
                  <a:lnTo>
                    <a:pt x="5483" y="3348"/>
                  </a:lnTo>
                  <a:lnTo>
                    <a:pt x="5545" y="3432"/>
                  </a:lnTo>
                  <a:lnTo>
                    <a:pt x="5671" y="3432"/>
                  </a:lnTo>
                  <a:lnTo>
                    <a:pt x="5713" y="3369"/>
                  </a:lnTo>
                  <a:lnTo>
                    <a:pt x="5755" y="3411"/>
                  </a:lnTo>
                  <a:lnTo>
                    <a:pt x="5755" y="3265"/>
                  </a:lnTo>
                  <a:lnTo>
                    <a:pt x="5671" y="3202"/>
                  </a:lnTo>
                  <a:lnTo>
                    <a:pt x="5587" y="2993"/>
                  </a:lnTo>
                  <a:lnTo>
                    <a:pt x="5462" y="2951"/>
                  </a:lnTo>
                  <a:lnTo>
                    <a:pt x="5399" y="2762"/>
                  </a:lnTo>
                  <a:lnTo>
                    <a:pt x="5462" y="2700"/>
                  </a:lnTo>
                  <a:lnTo>
                    <a:pt x="5462" y="2490"/>
                  </a:lnTo>
                  <a:lnTo>
                    <a:pt x="5441" y="2386"/>
                  </a:lnTo>
                  <a:lnTo>
                    <a:pt x="5462" y="2302"/>
                  </a:lnTo>
                  <a:lnTo>
                    <a:pt x="5399" y="2093"/>
                  </a:lnTo>
                  <a:lnTo>
                    <a:pt x="5357" y="1988"/>
                  </a:lnTo>
                  <a:lnTo>
                    <a:pt x="5336" y="1842"/>
                  </a:lnTo>
                  <a:lnTo>
                    <a:pt x="5378" y="1758"/>
                  </a:lnTo>
                  <a:lnTo>
                    <a:pt x="5357" y="1633"/>
                  </a:lnTo>
                  <a:lnTo>
                    <a:pt x="5190" y="1591"/>
                  </a:lnTo>
                  <a:lnTo>
                    <a:pt x="5190" y="1486"/>
                  </a:lnTo>
                  <a:lnTo>
                    <a:pt x="5252" y="1361"/>
                  </a:lnTo>
                  <a:lnTo>
                    <a:pt x="5190" y="1172"/>
                  </a:lnTo>
                  <a:lnTo>
                    <a:pt x="5252" y="1068"/>
                  </a:lnTo>
                  <a:lnTo>
                    <a:pt x="5190" y="1005"/>
                  </a:lnTo>
                  <a:lnTo>
                    <a:pt x="5127" y="1005"/>
                  </a:lnTo>
                  <a:lnTo>
                    <a:pt x="5022" y="858"/>
                  </a:lnTo>
                  <a:lnTo>
                    <a:pt x="4939" y="858"/>
                  </a:lnTo>
                  <a:lnTo>
                    <a:pt x="4876" y="754"/>
                  </a:lnTo>
                  <a:lnTo>
                    <a:pt x="4771" y="628"/>
                  </a:lnTo>
                  <a:lnTo>
                    <a:pt x="4708" y="607"/>
                  </a:lnTo>
                  <a:lnTo>
                    <a:pt x="4604" y="545"/>
                  </a:lnTo>
                  <a:lnTo>
                    <a:pt x="4395" y="524"/>
                  </a:lnTo>
                  <a:lnTo>
                    <a:pt x="4227" y="419"/>
                  </a:lnTo>
                  <a:lnTo>
                    <a:pt x="4018" y="189"/>
                  </a:lnTo>
                  <a:lnTo>
                    <a:pt x="3892" y="105"/>
                  </a:lnTo>
                  <a:lnTo>
                    <a:pt x="37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34"/>
            <p:cNvSpPr/>
            <p:nvPr/>
          </p:nvSpPr>
          <p:spPr>
            <a:xfrm>
              <a:off x="3883127" y="2693471"/>
              <a:ext cx="27411" cy="23803"/>
            </a:xfrm>
            <a:custGeom>
              <a:rect b="b" l="l" r="r" t="t"/>
              <a:pathLst>
                <a:path extrusionOk="0" h="2093" w="2302">
                  <a:moveTo>
                    <a:pt x="1026" y="0"/>
                  </a:moveTo>
                  <a:lnTo>
                    <a:pt x="1026" y="63"/>
                  </a:lnTo>
                  <a:lnTo>
                    <a:pt x="942" y="63"/>
                  </a:lnTo>
                  <a:lnTo>
                    <a:pt x="942" y="105"/>
                  </a:lnTo>
                  <a:lnTo>
                    <a:pt x="1005" y="167"/>
                  </a:lnTo>
                  <a:lnTo>
                    <a:pt x="900" y="230"/>
                  </a:lnTo>
                  <a:lnTo>
                    <a:pt x="837" y="209"/>
                  </a:lnTo>
                  <a:lnTo>
                    <a:pt x="628" y="209"/>
                  </a:lnTo>
                  <a:lnTo>
                    <a:pt x="607" y="147"/>
                  </a:lnTo>
                  <a:lnTo>
                    <a:pt x="586" y="251"/>
                  </a:lnTo>
                  <a:lnTo>
                    <a:pt x="481" y="230"/>
                  </a:lnTo>
                  <a:lnTo>
                    <a:pt x="335" y="272"/>
                  </a:lnTo>
                  <a:lnTo>
                    <a:pt x="335" y="356"/>
                  </a:lnTo>
                  <a:lnTo>
                    <a:pt x="272" y="356"/>
                  </a:lnTo>
                  <a:lnTo>
                    <a:pt x="84" y="439"/>
                  </a:lnTo>
                  <a:lnTo>
                    <a:pt x="0" y="544"/>
                  </a:lnTo>
                  <a:lnTo>
                    <a:pt x="21" y="900"/>
                  </a:lnTo>
                  <a:lnTo>
                    <a:pt x="84" y="900"/>
                  </a:lnTo>
                  <a:lnTo>
                    <a:pt x="126" y="879"/>
                  </a:lnTo>
                  <a:lnTo>
                    <a:pt x="230" y="900"/>
                  </a:lnTo>
                  <a:lnTo>
                    <a:pt x="189" y="983"/>
                  </a:lnTo>
                  <a:lnTo>
                    <a:pt x="105" y="983"/>
                  </a:lnTo>
                  <a:lnTo>
                    <a:pt x="105" y="1151"/>
                  </a:lnTo>
                  <a:lnTo>
                    <a:pt x="209" y="1276"/>
                  </a:lnTo>
                  <a:lnTo>
                    <a:pt x="377" y="1423"/>
                  </a:lnTo>
                  <a:lnTo>
                    <a:pt x="419" y="1423"/>
                  </a:lnTo>
                  <a:lnTo>
                    <a:pt x="419" y="1318"/>
                  </a:lnTo>
                  <a:lnTo>
                    <a:pt x="544" y="1214"/>
                  </a:lnTo>
                  <a:lnTo>
                    <a:pt x="586" y="1318"/>
                  </a:lnTo>
                  <a:lnTo>
                    <a:pt x="523" y="1611"/>
                  </a:lnTo>
                  <a:lnTo>
                    <a:pt x="523" y="1695"/>
                  </a:lnTo>
                  <a:lnTo>
                    <a:pt x="586" y="1674"/>
                  </a:lnTo>
                  <a:lnTo>
                    <a:pt x="754" y="1569"/>
                  </a:lnTo>
                  <a:lnTo>
                    <a:pt x="900" y="1507"/>
                  </a:lnTo>
                  <a:lnTo>
                    <a:pt x="1046" y="1632"/>
                  </a:lnTo>
                  <a:lnTo>
                    <a:pt x="1130" y="1611"/>
                  </a:lnTo>
                  <a:lnTo>
                    <a:pt x="1151" y="1507"/>
                  </a:lnTo>
                  <a:lnTo>
                    <a:pt x="1235" y="1590"/>
                  </a:lnTo>
                  <a:lnTo>
                    <a:pt x="1277" y="1674"/>
                  </a:lnTo>
                  <a:lnTo>
                    <a:pt x="1339" y="1674"/>
                  </a:lnTo>
                  <a:lnTo>
                    <a:pt x="1528" y="1779"/>
                  </a:lnTo>
                  <a:lnTo>
                    <a:pt x="1570" y="1925"/>
                  </a:lnTo>
                  <a:lnTo>
                    <a:pt x="1695" y="1967"/>
                  </a:lnTo>
                  <a:lnTo>
                    <a:pt x="1779" y="2092"/>
                  </a:lnTo>
                  <a:lnTo>
                    <a:pt x="1988" y="2009"/>
                  </a:lnTo>
                  <a:lnTo>
                    <a:pt x="2155" y="2030"/>
                  </a:lnTo>
                  <a:lnTo>
                    <a:pt x="2260" y="1904"/>
                  </a:lnTo>
                  <a:lnTo>
                    <a:pt x="2218" y="1800"/>
                  </a:lnTo>
                  <a:lnTo>
                    <a:pt x="2302" y="1716"/>
                  </a:lnTo>
                  <a:lnTo>
                    <a:pt x="2302" y="1611"/>
                  </a:lnTo>
                  <a:lnTo>
                    <a:pt x="2051" y="1109"/>
                  </a:lnTo>
                  <a:lnTo>
                    <a:pt x="2093" y="691"/>
                  </a:lnTo>
                  <a:lnTo>
                    <a:pt x="2155" y="649"/>
                  </a:lnTo>
                  <a:lnTo>
                    <a:pt x="2197" y="481"/>
                  </a:lnTo>
                  <a:lnTo>
                    <a:pt x="2281" y="356"/>
                  </a:lnTo>
                  <a:lnTo>
                    <a:pt x="2302" y="335"/>
                  </a:lnTo>
                  <a:lnTo>
                    <a:pt x="2302" y="314"/>
                  </a:lnTo>
                  <a:lnTo>
                    <a:pt x="2260" y="230"/>
                  </a:lnTo>
                  <a:lnTo>
                    <a:pt x="2218" y="272"/>
                  </a:lnTo>
                  <a:lnTo>
                    <a:pt x="1758" y="251"/>
                  </a:lnTo>
                  <a:lnTo>
                    <a:pt x="1570" y="126"/>
                  </a:lnTo>
                  <a:lnTo>
                    <a:pt x="1339" y="126"/>
                  </a:lnTo>
                  <a:lnTo>
                    <a:pt x="1235" y="63"/>
                  </a:lnTo>
                  <a:lnTo>
                    <a:pt x="1130" y="105"/>
                  </a:lnTo>
                  <a:lnTo>
                    <a:pt x="10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34"/>
            <p:cNvSpPr/>
            <p:nvPr/>
          </p:nvSpPr>
          <p:spPr>
            <a:xfrm>
              <a:off x="3870422" y="2710598"/>
              <a:ext cx="43605" cy="22620"/>
            </a:xfrm>
            <a:custGeom>
              <a:rect b="b" l="l" r="r" t="t"/>
              <a:pathLst>
                <a:path extrusionOk="0" h="1989" w="3662">
                  <a:moveTo>
                    <a:pt x="1967" y="1"/>
                  </a:moveTo>
                  <a:lnTo>
                    <a:pt x="1821" y="63"/>
                  </a:lnTo>
                  <a:lnTo>
                    <a:pt x="1653" y="168"/>
                  </a:lnTo>
                  <a:lnTo>
                    <a:pt x="1590" y="189"/>
                  </a:lnTo>
                  <a:lnTo>
                    <a:pt x="1590" y="314"/>
                  </a:lnTo>
                  <a:lnTo>
                    <a:pt x="1653" y="586"/>
                  </a:lnTo>
                  <a:lnTo>
                    <a:pt x="1590" y="754"/>
                  </a:lnTo>
                  <a:lnTo>
                    <a:pt x="1402" y="963"/>
                  </a:lnTo>
                  <a:lnTo>
                    <a:pt x="1256" y="963"/>
                  </a:lnTo>
                  <a:lnTo>
                    <a:pt x="1130" y="838"/>
                  </a:lnTo>
                  <a:lnTo>
                    <a:pt x="1130" y="733"/>
                  </a:lnTo>
                  <a:lnTo>
                    <a:pt x="837" y="440"/>
                  </a:lnTo>
                  <a:lnTo>
                    <a:pt x="837" y="294"/>
                  </a:lnTo>
                  <a:lnTo>
                    <a:pt x="774" y="294"/>
                  </a:lnTo>
                  <a:lnTo>
                    <a:pt x="670" y="398"/>
                  </a:lnTo>
                  <a:lnTo>
                    <a:pt x="523" y="419"/>
                  </a:lnTo>
                  <a:lnTo>
                    <a:pt x="460" y="461"/>
                  </a:lnTo>
                  <a:lnTo>
                    <a:pt x="335" y="461"/>
                  </a:lnTo>
                  <a:lnTo>
                    <a:pt x="251" y="607"/>
                  </a:lnTo>
                  <a:lnTo>
                    <a:pt x="293" y="733"/>
                  </a:lnTo>
                  <a:lnTo>
                    <a:pt x="230" y="712"/>
                  </a:lnTo>
                  <a:lnTo>
                    <a:pt x="230" y="921"/>
                  </a:lnTo>
                  <a:lnTo>
                    <a:pt x="84" y="1110"/>
                  </a:lnTo>
                  <a:lnTo>
                    <a:pt x="84" y="1214"/>
                  </a:lnTo>
                  <a:lnTo>
                    <a:pt x="84" y="1319"/>
                  </a:lnTo>
                  <a:lnTo>
                    <a:pt x="0" y="1382"/>
                  </a:lnTo>
                  <a:lnTo>
                    <a:pt x="42" y="1674"/>
                  </a:lnTo>
                  <a:lnTo>
                    <a:pt x="126" y="1737"/>
                  </a:lnTo>
                  <a:lnTo>
                    <a:pt x="126" y="1758"/>
                  </a:lnTo>
                  <a:lnTo>
                    <a:pt x="230" y="1737"/>
                  </a:lnTo>
                  <a:lnTo>
                    <a:pt x="251" y="1591"/>
                  </a:lnTo>
                  <a:lnTo>
                    <a:pt x="440" y="1465"/>
                  </a:lnTo>
                  <a:lnTo>
                    <a:pt x="670" y="1382"/>
                  </a:lnTo>
                  <a:lnTo>
                    <a:pt x="879" y="1423"/>
                  </a:lnTo>
                  <a:lnTo>
                    <a:pt x="1025" y="1423"/>
                  </a:lnTo>
                  <a:lnTo>
                    <a:pt x="1088" y="1465"/>
                  </a:lnTo>
                  <a:lnTo>
                    <a:pt x="1235" y="1382"/>
                  </a:lnTo>
                  <a:lnTo>
                    <a:pt x="1339" y="1361"/>
                  </a:lnTo>
                  <a:lnTo>
                    <a:pt x="1360" y="1444"/>
                  </a:lnTo>
                  <a:lnTo>
                    <a:pt x="1465" y="1444"/>
                  </a:lnTo>
                  <a:lnTo>
                    <a:pt x="1548" y="1549"/>
                  </a:lnTo>
                  <a:lnTo>
                    <a:pt x="1716" y="1549"/>
                  </a:lnTo>
                  <a:lnTo>
                    <a:pt x="1779" y="1570"/>
                  </a:lnTo>
                  <a:lnTo>
                    <a:pt x="1967" y="1444"/>
                  </a:lnTo>
                  <a:lnTo>
                    <a:pt x="2176" y="1549"/>
                  </a:lnTo>
                  <a:lnTo>
                    <a:pt x="2344" y="1570"/>
                  </a:lnTo>
                  <a:lnTo>
                    <a:pt x="2511" y="1758"/>
                  </a:lnTo>
                  <a:lnTo>
                    <a:pt x="2637" y="1758"/>
                  </a:lnTo>
                  <a:lnTo>
                    <a:pt x="2762" y="1946"/>
                  </a:lnTo>
                  <a:lnTo>
                    <a:pt x="2929" y="1967"/>
                  </a:lnTo>
                  <a:lnTo>
                    <a:pt x="2971" y="1988"/>
                  </a:lnTo>
                  <a:lnTo>
                    <a:pt x="3160" y="1905"/>
                  </a:lnTo>
                  <a:lnTo>
                    <a:pt x="3390" y="1884"/>
                  </a:lnTo>
                  <a:lnTo>
                    <a:pt x="3432" y="1737"/>
                  </a:lnTo>
                  <a:lnTo>
                    <a:pt x="3536" y="1674"/>
                  </a:lnTo>
                  <a:lnTo>
                    <a:pt x="3578" y="1570"/>
                  </a:lnTo>
                  <a:lnTo>
                    <a:pt x="3662" y="1549"/>
                  </a:lnTo>
                  <a:lnTo>
                    <a:pt x="3662" y="1382"/>
                  </a:lnTo>
                  <a:lnTo>
                    <a:pt x="3578" y="1277"/>
                  </a:lnTo>
                  <a:lnTo>
                    <a:pt x="3494" y="1110"/>
                  </a:lnTo>
                  <a:lnTo>
                    <a:pt x="3473" y="1047"/>
                  </a:lnTo>
                  <a:lnTo>
                    <a:pt x="3390" y="921"/>
                  </a:lnTo>
                  <a:lnTo>
                    <a:pt x="3432" y="838"/>
                  </a:lnTo>
                  <a:lnTo>
                    <a:pt x="3369" y="733"/>
                  </a:lnTo>
                  <a:lnTo>
                    <a:pt x="3327" y="712"/>
                  </a:lnTo>
                  <a:lnTo>
                    <a:pt x="3348" y="649"/>
                  </a:lnTo>
                  <a:lnTo>
                    <a:pt x="3348" y="545"/>
                  </a:lnTo>
                  <a:lnTo>
                    <a:pt x="3055" y="503"/>
                  </a:lnTo>
                  <a:lnTo>
                    <a:pt x="2846" y="586"/>
                  </a:lnTo>
                  <a:lnTo>
                    <a:pt x="2762" y="461"/>
                  </a:lnTo>
                  <a:lnTo>
                    <a:pt x="2637" y="419"/>
                  </a:lnTo>
                  <a:lnTo>
                    <a:pt x="2595" y="273"/>
                  </a:lnTo>
                  <a:lnTo>
                    <a:pt x="2406" y="168"/>
                  </a:lnTo>
                  <a:lnTo>
                    <a:pt x="2344" y="168"/>
                  </a:lnTo>
                  <a:lnTo>
                    <a:pt x="2302" y="84"/>
                  </a:lnTo>
                  <a:lnTo>
                    <a:pt x="2218" y="1"/>
                  </a:lnTo>
                  <a:lnTo>
                    <a:pt x="2197" y="105"/>
                  </a:lnTo>
                  <a:lnTo>
                    <a:pt x="2113" y="12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34"/>
            <p:cNvSpPr/>
            <p:nvPr/>
          </p:nvSpPr>
          <p:spPr>
            <a:xfrm>
              <a:off x="3871910" y="2726065"/>
              <a:ext cx="33901" cy="23803"/>
            </a:xfrm>
            <a:custGeom>
              <a:rect b="b" l="l" r="r" t="t"/>
              <a:pathLst>
                <a:path extrusionOk="0" h="2093" w="2847">
                  <a:moveTo>
                    <a:pt x="1214" y="1"/>
                  </a:moveTo>
                  <a:lnTo>
                    <a:pt x="1110" y="22"/>
                  </a:lnTo>
                  <a:lnTo>
                    <a:pt x="963" y="105"/>
                  </a:lnTo>
                  <a:lnTo>
                    <a:pt x="900" y="63"/>
                  </a:lnTo>
                  <a:lnTo>
                    <a:pt x="754" y="63"/>
                  </a:lnTo>
                  <a:lnTo>
                    <a:pt x="545" y="22"/>
                  </a:lnTo>
                  <a:lnTo>
                    <a:pt x="315" y="105"/>
                  </a:lnTo>
                  <a:lnTo>
                    <a:pt x="126" y="231"/>
                  </a:lnTo>
                  <a:lnTo>
                    <a:pt x="105" y="377"/>
                  </a:lnTo>
                  <a:lnTo>
                    <a:pt x="1" y="398"/>
                  </a:lnTo>
                  <a:lnTo>
                    <a:pt x="1" y="586"/>
                  </a:lnTo>
                  <a:lnTo>
                    <a:pt x="63" y="712"/>
                  </a:lnTo>
                  <a:lnTo>
                    <a:pt x="1" y="796"/>
                  </a:lnTo>
                  <a:lnTo>
                    <a:pt x="22" y="817"/>
                  </a:lnTo>
                  <a:lnTo>
                    <a:pt x="231" y="754"/>
                  </a:lnTo>
                  <a:lnTo>
                    <a:pt x="398" y="1005"/>
                  </a:lnTo>
                  <a:lnTo>
                    <a:pt x="524" y="1047"/>
                  </a:lnTo>
                  <a:lnTo>
                    <a:pt x="733" y="1005"/>
                  </a:lnTo>
                  <a:lnTo>
                    <a:pt x="817" y="1047"/>
                  </a:lnTo>
                  <a:lnTo>
                    <a:pt x="838" y="1151"/>
                  </a:lnTo>
                  <a:lnTo>
                    <a:pt x="921" y="1172"/>
                  </a:lnTo>
                  <a:lnTo>
                    <a:pt x="963" y="1235"/>
                  </a:lnTo>
                  <a:lnTo>
                    <a:pt x="921" y="1340"/>
                  </a:lnTo>
                  <a:lnTo>
                    <a:pt x="921" y="1549"/>
                  </a:lnTo>
                  <a:lnTo>
                    <a:pt x="1047" y="1528"/>
                  </a:lnTo>
                  <a:lnTo>
                    <a:pt x="1172" y="1633"/>
                  </a:lnTo>
                  <a:lnTo>
                    <a:pt x="1256" y="1633"/>
                  </a:lnTo>
                  <a:lnTo>
                    <a:pt x="1319" y="1863"/>
                  </a:lnTo>
                  <a:lnTo>
                    <a:pt x="1319" y="1988"/>
                  </a:lnTo>
                  <a:lnTo>
                    <a:pt x="1361" y="2093"/>
                  </a:lnTo>
                  <a:lnTo>
                    <a:pt x="1486" y="2009"/>
                  </a:lnTo>
                  <a:lnTo>
                    <a:pt x="1696" y="1947"/>
                  </a:lnTo>
                  <a:lnTo>
                    <a:pt x="1863" y="2009"/>
                  </a:lnTo>
                  <a:lnTo>
                    <a:pt x="2009" y="1947"/>
                  </a:lnTo>
                  <a:lnTo>
                    <a:pt x="2114" y="1947"/>
                  </a:lnTo>
                  <a:lnTo>
                    <a:pt x="2051" y="1779"/>
                  </a:lnTo>
                  <a:lnTo>
                    <a:pt x="2219" y="1758"/>
                  </a:lnTo>
                  <a:lnTo>
                    <a:pt x="2281" y="1633"/>
                  </a:lnTo>
                  <a:lnTo>
                    <a:pt x="2386" y="1570"/>
                  </a:lnTo>
                  <a:lnTo>
                    <a:pt x="2407" y="1654"/>
                  </a:lnTo>
                  <a:lnTo>
                    <a:pt x="2532" y="1654"/>
                  </a:lnTo>
                  <a:lnTo>
                    <a:pt x="2532" y="1528"/>
                  </a:lnTo>
                  <a:lnTo>
                    <a:pt x="2386" y="1444"/>
                  </a:lnTo>
                  <a:lnTo>
                    <a:pt x="2428" y="1277"/>
                  </a:lnTo>
                  <a:lnTo>
                    <a:pt x="2512" y="1256"/>
                  </a:lnTo>
                  <a:lnTo>
                    <a:pt x="2616" y="1068"/>
                  </a:lnTo>
                  <a:lnTo>
                    <a:pt x="2825" y="963"/>
                  </a:lnTo>
                  <a:lnTo>
                    <a:pt x="2825" y="858"/>
                  </a:lnTo>
                  <a:lnTo>
                    <a:pt x="2721" y="817"/>
                  </a:lnTo>
                  <a:lnTo>
                    <a:pt x="2846" y="628"/>
                  </a:lnTo>
                  <a:lnTo>
                    <a:pt x="2804" y="607"/>
                  </a:lnTo>
                  <a:lnTo>
                    <a:pt x="2637" y="586"/>
                  </a:lnTo>
                  <a:lnTo>
                    <a:pt x="2512" y="398"/>
                  </a:lnTo>
                  <a:lnTo>
                    <a:pt x="2386" y="398"/>
                  </a:lnTo>
                  <a:lnTo>
                    <a:pt x="2219" y="210"/>
                  </a:lnTo>
                  <a:lnTo>
                    <a:pt x="2051" y="189"/>
                  </a:lnTo>
                  <a:lnTo>
                    <a:pt x="1842" y="84"/>
                  </a:lnTo>
                  <a:lnTo>
                    <a:pt x="1654" y="210"/>
                  </a:lnTo>
                  <a:lnTo>
                    <a:pt x="1591" y="189"/>
                  </a:lnTo>
                  <a:lnTo>
                    <a:pt x="1423" y="189"/>
                  </a:lnTo>
                  <a:lnTo>
                    <a:pt x="1340" y="84"/>
                  </a:lnTo>
                  <a:lnTo>
                    <a:pt x="1235" y="84"/>
                  </a:lnTo>
                  <a:lnTo>
                    <a:pt x="12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34"/>
            <p:cNvSpPr/>
            <p:nvPr/>
          </p:nvSpPr>
          <p:spPr>
            <a:xfrm>
              <a:off x="3888104" y="2727737"/>
              <a:ext cx="57573" cy="42601"/>
            </a:xfrm>
            <a:custGeom>
              <a:rect b="b" l="l" r="r" t="t"/>
              <a:pathLst>
                <a:path extrusionOk="0" h="3746" w="4835">
                  <a:moveTo>
                    <a:pt x="2470" y="0"/>
                  </a:moveTo>
                  <a:lnTo>
                    <a:pt x="2323" y="84"/>
                  </a:lnTo>
                  <a:lnTo>
                    <a:pt x="2219" y="42"/>
                  </a:lnTo>
                  <a:lnTo>
                    <a:pt x="2093" y="63"/>
                  </a:lnTo>
                  <a:lnTo>
                    <a:pt x="2051" y="167"/>
                  </a:lnTo>
                  <a:lnTo>
                    <a:pt x="1947" y="230"/>
                  </a:lnTo>
                  <a:lnTo>
                    <a:pt x="1905" y="377"/>
                  </a:lnTo>
                  <a:lnTo>
                    <a:pt x="1675" y="398"/>
                  </a:lnTo>
                  <a:lnTo>
                    <a:pt x="1486" y="481"/>
                  </a:lnTo>
                  <a:lnTo>
                    <a:pt x="1361" y="670"/>
                  </a:lnTo>
                  <a:lnTo>
                    <a:pt x="1465" y="711"/>
                  </a:lnTo>
                  <a:lnTo>
                    <a:pt x="1465" y="816"/>
                  </a:lnTo>
                  <a:lnTo>
                    <a:pt x="1256" y="921"/>
                  </a:lnTo>
                  <a:lnTo>
                    <a:pt x="1152" y="1109"/>
                  </a:lnTo>
                  <a:lnTo>
                    <a:pt x="1068" y="1130"/>
                  </a:lnTo>
                  <a:lnTo>
                    <a:pt x="1026" y="1297"/>
                  </a:lnTo>
                  <a:lnTo>
                    <a:pt x="1172" y="1381"/>
                  </a:lnTo>
                  <a:lnTo>
                    <a:pt x="1172" y="1507"/>
                  </a:lnTo>
                  <a:lnTo>
                    <a:pt x="1047" y="1507"/>
                  </a:lnTo>
                  <a:lnTo>
                    <a:pt x="1026" y="1423"/>
                  </a:lnTo>
                  <a:lnTo>
                    <a:pt x="921" y="1486"/>
                  </a:lnTo>
                  <a:lnTo>
                    <a:pt x="859" y="1611"/>
                  </a:lnTo>
                  <a:lnTo>
                    <a:pt x="691" y="1632"/>
                  </a:lnTo>
                  <a:lnTo>
                    <a:pt x="754" y="1800"/>
                  </a:lnTo>
                  <a:lnTo>
                    <a:pt x="649" y="1800"/>
                  </a:lnTo>
                  <a:lnTo>
                    <a:pt x="503" y="1862"/>
                  </a:lnTo>
                  <a:lnTo>
                    <a:pt x="336" y="1800"/>
                  </a:lnTo>
                  <a:lnTo>
                    <a:pt x="126" y="1862"/>
                  </a:lnTo>
                  <a:lnTo>
                    <a:pt x="1" y="1946"/>
                  </a:lnTo>
                  <a:lnTo>
                    <a:pt x="22" y="2009"/>
                  </a:lnTo>
                  <a:lnTo>
                    <a:pt x="126" y="2260"/>
                  </a:lnTo>
                  <a:lnTo>
                    <a:pt x="210" y="2385"/>
                  </a:lnTo>
                  <a:lnTo>
                    <a:pt x="231" y="2532"/>
                  </a:lnTo>
                  <a:lnTo>
                    <a:pt x="294" y="2574"/>
                  </a:lnTo>
                  <a:lnTo>
                    <a:pt x="294" y="2950"/>
                  </a:lnTo>
                  <a:lnTo>
                    <a:pt x="189" y="2992"/>
                  </a:lnTo>
                  <a:lnTo>
                    <a:pt x="105" y="3118"/>
                  </a:lnTo>
                  <a:lnTo>
                    <a:pt x="126" y="3306"/>
                  </a:lnTo>
                  <a:lnTo>
                    <a:pt x="273" y="3494"/>
                  </a:lnTo>
                  <a:lnTo>
                    <a:pt x="273" y="3536"/>
                  </a:lnTo>
                  <a:lnTo>
                    <a:pt x="336" y="3536"/>
                  </a:lnTo>
                  <a:lnTo>
                    <a:pt x="524" y="3620"/>
                  </a:lnTo>
                  <a:lnTo>
                    <a:pt x="628" y="3578"/>
                  </a:lnTo>
                  <a:lnTo>
                    <a:pt x="1047" y="3515"/>
                  </a:lnTo>
                  <a:lnTo>
                    <a:pt x="1235" y="3515"/>
                  </a:lnTo>
                  <a:lnTo>
                    <a:pt x="1340" y="3411"/>
                  </a:lnTo>
                  <a:lnTo>
                    <a:pt x="1424" y="3411"/>
                  </a:lnTo>
                  <a:lnTo>
                    <a:pt x="1549" y="3494"/>
                  </a:lnTo>
                  <a:lnTo>
                    <a:pt x="1884" y="3536"/>
                  </a:lnTo>
                  <a:lnTo>
                    <a:pt x="2009" y="3620"/>
                  </a:lnTo>
                  <a:lnTo>
                    <a:pt x="2051" y="3683"/>
                  </a:lnTo>
                  <a:lnTo>
                    <a:pt x="2260" y="3599"/>
                  </a:lnTo>
                  <a:lnTo>
                    <a:pt x="2365" y="3683"/>
                  </a:lnTo>
                  <a:lnTo>
                    <a:pt x="2428" y="3683"/>
                  </a:lnTo>
                  <a:lnTo>
                    <a:pt x="2470" y="3620"/>
                  </a:lnTo>
                  <a:lnTo>
                    <a:pt x="2637" y="3641"/>
                  </a:lnTo>
                  <a:lnTo>
                    <a:pt x="2721" y="3704"/>
                  </a:lnTo>
                  <a:lnTo>
                    <a:pt x="2909" y="3599"/>
                  </a:lnTo>
                  <a:lnTo>
                    <a:pt x="3056" y="3599"/>
                  </a:lnTo>
                  <a:lnTo>
                    <a:pt x="3097" y="3724"/>
                  </a:lnTo>
                  <a:lnTo>
                    <a:pt x="3202" y="3745"/>
                  </a:lnTo>
                  <a:lnTo>
                    <a:pt x="3307" y="3620"/>
                  </a:lnTo>
                  <a:lnTo>
                    <a:pt x="3411" y="3599"/>
                  </a:lnTo>
                  <a:lnTo>
                    <a:pt x="3516" y="3683"/>
                  </a:lnTo>
                  <a:lnTo>
                    <a:pt x="3662" y="3620"/>
                  </a:lnTo>
                  <a:lnTo>
                    <a:pt x="3767" y="3704"/>
                  </a:lnTo>
                  <a:lnTo>
                    <a:pt x="3893" y="3704"/>
                  </a:lnTo>
                  <a:lnTo>
                    <a:pt x="3893" y="3494"/>
                  </a:lnTo>
                  <a:lnTo>
                    <a:pt x="3997" y="3285"/>
                  </a:lnTo>
                  <a:lnTo>
                    <a:pt x="4165" y="3264"/>
                  </a:lnTo>
                  <a:lnTo>
                    <a:pt x="4395" y="3201"/>
                  </a:lnTo>
                  <a:lnTo>
                    <a:pt x="4416" y="3201"/>
                  </a:lnTo>
                  <a:lnTo>
                    <a:pt x="4416" y="3055"/>
                  </a:lnTo>
                  <a:lnTo>
                    <a:pt x="4290" y="2908"/>
                  </a:lnTo>
                  <a:lnTo>
                    <a:pt x="4311" y="2762"/>
                  </a:lnTo>
                  <a:lnTo>
                    <a:pt x="4185" y="2574"/>
                  </a:lnTo>
                  <a:lnTo>
                    <a:pt x="4185" y="2427"/>
                  </a:lnTo>
                  <a:lnTo>
                    <a:pt x="4248" y="2344"/>
                  </a:lnTo>
                  <a:lnTo>
                    <a:pt x="4374" y="2448"/>
                  </a:lnTo>
                  <a:lnTo>
                    <a:pt x="4667" y="2427"/>
                  </a:lnTo>
                  <a:lnTo>
                    <a:pt x="4771" y="2218"/>
                  </a:lnTo>
                  <a:lnTo>
                    <a:pt x="4834" y="2155"/>
                  </a:lnTo>
                  <a:lnTo>
                    <a:pt x="4688" y="2051"/>
                  </a:lnTo>
                  <a:lnTo>
                    <a:pt x="4688" y="1946"/>
                  </a:lnTo>
                  <a:lnTo>
                    <a:pt x="4457" y="1758"/>
                  </a:lnTo>
                  <a:lnTo>
                    <a:pt x="4269" y="1716"/>
                  </a:lnTo>
                  <a:lnTo>
                    <a:pt x="4206" y="1527"/>
                  </a:lnTo>
                  <a:lnTo>
                    <a:pt x="4102" y="1423"/>
                  </a:lnTo>
                  <a:lnTo>
                    <a:pt x="3955" y="1214"/>
                  </a:lnTo>
                  <a:lnTo>
                    <a:pt x="3872" y="1046"/>
                  </a:lnTo>
                  <a:lnTo>
                    <a:pt x="3746" y="921"/>
                  </a:lnTo>
                  <a:lnTo>
                    <a:pt x="3746" y="753"/>
                  </a:lnTo>
                  <a:lnTo>
                    <a:pt x="3662" y="649"/>
                  </a:lnTo>
                  <a:lnTo>
                    <a:pt x="3683" y="481"/>
                  </a:lnTo>
                  <a:lnTo>
                    <a:pt x="3662" y="356"/>
                  </a:lnTo>
                  <a:lnTo>
                    <a:pt x="3411" y="272"/>
                  </a:lnTo>
                  <a:lnTo>
                    <a:pt x="3328" y="272"/>
                  </a:lnTo>
                  <a:lnTo>
                    <a:pt x="3265" y="167"/>
                  </a:lnTo>
                  <a:lnTo>
                    <a:pt x="3097" y="230"/>
                  </a:lnTo>
                  <a:lnTo>
                    <a:pt x="2930" y="356"/>
                  </a:lnTo>
                  <a:lnTo>
                    <a:pt x="2825" y="147"/>
                  </a:lnTo>
                  <a:lnTo>
                    <a:pt x="2721" y="147"/>
                  </a:lnTo>
                  <a:lnTo>
                    <a:pt x="2574" y="188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34"/>
            <p:cNvSpPr/>
            <p:nvPr/>
          </p:nvSpPr>
          <p:spPr>
            <a:xfrm>
              <a:off x="3848488" y="2796972"/>
              <a:ext cx="39628" cy="24519"/>
            </a:xfrm>
            <a:custGeom>
              <a:rect b="b" l="l" r="r" t="t"/>
              <a:pathLst>
                <a:path extrusionOk="0" h="2156" w="3328">
                  <a:moveTo>
                    <a:pt x="2993" y="1"/>
                  </a:moveTo>
                  <a:lnTo>
                    <a:pt x="2867" y="64"/>
                  </a:lnTo>
                  <a:lnTo>
                    <a:pt x="2679" y="43"/>
                  </a:lnTo>
                  <a:lnTo>
                    <a:pt x="2449" y="43"/>
                  </a:lnTo>
                  <a:lnTo>
                    <a:pt x="2302" y="22"/>
                  </a:lnTo>
                  <a:lnTo>
                    <a:pt x="2135" y="43"/>
                  </a:lnTo>
                  <a:lnTo>
                    <a:pt x="2030" y="210"/>
                  </a:lnTo>
                  <a:lnTo>
                    <a:pt x="1926" y="273"/>
                  </a:lnTo>
                  <a:lnTo>
                    <a:pt x="1926" y="377"/>
                  </a:lnTo>
                  <a:lnTo>
                    <a:pt x="1758" y="210"/>
                  </a:lnTo>
                  <a:lnTo>
                    <a:pt x="1549" y="357"/>
                  </a:lnTo>
                  <a:lnTo>
                    <a:pt x="1403" y="419"/>
                  </a:lnTo>
                  <a:lnTo>
                    <a:pt x="1403" y="545"/>
                  </a:lnTo>
                  <a:lnTo>
                    <a:pt x="1089" y="566"/>
                  </a:lnTo>
                  <a:lnTo>
                    <a:pt x="880" y="629"/>
                  </a:lnTo>
                  <a:lnTo>
                    <a:pt x="691" y="587"/>
                  </a:lnTo>
                  <a:lnTo>
                    <a:pt x="294" y="357"/>
                  </a:lnTo>
                  <a:lnTo>
                    <a:pt x="294" y="440"/>
                  </a:lnTo>
                  <a:lnTo>
                    <a:pt x="315" y="566"/>
                  </a:lnTo>
                  <a:lnTo>
                    <a:pt x="294" y="670"/>
                  </a:lnTo>
                  <a:lnTo>
                    <a:pt x="64" y="670"/>
                  </a:lnTo>
                  <a:lnTo>
                    <a:pt x="43" y="733"/>
                  </a:lnTo>
                  <a:lnTo>
                    <a:pt x="147" y="838"/>
                  </a:lnTo>
                  <a:lnTo>
                    <a:pt x="85" y="984"/>
                  </a:lnTo>
                  <a:lnTo>
                    <a:pt x="64" y="1089"/>
                  </a:lnTo>
                  <a:lnTo>
                    <a:pt x="147" y="1193"/>
                  </a:lnTo>
                  <a:lnTo>
                    <a:pt x="43" y="1298"/>
                  </a:lnTo>
                  <a:lnTo>
                    <a:pt x="1" y="1298"/>
                  </a:lnTo>
                  <a:lnTo>
                    <a:pt x="168" y="1486"/>
                  </a:lnTo>
                  <a:lnTo>
                    <a:pt x="189" y="1675"/>
                  </a:lnTo>
                  <a:lnTo>
                    <a:pt x="273" y="1696"/>
                  </a:lnTo>
                  <a:lnTo>
                    <a:pt x="524" y="1905"/>
                  </a:lnTo>
                  <a:lnTo>
                    <a:pt x="629" y="1947"/>
                  </a:lnTo>
                  <a:lnTo>
                    <a:pt x="733" y="2030"/>
                  </a:lnTo>
                  <a:lnTo>
                    <a:pt x="1026" y="2093"/>
                  </a:lnTo>
                  <a:lnTo>
                    <a:pt x="1235" y="2156"/>
                  </a:lnTo>
                  <a:lnTo>
                    <a:pt x="1340" y="2030"/>
                  </a:lnTo>
                  <a:lnTo>
                    <a:pt x="1403" y="2051"/>
                  </a:lnTo>
                  <a:lnTo>
                    <a:pt x="1466" y="1989"/>
                  </a:lnTo>
                  <a:lnTo>
                    <a:pt x="1612" y="1926"/>
                  </a:lnTo>
                  <a:lnTo>
                    <a:pt x="1717" y="1926"/>
                  </a:lnTo>
                  <a:lnTo>
                    <a:pt x="1738" y="1884"/>
                  </a:lnTo>
                  <a:lnTo>
                    <a:pt x="1863" y="1779"/>
                  </a:lnTo>
                  <a:lnTo>
                    <a:pt x="1968" y="1800"/>
                  </a:lnTo>
                  <a:lnTo>
                    <a:pt x="2072" y="1821"/>
                  </a:lnTo>
                  <a:lnTo>
                    <a:pt x="2156" y="1842"/>
                  </a:lnTo>
                  <a:lnTo>
                    <a:pt x="2282" y="1717"/>
                  </a:lnTo>
                  <a:lnTo>
                    <a:pt x="2386" y="1696"/>
                  </a:lnTo>
                  <a:lnTo>
                    <a:pt x="2449" y="1591"/>
                  </a:lnTo>
                  <a:lnTo>
                    <a:pt x="2595" y="1612"/>
                  </a:lnTo>
                  <a:lnTo>
                    <a:pt x="2700" y="1507"/>
                  </a:lnTo>
                  <a:lnTo>
                    <a:pt x="2679" y="1403"/>
                  </a:lnTo>
                  <a:lnTo>
                    <a:pt x="2888" y="1089"/>
                  </a:lnTo>
                  <a:lnTo>
                    <a:pt x="3014" y="754"/>
                  </a:lnTo>
                  <a:lnTo>
                    <a:pt x="3118" y="524"/>
                  </a:lnTo>
                  <a:lnTo>
                    <a:pt x="3286" y="482"/>
                  </a:lnTo>
                  <a:lnTo>
                    <a:pt x="3328" y="357"/>
                  </a:lnTo>
                  <a:lnTo>
                    <a:pt x="3307" y="336"/>
                  </a:lnTo>
                  <a:lnTo>
                    <a:pt x="3286" y="231"/>
                  </a:lnTo>
                  <a:lnTo>
                    <a:pt x="3118" y="126"/>
                  </a:lnTo>
                  <a:lnTo>
                    <a:pt x="29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34"/>
            <p:cNvSpPr/>
            <p:nvPr/>
          </p:nvSpPr>
          <p:spPr>
            <a:xfrm>
              <a:off x="3851727" y="2789842"/>
              <a:ext cx="34151" cy="14284"/>
            </a:xfrm>
            <a:custGeom>
              <a:rect b="b" l="l" r="r" t="t"/>
              <a:pathLst>
                <a:path extrusionOk="0" h="1256" w="2868">
                  <a:moveTo>
                    <a:pt x="2240" y="0"/>
                  </a:moveTo>
                  <a:lnTo>
                    <a:pt x="2177" y="21"/>
                  </a:lnTo>
                  <a:lnTo>
                    <a:pt x="2093" y="105"/>
                  </a:lnTo>
                  <a:lnTo>
                    <a:pt x="2010" y="42"/>
                  </a:lnTo>
                  <a:lnTo>
                    <a:pt x="1884" y="42"/>
                  </a:lnTo>
                  <a:lnTo>
                    <a:pt x="1779" y="21"/>
                  </a:lnTo>
                  <a:lnTo>
                    <a:pt x="1696" y="42"/>
                  </a:lnTo>
                  <a:lnTo>
                    <a:pt x="1612" y="147"/>
                  </a:lnTo>
                  <a:lnTo>
                    <a:pt x="1507" y="168"/>
                  </a:lnTo>
                  <a:lnTo>
                    <a:pt x="1486" y="147"/>
                  </a:lnTo>
                  <a:lnTo>
                    <a:pt x="1235" y="126"/>
                  </a:lnTo>
                  <a:lnTo>
                    <a:pt x="1089" y="230"/>
                  </a:lnTo>
                  <a:lnTo>
                    <a:pt x="942" y="251"/>
                  </a:lnTo>
                  <a:lnTo>
                    <a:pt x="775" y="419"/>
                  </a:lnTo>
                  <a:lnTo>
                    <a:pt x="566" y="440"/>
                  </a:lnTo>
                  <a:lnTo>
                    <a:pt x="336" y="523"/>
                  </a:lnTo>
                  <a:lnTo>
                    <a:pt x="294" y="460"/>
                  </a:lnTo>
                  <a:lnTo>
                    <a:pt x="147" y="481"/>
                  </a:lnTo>
                  <a:lnTo>
                    <a:pt x="22" y="565"/>
                  </a:lnTo>
                  <a:lnTo>
                    <a:pt x="1" y="565"/>
                  </a:lnTo>
                  <a:lnTo>
                    <a:pt x="1" y="753"/>
                  </a:lnTo>
                  <a:lnTo>
                    <a:pt x="22" y="984"/>
                  </a:lnTo>
                  <a:lnTo>
                    <a:pt x="419" y="1214"/>
                  </a:lnTo>
                  <a:lnTo>
                    <a:pt x="608" y="1256"/>
                  </a:lnTo>
                  <a:lnTo>
                    <a:pt x="817" y="1193"/>
                  </a:lnTo>
                  <a:lnTo>
                    <a:pt x="1131" y="1172"/>
                  </a:lnTo>
                  <a:lnTo>
                    <a:pt x="1131" y="1046"/>
                  </a:lnTo>
                  <a:lnTo>
                    <a:pt x="1277" y="984"/>
                  </a:lnTo>
                  <a:lnTo>
                    <a:pt x="1486" y="837"/>
                  </a:lnTo>
                  <a:lnTo>
                    <a:pt x="1654" y="1004"/>
                  </a:lnTo>
                  <a:lnTo>
                    <a:pt x="1654" y="900"/>
                  </a:lnTo>
                  <a:lnTo>
                    <a:pt x="1758" y="837"/>
                  </a:lnTo>
                  <a:lnTo>
                    <a:pt x="1863" y="670"/>
                  </a:lnTo>
                  <a:lnTo>
                    <a:pt x="2030" y="649"/>
                  </a:lnTo>
                  <a:lnTo>
                    <a:pt x="2177" y="670"/>
                  </a:lnTo>
                  <a:lnTo>
                    <a:pt x="2407" y="670"/>
                  </a:lnTo>
                  <a:lnTo>
                    <a:pt x="2595" y="691"/>
                  </a:lnTo>
                  <a:lnTo>
                    <a:pt x="2742" y="628"/>
                  </a:lnTo>
                  <a:lnTo>
                    <a:pt x="2763" y="419"/>
                  </a:lnTo>
                  <a:lnTo>
                    <a:pt x="2867" y="147"/>
                  </a:lnTo>
                  <a:lnTo>
                    <a:pt x="2637" y="21"/>
                  </a:lnTo>
                  <a:lnTo>
                    <a:pt x="2407" y="21"/>
                  </a:lnTo>
                  <a:lnTo>
                    <a:pt x="2344" y="42"/>
                  </a:lnTo>
                  <a:lnTo>
                    <a:pt x="224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34"/>
            <p:cNvSpPr/>
            <p:nvPr/>
          </p:nvSpPr>
          <p:spPr>
            <a:xfrm>
              <a:off x="3869672" y="2845760"/>
              <a:ext cx="12967" cy="23803"/>
            </a:xfrm>
            <a:custGeom>
              <a:rect b="b" l="l" r="r" t="t"/>
              <a:pathLst>
                <a:path extrusionOk="0" h="2093" w="1089">
                  <a:moveTo>
                    <a:pt x="419" y="0"/>
                  </a:moveTo>
                  <a:lnTo>
                    <a:pt x="314" y="126"/>
                  </a:lnTo>
                  <a:lnTo>
                    <a:pt x="272" y="21"/>
                  </a:lnTo>
                  <a:lnTo>
                    <a:pt x="210" y="21"/>
                  </a:lnTo>
                  <a:lnTo>
                    <a:pt x="84" y="147"/>
                  </a:lnTo>
                  <a:lnTo>
                    <a:pt x="0" y="314"/>
                  </a:lnTo>
                  <a:lnTo>
                    <a:pt x="0" y="544"/>
                  </a:lnTo>
                  <a:lnTo>
                    <a:pt x="189" y="628"/>
                  </a:lnTo>
                  <a:lnTo>
                    <a:pt x="168" y="691"/>
                  </a:lnTo>
                  <a:lnTo>
                    <a:pt x="105" y="733"/>
                  </a:lnTo>
                  <a:lnTo>
                    <a:pt x="63" y="984"/>
                  </a:lnTo>
                  <a:lnTo>
                    <a:pt x="105" y="1172"/>
                  </a:lnTo>
                  <a:lnTo>
                    <a:pt x="63" y="1277"/>
                  </a:lnTo>
                  <a:lnTo>
                    <a:pt x="63" y="1423"/>
                  </a:lnTo>
                  <a:lnTo>
                    <a:pt x="147" y="1528"/>
                  </a:lnTo>
                  <a:lnTo>
                    <a:pt x="84" y="1674"/>
                  </a:lnTo>
                  <a:lnTo>
                    <a:pt x="147" y="1716"/>
                  </a:lnTo>
                  <a:lnTo>
                    <a:pt x="377" y="1737"/>
                  </a:lnTo>
                  <a:lnTo>
                    <a:pt x="482" y="2009"/>
                  </a:lnTo>
                  <a:lnTo>
                    <a:pt x="565" y="2093"/>
                  </a:lnTo>
                  <a:lnTo>
                    <a:pt x="628" y="2030"/>
                  </a:lnTo>
                  <a:lnTo>
                    <a:pt x="712" y="1883"/>
                  </a:lnTo>
                  <a:lnTo>
                    <a:pt x="733" y="1737"/>
                  </a:lnTo>
                  <a:lnTo>
                    <a:pt x="942" y="1674"/>
                  </a:lnTo>
                  <a:lnTo>
                    <a:pt x="1047" y="1507"/>
                  </a:lnTo>
                  <a:lnTo>
                    <a:pt x="1088" y="1360"/>
                  </a:lnTo>
                  <a:lnTo>
                    <a:pt x="942" y="1256"/>
                  </a:lnTo>
                  <a:lnTo>
                    <a:pt x="900" y="1109"/>
                  </a:lnTo>
                  <a:lnTo>
                    <a:pt x="795" y="963"/>
                  </a:lnTo>
                  <a:lnTo>
                    <a:pt x="775" y="753"/>
                  </a:lnTo>
                  <a:lnTo>
                    <a:pt x="795" y="544"/>
                  </a:lnTo>
                  <a:lnTo>
                    <a:pt x="775" y="481"/>
                  </a:lnTo>
                  <a:lnTo>
                    <a:pt x="775" y="335"/>
                  </a:lnTo>
                  <a:lnTo>
                    <a:pt x="712" y="230"/>
                  </a:lnTo>
                  <a:lnTo>
                    <a:pt x="607" y="147"/>
                  </a:lnTo>
                  <a:lnTo>
                    <a:pt x="565" y="147"/>
                  </a:lnTo>
                  <a:lnTo>
                    <a:pt x="482" y="21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34"/>
            <p:cNvSpPr/>
            <p:nvPr/>
          </p:nvSpPr>
          <p:spPr>
            <a:xfrm>
              <a:off x="3863444" y="2836958"/>
              <a:ext cx="12467" cy="15000"/>
            </a:xfrm>
            <a:custGeom>
              <a:rect b="b" l="l" r="r" t="t"/>
              <a:pathLst>
                <a:path extrusionOk="0" h="1319" w="1047">
                  <a:moveTo>
                    <a:pt x="293" y="0"/>
                  </a:moveTo>
                  <a:lnTo>
                    <a:pt x="210" y="63"/>
                  </a:lnTo>
                  <a:lnTo>
                    <a:pt x="210" y="167"/>
                  </a:lnTo>
                  <a:lnTo>
                    <a:pt x="314" y="209"/>
                  </a:lnTo>
                  <a:lnTo>
                    <a:pt x="356" y="293"/>
                  </a:lnTo>
                  <a:lnTo>
                    <a:pt x="272" y="356"/>
                  </a:lnTo>
                  <a:lnTo>
                    <a:pt x="189" y="356"/>
                  </a:lnTo>
                  <a:lnTo>
                    <a:pt x="147" y="481"/>
                  </a:lnTo>
                  <a:lnTo>
                    <a:pt x="147" y="628"/>
                  </a:lnTo>
                  <a:lnTo>
                    <a:pt x="84" y="732"/>
                  </a:lnTo>
                  <a:lnTo>
                    <a:pt x="0" y="795"/>
                  </a:lnTo>
                  <a:lnTo>
                    <a:pt x="63" y="837"/>
                  </a:lnTo>
                  <a:lnTo>
                    <a:pt x="168" y="879"/>
                  </a:lnTo>
                  <a:lnTo>
                    <a:pt x="377" y="1151"/>
                  </a:lnTo>
                  <a:lnTo>
                    <a:pt x="398" y="1235"/>
                  </a:lnTo>
                  <a:lnTo>
                    <a:pt x="523" y="1318"/>
                  </a:lnTo>
                  <a:lnTo>
                    <a:pt x="523" y="1088"/>
                  </a:lnTo>
                  <a:lnTo>
                    <a:pt x="607" y="921"/>
                  </a:lnTo>
                  <a:lnTo>
                    <a:pt x="733" y="795"/>
                  </a:lnTo>
                  <a:lnTo>
                    <a:pt x="795" y="795"/>
                  </a:lnTo>
                  <a:lnTo>
                    <a:pt x="837" y="900"/>
                  </a:lnTo>
                  <a:lnTo>
                    <a:pt x="942" y="774"/>
                  </a:lnTo>
                  <a:lnTo>
                    <a:pt x="984" y="711"/>
                  </a:lnTo>
                  <a:lnTo>
                    <a:pt x="1046" y="628"/>
                  </a:lnTo>
                  <a:lnTo>
                    <a:pt x="1046" y="502"/>
                  </a:lnTo>
                  <a:lnTo>
                    <a:pt x="900" y="481"/>
                  </a:lnTo>
                  <a:lnTo>
                    <a:pt x="816" y="398"/>
                  </a:lnTo>
                  <a:lnTo>
                    <a:pt x="691" y="398"/>
                  </a:lnTo>
                  <a:lnTo>
                    <a:pt x="628" y="314"/>
                  </a:lnTo>
                  <a:lnTo>
                    <a:pt x="628" y="251"/>
                  </a:lnTo>
                  <a:lnTo>
                    <a:pt x="502" y="105"/>
                  </a:lnTo>
                  <a:lnTo>
                    <a:pt x="502" y="146"/>
                  </a:lnTo>
                  <a:lnTo>
                    <a:pt x="398" y="8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34"/>
            <p:cNvSpPr/>
            <p:nvPr/>
          </p:nvSpPr>
          <p:spPr>
            <a:xfrm>
              <a:off x="3844761" y="2824346"/>
              <a:ext cx="25923" cy="21665"/>
            </a:xfrm>
            <a:custGeom>
              <a:rect b="b" l="l" r="r" t="t"/>
              <a:pathLst>
                <a:path extrusionOk="0" h="1905" w="2177">
                  <a:moveTo>
                    <a:pt x="105" y="0"/>
                  </a:moveTo>
                  <a:lnTo>
                    <a:pt x="63" y="42"/>
                  </a:lnTo>
                  <a:lnTo>
                    <a:pt x="63" y="167"/>
                  </a:lnTo>
                  <a:lnTo>
                    <a:pt x="0" y="230"/>
                  </a:lnTo>
                  <a:lnTo>
                    <a:pt x="42" y="314"/>
                  </a:lnTo>
                  <a:lnTo>
                    <a:pt x="84" y="314"/>
                  </a:lnTo>
                  <a:lnTo>
                    <a:pt x="209" y="439"/>
                  </a:lnTo>
                  <a:lnTo>
                    <a:pt x="251" y="544"/>
                  </a:lnTo>
                  <a:lnTo>
                    <a:pt x="314" y="649"/>
                  </a:lnTo>
                  <a:lnTo>
                    <a:pt x="272" y="670"/>
                  </a:lnTo>
                  <a:lnTo>
                    <a:pt x="293" y="753"/>
                  </a:lnTo>
                  <a:lnTo>
                    <a:pt x="774" y="1151"/>
                  </a:lnTo>
                  <a:lnTo>
                    <a:pt x="1151" y="1611"/>
                  </a:lnTo>
                  <a:lnTo>
                    <a:pt x="1109" y="1695"/>
                  </a:lnTo>
                  <a:lnTo>
                    <a:pt x="1193" y="1716"/>
                  </a:lnTo>
                  <a:lnTo>
                    <a:pt x="1402" y="1737"/>
                  </a:lnTo>
                  <a:lnTo>
                    <a:pt x="1465" y="1716"/>
                  </a:lnTo>
                  <a:lnTo>
                    <a:pt x="1569" y="1904"/>
                  </a:lnTo>
                  <a:lnTo>
                    <a:pt x="1653" y="1841"/>
                  </a:lnTo>
                  <a:lnTo>
                    <a:pt x="1716" y="1737"/>
                  </a:lnTo>
                  <a:lnTo>
                    <a:pt x="1716" y="1590"/>
                  </a:lnTo>
                  <a:lnTo>
                    <a:pt x="1758" y="1465"/>
                  </a:lnTo>
                  <a:lnTo>
                    <a:pt x="1841" y="1465"/>
                  </a:lnTo>
                  <a:lnTo>
                    <a:pt x="1925" y="1402"/>
                  </a:lnTo>
                  <a:lnTo>
                    <a:pt x="1883" y="1318"/>
                  </a:lnTo>
                  <a:lnTo>
                    <a:pt x="1779" y="1276"/>
                  </a:lnTo>
                  <a:lnTo>
                    <a:pt x="1779" y="1172"/>
                  </a:lnTo>
                  <a:lnTo>
                    <a:pt x="1862" y="1109"/>
                  </a:lnTo>
                  <a:lnTo>
                    <a:pt x="1967" y="1193"/>
                  </a:lnTo>
                  <a:lnTo>
                    <a:pt x="2071" y="1255"/>
                  </a:lnTo>
                  <a:lnTo>
                    <a:pt x="2134" y="1193"/>
                  </a:lnTo>
                  <a:lnTo>
                    <a:pt x="1988" y="1046"/>
                  </a:lnTo>
                  <a:lnTo>
                    <a:pt x="1988" y="900"/>
                  </a:lnTo>
                  <a:lnTo>
                    <a:pt x="2051" y="879"/>
                  </a:lnTo>
                  <a:lnTo>
                    <a:pt x="2155" y="942"/>
                  </a:lnTo>
                  <a:lnTo>
                    <a:pt x="2176" y="858"/>
                  </a:lnTo>
                  <a:lnTo>
                    <a:pt x="2134" y="795"/>
                  </a:lnTo>
                  <a:lnTo>
                    <a:pt x="2030" y="774"/>
                  </a:lnTo>
                  <a:lnTo>
                    <a:pt x="1862" y="649"/>
                  </a:lnTo>
                  <a:lnTo>
                    <a:pt x="1862" y="565"/>
                  </a:lnTo>
                  <a:lnTo>
                    <a:pt x="1967" y="419"/>
                  </a:lnTo>
                  <a:lnTo>
                    <a:pt x="1988" y="251"/>
                  </a:lnTo>
                  <a:lnTo>
                    <a:pt x="1925" y="251"/>
                  </a:lnTo>
                  <a:lnTo>
                    <a:pt x="1862" y="272"/>
                  </a:lnTo>
                  <a:lnTo>
                    <a:pt x="1820" y="230"/>
                  </a:lnTo>
                  <a:lnTo>
                    <a:pt x="1653" y="230"/>
                  </a:lnTo>
                  <a:lnTo>
                    <a:pt x="1548" y="126"/>
                  </a:lnTo>
                  <a:lnTo>
                    <a:pt x="1465" y="147"/>
                  </a:lnTo>
                  <a:lnTo>
                    <a:pt x="1339" y="105"/>
                  </a:lnTo>
                  <a:lnTo>
                    <a:pt x="1214" y="126"/>
                  </a:lnTo>
                  <a:lnTo>
                    <a:pt x="1193" y="63"/>
                  </a:lnTo>
                  <a:lnTo>
                    <a:pt x="1088" y="126"/>
                  </a:lnTo>
                  <a:lnTo>
                    <a:pt x="942" y="63"/>
                  </a:lnTo>
                  <a:lnTo>
                    <a:pt x="900" y="126"/>
                  </a:lnTo>
                  <a:lnTo>
                    <a:pt x="837" y="21"/>
                  </a:lnTo>
                  <a:lnTo>
                    <a:pt x="732" y="0"/>
                  </a:lnTo>
                  <a:lnTo>
                    <a:pt x="690" y="42"/>
                  </a:lnTo>
                  <a:lnTo>
                    <a:pt x="607" y="0"/>
                  </a:lnTo>
                  <a:lnTo>
                    <a:pt x="565" y="63"/>
                  </a:lnTo>
                  <a:lnTo>
                    <a:pt x="481" y="42"/>
                  </a:lnTo>
                  <a:lnTo>
                    <a:pt x="377" y="63"/>
                  </a:lnTo>
                  <a:lnTo>
                    <a:pt x="377" y="147"/>
                  </a:lnTo>
                  <a:lnTo>
                    <a:pt x="293" y="167"/>
                  </a:lnTo>
                  <a:lnTo>
                    <a:pt x="251" y="105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34"/>
            <p:cNvSpPr/>
            <p:nvPr/>
          </p:nvSpPr>
          <p:spPr>
            <a:xfrm>
              <a:off x="3830555" y="2811734"/>
              <a:ext cx="20195" cy="12146"/>
            </a:xfrm>
            <a:custGeom>
              <a:rect b="b" l="l" r="r" t="t"/>
              <a:pathLst>
                <a:path extrusionOk="0" h="1068" w="1696">
                  <a:moveTo>
                    <a:pt x="1507" y="0"/>
                  </a:moveTo>
                  <a:lnTo>
                    <a:pt x="1381" y="63"/>
                  </a:lnTo>
                  <a:lnTo>
                    <a:pt x="1130" y="209"/>
                  </a:lnTo>
                  <a:lnTo>
                    <a:pt x="1067" y="188"/>
                  </a:lnTo>
                  <a:lnTo>
                    <a:pt x="984" y="209"/>
                  </a:lnTo>
                  <a:lnTo>
                    <a:pt x="858" y="272"/>
                  </a:lnTo>
                  <a:lnTo>
                    <a:pt x="733" y="272"/>
                  </a:lnTo>
                  <a:lnTo>
                    <a:pt x="607" y="314"/>
                  </a:lnTo>
                  <a:lnTo>
                    <a:pt x="523" y="230"/>
                  </a:lnTo>
                  <a:lnTo>
                    <a:pt x="251" y="230"/>
                  </a:lnTo>
                  <a:lnTo>
                    <a:pt x="147" y="209"/>
                  </a:lnTo>
                  <a:lnTo>
                    <a:pt x="21" y="419"/>
                  </a:lnTo>
                  <a:lnTo>
                    <a:pt x="84" y="502"/>
                  </a:lnTo>
                  <a:lnTo>
                    <a:pt x="0" y="628"/>
                  </a:lnTo>
                  <a:lnTo>
                    <a:pt x="21" y="816"/>
                  </a:lnTo>
                  <a:lnTo>
                    <a:pt x="42" y="816"/>
                  </a:lnTo>
                  <a:lnTo>
                    <a:pt x="147" y="858"/>
                  </a:lnTo>
                  <a:lnTo>
                    <a:pt x="147" y="942"/>
                  </a:lnTo>
                  <a:lnTo>
                    <a:pt x="42" y="963"/>
                  </a:lnTo>
                  <a:lnTo>
                    <a:pt x="42" y="1067"/>
                  </a:lnTo>
                  <a:lnTo>
                    <a:pt x="251" y="1067"/>
                  </a:lnTo>
                  <a:lnTo>
                    <a:pt x="398" y="963"/>
                  </a:lnTo>
                  <a:lnTo>
                    <a:pt x="523" y="921"/>
                  </a:lnTo>
                  <a:lnTo>
                    <a:pt x="733" y="1025"/>
                  </a:lnTo>
                  <a:lnTo>
                    <a:pt x="858" y="1025"/>
                  </a:lnTo>
                  <a:lnTo>
                    <a:pt x="879" y="816"/>
                  </a:lnTo>
                  <a:lnTo>
                    <a:pt x="1067" y="732"/>
                  </a:lnTo>
                  <a:lnTo>
                    <a:pt x="1088" y="586"/>
                  </a:lnTo>
                  <a:lnTo>
                    <a:pt x="1444" y="398"/>
                  </a:lnTo>
                  <a:lnTo>
                    <a:pt x="1695" y="398"/>
                  </a:lnTo>
                  <a:lnTo>
                    <a:pt x="1674" y="188"/>
                  </a:lnTo>
                  <a:lnTo>
                    <a:pt x="15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34"/>
            <p:cNvSpPr/>
            <p:nvPr/>
          </p:nvSpPr>
          <p:spPr>
            <a:xfrm>
              <a:off x="3804645" y="2793401"/>
              <a:ext cx="47594" cy="21903"/>
            </a:xfrm>
            <a:custGeom>
              <a:rect b="b" l="l" r="r" t="t"/>
              <a:pathLst>
                <a:path extrusionOk="0" h="1926" w="3997">
                  <a:moveTo>
                    <a:pt x="2846" y="1"/>
                  </a:moveTo>
                  <a:lnTo>
                    <a:pt x="2804" y="106"/>
                  </a:lnTo>
                  <a:lnTo>
                    <a:pt x="2741" y="147"/>
                  </a:lnTo>
                  <a:lnTo>
                    <a:pt x="2720" y="252"/>
                  </a:lnTo>
                  <a:lnTo>
                    <a:pt x="2574" y="252"/>
                  </a:lnTo>
                  <a:lnTo>
                    <a:pt x="2511" y="315"/>
                  </a:lnTo>
                  <a:lnTo>
                    <a:pt x="2218" y="147"/>
                  </a:lnTo>
                  <a:lnTo>
                    <a:pt x="2155" y="147"/>
                  </a:lnTo>
                  <a:lnTo>
                    <a:pt x="2114" y="252"/>
                  </a:lnTo>
                  <a:lnTo>
                    <a:pt x="2114" y="357"/>
                  </a:lnTo>
                  <a:lnTo>
                    <a:pt x="2051" y="357"/>
                  </a:lnTo>
                  <a:lnTo>
                    <a:pt x="1967" y="461"/>
                  </a:lnTo>
                  <a:lnTo>
                    <a:pt x="1842" y="545"/>
                  </a:lnTo>
                  <a:lnTo>
                    <a:pt x="1674" y="733"/>
                  </a:lnTo>
                  <a:lnTo>
                    <a:pt x="1674" y="796"/>
                  </a:lnTo>
                  <a:lnTo>
                    <a:pt x="1842" y="880"/>
                  </a:lnTo>
                  <a:lnTo>
                    <a:pt x="1863" y="984"/>
                  </a:lnTo>
                  <a:lnTo>
                    <a:pt x="1779" y="1047"/>
                  </a:lnTo>
                  <a:lnTo>
                    <a:pt x="1653" y="963"/>
                  </a:lnTo>
                  <a:lnTo>
                    <a:pt x="1528" y="984"/>
                  </a:lnTo>
                  <a:lnTo>
                    <a:pt x="1381" y="963"/>
                  </a:lnTo>
                  <a:lnTo>
                    <a:pt x="1319" y="963"/>
                  </a:lnTo>
                  <a:lnTo>
                    <a:pt x="1130" y="1089"/>
                  </a:lnTo>
                  <a:lnTo>
                    <a:pt x="1026" y="1110"/>
                  </a:lnTo>
                  <a:lnTo>
                    <a:pt x="942" y="1089"/>
                  </a:lnTo>
                  <a:lnTo>
                    <a:pt x="837" y="1110"/>
                  </a:lnTo>
                  <a:lnTo>
                    <a:pt x="754" y="1047"/>
                  </a:lnTo>
                  <a:lnTo>
                    <a:pt x="440" y="1047"/>
                  </a:lnTo>
                  <a:lnTo>
                    <a:pt x="440" y="1110"/>
                  </a:lnTo>
                  <a:lnTo>
                    <a:pt x="419" y="1173"/>
                  </a:lnTo>
                  <a:lnTo>
                    <a:pt x="272" y="1152"/>
                  </a:lnTo>
                  <a:lnTo>
                    <a:pt x="189" y="1047"/>
                  </a:lnTo>
                  <a:lnTo>
                    <a:pt x="84" y="1089"/>
                  </a:lnTo>
                  <a:lnTo>
                    <a:pt x="21" y="1110"/>
                  </a:lnTo>
                  <a:lnTo>
                    <a:pt x="0" y="1110"/>
                  </a:lnTo>
                  <a:lnTo>
                    <a:pt x="63" y="1173"/>
                  </a:lnTo>
                  <a:lnTo>
                    <a:pt x="63" y="1256"/>
                  </a:lnTo>
                  <a:lnTo>
                    <a:pt x="105" y="1298"/>
                  </a:lnTo>
                  <a:lnTo>
                    <a:pt x="105" y="1403"/>
                  </a:lnTo>
                  <a:lnTo>
                    <a:pt x="210" y="1403"/>
                  </a:lnTo>
                  <a:lnTo>
                    <a:pt x="293" y="1382"/>
                  </a:lnTo>
                  <a:lnTo>
                    <a:pt x="398" y="1507"/>
                  </a:lnTo>
                  <a:lnTo>
                    <a:pt x="502" y="1403"/>
                  </a:lnTo>
                  <a:lnTo>
                    <a:pt x="586" y="1403"/>
                  </a:lnTo>
                  <a:lnTo>
                    <a:pt x="628" y="1507"/>
                  </a:lnTo>
                  <a:lnTo>
                    <a:pt x="837" y="1591"/>
                  </a:lnTo>
                  <a:lnTo>
                    <a:pt x="1130" y="1403"/>
                  </a:lnTo>
                  <a:lnTo>
                    <a:pt x="1256" y="1424"/>
                  </a:lnTo>
                  <a:lnTo>
                    <a:pt x="1444" y="1424"/>
                  </a:lnTo>
                  <a:lnTo>
                    <a:pt x="1444" y="1528"/>
                  </a:lnTo>
                  <a:lnTo>
                    <a:pt x="1737" y="1717"/>
                  </a:lnTo>
                  <a:lnTo>
                    <a:pt x="2072" y="1779"/>
                  </a:lnTo>
                  <a:lnTo>
                    <a:pt x="2260" y="1738"/>
                  </a:lnTo>
                  <a:lnTo>
                    <a:pt x="2323" y="1821"/>
                  </a:lnTo>
                  <a:lnTo>
                    <a:pt x="2427" y="1842"/>
                  </a:lnTo>
                  <a:lnTo>
                    <a:pt x="2699" y="1842"/>
                  </a:lnTo>
                  <a:lnTo>
                    <a:pt x="2783" y="1926"/>
                  </a:lnTo>
                  <a:lnTo>
                    <a:pt x="2909" y="1884"/>
                  </a:lnTo>
                  <a:lnTo>
                    <a:pt x="3034" y="1884"/>
                  </a:lnTo>
                  <a:lnTo>
                    <a:pt x="3160" y="1821"/>
                  </a:lnTo>
                  <a:lnTo>
                    <a:pt x="3243" y="1800"/>
                  </a:lnTo>
                  <a:lnTo>
                    <a:pt x="3306" y="1821"/>
                  </a:lnTo>
                  <a:lnTo>
                    <a:pt x="3557" y="1675"/>
                  </a:lnTo>
                  <a:lnTo>
                    <a:pt x="3683" y="1612"/>
                  </a:lnTo>
                  <a:lnTo>
                    <a:pt x="3725" y="1612"/>
                  </a:lnTo>
                  <a:lnTo>
                    <a:pt x="3829" y="1507"/>
                  </a:lnTo>
                  <a:lnTo>
                    <a:pt x="3746" y="1403"/>
                  </a:lnTo>
                  <a:lnTo>
                    <a:pt x="3767" y="1298"/>
                  </a:lnTo>
                  <a:lnTo>
                    <a:pt x="3829" y="1152"/>
                  </a:lnTo>
                  <a:lnTo>
                    <a:pt x="3725" y="1047"/>
                  </a:lnTo>
                  <a:lnTo>
                    <a:pt x="3746" y="984"/>
                  </a:lnTo>
                  <a:lnTo>
                    <a:pt x="3976" y="984"/>
                  </a:lnTo>
                  <a:lnTo>
                    <a:pt x="3997" y="880"/>
                  </a:lnTo>
                  <a:lnTo>
                    <a:pt x="3976" y="754"/>
                  </a:lnTo>
                  <a:lnTo>
                    <a:pt x="3976" y="671"/>
                  </a:lnTo>
                  <a:lnTo>
                    <a:pt x="3955" y="440"/>
                  </a:lnTo>
                  <a:lnTo>
                    <a:pt x="3955" y="252"/>
                  </a:lnTo>
                  <a:lnTo>
                    <a:pt x="3725" y="210"/>
                  </a:lnTo>
                  <a:lnTo>
                    <a:pt x="3641" y="127"/>
                  </a:lnTo>
                  <a:lnTo>
                    <a:pt x="3474" y="147"/>
                  </a:lnTo>
                  <a:lnTo>
                    <a:pt x="3327" y="147"/>
                  </a:lnTo>
                  <a:lnTo>
                    <a:pt x="3160" y="43"/>
                  </a:lnTo>
                  <a:lnTo>
                    <a:pt x="2951" y="43"/>
                  </a:lnTo>
                  <a:lnTo>
                    <a:pt x="284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34"/>
            <p:cNvSpPr/>
            <p:nvPr/>
          </p:nvSpPr>
          <p:spPr>
            <a:xfrm>
              <a:off x="3831556" y="2741054"/>
              <a:ext cx="63038" cy="50699"/>
            </a:xfrm>
            <a:custGeom>
              <a:rect b="b" l="l" r="r" t="t"/>
              <a:pathLst>
                <a:path extrusionOk="0" h="4458" w="5294">
                  <a:moveTo>
                    <a:pt x="1883" y="1"/>
                  </a:moveTo>
                  <a:lnTo>
                    <a:pt x="1632" y="105"/>
                  </a:lnTo>
                  <a:lnTo>
                    <a:pt x="1486" y="105"/>
                  </a:lnTo>
                  <a:lnTo>
                    <a:pt x="1318" y="147"/>
                  </a:lnTo>
                  <a:lnTo>
                    <a:pt x="1214" y="315"/>
                  </a:lnTo>
                  <a:lnTo>
                    <a:pt x="1046" y="315"/>
                  </a:lnTo>
                  <a:lnTo>
                    <a:pt x="942" y="398"/>
                  </a:lnTo>
                  <a:lnTo>
                    <a:pt x="942" y="524"/>
                  </a:lnTo>
                  <a:lnTo>
                    <a:pt x="753" y="524"/>
                  </a:lnTo>
                  <a:lnTo>
                    <a:pt x="481" y="670"/>
                  </a:lnTo>
                  <a:lnTo>
                    <a:pt x="314" y="670"/>
                  </a:lnTo>
                  <a:lnTo>
                    <a:pt x="251" y="796"/>
                  </a:lnTo>
                  <a:lnTo>
                    <a:pt x="209" y="963"/>
                  </a:lnTo>
                  <a:lnTo>
                    <a:pt x="147" y="984"/>
                  </a:lnTo>
                  <a:lnTo>
                    <a:pt x="167" y="1047"/>
                  </a:lnTo>
                  <a:lnTo>
                    <a:pt x="126" y="1047"/>
                  </a:lnTo>
                  <a:lnTo>
                    <a:pt x="167" y="1298"/>
                  </a:lnTo>
                  <a:lnTo>
                    <a:pt x="147" y="1486"/>
                  </a:lnTo>
                  <a:lnTo>
                    <a:pt x="0" y="1570"/>
                  </a:lnTo>
                  <a:lnTo>
                    <a:pt x="0" y="1633"/>
                  </a:lnTo>
                  <a:lnTo>
                    <a:pt x="167" y="1842"/>
                  </a:lnTo>
                  <a:lnTo>
                    <a:pt x="147" y="1947"/>
                  </a:lnTo>
                  <a:lnTo>
                    <a:pt x="230" y="2051"/>
                  </a:lnTo>
                  <a:lnTo>
                    <a:pt x="230" y="2135"/>
                  </a:lnTo>
                  <a:lnTo>
                    <a:pt x="272" y="2261"/>
                  </a:lnTo>
                  <a:lnTo>
                    <a:pt x="230" y="2365"/>
                  </a:lnTo>
                  <a:lnTo>
                    <a:pt x="335" y="2616"/>
                  </a:lnTo>
                  <a:lnTo>
                    <a:pt x="419" y="2658"/>
                  </a:lnTo>
                  <a:lnTo>
                    <a:pt x="481" y="2742"/>
                  </a:lnTo>
                  <a:lnTo>
                    <a:pt x="481" y="3056"/>
                  </a:lnTo>
                  <a:lnTo>
                    <a:pt x="460" y="3097"/>
                  </a:lnTo>
                  <a:lnTo>
                    <a:pt x="523" y="3181"/>
                  </a:lnTo>
                  <a:lnTo>
                    <a:pt x="565" y="3139"/>
                  </a:lnTo>
                  <a:lnTo>
                    <a:pt x="649" y="3160"/>
                  </a:lnTo>
                  <a:lnTo>
                    <a:pt x="732" y="3097"/>
                  </a:lnTo>
                  <a:lnTo>
                    <a:pt x="963" y="3160"/>
                  </a:lnTo>
                  <a:lnTo>
                    <a:pt x="942" y="3202"/>
                  </a:lnTo>
                  <a:lnTo>
                    <a:pt x="1046" y="3307"/>
                  </a:lnTo>
                  <a:lnTo>
                    <a:pt x="1151" y="3307"/>
                  </a:lnTo>
                  <a:lnTo>
                    <a:pt x="1214" y="3390"/>
                  </a:lnTo>
                  <a:lnTo>
                    <a:pt x="1172" y="3495"/>
                  </a:lnTo>
                  <a:lnTo>
                    <a:pt x="1193" y="3579"/>
                  </a:lnTo>
                  <a:lnTo>
                    <a:pt x="1255" y="3600"/>
                  </a:lnTo>
                  <a:lnTo>
                    <a:pt x="1255" y="3704"/>
                  </a:lnTo>
                  <a:lnTo>
                    <a:pt x="1318" y="3725"/>
                  </a:lnTo>
                  <a:lnTo>
                    <a:pt x="1381" y="3683"/>
                  </a:lnTo>
                  <a:lnTo>
                    <a:pt x="1465" y="3683"/>
                  </a:lnTo>
                  <a:lnTo>
                    <a:pt x="1318" y="3516"/>
                  </a:lnTo>
                  <a:lnTo>
                    <a:pt x="1381" y="3474"/>
                  </a:lnTo>
                  <a:lnTo>
                    <a:pt x="1632" y="3621"/>
                  </a:lnTo>
                  <a:lnTo>
                    <a:pt x="1820" y="3600"/>
                  </a:lnTo>
                  <a:lnTo>
                    <a:pt x="1779" y="3704"/>
                  </a:lnTo>
                  <a:lnTo>
                    <a:pt x="1904" y="3809"/>
                  </a:lnTo>
                  <a:lnTo>
                    <a:pt x="2134" y="3767"/>
                  </a:lnTo>
                  <a:lnTo>
                    <a:pt x="2302" y="3809"/>
                  </a:lnTo>
                  <a:lnTo>
                    <a:pt x="2636" y="4081"/>
                  </a:lnTo>
                  <a:lnTo>
                    <a:pt x="2762" y="4248"/>
                  </a:lnTo>
                  <a:lnTo>
                    <a:pt x="2846" y="4248"/>
                  </a:lnTo>
                  <a:lnTo>
                    <a:pt x="2888" y="4206"/>
                  </a:lnTo>
                  <a:lnTo>
                    <a:pt x="3055" y="4206"/>
                  </a:lnTo>
                  <a:lnTo>
                    <a:pt x="3139" y="4290"/>
                  </a:lnTo>
                  <a:lnTo>
                    <a:pt x="3180" y="4437"/>
                  </a:lnTo>
                  <a:lnTo>
                    <a:pt x="3201" y="4458"/>
                  </a:lnTo>
                  <a:lnTo>
                    <a:pt x="3306" y="4437"/>
                  </a:lnTo>
                  <a:lnTo>
                    <a:pt x="3390" y="4332"/>
                  </a:lnTo>
                  <a:lnTo>
                    <a:pt x="3473" y="4311"/>
                  </a:lnTo>
                  <a:lnTo>
                    <a:pt x="3578" y="4332"/>
                  </a:lnTo>
                  <a:lnTo>
                    <a:pt x="3704" y="4332"/>
                  </a:lnTo>
                  <a:lnTo>
                    <a:pt x="3787" y="4395"/>
                  </a:lnTo>
                  <a:lnTo>
                    <a:pt x="3871" y="4311"/>
                  </a:lnTo>
                  <a:lnTo>
                    <a:pt x="3934" y="4290"/>
                  </a:lnTo>
                  <a:lnTo>
                    <a:pt x="4038" y="4332"/>
                  </a:lnTo>
                  <a:lnTo>
                    <a:pt x="4101" y="4311"/>
                  </a:lnTo>
                  <a:lnTo>
                    <a:pt x="4331" y="4311"/>
                  </a:lnTo>
                  <a:lnTo>
                    <a:pt x="4561" y="4437"/>
                  </a:lnTo>
                  <a:lnTo>
                    <a:pt x="4708" y="4458"/>
                  </a:lnTo>
                  <a:lnTo>
                    <a:pt x="4708" y="4290"/>
                  </a:lnTo>
                  <a:lnTo>
                    <a:pt x="4666" y="4123"/>
                  </a:lnTo>
                  <a:lnTo>
                    <a:pt x="5043" y="3725"/>
                  </a:lnTo>
                  <a:lnTo>
                    <a:pt x="5064" y="3558"/>
                  </a:lnTo>
                  <a:lnTo>
                    <a:pt x="5168" y="3474"/>
                  </a:lnTo>
                  <a:lnTo>
                    <a:pt x="5252" y="3474"/>
                  </a:lnTo>
                  <a:lnTo>
                    <a:pt x="5294" y="3286"/>
                  </a:lnTo>
                  <a:lnTo>
                    <a:pt x="5252" y="3202"/>
                  </a:lnTo>
                  <a:lnTo>
                    <a:pt x="5231" y="3139"/>
                  </a:lnTo>
                  <a:lnTo>
                    <a:pt x="5273" y="3056"/>
                  </a:lnTo>
                  <a:lnTo>
                    <a:pt x="5147" y="2972"/>
                  </a:lnTo>
                  <a:lnTo>
                    <a:pt x="5064" y="2825"/>
                  </a:lnTo>
                  <a:lnTo>
                    <a:pt x="5022" y="2742"/>
                  </a:lnTo>
                  <a:lnTo>
                    <a:pt x="4980" y="2470"/>
                  </a:lnTo>
                  <a:lnTo>
                    <a:pt x="5022" y="2365"/>
                  </a:lnTo>
                  <a:lnTo>
                    <a:pt x="5022" y="2323"/>
                  </a:lnTo>
                  <a:lnTo>
                    <a:pt x="4875" y="2135"/>
                  </a:lnTo>
                  <a:lnTo>
                    <a:pt x="4854" y="1947"/>
                  </a:lnTo>
                  <a:lnTo>
                    <a:pt x="4938" y="1821"/>
                  </a:lnTo>
                  <a:lnTo>
                    <a:pt x="5043" y="1779"/>
                  </a:lnTo>
                  <a:lnTo>
                    <a:pt x="5043" y="1403"/>
                  </a:lnTo>
                  <a:lnTo>
                    <a:pt x="4980" y="1361"/>
                  </a:lnTo>
                  <a:lnTo>
                    <a:pt x="4959" y="1214"/>
                  </a:lnTo>
                  <a:lnTo>
                    <a:pt x="4875" y="1089"/>
                  </a:lnTo>
                  <a:lnTo>
                    <a:pt x="4771" y="838"/>
                  </a:lnTo>
                  <a:lnTo>
                    <a:pt x="4750" y="775"/>
                  </a:lnTo>
                  <a:lnTo>
                    <a:pt x="4708" y="670"/>
                  </a:lnTo>
                  <a:lnTo>
                    <a:pt x="4708" y="545"/>
                  </a:lnTo>
                  <a:lnTo>
                    <a:pt x="4645" y="315"/>
                  </a:lnTo>
                  <a:lnTo>
                    <a:pt x="4561" y="315"/>
                  </a:lnTo>
                  <a:lnTo>
                    <a:pt x="4436" y="210"/>
                  </a:lnTo>
                  <a:lnTo>
                    <a:pt x="4310" y="231"/>
                  </a:lnTo>
                  <a:lnTo>
                    <a:pt x="3683" y="273"/>
                  </a:lnTo>
                  <a:lnTo>
                    <a:pt x="2950" y="231"/>
                  </a:lnTo>
                  <a:lnTo>
                    <a:pt x="2867" y="252"/>
                  </a:lnTo>
                  <a:lnTo>
                    <a:pt x="2678" y="440"/>
                  </a:lnTo>
                  <a:lnTo>
                    <a:pt x="2511" y="482"/>
                  </a:lnTo>
                  <a:lnTo>
                    <a:pt x="2469" y="440"/>
                  </a:lnTo>
                  <a:lnTo>
                    <a:pt x="2636" y="356"/>
                  </a:lnTo>
                  <a:lnTo>
                    <a:pt x="2783" y="210"/>
                  </a:lnTo>
                  <a:lnTo>
                    <a:pt x="2741" y="210"/>
                  </a:lnTo>
                  <a:lnTo>
                    <a:pt x="2616" y="315"/>
                  </a:lnTo>
                  <a:lnTo>
                    <a:pt x="2406" y="398"/>
                  </a:lnTo>
                  <a:lnTo>
                    <a:pt x="2134" y="356"/>
                  </a:lnTo>
                  <a:lnTo>
                    <a:pt x="2092" y="210"/>
                  </a:lnTo>
                  <a:lnTo>
                    <a:pt x="2134" y="126"/>
                  </a:lnTo>
                  <a:lnTo>
                    <a:pt x="2260" y="126"/>
                  </a:lnTo>
                  <a:lnTo>
                    <a:pt x="2323" y="168"/>
                  </a:lnTo>
                  <a:lnTo>
                    <a:pt x="2323" y="126"/>
                  </a:lnTo>
                  <a:lnTo>
                    <a:pt x="2155" y="43"/>
                  </a:lnTo>
                  <a:lnTo>
                    <a:pt x="18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34"/>
            <p:cNvSpPr/>
            <p:nvPr/>
          </p:nvSpPr>
          <p:spPr>
            <a:xfrm>
              <a:off x="3819089" y="2776036"/>
              <a:ext cx="50345" cy="20948"/>
            </a:xfrm>
            <a:custGeom>
              <a:rect b="b" l="l" r="r" t="t"/>
              <a:pathLst>
                <a:path extrusionOk="0" h="1842" w="4228">
                  <a:moveTo>
                    <a:pt x="1403" y="1"/>
                  </a:moveTo>
                  <a:lnTo>
                    <a:pt x="1319" y="63"/>
                  </a:lnTo>
                  <a:lnTo>
                    <a:pt x="1152" y="21"/>
                  </a:lnTo>
                  <a:lnTo>
                    <a:pt x="1152" y="126"/>
                  </a:lnTo>
                  <a:lnTo>
                    <a:pt x="1068" y="189"/>
                  </a:lnTo>
                  <a:lnTo>
                    <a:pt x="984" y="168"/>
                  </a:lnTo>
                  <a:lnTo>
                    <a:pt x="775" y="168"/>
                  </a:lnTo>
                  <a:lnTo>
                    <a:pt x="733" y="273"/>
                  </a:lnTo>
                  <a:lnTo>
                    <a:pt x="587" y="273"/>
                  </a:lnTo>
                  <a:lnTo>
                    <a:pt x="482" y="398"/>
                  </a:lnTo>
                  <a:lnTo>
                    <a:pt x="378" y="398"/>
                  </a:lnTo>
                  <a:lnTo>
                    <a:pt x="168" y="586"/>
                  </a:lnTo>
                  <a:lnTo>
                    <a:pt x="106" y="545"/>
                  </a:lnTo>
                  <a:lnTo>
                    <a:pt x="22" y="503"/>
                  </a:lnTo>
                  <a:lnTo>
                    <a:pt x="1" y="524"/>
                  </a:lnTo>
                  <a:lnTo>
                    <a:pt x="1" y="628"/>
                  </a:lnTo>
                  <a:lnTo>
                    <a:pt x="147" y="712"/>
                  </a:lnTo>
                  <a:lnTo>
                    <a:pt x="252" y="900"/>
                  </a:lnTo>
                  <a:lnTo>
                    <a:pt x="252" y="1047"/>
                  </a:lnTo>
                  <a:lnTo>
                    <a:pt x="273" y="1130"/>
                  </a:lnTo>
                  <a:lnTo>
                    <a:pt x="378" y="1172"/>
                  </a:lnTo>
                  <a:lnTo>
                    <a:pt x="587" y="1319"/>
                  </a:lnTo>
                  <a:lnTo>
                    <a:pt x="691" y="1382"/>
                  </a:lnTo>
                  <a:lnTo>
                    <a:pt x="942" y="1674"/>
                  </a:lnTo>
                  <a:lnTo>
                    <a:pt x="1005" y="1674"/>
                  </a:lnTo>
                  <a:lnTo>
                    <a:pt x="1298" y="1842"/>
                  </a:lnTo>
                  <a:lnTo>
                    <a:pt x="1361" y="1779"/>
                  </a:lnTo>
                  <a:lnTo>
                    <a:pt x="1507" y="1779"/>
                  </a:lnTo>
                  <a:lnTo>
                    <a:pt x="1528" y="1674"/>
                  </a:lnTo>
                  <a:lnTo>
                    <a:pt x="1591" y="1633"/>
                  </a:lnTo>
                  <a:lnTo>
                    <a:pt x="1633" y="1528"/>
                  </a:lnTo>
                  <a:lnTo>
                    <a:pt x="1738" y="1570"/>
                  </a:lnTo>
                  <a:lnTo>
                    <a:pt x="1947" y="1570"/>
                  </a:lnTo>
                  <a:lnTo>
                    <a:pt x="2114" y="1674"/>
                  </a:lnTo>
                  <a:lnTo>
                    <a:pt x="2261" y="1674"/>
                  </a:lnTo>
                  <a:lnTo>
                    <a:pt x="2428" y="1654"/>
                  </a:lnTo>
                  <a:lnTo>
                    <a:pt x="2512" y="1737"/>
                  </a:lnTo>
                  <a:lnTo>
                    <a:pt x="2742" y="1779"/>
                  </a:lnTo>
                  <a:lnTo>
                    <a:pt x="2763" y="1779"/>
                  </a:lnTo>
                  <a:lnTo>
                    <a:pt x="2888" y="1695"/>
                  </a:lnTo>
                  <a:lnTo>
                    <a:pt x="3035" y="1674"/>
                  </a:lnTo>
                  <a:lnTo>
                    <a:pt x="3077" y="1737"/>
                  </a:lnTo>
                  <a:lnTo>
                    <a:pt x="3307" y="1654"/>
                  </a:lnTo>
                  <a:lnTo>
                    <a:pt x="3516" y="1633"/>
                  </a:lnTo>
                  <a:lnTo>
                    <a:pt x="3683" y="1465"/>
                  </a:lnTo>
                  <a:lnTo>
                    <a:pt x="3830" y="1444"/>
                  </a:lnTo>
                  <a:lnTo>
                    <a:pt x="3976" y="1340"/>
                  </a:lnTo>
                  <a:lnTo>
                    <a:pt x="4227" y="1361"/>
                  </a:lnTo>
                  <a:lnTo>
                    <a:pt x="4186" y="1214"/>
                  </a:lnTo>
                  <a:lnTo>
                    <a:pt x="4102" y="1130"/>
                  </a:lnTo>
                  <a:lnTo>
                    <a:pt x="3935" y="1130"/>
                  </a:lnTo>
                  <a:lnTo>
                    <a:pt x="3893" y="1172"/>
                  </a:lnTo>
                  <a:lnTo>
                    <a:pt x="3809" y="1172"/>
                  </a:lnTo>
                  <a:lnTo>
                    <a:pt x="3683" y="1005"/>
                  </a:lnTo>
                  <a:lnTo>
                    <a:pt x="3349" y="733"/>
                  </a:lnTo>
                  <a:lnTo>
                    <a:pt x="3181" y="691"/>
                  </a:lnTo>
                  <a:lnTo>
                    <a:pt x="2951" y="733"/>
                  </a:lnTo>
                  <a:lnTo>
                    <a:pt x="2826" y="628"/>
                  </a:lnTo>
                  <a:lnTo>
                    <a:pt x="2867" y="524"/>
                  </a:lnTo>
                  <a:lnTo>
                    <a:pt x="2679" y="545"/>
                  </a:lnTo>
                  <a:lnTo>
                    <a:pt x="2428" y="398"/>
                  </a:lnTo>
                  <a:lnTo>
                    <a:pt x="2365" y="440"/>
                  </a:lnTo>
                  <a:lnTo>
                    <a:pt x="2512" y="607"/>
                  </a:lnTo>
                  <a:lnTo>
                    <a:pt x="2428" y="607"/>
                  </a:lnTo>
                  <a:lnTo>
                    <a:pt x="2365" y="649"/>
                  </a:lnTo>
                  <a:lnTo>
                    <a:pt x="2302" y="628"/>
                  </a:lnTo>
                  <a:lnTo>
                    <a:pt x="2302" y="524"/>
                  </a:lnTo>
                  <a:lnTo>
                    <a:pt x="2240" y="503"/>
                  </a:lnTo>
                  <a:lnTo>
                    <a:pt x="2219" y="419"/>
                  </a:lnTo>
                  <a:lnTo>
                    <a:pt x="2261" y="314"/>
                  </a:lnTo>
                  <a:lnTo>
                    <a:pt x="2198" y="231"/>
                  </a:lnTo>
                  <a:lnTo>
                    <a:pt x="2093" y="231"/>
                  </a:lnTo>
                  <a:lnTo>
                    <a:pt x="1989" y="126"/>
                  </a:lnTo>
                  <a:lnTo>
                    <a:pt x="2010" y="84"/>
                  </a:lnTo>
                  <a:lnTo>
                    <a:pt x="1779" y="21"/>
                  </a:lnTo>
                  <a:lnTo>
                    <a:pt x="1696" y="84"/>
                  </a:lnTo>
                  <a:lnTo>
                    <a:pt x="1612" y="63"/>
                  </a:lnTo>
                  <a:lnTo>
                    <a:pt x="1570" y="105"/>
                  </a:lnTo>
                  <a:lnTo>
                    <a:pt x="1507" y="21"/>
                  </a:lnTo>
                  <a:lnTo>
                    <a:pt x="1486" y="63"/>
                  </a:lnTo>
                  <a:lnTo>
                    <a:pt x="1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34"/>
            <p:cNvSpPr/>
            <p:nvPr/>
          </p:nvSpPr>
          <p:spPr>
            <a:xfrm>
              <a:off x="3779972" y="2741293"/>
              <a:ext cx="57323" cy="65449"/>
            </a:xfrm>
            <a:custGeom>
              <a:rect b="b" l="l" r="r" t="t"/>
              <a:pathLst>
                <a:path extrusionOk="0" h="5755" w="4814">
                  <a:moveTo>
                    <a:pt x="1340" y="1"/>
                  </a:moveTo>
                  <a:lnTo>
                    <a:pt x="1340" y="22"/>
                  </a:lnTo>
                  <a:lnTo>
                    <a:pt x="1340" y="126"/>
                  </a:lnTo>
                  <a:lnTo>
                    <a:pt x="1424" y="189"/>
                  </a:lnTo>
                  <a:lnTo>
                    <a:pt x="1466" y="189"/>
                  </a:lnTo>
                  <a:lnTo>
                    <a:pt x="1466" y="252"/>
                  </a:lnTo>
                  <a:lnTo>
                    <a:pt x="1612" y="377"/>
                  </a:lnTo>
                  <a:lnTo>
                    <a:pt x="1507" y="419"/>
                  </a:lnTo>
                  <a:lnTo>
                    <a:pt x="1403" y="419"/>
                  </a:lnTo>
                  <a:lnTo>
                    <a:pt x="1403" y="524"/>
                  </a:lnTo>
                  <a:lnTo>
                    <a:pt x="1507" y="461"/>
                  </a:lnTo>
                  <a:lnTo>
                    <a:pt x="1507" y="628"/>
                  </a:lnTo>
                  <a:lnTo>
                    <a:pt x="1612" y="670"/>
                  </a:lnTo>
                  <a:lnTo>
                    <a:pt x="1528" y="754"/>
                  </a:lnTo>
                  <a:lnTo>
                    <a:pt x="1528" y="838"/>
                  </a:lnTo>
                  <a:lnTo>
                    <a:pt x="1612" y="880"/>
                  </a:lnTo>
                  <a:lnTo>
                    <a:pt x="1738" y="880"/>
                  </a:lnTo>
                  <a:lnTo>
                    <a:pt x="1926" y="1068"/>
                  </a:lnTo>
                  <a:lnTo>
                    <a:pt x="2156" y="1172"/>
                  </a:lnTo>
                  <a:lnTo>
                    <a:pt x="1926" y="1131"/>
                  </a:lnTo>
                  <a:lnTo>
                    <a:pt x="1738" y="942"/>
                  </a:lnTo>
                  <a:lnTo>
                    <a:pt x="1612" y="963"/>
                  </a:lnTo>
                  <a:lnTo>
                    <a:pt x="1507" y="942"/>
                  </a:lnTo>
                  <a:lnTo>
                    <a:pt x="1424" y="942"/>
                  </a:lnTo>
                  <a:lnTo>
                    <a:pt x="1340" y="1068"/>
                  </a:lnTo>
                  <a:lnTo>
                    <a:pt x="1361" y="1152"/>
                  </a:lnTo>
                  <a:lnTo>
                    <a:pt x="1361" y="1340"/>
                  </a:lnTo>
                  <a:lnTo>
                    <a:pt x="1424" y="1444"/>
                  </a:lnTo>
                  <a:lnTo>
                    <a:pt x="1298" y="1277"/>
                  </a:lnTo>
                  <a:lnTo>
                    <a:pt x="1319" y="1152"/>
                  </a:lnTo>
                  <a:lnTo>
                    <a:pt x="1235" y="1068"/>
                  </a:lnTo>
                  <a:lnTo>
                    <a:pt x="1194" y="1089"/>
                  </a:lnTo>
                  <a:lnTo>
                    <a:pt x="1194" y="1172"/>
                  </a:lnTo>
                  <a:lnTo>
                    <a:pt x="1235" y="1277"/>
                  </a:lnTo>
                  <a:lnTo>
                    <a:pt x="1152" y="1361"/>
                  </a:lnTo>
                  <a:lnTo>
                    <a:pt x="1089" y="1235"/>
                  </a:lnTo>
                  <a:lnTo>
                    <a:pt x="1089" y="1089"/>
                  </a:lnTo>
                  <a:lnTo>
                    <a:pt x="942" y="1026"/>
                  </a:lnTo>
                  <a:lnTo>
                    <a:pt x="880" y="1047"/>
                  </a:lnTo>
                  <a:lnTo>
                    <a:pt x="608" y="1131"/>
                  </a:lnTo>
                  <a:lnTo>
                    <a:pt x="587" y="1235"/>
                  </a:lnTo>
                  <a:lnTo>
                    <a:pt x="629" y="1340"/>
                  </a:lnTo>
                  <a:lnTo>
                    <a:pt x="775" y="1361"/>
                  </a:lnTo>
                  <a:lnTo>
                    <a:pt x="796" y="1465"/>
                  </a:lnTo>
                  <a:lnTo>
                    <a:pt x="796" y="1486"/>
                  </a:lnTo>
                  <a:lnTo>
                    <a:pt x="733" y="1507"/>
                  </a:lnTo>
                  <a:lnTo>
                    <a:pt x="733" y="1591"/>
                  </a:lnTo>
                  <a:lnTo>
                    <a:pt x="691" y="1696"/>
                  </a:lnTo>
                  <a:lnTo>
                    <a:pt x="691" y="1800"/>
                  </a:lnTo>
                  <a:lnTo>
                    <a:pt x="608" y="1863"/>
                  </a:lnTo>
                  <a:lnTo>
                    <a:pt x="503" y="1800"/>
                  </a:lnTo>
                  <a:lnTo>
                    <a:pt x="461" y="1926"/>
                  </a:lnTo>
                  <a:lnTo>
                    <a:pt x="482" y="1988"/>
                  </a:lnTo>
                  <a:lnTo>
                    <a:pt x="608" y="1988"/>
                  </a:lnTo>
                  <a:lnTo>
                    <a:pt x="670" y="2030"/>
                  </a:lnTo>
                  <a:lnTo>
                    <a:pt x="629" y="2114"/>
                  </a:lnTo>
                  <a:lnTo>
                    <a:pt x="608" y="2240"/>
                  </a:lnTo>
                  <a:lnTo>
                    <a:pt x="524" y="2302"/>
                  </a:lnTo>
                  <a:lnTo>
                    <a:pt x="608" y="2407"/>
                  </a:lnTo>
                  <a:lnTo>
                    <a:pt x="524" y="2449"/>
                  </a:lnTo>
                  <a:lnTo>
                    <a:pt x="378" y="2407"/>
                  </a:lnTo>
                  <a:lnTo>
                    <a:pt x="210" y="2449"/>
                  </a:lnTo>
                  <a:lnTo>
                    <a:pt x="168" y="2553"/>
                  </a:lnTo>
                  <a:lnTo>
                    <a:pt x="85" y="2658"/>
                  </a:lnTo>
                  <a:lnTo>
                    <a:pt x="105" y="2825"/>
                  </a:lnTo>
                  <a:lnTo>
                    <a:pt x="85" y="3035"/>
                  </a:lnTo>
                  <a:lnTo>
                    <a:pt x="43" y="3139"/>
                  </a:lnTo>
                  <a:lnTo>
                    <a:pt x="43" y="3160"/>
                  </a:lnTo>
                  <a:lnTo>
                    <a:pt x="1" y="3244"/>
                  </a:lnTo>
                  <a:lnTo>
                    <a:pt x="85" y="3432"/>
                  </a:lnTo>
                  <a:lnTo>
                    <a:pt x="85" y="3474"/>
                  </a:lnTo>
                  <a:lnTo>
                    <a:pt x="168" y="3579"/>
                  </a:lnTo>
                  <a:lnTo>
                    <a:pt x="85" y="3746"/>
                  </a:lnTo>
                  <a:lnTo>
                    <a:pt x="147" y="3746"/>
                  </a:lnTo>
                  <a:lnTo>
                    <a:pt x="273" y="3913"/>
                  </a:lnTo>
                  <a:lnTo>
                    <a:pt x="294" y="4060"/>
                  </a:lnTo>
                  <a:lnTo>
                    <a:pt x="357" y="4102"/>
                  </a:lnTo>
                  <a:lnTo>
                    <a:pt x="357" y="4290"/>
                  </a:lnTo>
                  <a:lnTo>
                    <a:pt x="461" y="4374"/>
                  </a:lnTo>
                  <a:lnTo>
                    <a:pt x="461" y="4437"/>
                  </a:lnTo>
                  <a:lnTo>
                    <a:pt x="566" y="4520"/>
                  </a:lnTo>
                  <a:lnTo>
                    <a:pt x="629" y="4478"/>
                  </a:lnTo>
                  <a:lnTo>
                    <a:pt x="733" y="4478"/>
                  </a:lnTo>
                  <a:lnTo>
                    <a:pt x="817" y="4520"/>
                  </a:lnTo>
                  <a:lnTo>
                    <a:pt x="922" y="4478"/>
                  </a:lnTo>
                  <a:lnTo>
                    <a:pt x="1047" y="4541"/>
                  </a:lnTo>
                  <a:lnTo>
                    <a:pt x="1152" y="4541"/>
                  </a:lnTo>
                  <a:lnTo>
                    <a:pt x="1298" y="4625"/>
                  </a:lnTo>
                  <a:lnTo>
                    <a:pt x="1152" y="4750"/>
                  </a:lnTo>
                  <a:lnTo>
                    <a:pt x="1089" y="4918"/>
                  </a:lnTo>
                  <a:lnTo>
                    <a:pt x="1089" y="5022"/>
                  </a:lnTo>
                  <a:lnTo>
                    <a:pt x="1005" y="5106"/>
                  </a:lnTo>
                  <a:lnTo>
                    <a:pt x="942" y="5273"/>
                  </a:lnTo>
                  <a:lnTo>
                    <a:pt x="942" y="5441"/>
                  </a:lnTo>
                  <a:lnTo>
                    <a:pt x="1047" y="5525"/>
                  </a:lnTo>
                  <a:lnTo>
                    <a:pt x="1110" y="5629"/>
                  </a:lnTo>
                  <a:lnTo>
                    <a:pt x="1214" y="5650"/>
                  </a:lnTo>
                  <a:lnTo>
                    <a:pt x="1319" y="5587"/>
                  </a:lnTo>
                  <a:lnTo>
                    <a:pt x="1445" y="5650"/>
                  </a:lnTo>
                  <a:lnTo>
                    <a:pt x="1507" y="5566"/>
                  </a:lnTo>
                  <a:lnTo>
                    <a:pt x="1466" y="5525"/>
                  </a:lnTo>
                  <a:lnTo>
                    <a:pt x="1612" y="5462"/>
                  </a:lnTo>
                  <a:lnTo>
                    <a:pt x="1633" y="5566"/>
                  </a:lnTo>
                  <a:lnTo>
                    <a:pt x="1717" y="5587"/>
                  </a:lnTo>
                  <a:lnTo>
                    <a:pt x="1758" y="5545"/>
                  </a:lnTo>
                  <a:lnTo>
                    <a:pt x="1842" y="5545"/>
                  </a:lnTo>
                  <a:lnTo>
                    <a:pt x="1989" y="5671"/>
                  </a:lnTo>
                  <a:lnTo>
                    <a:pt x="2072" y="5692"/>
                  </a:lnTo>
                  <a:lnTo>
                    <a:pt x="2093" y="5692"/>
                  </a:lnTo>
                  <a:lnTo>
                    <a:pt x="2156" y="5671"/>
                  </a:lnTo>
                  <a:lnTo>
                    <a:pt x="2261" y="5629"/>
                  </a:lnTo>
                  <a:lnTo>
                    <a:pt x="2344" y="5734"/>
                  </a:lnTo>
                  <a:lnTo>
                    <a:pt x="2491" y="5755"/>
                  </a:lnTo>
                  <a:lnTo>
                    <a:pt x="2512" y="5692"/>
                  </a:lnTo>
                  <a:lnTo>
                    <a:pt x="2512" y="5629"/>
                  </a:lnTo>
                  <a:lnTo>
                    <a:pt x="2826" y="5629"/>
                  </a:lnTo>
                  <a:lnTo>
                    <a:pt x="2909" y="5692"/>
                  </a:lnTo>
                  <a:lnTo>
                    <a:pt x="3014" y="5671"/>
                  </a:lnTo>
                  <a:lnTo>
                    <a:pt x="3098" y="5692"/>
                  </a:lnTo>
                  <a:lnTo>
                    <a:pt x="3202" y="5671"/>
                  </a:lnTo>
                  <a:lnTo>
                    <a:pt x="3391" y="5545"/>
                  </a:lnTo>
                  <a:lnTo>
                    <a:pt x="3453" y="5545"/>
                  </a:lnTo>
                  <a:lnTo>
                    <a:pt x="3600" y="5566"/>
                  </a:lnTo>
                  <a:lnTo>
                    <a:pt x="3725" y="5545"/>
                  </a:lnTo>
                  <a:lnTo>
                    <a:pt x="3851" y="5629"/>
                  </a:lnTo>
                  <a:lnTo>
                    <a:pt x="3935" y="5566"/>
                  </a:lnTo>
                  <a:lnTo>
                    <a:pt x="3914" y="5462"/>
                  </a:lnTo>
                  <a:lnTo>
                    <a:pt x="3746" y="5378"/>
                  </a:lnTo>
                  <a:lnTo>
                    <a:pt x="3746" y="5315"/>
                  </a:lnTo>
                  <a:lnTo>
                    <a:pt x="3914" y="5127"/>
                  </a:lnTo>
                  <a:lnTo>
                    <a:pt x="4039" y="5043"/>
                  </a:lnTo>
                  <a:lnTo>
                    <a:pt x="4123" y="4939"/>
                  </a:lnTo>
                  <a:lnTo>
                    <a:pt x="4186" y="4939"/>
                  </a:lnTo>
                  <a:lnTo>
                    <a:pt x="4186" y="4834"/>
                  </a:lnTo>
                  <a:lnTo>
                    <a:pt x="4227" y="4729"/>
                  </a:lnTo>
                  <a:lnTo>
                    <a:pt x="3976" y="4437"/>
                  </a:lnTo>
                  <a:lnTo>
                    <a:pt x="3872" y="4374"/>
                  </a:lnTo>
                  <a:lnTo>
                    <a:pt x="3663" y="4227"/>
                  </a:lnTo>
                  <a:lnTo>
                    <a:pt x="3558" y="4185"/>
                  </a:lnTo>
                  <a:lnTo>
                    <a:pt x="3537" y="4102"/>
                  </a:lnTo>
                  <a:lnTo>
                    <a:pt x="3537" y="3955"/>
                  </a:lnTo>
                  <a:lnTo>
                    <a:pt x="3432" y="3767"/>
                  </a:lnTo>
                  <a:lnTo>
                    <a:pt x="3286" y="3683"/>
                  </a:lnTo>
                  <a:lnTo>
                    <a:pt x="3286" y="3579"/>
                  </a:lnTo>
                  <a:lnTo>
                    <a:pt x="3307" y="3558"/>
                  </a:lnTo>
                  <a:lnTo>
                    <a:pt x="3391" y="3600"/>
                  </a:lnTo>
                  <a:lnTo>
                    <a:pt x="3453" y="3641"/>
                  </a:lnTo>
                  <a:lnTo>
                    <a:pt x="3663" y="3453"/>
                  </a:lnTo>
                  <a:lnTo>
                    <a:pt x="3767" y="3453"/>
                  </a:lnTo>
                  <a:lnTo>
                    <a:pt x="3872" y="3328"/>
                  </a:lnTo>
                  <a:lnTo>
                    <a:pt x="4018" y="3328"/>
                  </a:lnTo>
                  <a:lnTo>
                    <a:pt x="4060" y="3223"/>
                  </a:lnTo>
                  <a:lnTo>
                    <a:pt x="4269" y="3223"/>
                  </a:lnTo>
                  <a:lnTo>
                    <a:pt x="4353" y="3244"/>
                  </a:lnTo>
                  <a:lnTo>
                    <a:pt x="4437" y="3181"/>
                  </a:lnTo>
                  <a:lnTo>
                    <a:pt x="4437" y="3076"/>
                  </a:lnTo>
                  <a:lnTo>
                    <a:pt x="4604" y="3118"/>
                  </a:lnTo>
                  <a:lnTo>
                    <a:pt x="4688" y="3056"/>
                  </a:lnTo>
                  <a:lnTo>
                    <a:pt x="4771" y="3118"/>
                  </a:lnTo>
                  <a:lnTo>
                    <a:pt x="4792" y="3076"/>
                  </a:lnTo>
                  <a:lnTo>
                    <a:pt x="4813" y="3035"/>
                  </a:lnTo>
                  <a:lnTo>
                    <a:pt x="4813" y="2721"/>
                  </a:lnTo>
                  <a:lnTo>
                    <a:pt x="4751" y="2637"/>
                  </a:lnTo>
                  <a:lnTo>
                    <a:pt x="4667" y="2595"/>
                  </a:lnTo>
                  <a:lnTo>
                    <a:pt x="4562" y="2344"/>
                  </a:lnTo>
                  <a:lnTo>
                    <a:pt x="4604" y="2240"/>
                  </a:lnTo>
                  <a:lnTo>
                    <a:pt x="4562" y="2114"/>
                  </a:lnTo>
                  <a:lnTo>
                    <a:pt x="4562" y="2030"/>
                  </a:lnTo>
                  <a:lnTo>
                    <a:pt x="4479" y="1926"/>
                  </a:lnTo>
                  <a:lnTo>
                    <a:pt x="4499" y="1821"/>
                  </a:lnTo>
                  <a:lnTo>
                    <a:pt x="4332" y="1612"/>
                  </a:lnTo>
                  <a:lnTo>
                    <a:pt x="4332" y="1549"/>
                  </a:lnTo>
                  <a:lnTo>
                    <a:pt x="4479" y="1465"/>
                  </a:lnTo>
                  <a:lnTo>
                    <a:pt x="4499" y="1277"/>
                  </a:lnTo>
                  <a:lnTo>
                    <a:pt x="4458" y="1026"/>
                  </a:lnTo>
                  <a:lnTo>
                    <a:pt x="4353" y="1026"/>
                  </a:lnTo>
                  <a:lnTo>
                    <a:pt x="4269" y="963"/>
                  </a:lnTo>
                  <a:lnTo>
                    <a:pt x="4165" y="963"/>
                  </a:lnTo>
                  <a:lnTo>
                    <a:pt x="4060" y="880"/>
                  </a:lnTo>
                  <a:lnTo>
                    <a:pt x="4081" y="775"/>
                  </a:lnTo>
                  <a:lnTo>
                    <a:pt x="4039" y="670"/>
                  </a:lnTo>
                  <a:lnTo>
                    <a:pt x="3914" y="712"/>
                  </a:lnTo>
                  <a:lnTo>
                    <a:pt x="3767" y="545"/>
                  </a:lnTo>
                  <a:lnTo>
                    <a:pt x="3663" y="545"/>
                  </a:lnTo>
                  <a:lnTo>
                    <a:pt x="3621" y="461"/>
                  </a:lnTo>
                  <a:lnTo>
                    <a:pt x="3558" y="503"/>
                  </a:lnTo>
                  <a:lnTo>
                    <a:pt x="3432" y="524"/>
                  </a:lnTo>
                  <a:lnTo>
                    <a:pt x="3328" y="608"/>
                  </a:lnTo>
                  <a:lnTo>
                    <a:pt x="3286" y="545"/>
                  </a:lnTo>
                  <a:lnTo>
                    <a:pt x="3349" y="503"/>
                  </a:lnTo>
                  <a:lnTo>
                    <a:pt x="3349" y="524"/>
                  </a:lnTo>
                  <a:lnTo>
                    <a:pt x="3411" y="461"/>
                  </a:lnTo>
                  <a:lnTo>
                    <a:pt x="3516" y="419"/>
                  </a:lnTo>
                  <a:lnTo>
                    <a:pt x="3391" y="419"/>
                  </a:lnTo>
                  <a:lnTo>
                    <a:pt x="3328" y="440"/>
                  </a:lnTo>
                  <a:lnTo>
                    <a:pt x="3307" y="503"/>
                  </a:lnTo>
                  <a:lnTo>
                    <a:pt x="3202" y="545"/>
                  </a:lnTo>
                  <a:lnTo>
                    <a:pt x="3202" y="608"/>
                  </a:lnTo>
                  <a:lnTo>
                    <a:pt x="2993" y="628"/>
                  </a:lnTo>
                  <a:lnTo>
                    <a:pt x="2909" y="733"/>
                  </a:lnTo>
                  <a:lnTo>
                    <a:pt x="2888" y="838"/>
                  </a:lnTo>
                  <a:lnTo>
                    <a:pt x="2763" y="838"/>
                  </a:lnTo>
                  <a:lnTo>
                    <a:pt x="2721" y="775"/>
                  </a:lnTo>
                  <a:lnTo>
                    <a:pt x="2616" y="754"/>
                  </a:lnTo>
                  <a:lnTo>
                    <a:pt x="2574" y="775"/>
                  </a:lnTo>
                  <a:lnTo>
                    <a:pt x="2407" y="733"/>
                  </a:lnTo>
                  <a:lnTo>
                    <a:pt x="2512" y="670"/>
                  </a:lnTo>
                  <a:lnTo>
                    <a:pt x="2595" y="670"/>
                  </a:lnTo>
                  <a:lnTo>
                    <a:pt x="2679" y="608"/>
                  </a:lnTo>
                  <a:lnTo>
                    <a:pt x="2679" y="503"/>
                  </a:lnTo>
                  <a:lnTo>
                    <a:pt x="2616" y="461"/>
                  </a:lnTo>
                  <a:lnTo>
                    <a:pt x="2512" y="545"/>
                  </a:lnTo>
                  <a:lnTo>
                    <a:pt x="2491" y="566"/>
                  </a:lnTo>
                  <a:lnTo>
                    <a:pt x="2365" y="461"/>
                  </a:lnTo>
                  <a:lnTo>
                    <a:pt x="2302" y="419"/>
                  </a:lnTo>
                  <a:lnTo>
                    <a:pt x="2261" y="440"/>
                  </a:lnTo>
                  <a:lnTo>
                    <a:pt x="2240" y="524"/>
                  </a:lnTo>
                  <a:lnTo>
                    <a:pt x="2135" y="566"/>
                  </a:lnTo>
                  <a:lnTo>
                    <a:pt x="2093" y="461"/>
                  </a:lnTo>
                  <a:lnTo>
                    <a:pt x="2030" y="440"/>
                  </a:lnTo>
                  <a:lnTo>
                    <a:pt x="1968" y="377"/>
                  </a:lnTo>
                  <a:lnTo>
                    <a:pt x="2051" y="335"/>
                  </a:lnTo>
                  <a:lnTo>
                    <a:pt x="2093" y="210"/>
                  </a:lnTo>
                  <a:lnTo>
                    <a:pt x="1989" y="189"/>
                  </a:lnTo>
                  <a:lnTo>
                    <a:pt x="1863" y="84"/>
                  </a:lnTo>
                  <a:lnTo>
                    <a:pt x="1758" y="84"/>
                  </a:lnTo>
                  <a:lnTo>
                    <a:pt x="1717" y="43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34"/>
            <p:cNvSpPr/>
            <p:nvPr/>
          </p:nvSpPr>
          <p:spPr>
            <a:xfrm>
              <a:off x="3764778" y="2755577"/>
              <a:ext cx="24672" cy="21426"/>
            </a:xfrm>
            <a:custGeom>
              <a:rect b="b" l="l" r="r" t="t"/>
              <a:pathLst>
                <a:path extrusionOk="0" h="1884" w="2072">
                  <a:moveTo>
                    <a:pt x="1695" y="0"/>
                  </a:moveTo>
                  <a:lnTo>
                    <a:pt x="1549" y="21"/>
                  </a:lnTo>
                  <a:lnTo>
                    <a:pt x="1444" y="126"/>
                  </a:lnTo>
                  <a:lnTo>
                    <a:pt x="1340" y="84"/>
                  </a:lnTo>
                  <a:lnTo>
                    <a:pt x="1277" y="126"/>
                  </a:lnTo>
                  <a:lnTo>
                    <a:pt x="1130" y="126"/>
                  </a:lnTo>
                  <a:lnTo>
                    <a:pt x="1005" y="251"/>
                  </a:lnTo>
                  <a:lnTo>
                    <a:pt x="796" y="398"/>
                  </a:lnTo>
                  <a:lnTo>
                    <a:pt x="754" y="335"/>
                  </a:lnTo>
                  <a:lnTo>
                    <a:pt x="628" y="398"/>
                  </a:lnTo>
                  <a:lnTo>
                    <a:pt x="628" y="544"/>
                  </a:lnTo>
                  <a:lnTo>
                    <a:pt x="524" y="628"/>
                  </a:lnTo>
                  <a:lnTo>
                    <a:pt x="545" y="753"/>
                  </a:lnTo>
                  <a:lnTo>
                    <a:pt x="524" y="879"/>
                  </a:lnTo>
                  <a:lnTo>
                    <a:pt x="482" y="984"/>
                  </a:lnTo>
                  <a:lnTo>
                    <a:pt x="440" y="1046"/>
                  </a:lnTo>
                  <a:lnTo>
                    <a:pt x="335" y="1130"/>
                  </a:lnTo>
                  <a:lnTo>
                    <a:pt x="335" y="1193"/>
                  </a:lnTo>
                  <a:lnTo>
                    <a:pt x="482" y="1339"/>
                  </a:lnTo>
                  <a:lnTo>
                    <a:pt x="607" y="1360"/>
                  </a:lnTo>
                  <a:lnTo>
                    <a:pt x="482" y="1360"/>
                  </a:lnTo>
                  <a:lnTo>
                    <a:pt x="419" y="1402"/>
                  </a:lnTo>
                  <a:lnTo>
                    <a:pt x="377" y="1444"/>
                  </a:lnTo>
                  <a:lnTo>
                    <a:pt x="419" y="1507"/>
                  </a:lnTo>
                  <a:lnTo>
                    <a:pt x="503" y="1507"/>
                  </a:lnTo>
                  <a:lnTo>
                    <a:pt x="503" y="1569"/>
                  </a:lnTo>
                  <a:lnTo>
                    <a:pt x="398" y="1569"/>
                  </a:lnTo>
                  <a:lnTo>
                    <a:pt x="293" y="1486"/>
                  </a:lnTo>
                  <a:lnTo>
                    <a:pt x="189" y="1444"/>
                  </a:lnTo>
                  <a:lnTo>
                    <a:pt x="105" y="1465"/>
                  </a:lnTo>
                  <a:lnTo>
                    <a:pt x="126" y="1507"/>
                  </a:lnTo>
                  <a:lnTo>
                    <a:pt x="210" y="1548"/>
                  </a:lnTo>
                  <a:lnTo>
                    <a:pt x="314" y="1611"/>
                  </a:lnTo>
                  <a:lnTo>
                    <a:pt x="335" y="1590"/>
                  </a:lnTo>
                  <a:lnTo>
                    <a:pt x="440" y="1674"/>
                  </a:lnTo>
                  <a:lnTo>
                    <a:pt x="335" y="1611"/>
                  </a:lnTo>
                  <a:lnTo>
                    <a:pt x="273" y="1653"/>
                  </a:lnTo>
                  <a:lnTo>
                    <a:pt x="105" y="1590"/>
                  </a:lnTo>
                  <a:lnTo>
                    <a:pt x="1" y="1590"/>
                  </a:lnTo>
                  <a:lnTo>
                    <a:pt x="84" y="1611"/>
                  </a:lnTo>
                  <a:lnTo>
                    <a:pt x="126" y="1695"/>
                  </a:lnTo>
                  <a:lnTo>
                    <a:pt x="210" y="1695"/>
                  </a:lnTo>
                  <a:lnTo>
                    <a:pt x="293" y="1758"/>
                  </a:lnTo>
                  <a:lnTo>
                    <a:pt x="335" y="1695"/>
                  </a:lnTo>
                  <a:lnTo>
                    <a:pt x="440" y="1674"/>
                  </a:lnTo>
                  <a:lnTo>
                    <a:pt x="482" y="1653"/>
                  </a:lnTo>
                  <a:lnTo>
                    <a:pt x="545" y="1653"/>
                  </a:lnTo>
                  <a:lnTo>
                    <a:pt x="586" y="1548"/>
                  </a:lnTo>
                  <a:lnTo>
                    <a:pt x="796" y="1548"/>
                  </a:lnTo>
                  <a:lnTo>
                    <a:pt x="837" y="1611"/>
                  </a:lnTo>
                  <a:lnTo>
                    <a:pt x="942" y="1611"/>
                  </a:lnTo>
                  <a:lnTo>
                    <a:pt x="1005" y="1695"/>
                  </a:lnTo>
                  <a:lnTo>
                    <a:pt x="1151" y="1695"/>
                  </a:lnTo>
                  <a:lnTo>
                    <a:pt x="1214" y="1779"/>
                  </a:lnTo>
                  <a:lnTo>
                    <a:pt x="1214" y="1862"/>
                  </a:lnTo>
                  <a:lnTo>
                    <a:pt x="1319" y="1883"/>
                  </a:lnTo>
                  <a:lnTo>
                    <a:pt x="1361" y="1779"/>
                  </a:lnTo>
                  <a:lnTo>
                    <a:pt x="1381" y="1569"/>
                  </a:lnTo>
                  <a:lnTo>
                    <a:pt x="1361" y="1402"/>
                  </a:lnTo>
                  <a:lnTo>
                    <a:pt x="1444" y="1297"/>
                  </a:lnTo>
                  <a:lnTo>
                    <a:pt x="1486" y="1193"/>
                  </a:lnTo>
                  <a:lnTo>
                    <a:pt x="1654" y="1151"/>
                  </a:lnTo>
                  <a:lnTo>
                    <a:pt x="1800" y="1193"/>
                  </a:lnTo>
                  <a:lnTo>
                    <a:pt x="1884" y="1151"/>
                  </a:lnTo>
                  <a:lnTo>
                    <a:pt x="1800" y="1046"/>
                  </a:lnTo>
                  <a:lnTo>
                    <a:pt x="1884" y="984"/>
                  </a:lnTo>
                  <a:lnTo>
                    <a:pt x="1905" y="858"/>
                  </a:lnTo>
                  <a:lnTo>
                    <a:pt x="1946" y="774"/>
                  </a:lnTo>
                  <a:lnTo>
                    <a:pt x="1884" y="732"/>
                  </a:lnTo>
                  <a:lnTo>
                    <a:pt x="1758" y="732"/>
                  </a:lnTo>
                  <a:lnTo>
                    <a:pt x="1737" y="670"/>
                  </a:lnTo>
                  <a:lnTo>
                    <a:pt x="1779" y="544"/>
                  </a:lnTo>
                  <a:lnTo>
                    <a:pt x="1884" y="607"/>
                  </a:lnTo>
                  <a:lnTo>
                    <a:pt x="1967" y="544"/>
                  </a:lnTo>
                  <a:lnTo>
                    <a:pt x="1967" y="440"/>
                  </a:lnTo>
                  <a:lnTo>
                    <a:pt x="2009" y="335"/>
                  </a:lnTo>
                  <a:lnTo>
                    <a:pt x="2009" y="251"/>
                  </a:lnTo>
                  <a:lnTo>
                    <a:pt x="2072" y="230"/>
                  </a:lnTo>
                  <a:lnTo>
                    <a:pt x="2072" y="209"/>
                  </a:lnTo>
                  <a:lnTo>
                    <a:pt x="1967" y="147"/>
                  </a:lnTo>
                  <a:lnTo>
                    <a:pt x="1863" y="84"/>
                  </a:lnTo>
                  <a:lnTo>
                    <a:pt x="16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34"/>
            <p:cNvSpPr/>
            <p:nvPr/>
          </p:nvSpPr>
          <p:spPr>
            <a:xfrm>
              <a:off x="3762540" y="2773181"/>
              <a:ext cx="19445" cy="15956"/>
            </a:xfrm>
            <a:custGeom>
              <a:rect b="b" l="l" r="r" t="t"/>
              <a:pathLst>
                <a:path extrusionOk="0" h="1403" w="1633">
                  <a:moveTo>
                    <a:pt x="774" y="0"/>
                  </a:moveTo>
                  <a:lnTo>
                    <a:pt x="733" y="105"/>
                  </a:lnTo>
                  <a:lnTo>
                    <a:pt x="670" y="105"/>
                  </a:lnTo>
                  <a:lnTo>
                    <a:pt x="628" y="126"/>
                  </a:lnTo>
                  <a:lnTo>
                    <a:pt x="523" y="147"/>
                  </a:lnTo>
                  <a:lnTo>
                    <a:pt x="481" y="210"/>
                  </a:lnTo>
                  <a:lnTo>
                    <a:pt x="398" y="147"/>
                  </a:lnTo>
                  <a:lnTo>
                    <a:pt x="314" y="147"/>
                  </a:lnTo>
                  <a:lnTo>
                    <a:pt x="272" y="63"/>
                  </a:lnTo>
                  <a:lnTo>
                    <a:pt x="189" y="42"/>
                  </a:lnTo>
                  <a:lnTo>
                    <a:pt x="84" y="126"/>
                  </a:lnTo>
                  <a:lnTo>
                    <a:pt x="0" y="272"/>
                  </a:lnTo>
                  <a:lnTo>
                    <a:pt x="63" y="335"/>
                  </a:lnTo>
                  <a:lnTo>
                    <a:pt x="84" y="524"/>
                  </a:lnTo>
                  <a:lnTo>
                    <a:pt x="209" y="565"/>
                  </a:lnTo>
                  <a:lnTo>
                    <a:pt x="251" y="670"/>
                  </a:lnTo>
                  <a:lnTo>
                    <a:pt x="398" y="796"/>
                  </a:lnTo>
                  <a:lnTo>
                    <a:pt x="481" y="796"/>
                  </a:lnTo>
                  <a:lnTo>
                    <a:pt x="565" y="858"/>
                  </a:lnTo>
                  <a:lnTo>
                    <a:pt x="628" y="879"/>
                  </a:lnTo>
                  <a:lnTo>
                    <a:pt x="628" y="1047"/>
                  </a:lnTo>
                  <a:lnTo>
                    <a:pt x="774" y="1109"/>
                  </a:lnTo>
                  <a:lnTo>
                    <a:pt x="816" y="1068"/>
                  </a:lnTo>
                  <a:lnTo>
                    <a:pt x="900" y="1068"/>
                  </a:lnTo>
                  <a:lnTo>
                    <a:pt x="942" y="1109"/>
                  </a:lnTo>
                  <a:lnTo>
                    <a:pt x="1025" y="1151"/>
                  </a:lnTo>
                  <a:lnTo>
                    <a:pt x="1151" y="1298"/>
                  </a:lnTo>
                  <a:lnTo>
                    <a:pt x="1256" y="1319"/>
                  </a:lnTo>
                  <a:lnTo>
                    <a:pt x="1360" y="1402"/>
                  </a:lnTo>
                  <a:lnTo>
                    <a:pt x="1423" y="1361"/>
                  </a:lnTo>
                  <a:lnTo>
                    <a:pt x="1507" y="1361"/>
                  </a:lnTo>
                  <a:lnTo>
                    <a:pt x="1507" y="1298"/>
                  </a:lnTo>
                  <a:lnTo>
                    <a:pt x="1444" y="1256"/>
                  </a:lnTo>
                  <a:lnTo>
                    <a:pt x="1444" y="1172"/>
                  </a:lnTo>
                  <a:lnTo>
                    <a:pt x="1423" y="1109"/>
                  </a:lnTo>
                  <a:lnTo>
                    <a:pt x="1465" y="1047"/>
                  </a:lnTo>
                  <a:lnTo>
                    <a:pt x="1528" y="942"/>
                  </a:lnTo>
                  <a:lnTo>
                    <a:pt x="1549" y="942"/>
                  </a:lnTo>
                  <a:lnTo>
                    <a:pt x="1632" y="775"/>
                  </a:lnTo>
                  <a:lnTo>
                    <a:pt x="1549" y="670"/>
                  </a:lnTo>
                  <a:lnTo>
                    <a:pt x="1549" y="628"/>
                  </a:lnTo>
                  <a:lnTo>
                    <a:pt x="1465" y="440"/>
                  </a:lnTo>
                  <a:lnTo>
                    <a:pt x="1507" y="356"/>
                  </a:lnTo>
                  <a:lnTo>
                    <a:pt x="1507" y="335"/>
                  </a:lnTo>
                  <a:lnTo>
                    <a:pt x="1402" y="314"/>
                  </a:lnTo>
                  <a:lnTo>
                    <a:pt x="1402" y="231"/>
                  </a:lnTo>
                  <a:lnTo>
                    <a:pt x="1339" y="147"/>
                  </a:lnTo>
                  <a:lnTo>
                    <a:pt x="1193" y="147"/>
                  </a:lnTo>
                  <a:lnTo>
                    <a:pt x="1130" y="63"/>
                  </a:lnTo>
                  <a:lnTo>
                    <a:pt x="1025" y="6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34"/>
            <p:cNvSpPr/>
            <p:nvPr/>
          </p:nvSpPr>
          <p:spPr>
            <a:xfrm>
              <a:off x="3779484" y="2783894"/>
              <a:ext cx="4739" cy="6425"/>
            </a:xfrm>
            <a:custGeom>
              <a:rect b="b" l="l" r="r" t="t"/>
              <a:pathLst>
                <a:path extrusionOk="0" h="565" w="398">
                  <a:moveTo>
                    <a:pt x="105" y="0"/>
                  </a:moveTo>
                  <a:lnTo>
                    <a:pt x="42" y="105"/>
                  </a:lnTo>
                  <a:lnTo>
                    <a:pt x="0" y="167"/>
                  </a:lnTo>
                  <a:lnTo>
                    <a:pt x="21" y="230"/>
                  </a:lnTo>
                  <a:lnTo>
                    <a:pt x="21" y="314"/>
                  </a:lnTo>
                  <a:lnTo>
                    <a:pt x="84" y="356"/>
                  </a:lnTo>
                  <a:lnTo>
                    <a:pt x="84" y="419"/>
                  </a:lnTo>
                  <a:lnTo>
                    <a:pt x="105" y="419"/>
                  </a:lnTo>
                  <a:lnTo>
                    <a:pt x="146" y="523"/>
                  </a:lnTo>
                  <a:lnTo>
                    <a:pt x="314" y="565"/>
                  </a:lnTo>
                  <a:lnTo>
                    <a:pt x="398" y="544"/>
                  </a:lnTo>
                  <a:lnTo>
                    <a:pt x="398" y="356"/>
                  </a:lnTo>
                  <a:lnTo>
                    <a:pt x="335" y="314"/>
                  </a:lnTo>
                  <a:lnTo>
                    <a:pt x="314" y="167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34"/>
            <p:cNvSpPr/>
            <p:nvPr/>
          </p:nvSpPr>
          <p:spPr>
            <a:xfrm>
              <a:off x="3681319" y="2737017"/>
              <a:ext cx="27661" cy="34982"/>
            </a:xfrm>
            <a:custGeom>
              <a:rect b="b" l="l" r="r" t="t"/>
              <a:pathLst>
                <a:path extrusionOk="0" h="3076" w="2323">
                  <a:moveTo>
                    <a:pt x="1737" y="0"/>
                  </a:moveTo>
                  <a:lnTo>
                    <a:pt x="1779" y="84"/>
                  </a:lnTo>
                  <a:lnTo>
                    <a:pt x="1653" y="84"/>
                  </a:lnTo>
                  <a:lnTo>
                    <a:pt x="1674" y="209"/>
                  </a:lnTo>
                  <a:lnTo>
                    <a:pt x="1590" y="314"/>
                  </a:lnTo>
                  <a:lnTo>
                    <a:pt x="1590" y="230"/>
                  </a:lnTo>
                  <a:lnTo>
                    <a:pt x="1653" y="188"/>
                  </a:lnTo>
                  <a:lnTo>
                    <a:pt x="1590" y="84"/>
                  </a:lnTo>
                  <a:lnTo>
                    <a:pt x="1528" y="105"/>
                  </a:lnTo>
                  <a:lnTo>
                    <a:pt x="1569" y="167"/>
                  </a:lnTo>
                  <a:lnTo>
                    <a:pt x="1465" y="188"/>
                  </a:lnTo>
                  <a:lnTo>
                    <a:pt x="1423" y="147"/>
                  </a:lnTo>
                  <a:lnTo>
                    <a:pt x="1256" y="167"/>
                  </a:lnTo>
                  <a:lnTo>
                    <a:pt x="1256" y="230"/>
                  </a:lnTo>
                  <a:lnTo>
                    <a:pt x="1214" y="230"/>
                  </a:lnTo>
                  <a:lnTo>
                    <a:pt x="1172" y="356"/>
                  </a:lnTo>
                  <a:lnTo>
                    <a:pt x="1256" y="377"/>
                  </a:lnTo>
                  <a:lnTo>
                    <a:pt x="1235" y="419"/>
                  </a:lnTo>
                  <a:lnTo>
                    <a:pt x="1151" y="419"/>
                  </a:lnTo>
                  <a:lnTo>
                    <a:pt x="1151" y="481"/>
                  </a:lnTo>
                  <a:lnTo>
                    <a:pt x="1046" y="502"/>
                  </a:lnTo>
                  <a:lnTo>
                    <a:pt x="1067" y="586"/>
                  </a:lnTo>
                  <a:lnTo>
                    <a:pt x="1214" y="586"/>
                  </a:lnTo>
                  <a:lnTo>
                    <a:pt x="1172" y="607"/>
                  </a:lnTo>
                  <a:lnTo>
                    <a:pt x="1276" y="586"/>
                  </a:lnTo>
                  <a:lnTo>
                    <a:pt x="1360" y="586"/>
                  </a:lnTo>
                  <a:lnTo>
                    <a:pt x="1235" y="711"/>
                  </a:lnTo>
                  <a:lnTo>
                    <a:pt x="1046" y="795"/>
                  </a:lnTo>
                  <a:lnTo>
                    <a:pt x="1130" y="837"/>
                  </a:lnTo>
                  <a:lnTo>
                    <a:pt x="942" y="879"/>
                  </a:lnTo>
                  <a:lnTo>
                    <a:pt x="858" y="837"/>
                  </a:lnTo>
                  <a:lnTo>
                    <a:pt x="795" y="921"/>
                  </a:lnTo>
                  <a:lnTo>
                    <a:pt x="753" y="816"/>
                  </a:lnTo>
                  <a:lnTo>
                    <a:pt x="502" y="753"/>
                  </a:lnTo>
                  <a:lnTo>
                    <a:pt x="502" y="816"/>
                  </a:lnTo>
                  <a:lnTo>
                    <a:pt x="335" y="753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419" y="942"/>
                  </a:lnTo>
                  <a:lnTo>
                    <a:pt x="440" y="984"/>
                  </a:lnTo>
                  <a:lnTo>
                    <a:pt x="481" y="1088"/>
                  </a:lnTo>
                  <a:lnTo>
                    <a:pt x="419" y="1088"/>
                  </a:lnTo>
                  <a:lnTo>
                    <a:pt x="398" y="1025"/>
                  </a:lnTo>
                  <a:lnTo>
                    <a:pt x="272" y="1025"/>
                  </a:lnTo>
                  <a:lnTo>
                    <a:pt x="419" y="1130"/>
                  </a:lnTo>
                  <a:lnTo>
                    <a:pt x="544" y="1109"/>
                  </a:lnTo>
                  <a:lnTo>
                    <a:pt x="586" y="1214"/>
                  </a:lnTo>
                  <a:lnTo>
                    <a:pt x="440" y="1235"/>
                  </a:lnTo>
                  <a:lnTo>
                    <a:pt x="419" y="1276"/>
                  </a:lnTo>
                  <a:lnTo>
                    <a:pt x="440" y="1339"/>
                  </a:lnTo>
                  <a:lnTo>
                    <a:pt x="293" y="1360"/>
                  </a:lnTo>
                  <a:lnTo>
                    <a:pt x="335" y="1444"/>
                  </a:lnTo>
                  <a:lnTo>
                    <a:pt x="272" y="1465"/>
                  </a:lnTo>
                  <a:lnTo>
                    <a:pt x="377" y="1528"/>
                  </a:lnTo>
                  <a:lnTo>
                    <a:pt x="419" y="1507"/>
                  </a:lnTo>
                  <a:lnTo>
                    <a:pt x="398" y="1548"/>
                  </a:lnTo>
                  <a:lnTo>
                    <a:pt x="523" y="1528"/>
                  </a:lnTo>
                  <a:lnTo>
                    <a:pt x="544" y="1674"/>
                  </a:lnTo>
                  <a:lnTo>
                    <a:pt x="858" y="1674"/>
                  </a:lnTo>
                  <a:lnTo>
                    <a:pt x="753" y="1758"/>
                  </a:lnTo>
                  <a:lnTo>
                    <a:pt x="691" y="1737"/>
                  </a:lnTo>
                  <a:lnTo>
                    <a:pt x="586" y="1925"/>
                  </a:lnTo>
                  <a:lnTo>
                    <a:pt x="628" y="1925"/>
                  </a:lnTo>
                  <a:lnTo>
                    <a:pt x="523" y="2051"/>
                  </a:lnTo>
                  <a:lnTo>
                    <a:pt x="335" y="2176"/>
                  </a:lnTo>
                  <a:lnTo>
                    <a:pt x="419" y="2176"/>
                  </a:lnTo>
                  <a:lnTo>
                    <a:pt x="523" y="2134"/>
                  </a:lnTo>
                  <a:lnTo>
                    <a:pt x="586" y="2155"/>
                  </a:lnTo>
                  <a:lnTo>
                    <a:pt x="732" y="2155"/>
                  </a:lnTo>
                  <a:lnTo>
                    <a:pt x="816" y="2072"/>
                  </a:lnTo>
                  <a:lnTo>
                    <a:pt x="816" y="2092"/>
                  </a:lnTo>
                  <a:lnTo>
                    <a:pt x="942" y="2134"/>
                  </a:lnTo>
                  <a:lnTo>
                    <a:pt x="691" y="2176"/>
                  </a:lnTo>
                  <a:lnTo>
                    <a:pt x="502" y="2197"/>
                  </a:lnTo>
                  <a:lnTo>
                    <a:pt x="440" y="2281"/>
                  </a:lnTo>
                  <a:lnTo>
                    <a:pt x="314" y="2302"/>
                  </a:lnTo>
                  <a:lnTo>
                    <a:pt x="377" y="2364"/>
                  </a:lnTo>
                  <a:lnTo>
                    <a:pt x="335" y="2406"/>
                  </a:lnTo>
                  <a:lnTo>
                    <a:pt x="398" y="2448"/>
                  </a:lnTo>
                  <a:lnTo>
                    <a:pt x="293" y="2469"/>
                  </a:lnTo>
                  <a:lnTo>
                    <a:pt x="209" y="2385"/>
                  </a:lnTo>
                  <a:lnTo>
                    <a:pt x="188" y="2448"/>
                  </a:lnTo>
                  <a:lnTo>
                    <a:pt x="168" y="2406"/>
                  </a:lnTo>
                  <a:lnTo>
                    <a:pt x="0" y="2490"/>
                  </a:lnTo>
                  <a:lnTo>
                    <a:pt x="21" y="2511"/>
                  </a:lnTo>
                  <a:lnTo>
                    <a:pt x="398" y="2511"/>
                  </a:lnTo>
                  <a:lnTo>
                    <a:pt x="272" y="2595"/>
                  </a:lnTo>
                  <a:lnTo>
                    <a:pt x="105" y="2657"/>
                  </a:lnTo>
                  <a:lnTo>
                    <a:pt x="63" y="2762"/>
                  </a:lnTo>
                  <a:lnTo>
                    <a:pt x="168" y="2762"/>
                  </a:lnTo>
                  <a:lnTo>
                    <a:pt x="188" y="2825"/>
                  </a:lnTo>
                  <a:lnTo>
                    <a:pt x="440" y="2762"/>
                  </a:lnTo>
                  <a:lnTo>
                    <a:pt x="440" y="2762"/>
                  </a:lnTo>
                  <a:lnTo>
                    <a:pt x="230" y="2888"/>
                  </a:lnTo>
                  <a:lnTo>
                    <a:pt x="168" y="2929"/>
                  </a:lnTo>
                  <a:lnTo>
                    <a:pt x="314" y="2929"/>
                  </a:lnTo>
                  <a:lnTo>
                    <a:pt x="502" y="2825"/>
                  </a:lnTo>
                  <a:lnTo>
                    <a:pt x="481" y="2908"/>
                  </a:lnTo>
                  <a:lnTo>
                    <a:pt x="314" y="2992"/>
                  </a:lnTo>
                  <a:lnTo>
                    <a:pt x="419" y="2992"/>
                  </a:lnTo>
                  <a:lnTo>
                    <a:pt x="398" y="3034"/>
                  </a:lnTo>
                  <a:lnTo>
                    <a:pt x="398" y="3034"/>
                  </a:lnTo>
                  <a:lnTo>
                    <a:pt x="523" y="3013"/>
                  </a:lnTo>
                  <a:lnTo>
                    <a:pt x="607" y="3076"/>
                  </a:lnTo>
                  <a:lnTo>
                    <a:pt x="795" y="3034"/>
                  </a:lnTo>
                  <a:lnTo>
                    <a:pt x="963" y="2992"/>
                  </a:lnTo>
                  <a:lnTo>
                    <a:pt x="1130" y="2888"/>
                  </a:lnTo>
                  <a:lnTo>
                    <a:pt x="1067" y="2783"/>
                  </a:lnTo>
                  <a:lnTo>
                    <a:pt x="1172" y="2783"/>
                  </a:lnTo>
                  <a:lnTo>
                    <a:pt x="1151" y="2867"/>
                  </a:lnTo>
                  <a:lnTo>
                    <a:pt x="1256" y="2867"/>
                  </a:lnTo>
                  <a:lnTo>
                    <a:pt x="1360" y="2720"/>
                  </a:lnTo>
                  <a:lnTo>
                    <a:pt x="1444" y="2762"/>
                  </a:lnTo>
                  <a:lnTo>
                    <a:pt x="1465" y="2657"/>
                  </a:lnTo>
                  <a:lnTo>
                    <a:pt x="1800" y="2595"/>
                  </a:lnTo>
                  <a:lnTo>
                    <a:pt x="1841" y="2511"/>
                  </a:lnTo>
                  <a:lnTo>
                    <a:pt x="1862" y="2616"/>
                  </a:lnTo>
                  <a:lnTo>
                    <a:pt x="1946" y="2553"/>
                  </a:lnTo>
                  <a:lnTo>
                    <a:pt x="2009" y="2574"/>
                  </a:lnTo>
                  <a:lnTo>
                    <a:pt x="2176" y="2574"/>
                  </a:lnTo>
                  <a:lnTo>
                    <a:pt x="2072" y="2406"/>
                  </a:lnTo>
                  <a:lnTo>
                    <a:pt x="2155" y="2385"/>
                  </a:lnTo>
                  <a:lnTo>
                    <a:pt x="2218" y="2281"/>
                  </a:lnTo>
                  <a:lnTo>
                    <a:pt x="2218" y="2176"/>
                  </a:lnTo>
                  <a:lnTo>
                    <a:pt x="2302" y="2072"/>
                  </a:lnTo>
                  <a:lnTo>
                    <a:pt x="2323" y="1967"/>
                  </a:lnTo>
                  <a:lnTo>
                    <a:pt x="2302" y="1716"/>
                  </a:lnTo>
                  <a:lnTo>
                    <a:pt x="2218" y="1674"/>
                  </a:lnTo>
                  <a:lnTo>
                    <a:pt x="2302" y="1632"/>
                  </a:lnTo>
                  <a:lnTo>
                    <a:pt x="2302" y="1507"/>
                  </a:lnTo>
                  <a:lnTo>
                    <a:pt x="2218" y="1402"/>
                  </a:lnTo>
                  <a:lnTo>
                    <a:pt x="2260" y="1256"/>
                  </a:lnTo>
                  <a:lnTo>
                    <a:pt x="2176" y="1214"/>
                  </a:lnTo>
                  <a:lnTo>
                    <a:pt x="2197" y="1130"/>
                  </a:lnTo>
                  <a:lnTo>
                    <a:pt x="2281" y="1151"/>
                  </a:lnTo>
                  <a:lnTo>
                    <a:pt x="2281" y="1151"/>
                  </a:lnTo>
                  <a:lnTo>
                    <a:pt x="2155" y="1088"/>
                  </a:lnTo>
                  <a:lnTo>
                    <a:pt x="2072" y="1046"/>
                  </a:lnTo>
                  <a:lnTo>
                    <a:pt x="1967" y="837"/>
                  </a:lnTo>
                  <a:lnTo>
                    <a:pt x="1800" y="732"/>
                  </a:lnTo>
                  <a:lnTo>
                    <a:pt x="1737" y="795"/>
                  </a:lnTo>
                  <a:lnTo>
                    <a:pt x="1695" y="942"/>
                  </a:lnTo>
                  <a:lnTo>
                    <a:pt x="1632" y="984"/>
                  </a:lnTo>
                  <a:lnTo>
                    <a:pt x="1360" y="732"/>
                  </a:lnTo>
                  <a:lnTo>
                    <a:pt x="1486" y="502"/>
                  </a:lnTo>
                  <a:lnTo>
                    <a:pt x="1632" y="481"/>
                  </a:lnTo>
                  <a:lnTo>
                    <a:pt x="1653" y="377"/>
                  </a:lnTo>
                  <a:lnTo>
                    <a:pt x="1737" y="356"/>
                  </a:lnTo>
                  <a:lnTo>
                    <a:pt x="1779" y="272"/>
                  </a:lnTo>
                  <a:lnTo>
                    <a:pt x="1737" y="293"/>
                  </a:lnTo>
                  <a:lnTo>
                    <a:pt x="1737" y="293"/>
                  </a:lnTo>
                  <a:lnTo>
                    <a:pt x="1841" y="188"/>
                  </a:lnTo>
                  <a:lnTo>
                    <a:pt x="1946" y="147"/>
                  </a:lnTo>
                  <a:lnTo>
                    <a:pt x="1841" y="84"/>
                  </a:lnTo>
                  <a:lnTo>
                    <a:pt x="17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3" name="Google Shape;1363;p34"/>
            <p:cNvGrpSpPr/>
            <p:nvPr/>
          </p:nvGrpSpPr>
          <p:grpSpPr>
            <a:xfrm>
              <a:off x="3697513" y="2707266"/>
              <a:ext cx="59549" cy="79733"/>
              <a:chOff x="3586375" y="2281300"/>
              <a:chExt cx="125025" cy="175275"/>
            </a:xfrm>
          </p:grpSpPr>
          <p:sp>
            <p:nvSpPr>
              <p:cNvPr id="1364" name="Google Shape;1364;p34"/>
              <p:cNvSpPr/>
              <p:nvPr/>
            </p:nvSpPr>
            <p:spPr>
              <a:xfrm>
                <a:off x="3609900" y="2281300"/>
                <a:ext cx="101500" cy="175275"/>
              </a:xfrm>
              <a:custGeom>
                <a:rect b="b" l="l" r="r" t="t"/>
                <a:pathLst>
                  <a:path extrusionOk="0" h="7011" w="4060">
                    <a:moveTo>
                      <a:pt x="1340" y="1"/>
                    </a:moveTo>
                    <a:lnTo>
                      <a:pt x="1277" y="63"/>
                    </a:lnTo>
                    <a:lnTo>
                      <a:pt x="1235" y="42"/>
                    </a:lnTo>
                    <a:lnTo>
                      <a:pt x="1110" y="84"/>
                    </a:lnTo>
                    <a:lnTo>
                      <a:pt x="1026" y="84"/>
                    </a:lnTo>
                    <a:lnTo>
                      <a:pt x="921" y="105"/>
                    </a:lnTo>
                    <a:lnTo>
                      <a:pt x="859" y="105"/>
                    </a:lnTo>
                    <a:lnTo>
                      <a:pt x="838" y="168"/>
                    </a:lnTo>
                    <a:lnTo>
                      <a:pt x="838" y="105"/>
                    </a:lnTo>
                    <a:lnTo>
                      <a:pt x="796" y="84"/>
                    </a:lnTo>
                    <a:lnTo>
                      <a:pt x="712" y="168"/>
                    </a:lnTo>
                    <a:lnTo>
                      <a:pt x="733" y="105"/>
                    </a:lnTo>
                    <a:lnTo>
                      <a:pt x="608" y="42"/>
                    </a:lnTo>
                    <a:lnTo>
                      <a:pt x="587" y="105"/>
                    </a:lnTo>
                    <a:lnTo>
                      <a:pt x="524" y="168"/>
                    </a:lnTo>
                    <a:lnTo>
                      <a:pt x="545" y="231"/>
                    </a:lnTo>
                    <a:lnTo>
                      <a:pt x="524" y="231"/>
                    </a:lnTo>
                    <a:lnTo>
                      <a:pt x="524" y="314"/>
                    </a:lnTo>
                    <a:lnTo>
                      <a:pt x="419" y="356"/>
                    </a:lnTo>
                    <a:lnTo>
                      <a:pt x="482" y="419"/>
                    </a:lnTo>
                    <a:lnTo>
                      <a:pt x="440" y="503"/>
                    </a:lnTo>
                    <a:lnTo>
                      <a:pt x="398" y="503"/>
                    </a:lnTo>
                    <a:lnTo>
                      <a:pt x="503" y="607"/>
                    </a:lnTo>
                    <a:lnTo>
                      <a:pt x="545" y="670"/>
                    </a:lnTo>
                    <a:lnTo>
                      <a:pt x="419" y="607"/>
                    </a:lnTo>
                    <a:lnTo>
                      <a:pt x="398" y="670"/>
                    </a:lnTo>
                    <a:lnTo>
                      <a:pt x="315" y="587"/>
                    </a:lnTo>
                    <a:lnTo>
                      <a:pt x="294" y="628"/>
                    </a:lnTo>
                    <a:lnTo>
                      <a:pt x="315" y="691"/>
                    </a:lnTo>
                    <a:lnTo>
                      <a:pt x="294" y="733"/>
                    </a:lnTo>
                    <a:lnTo>
                      <a:pt x="273" y="628"/>
                    </a:lnTo>
                    <a:lnTo>
                      <a:pt x="210" y="733"/>
                    </a:lnTo>
                    <a:lnTo>
                      <a:pt x="273" y="796"/>
                    </a:lnTo>
                    <a:lnTo>
                      <a:pt x="210" y="817"/>
                    </a:lnTo>
                    <a:lnTo>
                      <a:pt x="294" y="900"/>
                    </a:lnTo>
                    <a:lnTo>
                      <a:pt x="336" y="900"/>
                    </a:lnTo>
                    <a:lnTo>
                      <a:pt x="294" y="942"/>
                    </a:lnTo>
                    <a:lnTo>
                      <a:pt x="210" y="900"/>
                    </a:lnTo>
                    <a:lnTo>
                      <a:pt x="210" y="1026"/>
                    </a:lnTo>
                    <a:lnTo>
                      <a:pt x="210" y="1047"/>
                    </a:lnTo>
                    <a:lnTo>
                      <a:pt x="377" y="1026"/>
                    </a:lnTo>
                    <a:lnTo>
                      <a:pt x="273" y="1089"/>
                    </a:lnTo>
                    <a:lnTo>
                      <a:pt x="273" y="1110"/>
                    </a:lnTo>
                    <a:lnTo>
                      <a:pt x="294" y="1131"/>
                    </a:lnTo>
                    <a:lnTo>
                      <a:pt x="377" y="1110"/>
                    </a:lnTo>
                    <a:lnTo>
                      <a:pt x="336" y="1131"/>
                    </a:lnTo>
                    <a:lnTo>
                      <a:pt x="398" y="1151"/>
                    </a:lnTo>
                    <a:lnTo>
                      <a:pt x="398" y="1151"/>
                    </a:lnTo>
                    <a:lnTo>
                      <a:pt x="315" y="1131"/>
                    </a:lnTo>
                    <a:lnTo>
                      <a:pt x="294" y="1151"/>
                    </a:lnTo>
                    <a:lnTo>
                      <a:pt x="294" y="1214"/>
                    </a:lnTo>
                    <a:lnTo>
                      <a:pt x="315" y="1235"/>
                    </a:lnTo>
                    <a:lnTo>
                      <a:pt x="273" y="1256"/>
                    </a:lnTo>
                    <a:lnTo>
                      <a:pt x="231" y="1319"/>
                    </a:lnTo>
                    <a:lnTo>
                      <a:pt x="294" y="1319"/>
                    </a:lnTo>
                    <a:lnTo>
                      <a:pt x="294" y="1361"/>
                    </a:lnTo>
                    <a:lnTo>
                      <a:pt x="210" y="1340"/>
                    </a:lnTo>
                    <a:lnTo>
                      <a:pt x="189" y="1403"/>
                    </a:lnTo>
                    <a:lnTo>
                      <a:pt x="210" y="1444"/>
                    </a:lnTo>
                    <a:lnTo>
                      <a:pt x="189" y="1465"/>
                    </a:lnTo>
                    <a:lnTo>
                      <a:pt x="168" y="1528"/>
                    </a:lnTo>
                    <a:lnTo>
                      <a:pt x="63" y="1528"/>
                    </a:lnTo>
                    <a:lnTo>
                      <a:pt x="1" y="1549"/>
                    </a:lnTo>
                    <a:lnTo>
                      <a:pt x="63" y="1570"/>
                    </a:lnTo>
                    <a:lnTo>
                      <a:pt x="126" y="1570"/>
                    </a:lnTo>
                    <a:lnTo>
                      <a:pt x="189" y="1612"/>
                    </a:lnTo>
                    <a:lnTo>
                      <a:pt x="168" y="1633"/>
                    </a:lnTo>
                    <a:lnTo>
                      <a:pt x="105" y="1633"/>
                    </a:lnTo>
                    <a:lnTo>
                      <a:pt x="189" y="1716"/>
                    </a:lnTo>
                    <a:lnTo>
                      <a:pt x="210" y="1716"/>
                    </a:lnTo>
                    <a:lnTo>
                      <a:pt x="273" y="1737"/>
                    </a:lnTo>
                    <a:lnTo>
                      <a:pt x="503" y="1507"/>
                    </a:lnTo>
                    <a:lnTo>
                      <a:pt x="482" y="1570"/>
                    </a:lnTo>
                    <a:lnTo>
                      <a:pt x="503" y="1612"/>
                    </a:lnTo>
                    <a:lnTo>
                      <a:pt x="419" y="1633"/>
                    </a:lnTo>
                    <a:lnTo>
                      <a:pt x="377" y="1758"/>
                    </a:lnTo>
                    <a:lnTo>
                      <a:pt x="377" y="1779"/>
                    </a:lnTo>
                    <a:lnTo>
                      <a:pt x="315" y="1947"/>
                    </a:lnTo>
                    <a:lnTo>
                      <a:pt x="336" y="1947"/>
                    </a:lnTo>
                    <a:lnTo>
                      <a:pt x="294" y="2135"/>
                    </a:lnTo>
                    <a:lnTo>
                      <a:pt x="294" y="2239"/>
                    </a:lnTo>
                    <a:lnTo>
                      <a:pt x="231" y="2281"/>
                    </a:lnTo>
                    <a:lnTo>
                      <a:pt x="294" y="2323"/>
                    </a:lnTo>
                    <a:lnTo>
                      <a:pt x="315" y="2302"/>
                    </a:lnTo>
                    <a:lnTo>
                      <a:pt x="231" y="2449"/>
                    </a:lnTo>
                    <a:lnTo>
                      <a:pt x="231" y="2595"/>
                    </a:lnTo>
                    <a:lnTo>
                      <a:pt x="189" y="2658"/>
                    </a:lnTo>
                    <a:lnTo>
                      <a:pt x="189" y="2700"/>
                    </a:lnTo>
                    <a:lnTo>
                      <a:pt x="315" y="2700"/>
                    </a:lnTo>
                    <a:lnTo>
                      <a:pt x="294" y="2595"/>
                    </a:lnTo>
                    <a:lnTo>
                      <a:pt x="336" y="2491"/>
                    </a:lnTo>
                    <a:lnTo>
                      <a:pt x="336" y="2407"/>
                    </a:lnTo>
                    <a:lnTo>
                      <a:pt x="398" y="2323"/>
                    </a:lnTo>
                    <a:lnTo>
                      <a:pt x="336" y="2135"/>
                    </a:lnTo>
                    <a:lnTo>
                      <a:pt x="398" y="2135"/>
                    </a:lnTo>
                    <a:lnTo>
                      <a:pt x="545" y="1947"/>
                    </a:lnTo>
                    <a:lnTo>
                      <a:pt x="440" y="2135"/>
                    </a:lnTo>
                    <a:lnTo>
                      <a:pt x="419" y="2239"/>
                    </a:lnTo>
                    <a:lnTo>
                      <a:pt x="482" y="2260"/>
                    </a:lnTo>
                    <a:lnTo>
                      <a:pt x="482" y="2198"/>
                    </a:lnTo>
                    <a:lnTo>
                      <a:pt x="545" y="2135"/>
                    </a:lnTo>
                    <a:lnTo>
                      <a:pt x="587" y="2260"/>
                    </a:lnTo>
                    <a:lnTo>
                      <a:pt x="628" y="2135"/>
                    </a:lnTo>
                    <a:lnTo>
                      <a:pt x="628" y="2030"/>
                    </a:lnTo>
                    <a:lnTo>
                      <a:pt x="691" y="1988"/>
                    </a:lnTo>
                    <a:lnTo>
                      <a:pt x="649" y="2135"/>
                    </a:lnTo>
                    <a:lnTo>
                      <a:pt x="754" y="2198"/>
                    </a:lnTo>
                    <a:lnTo>
                      <a:pt x="649" y="2177"/>
                    </a:lnTo>
                    <a:lnTo>
                      <a:pt x="628" y="2323"/>
                    </a:lnTo>
                    <a:lnTo>
                      <a:pt x="649" y="2449"/>
                    </a:lnTo>
                    <a:lnTo>
                      <a:pt x="712" y="2470"/>
                    </a:lnTo>
                    <a:lnTo>
                      <a:pt x="754" y="2574"/>
                    </a:lnTo>
                    <a:lnTo>
                      <a:pt x="649" y="2658"/>
                    </a:lnTo>
                    <a:lnTo>
                      <a:pt x="587" y="2909"/>
                    </a:lnTo>
                    <a:lnTo>
                      <a:pt x="587" y="3014"/>
                    </a:lnTo>
                    <a:lnTo>
                      <a:pt x="503" y="2972"/>
                    </a:lnTo>
                    <a:lnTo>
                      <a:pt x="503" y="3097"/>
                    </a:lnTo>
                    <a:lnTo>
                      <a:pt x="628" y="3244"/>
                    </a:lnTo>
                    <a:lnTo>
                      <a:pt x="587" y="3097"/>
                    </a:lnTo>
                    <a:lnTo>
                      <a:pt x="649" y="3076"/>
                    </a:lnTo>
                    <a:lnTo>
                      <a:pt x="859" y="3223"/>
                    </a:lnTo>
                    <a:lnTo>
                      <a:pt x="859" y="3097"/>
                    </a:lnTo>
                    <a:lnTo>
                      <a:pt x="796" y="3035"/>
                    </a:lnTo>
                    <a:lnTo>
                      <a:pt x="838" y="3014"/>
                    </a:lnTo>
                    <a:lnTo>
                      <a:pt x="1005" y="3118"/>
                    </a:lnTo>
                    <a:lnTo>
                      <a:pt x="1131" y="3118"/>
                    </a:lnTo>
                    <a:lnTo>
                      <a:pt x="1131" y="3076"/>
                    </a:lnTo>
                    <a:lnTo>
                      <a:pt x="1235" y="3076"/>
                    </a:lnTo>
                    <a:lnTo>
                      <a:pt x="1256" y="2972"/>
                    </a:lnTo>
                    <a:lnTo>
                      <a:pt x="1549" y="2993"/>
                    </a:lnTo>
                    <a:lnTo>
                      <a:pt x="1361" y="3014"/>
                    </a:lnTo>
                    <a:lnTo>
                      <a:pt x="1235" y="3348"/>
                    </a:lnTo>
                    <a:lnTo>
                      <a:pt x="1382" y="3620"/>
                    </a:lnTo>
                    <a:lnTo>
                      <a:pt x="1444" y="3558"/>
                    </a:lnTo>
                    <a:lnTo>
                      <a:pt x="1444" y="3704"/>
                    </a:lnTo>
                    <a:lnTo>
                      <a:pt x="1549" y="3600"/>
                    </a:lnTo>
                    <a:lnTo>
                      <a:pt x="1654" y="3600"/>
                    </a:lnTo>
                    <a:lnTo>
                      <a:pt x="1633" y="3746"/>
                    </a:lnTo>
                    <a:lnTo>
                      <a:pt x="1654" y="3767"/>
                    </a:lnTo>
                    <a:lnTo>
                      <a:pt x="1549" y="3851"/>
                    </a:lnTo>
                    <a:lnTo>
                      <a:pt x="1570" y="4018"/>
                    </a:lnTo>
                    <a:lnTo>
                      <a:pt x="1528" y="4123"/>
                    </a:lnTo>
                    <a:lnTo>
                      <a:pt x="1570" y="4227"/>
                    </a:lnTo>
                    <a:lnTo>
                      <a:pt x="1654" y="4290"/>
                    </a:lnTo>
                    <a:lnTo>
                      <a:pt x="1737" y="4290"/>
                    </a:lnTo>
                    <a:lnTo>
                      <a:pt x="1675" y="4332"/>
                    </a:lnTo>
                    <a:lnTo>
                      <a:pt x="1591" y="4332"/>
                    </a:lnTo>
                    <a:lnTo>
                      <a:pt x="1549" y="4248"/>
                    </a:lnTo>
                    <a:lnTo>
                      <a:pt x="1465" y="4269"/>
                    </a:lnTo>
                    <a:lnTo>
                      <a:pt x="1528" y="4353"/>
                    </a:lnTo>
                    <a:lnTo>
                      <a:pt x="1591" y="4395"/>
                    </a:lnTo>
                    <a:lnTo>
                      <a:pt x="1486" y="4374"/>
                    </a:lnTo>
                    <a:lnTo>
                      <a:pt x="1424" y="4290"/>
                    </a:lnTo>
                    <a:lnTo>
                      <a:pt x="1235" y="4353"/>
                    </a:lnTo>
                    <a:lnTo>
                      <a:pt x="1152" y="4353"/>
                    </a:lnTo>
                    <a:lnTo>
                      <a:pt x="963" y="4436"/>
                    </a:lnTo>
                    <a:lnTo>
                      <a:pt x="859" y="4583"/>
                    </a:lnTo>
                    <a:lnTo>
                      <a:pt x="733" y="4667"/>
                    </a:lnTo>
                    <a:lnTo>
                      <a:pt x="691" y="4750"/>
                    </a:lnTo>
                    <a:lnTo>
                      <a:pt x="817" y="4750"/>
                    </a:lnTo>
                    <a:lnTo>
                      <a:pt x="817" y="4688"/>
                    </a:lnTo>
                    <a:lnTo>
                      <a:pt x="1026" y="4646"/>
                    </a:lnTo>
                    <a:lnTo>
                      <a:pt x="1005" y="4750"/>
                    </a:lnTo>
                    <a:lnTo>
                      <a:pt x="1068" y="4813"/>
                    </a:lnTo>
                    <a:lnTo>
                      <a:pt x="1005" y="4876"/>
                    </a:lnTo>
                    <a:lnTo>
                      <a:pt x="1026" y="4960"/>
                    </a:lnTo>
                    <a:lnTo>
                      <a:pt x="1068" y="4960"/>
                    </a:lnTo>
                    <a:lnTo>
                      <a:pt x="942" y="5190"/>
                    </a:lnTo>
                    <a:lnTo>
                      <a:pt x="859" y="5232"/>
                    </a:lnTo>
                    <a:lnTo>
                      <a:pt x="754" y="5294"/>
                    </a:lnTo>
                    <a:lnTo>
                      <a:pt x="733" y="5294"/>
                    </a:lnTo>
                    <a:lnTo>
                      <a:pt x="608" y="5378"/>
                    </a:lnTo>
                    <a:lnTo>
                      <a:pt x="524" y="5378"/>
                    </a:lnTo>
                    <a:lnTo>
                      <a:pt x="398" y="5483"/>
                    </a:lnTo>
                    <a:lnTo>
                      <a:pt x="503" y="5483"/>
                    </a:lnTo>
                    <a:lnTo>
                      <a:pt x="503" y="5545"/>
                    </a:lnTo>
                    <a:lnTo>
                      <a:pt x="419" y="5608"/>
                    </a:lnTo>
                    <a:lnTo>
                      <a:pt x="545" y="5629"/>
                    </a:lnTo>
                    <a:lnTo>
                      <a:pt x="524" y="5650"/>
                    </a:lnTo>
                    <a:lnTo>
                      <a:pt x="587" y="5692"/>
                    </a:lnTo>
                    <a:lnTo>
                      <a:pt x="649" y="5650"/>
                    </a:lnTo>
                    <a:lnTo>
                      <a:pt x="754" y="5608"/>
                    </a:lnTo>
                    <a:lnTo>
                      <a:pt x="900" y="5545"/>
                    </a:lnTo>
                    <a:lnTo>
                      <a:pt x="921" y="5629"/>
                    </a:lnTo>
                    <a:lnTo>
                      <a:pt x="1026" y="5650"/>
                    </a:lnTo>
                    <a:lnTo>
                      <a:pt x="942" y="5692"/>
                    </a:lnTo>
                    <a:lnTo>
                      <a:pt x="921" y="5734"/>
                    </a:lnTo>
                    <a:lnTo>
                      <a:pt x="1068" y="5734"/>
                    </a:lnTo>
                    <a:lnTo>
                      <a:pt x="1068" y="5713"/>
                    </a:lnTo>
                    <a:lnTo>
                      <a:pt x="1152" y="5692"/>
                    </a:lnTo>
                    <a:lnTo>
                      <a:pt x="1256" y="5796"/>
                    </a:lnTo>
                    <a:lnTo>
                      <a:pt x="1319" y="5859"/>
                    </a:lnTo>
                    <a:lnTo>
                      <a:pt x="1486" y="5859"/>
                    </a:lnTo>
                    <a:lnTo>
                      <a:pt x="1549" y="5796"/>
                    </a:lnTo>
                    <a:lnTo>
                      <a:pt x="1633" y="5755"/>
                    </a:lnTo>
                    <a:lnTo>
                      <a:pt x="1758" y="5713"/>
                    </a:lnTo>
                    <a:lnTo>
                      <a:pt x="1800" y="5650"/>
                    </a:lnTo>
                    <a:lnTo>
                      <a:pt x="1905" y="5608"/>
                    </a:lnTo>
                    <a:lnTo>
                      <a:pt x="1758" y="5755"/>
                    </a:lnTo>
                    <a:lnTo>
                      <a:pt x="1633" y="5901"/>
                    </a:lnTo>
                    <a:lnTo>
                      <a:pt x="1633" y="6048"/>
                    </a:lnTo>
                    <a:lnTo>
                      <a:pt x="1528" y="6048"/>
                    </a:lnTo>
                    <a:lnTo>
                      <a:pt x="1444" y="6068"/>
                    </a:lnTo>
                    <a:lnTo>
                      <a:pt x="1361" y="6027"/>
                    </a:lnTo>
                    <a:lnTo>
                      <a:pt x="1131" y="6006"/>
                    </a:lnTo>
                    <a:lnTo>
                      <a:pt x="963" y="6048"/>
                    </a:lnTo>
                    <a:lnTo>
                      <a:pt x="963" y="6131"/>
                    </a:lnTo>
                    <a:lnTo>
                      <a:pt x="900" y="6215"/>
                    </a:lnTo>
                    <a:lnTo>
                      <a:pt x="796" y="6215"/>
                    </a:lnTo>
                    <a:lnTo>
                      <a:pt x="796" y="6382"/>
                    </a:lnTo>
                    <a:lnTo>
                      <a:pt x="691" y="6487"/>
                    </a:lnTo>
                    <a:lnTo>
                      <a:pt x="649" y="6550"/>
                    </a:lnTo>
                    <a:lnTo>
                      <a:pt x="545" y="6550"/>
                    </a:lnTo>
                    <a:lnTo>
                      <a:pt x="524" y="6675"/>
                    </a:lnTo>
                    <a:lnTo>
                      <a:pt x="482" y="6675"/>
                    </a:lnTo>
                    <a:lnTo>
                      <a:pt x="440" y="6738"/>
                    </a:lnTo>
                    <a:lnTo>
                      <a:pt x="315" y="6843"/>
                    </a:lnTo>
                    <a:lnTo>
                      <a:pt x="231" y="6801"/>
                    </a:lnTo>
                    <a:lnTo>
                      <a:pt x="168" y="6864"/>
                    </a:lnTo>
                    <a:lnTo>
                      <a:pt x="168" y="6968"/>
                    </a:lnTo>
                    <a:lnTo>
                      <a:pt x="273" y="6968"/>
                    </a:lnTo>
                    <a:lnTo>
                      <a:pt x="273" y="6885"/>
                    </a:lnTo>
                    <a:lnTo>
                      <a:pt x="377" y="6905"/>
                    </a:lnTo>
                    <a:lnTo>
                      <a:pt x="419" y="7010"/>
                    </a:lnTo>
                    <a:lnTo>
                      <a:pt x="503" y="6968"/>
                    </a:lnTo>
                    <a:lnTo>
                      <a:pt x="482" y="6905"/>
                    </a:lnTo>
                    <a:lnTo>
                      <a:pt x="524" y="6843"/>
                    </a:lnTo>
                    <a:lnTo>
                      <a:pt x="545" y="6864"/>
                    </a:lnTo>
                    <a:lnTo>
                      <a:pt x="628" y="6801"/>
                    </a:lnTo>
                    <a:lnTo>
                      <a:pt x="649" y="6801"/>
                    </a:lnTo>
                    <a:lnTo>
                      <a:pt x="712" y="6696"/>
                    </a:lnTo>
                    <a:lnTo>
                      <a:pt x="817" y="6759"/>
                    </a:lnTo>
                    <a:lnTo>
                      <a:pt x="900" y="6696"/>
                    </a:lnTo>
                    <a:lnTo>
                      <a:pt x="963" y="6738"/>
                    </a:lnTo>
                    <a:lnTo>
                      <a:pt x="1005" y="6696"/>
                    </a:lnTo>
                    <a:lnTo>
                      <a:pt x="1047" y="6759"/>
                    </a:lnTo>
                    <a:lnTo>
                      <a:pt x="1110" y="6759"/>
                    </a:lnTo>
                    <a:lnTo>
                      <a:pt x="1172" y="6801"/>
                    </a:lnTo>
                    <a:lnTo>
                      <a:pt x="1277" y="6801"/>
                    </a:lnTo>
                    <a:lnTo>
                      <a:pt x="1256" y="6759"/>
                    </a:lnTo>
                    <a:lnTo>
                      <a:pt x="1340" y="6738"/>
                    </a:lnTo>
                    <a:lnTo>
                      <a:pt x="1361" y="6654"/>
                    </a:lnTo>
                    <a:lnTo>
                      <a:pt x="1340" y="6571"/>
                    </a:lnTo>
                    <a:lnTo>
                      <a:pt x="1382" y="6487"/>
                    </a:lnTo>
                    <a:lnTo>
                      <a:pt x="1444" y="6487"/>
                    </a:lnTo>
                    <a:lnTo>
                      <a:pt x="1465" y="6445"/>
                    </a:lnTo>
                    <a:lnTo>
                      <a:pt x="1675" y="6424"/>
                    </a:lnTo>
                    <a:lnTo>
                      <a:pt x="1779" y="6424"/>
                    </a:lnTo>
                    <a:lnTo>
                      <a:pt x="1905" y="6487"/>
                    </a:lnTo>
                    <a:lnTo>
                      <a:pt x="2093" y="6487"/>
                    </a:lnTo>
                    <a:lnTo>
                      <a:pt x="2177" y="6529"/>
                    </a:lnTo>
                    <a:lnTo>
                      <a:pt x="2198" y="6445"/>
                    </a:lnTo>
                    <a:lnTo>
                      <a:pt x="2323" y="6361"/>
                    </a:lnTo>
                    <a:lnTo>
                      <a:pt x="2407" y="6382"/>
                    </a:lnTo>
                    <a:lnTo>
                      <a:pt x="2512" y="6320"/>
                    </a:lnTo>
                    <a:lnTo>
                      <a:pt x="2616" y="6340"/>
                    </a:lnTo>
                    <a:lnTo>
                      <a:pt x="2637" y="6320"/>
                    </a:lnTo>
                    <a:lnTo>
                      <a:pt x="2721" y="6278"/>
                    </a:lnTo>
                    <a:lnTo>
                      <a:pt x="2721" y="6320"/>
                    </a:lnTo>
                    <a:lnTo>
                      <a:pt x="2804" y="6361"/>
                    </a:lnTo>
                    <a:lnTo>
                      <a:pt x="2888" y="6320"/>
                    </a:lnTo>
                    <a:lnTo>
                      <a:pt x="3056" y="6320"/>
                    </a:lnTo>
                    <a:lnTo>
                      <a:pt x="3202" y="6278"/>
                    </a:lnTo>
                    <a:lnTo>
                      <a:pt x="3307" y="6320"/>
                    </a:lnTo>
                    <a:lnTo>
                      <a:pt x="3349" y="6340"/>
                    </a:lnTo>
                    <a:lnTo>
                      <a:pt x="3453" y="6257"/>
                    </a:lnTo>
                    <a:lnTo>
                      <a:pt x="3537" y="6236"/>
                    </a:lnTo>
                    <a:lnTo>
                      <a:pt x="3621" y="6152"/>
                    </a:lnTo>
                    <a:lnTo>
                      <a:pt x="3683" y="6152"/>
                    </a:lnTo>
                    <a:lnTo>
                      <a:pt x="3746" y="6173"/>
                    </a:lnTo>
                    <a:lnTo>
                      <a:pt x="3725" y="6110"/>
                    </a:lnTo>
                    <a:lnTo>
                      <a:pt x="3851" y="6027"/>
                    </a:lnTo>
                    <a:lnTo>
                      <a:pt x="3955" y="6006"/>
                    </a:lnTo>
                    <a:lnTo>
                      <a:pt x="3955" y="5922"/>
                    </a:lnTo>
                    <a:lnTo>
                      <a:pt x="3934" y="5859"/>
                    </a:lnTo>
                    <a:lnTo>
                      <a:pt x="3955" y="5796"/>
                    </a:lnTo>
                    <a:lnTo>
                      <a:pt x="3788" y="5796"/>
                    </a:lnTo>
                    <a:lnTo>
                      <a:pt x="3683" y="5838"/>
                    </a:lnTo>
                    <a:lnTo>
                      <a:pt x="3641" y="5838"/>
                    </a:lnTo>
                    <a:lnTo>
                      <a:pt x="3537" y="5817"/>
                    </a:lnTo>
                    <a:lnTo>
                      <a:pt x="3474" y="5796"/>
                    </a:lnTo>
                    <a:lnTo>
                      <a:pt x="3537" y="5755"/>
                    </a:lnTo>
                    <a:lnTo>
                      <a:pt x="3558" y="5755"/>
                    </a:lnTo>
                    <a:lnTo>
                      <a:pt x="3558" y="5734"/>
                    </a:lnTo>
                    <a:lnTo>
                      <a:pt x="3474" y="5713"/>
                    </a:lnTo>
                    <a:lnTo>
                      <a:pt x="3411" y="5734"/>
                    </a:lnTo>
                    <a:lnTo>
                      <a:pt x="3516" y="5650"/>
                    </a:lnTo>
                    <a:lnTo>
                      <a:pt x="3579" y="5692"/>
                    </a:lnTo>
                    <a:lnTo>
                      <a:pt x="3662" y="5629"/>
                    </a:lnTo>
                    <a:lnTo>
                      <a:pt x="3641" y="5545"/>
                    </a:lnTo>
                    <a:lnTo>
                      <a:pt x="3558" y="5545"/>
                    </a:lnTo>
                    <a:lnTo>
                      <a:pt x="3621" y="5504"/>
                    </a:lnTo>
                    <a:lnTo>
                      <a:pt x="3662" y="5441"/>
                    </a:lnTo>
                    <a:lnTo>
                      <a:pt x="3725" y="5504"/>
                    </a:lnTo>
                    <a:lnTo>
                      <a:pt x="3788" y="5441"/>
                    </a:lnTo>
                    <a:lnTo>
                      <a:pt x="3851" y="5399"/>
                    </a:lnTo>
                    <a:lnTo>
                      <a:pt x="3788" y="5378"/>
                    </a:lnTo>
                    <a:lnTo>
                      <a:pt x="3830" y="5336"/>
                    </a:lnTo>
                    <a:lnTo>
                      <a:pt x="3725" y="5336"/>
                    </a:lnTo>
                    <a:lnTo>
                      <a:pt x="3767" y="5273"/>
                    </a:lnTo>
                    <a:lnTo>
                      <a:pt x="3830" y="5294"/>
                    </a:lnTo>
                    <a:lnTo>
                      <a:pt x="3851" y="5315"/>
                    </a:lnTo>
                    <a:lnTo>
                      <a:pt x="3893" y="5232"/>
                    </a:lnTo>
                    <a:lnTo>
                      <a:pt x="3976" y="5211"/>
                    </a:lnTo>
                    <a:lnTo>
                      <a:pt x="3976" y="5064"/>
                    </a:lnTo>
                    <a:lnTo>
                      <a:pt x="4060" y="4897"/>
                    </a:lnTo>
                    <a:lnTo>
                      <a:pt x="3997" y="4813"/>
                    </a:lnTo>
                    <a:lnTo>
                      <a:pt x="3976" y="4688"/>
                    </a:lnTo>
                    <a:lnTo>
                      <a:pt x="3767" y="4541"/>
                    </a:lnTo>
                    <a:lnTo>
                      <a:pt x="3349" y="4541"/>
                    </a:lnTo>
                    <a:lnTo>
                      <a:pt x="3328" y="4667"/>
                    </a:lnTo>
                    <a:lnTo>
                      <a:pt x="3307" y="4708"/>
                    </a:lnTo>
                    <a:lnTo>
                      <a:pt x="3202" y="4646"/>
                    </a:lnTo>
                    <a:lnTo>
                      <a:pt x="3097" y="4604"/>
                    </a:lnTo>
                    <a:lnTo>
                      <a:pt x="3265" y="4436"/>
                    </a:lnTo>
                    <a:lnTo>
                      <a:pt x="3265" y="4332"/>
                    </a:lnTo>
                    <a:lnTo>
                      <a:pt x="3139" y="4123"/>
                    </a:lnTo>
                    <a:lnTo>
                      <a:pt x="3097" y="4123"/>
                    </a:lnTo>
                    <a:lnTo>
                      <a:pt x="2951" y="4039"/>
                    </a:lnTo>
                    <a:lnTo>
                      <a:pt x="2909" y="3955"/>
                    </a:lnTo>
                    <a:lnTo>
                      <a:pt x="2846" y="3976"/>
                    </a:lnTo>
                    <a:lnTo>
                      <a:pt x="2825" y="3976"/>
                    </a:lnTo>
                    <a:lnTo>
                      <a:pt x="2742" y="3955"/>
                    </a:lnTo>
                    <a:lnTo>
                      <a:pt x="2825" y="3955"/>
                    </a:lnTo>
                    <a:lnTo>
                      <a:pt x="2930" y="3934"/>
                    </a:lnTo>
                    <a:lnTo>
                      <a:pt x="2993" y="3955"/>
                    </a:lnTo>
                    <a:lnTo>
                      <a:pt x="3014" y="4018"/>
                    </a:lnTo>
                    <a:lnTo>
                      <a:pt x="3139" y="4018"/>
                    </a:lnTo>
                    <a:lnTo>
                      <a:pt x="2993" y="3830"/>
                    </a:lnTo>
                    <a:lnTo>
                      <a:pt x="2909" y="3725"/>
                    </a:lnTo>
                    <a:lnTo>
                      <a:pt x="2951" y="3641"/>
                    </a:lnTo>
                    <a:lnTo>
                      <a:pt x="2993" y="3641"/>
                    </a:lnTo>
                    <a:lnTo>
                      <a:pt x="2909" y="3600"/>
                    </a:lnTo>
                    <a:lnTo>
                      <a:pt x="2888" y="3537"/>
                    </a:lnTo>
                    <a:lnTo>
                      <a:pt x="2846" y="3537"/>
                    </a:lnTo>
                    <a:lnTo>
                      <a:pt x="2784" y="3348"/>
                    </a:lnTo>
                    <a:lnTo>
                      <a:pt x="2616" y="3307"/>
                    </a:lnTo>
                    <a:lnTo>
                      <a:pt x="2428" y="3244"/>
                    </a:lnTo>
                    <a:lnTo>
                      <a:pt x="2428" y="3181"/>
                    </a:lnTo>
                    <a:lnTo>
                      <a:pt x="2386" y="3139"/>
                    </a:lnTo>
                    <a:lnTo>
                      <a:pt x="2323" y="2930"/>
                    </a:lnTo>
                    <a:lnTo>
                      <a:pt x="2260" y="2825"/>
                    </a:lnTo>
                    <a:lnTo>
                      <a:pt x="2198" y="2574"/>
                    </a:lnTo>
                    <a:lnTo>
                      <a:pt x="2156" y="2470"/>
                    </a:lnTo>
                    <a:lnTo>
                      <a:pt x="2093" y="2470"/>
                    </a:lnTo>
                    <a:lnTo>
                      <a:pt x="1947" y="2239"/>
                    </a:lnTo>
                    <a:lnTo>
                      <a:pt x="1842" y="2198"/>
                    </a:lnTo>
                    <a:lnTo>
                      <a:pt x="1758" y="2156"/>
                    </a:lnTo>
                    <a:lnTo>
                      <a:pt x="1654" y="2093"/>
                    </a:lnTo>
                    <a:lnTo>
                      <a:pt x="1591" y="2156"/>
                    </a:lnTo>
                    <a:lnTo>
                      <a:pt x="1486" y="2198"/>
                    </a:lnTo>
                    <a:lnTo>
                      <a:pt x="1361" y="2177"/>
                    </a:lnTo>
                    <a:lnTo>
                      <a:pt x="1277" y="2177"/>
                    </a:lnTo>
                    <a:lnTo>
                      <a:pt x="1172" y="2156"/>
                    </a:lnTo>
                    <a:lnTo>
                      <a:pt x="1152" y="2072"/>
                    </a:lnTo>
                    <a:lnTo>
                      <a:pt x="1152" y="2072"/>
                    </a:lnTo>
                    <a:lnTo>
                      <a:pt x="1214" y="2093"/>
                    </a:lnTo>
                    <a:lnTo>
                      <a:pt x="1340" y="2135"/>
                    </a:lnTo>
                    <a:lnTo>
                      <a:pt x="1465" y="2093"/>
                    </a:lnTo>
                    <a:lnTo>
                      <a:pt x="1486" y="1988"/>
                    </a:lnTo>
                    <a:lnTo>
                      <a:pt x="1591" y="1988"/>
                    </a:lnTo>
                    <a:lnTo>
                      <a:pt x="1696" y="1926"/>
                    </a:lnTo>
                    <a:lnTo>
                      <a:pt x="1591" y="1884"/>
                    </a:lnTo>
                    <a:lnTo>
                      <a:pt x="1591" y="1800"/>
                    </a:lnTo>
                    <a:lnTo>
                      <a:pt x="1549" y="1779"/>
                    </a:lnTo>
                    <a:lnTo>
                      <a:pt x="1424" y="1863"/>
                    </a:lnTo>
                    <a:lnTo>
                      <a:pt x="1382" y="1842"/>
                    </a:lnTo>
                    <a:lnTo>
                      <a:pt x="1486" y="1758"/>
                    </a:lnTo>
                    <a:lnTo>
                      <a:pt x="1633" y="1758"/>
                    </a:lnTo>
                    <a:lnTo>
                      <a:pt x="1696" y="1716"/>
                    </a:lnTo>
                    <a:lnTo>
                      <a:pt x="1696" y="1633"/>
                    </a:lnTo>
                    <a:lnTo>
                      <a:pt x="1758" y="1612"/>
                    </a:lnTo>
                    <a:lnTo>
                      <a:pt x="1842" y="1444"/>
                    </a:lnTo>
                    <a:lnTo>
                      <a:pt x="1884" y="1403"/>
                    </a:lnTo>
                    <a:lnTo>
                      <a:pt x="1884" y="1340"/>
                    </a:lnTo>
                    <a:lnTo>
                      <a:pt x="1947" y="1235"/>
                    </a:lnTo>
                    <a:lnTo>
                      <a:pt x="1905" y="1214"/>
                    </a:lnTo>
                    <a:lnTo>
                      <a:pt x="1968" y="1047"/>
                    </a:lnTo>
                    <a:lnTo>
                      <a:pt x="2072" y="984"/>
                    </a:lnTo>
                    <a:lnTo>
                      <a:pt x="2072" y="900"/>
                    </a:lnTo>
                    <a:lnTo>
                      <a:pt x="1905" y="754"/>
                    </a:lnTo>
                    <a:lnTo>
                      <a:pt x="1884" y="796"/>
                    </a:lnTo>
                    <a:lnTo>
                      <a:pt x="1675" y="796"/>
                    </a:lnTo>
                    <a:lnTo>
                      <a:pt x="1528" y="754"/>
                    </a:lnTo>
                    <a:lnTo>
                      <a:pt x="1486" y="817"/>
                    </a:lnTo>
                    <a:lnTo>
                      <a:pt x="1424" y="817"/>
                    </a:lnTo>
                    <a:lnTo>
                      <a:pt x="1340" y="754"/>
                    </a:lnTo>
                    <a:lnTo>
                      <a:pt x="1256" y="796"/>
                    </a:lnTo>
                    <a:lnTo>
                      <a:pt x="1256" y="817"/>
                    </a:lnTo>
                    <a:lnTo>
                      <a:pt x="1172" y="838"/>
                    </a:lnTo>
                    <a:lnTo>
                      <a:pt x="1068" y="900"/>
                    </a:lnTo>
                    <a:lnTo>
                      <a:pt x="1047" y="900"/>
                    </a:lnTo>
                    <a:lnTo>
                      <a:pt x="963" y="942"/>
                    </a:lnTo>
                    <a:lnTo>
                      <a:pt x="942" y="921"/>
                    </a:lnTo>
                    <a:lnTo>
                      <a:pt x="1047" y="817"/>
                    </a:lnTo>
                    <a:lnTo>
                      <a:pt x="1131" y="691"/>
                    </a:lnTo>
                    <a:lnTo>
                      <a:pt x="1131" y="691"/>
                    </a:lnTo>
                    <a:lnTo>
                      <a:pt x="1068" y="712"/>
                    </a:lnTo>
                    <a:lnTo>
                      <a:pt x="963" y="691"/>
                    </a:lnTo>
                    <a:lnTo>
                      <a:pt x="1026" y="670"/>
                    </a:lnTo>
                    <a:lnTo>
                      <a:pt x="1047" y="587"/>
                    </a:lnTo>
                    <a:lnTo>
                      <a:pt x="1277" y="419"/>
                    </a:lnTo>
                    <a:lnTo>
                      <a:pt x="1340" y="294"/>
                    </a:lnTo>
                    <a:lnTo>
                      <a:pt x="1424" y="273"/>
                    </a:lnTo>
                    <a:lnTo>
                      <a:pt x="1444" y="168"/>
                    </a:lnTo>
                    <a:lnTo>
                      <a:pt x="1424" y="147"/>
                    </a:lnTo>
                    <a:lnTo>
                      <a:pt x="1465" y="63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4"/>
              <p:cNvSpPr/>
              <p:nvPr/>
            </p:nvSpPr>
            <p:spPr>
              <a:xfrm>
                <a:off x="3586375" y="2350350"/>
                <a:ext cx="31925" cy="25125"/>
              </a:xfrm>
              <a:custGeom>
                <a:rect b="b" l="l" r="r" t="t"/>
                <a:pathLst>
                  <a:path extrusionOk="0" h="1005" w="1277">
                    <a:moveTo>
                      <a:pt x="732" y="1"/>
                    </a:moveTo>
                    <a:lnTo>
                      <a:pt x="628" y="63"/>
                    </a:lnTo>
                    <a:lnTo>
                      <a:pt x="544" y="63"/>
                    </a:lnTo>
                    <a:lnTo>
                      <a:pt x="523" y="126"/>
                    </a:lnTo>
                    <a:lnTo>
                      <a:pt x="419" y="126"/>
                    </a:lnTo>
                    <a:lnTo>
                      <a:pt x="377" y="210"/>
                    </a:lnTo>
                    <a:lnTo>
                      <a:pt x="293" y="231"/>
                    </a:lnTo>
                    <a:lnTo>
                      <a:pt x="272" y="335"/>
                    </a:lnTo>
                    <a:lnTo>
                      <a:pt x="126" y="356"/>
                    </a:lnTo>
                    <a:lnTo>
                      <a:pt x="0" y="586"/>
                    </a:lnTo>
                    <a:lnTo>
                      <a:pt x="272" y="838"/>
                    </a:lnTo>
                    <a:lnTo>
                      <a:pt x="335" y="796"/>
                    </a:lnTo>
                    <a:lnTo>
                      <a:pt x="377" y="649"/>
                    </a:lnTo>
                    <a:lnTo>
                      <a:pt x="440" y="586"/>
                    </a:lnTo>
                    <a:lnTo>
                      <a:pt x="607" y="691"/>
                    </a:lnTo>
                    <a:lnTo>
                      <a:pt x="712" y="900"/>
                    </a:lnTo>
                    <a:lnTo>
                      <a:pt x="795" y="942"/>
                    </a:lnTo>
                    <a:lnTo>
                      <a:pt x="921" y="1005"/>
                    </a:lnTo>
                    <a:lnTo>
                      <a:pt x="942" y="1005"/>
                    </a:lnTo>
                    <a:lnTo>
                      <a:pt x="942" y="942"/>
                    </a:lnTo>
                    <a:lnTo>
                      <a:pt x="1004" y="942"/>
                    </a:lnTo>
                    <a:lnTo>
                      <a:pt x="1067" y="858"/>
                    </a:lnTo>
                    <a:lnTo>
                      <a:pt x="1067" y="775"/>
                    </a:lnTo>
                    <a:lnTo>
                      <a:pt x="1214" y="796"/>
                    </a:lnTo>
                    <a:lnTo>
                      <a:pt x="1235" y="691"/>
                    </a:lnTo>
                    <a:lnTo>
                      <a:pt x="1151" y="691"/>
                    </a:lnTo>
                    <a:lnTo>
                      <a:pt x="1172" y="586"/>
                    </a:lnTo>
                    <a:lnTo>
                      <a:pt x="1151" y="545"/>
                    </a:lnTo>
                    <a:lnTo>
                      <a:pt x="1214" y="524"/>
                    </a:lnTo>
                    <a:lnTo>
                      <a:pt x="1277" y="733"/>
                    </a:lnTo>
                    <a:lnTo>
                      <a:pt x="1235" y="461"/>
                    </a:lnTo>
                    <a:lnTo>
                      <a:pt x="1109" y="461"/>
                    </a:lnTo>
                    <a:lnTo>
                      <a:pt x="1172" y="419"/>
                    </a:lnTo>
                    <a:lnTo>
                      <a:pt x="1004" y="147"/>
                    </a:lnTo>
                    <a:lnTo>
                      <a:pt x="1004" y="42"/>
                    </a:lnTo>
                    <a:lnTo>
                      <a:pt x="921" y="21"/>
                    </a:lnTo>
                    <a:lnTo>
                      <a:pt x="73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66" name="Google Shape;1366;p34"/>
            <p:cNvSpPr/>
            <p:nvPr/>
          </p:nvSpPr>
          <p:spPr>
            <a:xfrm>
              <a:off x="4037841" y="3224817"/>
              <a:ext cx="52333" cy="93527"/>
            </a:xfrm>
            <a:custGeom>
              <a:rect b="b" l="l" r="r" t="t"/>
              <a:pathLst>
                <a:path extrusionOk="0" h="8224" w="4395">
                  <a:moveTo>
                    <a:pt x="3914" y="1"/>
                  </a:moveTo>
                  <a:lnTo>
                    <a:pt x="3746" y="168"/>
                  </a:lnTo>
                  <a:lnTo>
                    <a:pt x="3809" y="252"/>
                  </a:lnTo>
                  <a:lnTo>
                    <a:pt x="3704" y="293"/>
                  </a:lnTo>
                  <a:lnTo>
                    <a:pt x="3600" y="252"/>
                  </a:lnTo>
                  <a:lnTo>
                    <a:pt x="3537" y="252"/>
                  </a:lnTo>
                  <a:lnTo>
                    <a:pt x="3621" y="377"/>
                  </a:lnTo>
                  <a:lnTo>
                    <a:pt x="3621" y="419"/>
                  </a:lnTo>
                  <a:lnTo>
                    <a:pt x="3704" y="503"/>
                  </a:lnTo>
                  <a:lnTo>
                    <a:pt x="3704" y="524"/>
                  </a:lnTo>
                  <a:lnTo>
                    <a:pt x="3600" y="670"/>
                  </a:lnTo>
                  <a:lnTo>
                    <a:pt x="3600" y="817"/>
                  </a:lnTo>
                  <a:lnTo>
                    <a:pt x="3516" y="921"/>
                  </a:lnTo>
                  <a:lnTo>
                    <a:pt x="3432" y="900"/>
                  </a:lnTo>
                  <a:lnTo>
                    <a:pt x="3328" y="1026"/>
                  </a:lnTo>
                  <a:lnTo>
                    <a:pt x="3328" y="1109"/>
                  </a:lnTo>
                  <a:lnTo>
                    <a:pt x="3244" y="1151"/>
                  </a:lnTo>
                  <a:lnTo>
                    <a:pt x="3181" y="1130"/>
                  </a:lnTo>
                  <a:lnTo>
                    <a:pt x="3181" y="1005"/>
                  </a:lnTo>
                  <a:lnTo>
                    <a:pt x="3118" y="984"/>
                  </a:lnTo>
                  <a:lnTo>
                    <a:pt x="3035" y="1047"/>
                  </a:lnTo>
                  <a:lnTo>
                    <a:pt x="3035" y="1193"/>
                  </a:lnTo>
                  <a:lnTo>
                    <a:pt x="3139" y="1298"/>
                  </a:lnTo>
                  <a:lnTo>
                    <a:pt x="3181" y="1340"/>
                  </a:lnTo>
                  <a:lnTo>
                    <a:pt x="3139" y="1402"/>
                  </a:lnTo>
                  <a:lnTo>
                    <a:pt x="3077" y="1361"/>
                  </a:lnTo>
                  <a:lnTo>
                    <a:pt x="2930" y="1402"/>
                  </a:lnTo>
                  <a:lnTo>
                    <a:pt x="2993" y="1507"/>
                  </a:lnTo>
                  <a:lnTo>
                    <a:pt x="3098" y="1549"/>
                  </a:lnTo>
                  <a:lnTo>
                    <a:pt x="3098" y="1612"/>
                  </a:lnTo>
                  <a:lnTo>
                    <a:pt x="3077" y="1674"/>
                  </a:lnTo>
                  <a:lnTo>
                    <a:pt x="2993" y="1612"/>
                  </a:lnTo>
                  <a:lnTo>
                    <a:pt x="2909" y="1633"/>
                  </a:lnTo>
                  <a:lnTo>
                    <a:pt x="2888" y="1716"/>
                  </a:lnTo>
                  <a:lnTo>
                    <a:pt x="2721" y="1842"/>
                  </a:lnTo>
                  <a:lnTo>
                    <a:pt x="2721" y="1716"/>
                  </a:lnTo>
                  <a:lnTo>
                    <a:pt x="2763" y="1674"/>
                  </a:lnTo>
                  <a:lnTo>
                    <a:pt x="2721" y="1612"/>
                  </a:lnTo>
                  <a:lnTo>
                    <a:pt x="2616" y="1716"/>
                  </a:lnTo>
                  <a:lnTo>
                    <a:pt x="2679" y="1758"/>
                  </a:lnTo>
                  <a:lnTo>
                    <a:pt x="2658" y="1821"/>
                  </a:lnTo>
                  <a:lnTo>
                    <a:pt x="2512" y="1884"/>
                  </a:lnTo>
                  <a:lnTo>
                    <a:pt x="2574" y="1988"/>
                  </a:lnTo>
                  <a:lnTo>
                    <a:pt x="2658" y="2030"/>
                  </a:lnTo>
                  <a:lnTo>
                    <a:pt x="2658" y="2072"/>
                  </a:lnTo>
                  <a:lnTo>
                    <a:pt x="2574" y="2093"/>
                  </a:lnTo>
                  <a:lnTo>
                    <a:pt x="2470" y="2156"/>
                  </a:lnTo>
                  <a:lnTo>
                    <a:pt x="2470" y="2072"/>
                  </a:lnTo>
                  <a:lnTo>
                    <a:pt x="2407" y="2072"/>
                  </a:lnTo>
                  <a:lnTo>
                    <a:pt x="2470" y="1967"/>
                  </a:lnTo>
                  <a:lnTo>
                    <a:pt x="2407" y="1946"/>
                  </a:lnTo>
                  <a:lnTo>
                    <a:pt x="2198" y="2135"/>
                  </a:lnTo>
                  <a:lnTo>
                    <a:pt x="2177" y="2281"/>
                  </a:lnTo>
                  <a:lnTo>
                    <a:pt x="2198" y="2365"/>
                  </a:lnTo>
                  <a:lnTo>
                    <a:pt x="2156" y="2407"/>
                  </a:lnTo>
                  <a:lnTo>
                    <a:pt x="2093" y="2386"/>
                  </a:lnTo>
                  <a:lnTo>
                    <a:pt x="2051" y="2365"/>
                  </a:lnTo>
                  <a:lnTo>
                    <a:pt x="2051" y="2197"/>
                  </a:lnTo>
                  <a:lnTo>
                    <a:pt x="1989" y="2197"/>
                  </a:lnTo>
                  <a:lnTo>
                    <a:pt x="1863" y="2344"/>
                  </a:lnTo>
                  <a:lnTo>
                    <a:pt x="1717" y="2239"/>
                  </a:lnTo>
                  <a:lnTo>
                    <a:pt x="1675" y="2281"/>
                  </a:lnTo>
                  <a:lnTo>
                    <a:pt x="1633" y="2281"/>
                  </a:lnTo>
                  <a:lnTo>
                    <a:pt x="1654" y="2449"/>
                  </a:lnTo>
                  <a:lnTo>
                    <a:pt x="1612" y="2449"/>
                  </a:lnTo>
                  <a:lnTo>
                    <a:pt x="1549" y="2469"/>
                  </a:lnTo>
                  <a:lnTo>
                    <a:pt x="1549" y="2365"/>
                  </a:lnTo>
                  <a:lnTo>
                    <a:pt x="1507" y="2344"/>
                  </a:lnTo>
                  <a:lnTo>
                    <a:pt x="1445" y="2449"/>
                  </a:lnTo>
                  <a:lnTo>
                    <a:pt x="1403" y="2344"/>
                  </a:lnTo>
                  <a:lnTo>
                    <a:pt x="1152" y="2553"/>
                  </a:lnTo>
                  <a:lnTo>
                    <a:pt x="1110" y="2553"/>
                  </a:lnTo>
                  <a:lnTo>
                    <a:pt x="1047" y="2511"/>
                  </a:lnTo>
                  <a:lnTo>
                    <a:pt x="921" y="2511"/>
                  </a:lnTo>
                  <a:lnTo>
                    <a:pt x="880" y="2595"/>
                  </a:lnTo>
                  <a:lnTo>
                    <a:pt x="901" y="2783"/>
                  </a:lnTo>
                  <a:lnTo>
                    <a:pt x="733" y="3034"/>
                  </a:lnTo>
                  <a:lnTo>
                    <a:pt x="733" y="3097"/>
                  </a:lnTo>
                  <a:lnTo>
                    <a:pt x="587" y="3244"/>
                  </a:lnTo>
                  <a:lnTo>
                    <a:pt x="587" y="3327"/>
                  </a:lnTo>
                  <a:lnTo>
                    <a:pt x="670" y="3411"/>
                  </a:lnTo>
                  <a:lnTo>
                    <a:pt x="587" y="3516"/>
                  </a:lnTo>
                  <a:lnTo>
                    <a:pt x="629" y="3704"/>
                  </a:lnTo>
                  <a:lnTo>
                    <a:pt x="629" y="3830"/>
                  </a:lnTo>
                  <a:lnTo>
                    <a:pt x="796" y="4143"/>
                  </a:lnTo>
                  <a:lnTo>
                    <a:pt x="796" y="4227"/>
                  </a:lnTo>
                  <a:lnTo>
                    <a:pt x="880" y="4332"/>
                  </a:lnTo>
                  <a:lnTo>
                    <a:pt x="880" y="4374"/>
                  </a:lnTo>
                  <a:lnTo>
                    <a:pt x="796" y="4457"/>
                  </a:lnTo>
                  <a:lnTo>
                    <a:pt x="817" y="4541"/>
                  </a:lnTo>
                  <a:lnTo>
                    <a:pt x="775" y="4792"/>
                  </a:lnTo>
                  <a:lnTo>
                    <a:pt x="670" y="4876"/>
                  </a:lnTo>
                  <a:lnTo>
                    <a:pt x="629" y="5022"/>
                  </a:lnTo>
                  <a:lnTo>
                    <a:pt x="566" y="5064"/>
                  </a:lnTo>
                  <a:lnTo>
                    <a:pt x="524" y="5127"/>
                  </a:lnTo>
                  <a:lnTo>
                    <a:pt x="419" y="5231"/>
                  </a:lnTo>
                  <a:lnTo>
                    <a:pt x="419" y="5441"/>
                  </a:lnTo>
                  <a:lnTo>
                    <a:pt x="357" y="5524"/>
                  </a:lnTo>
                  <a:lnTo>
                    <a:pt x="168" y="5545"/>
                  </a:lnTo>
                  <a:lnTo>
                    <a:pt x="147" y="5608"/>
                  </a:lnTo>
                  <a:lnTo>
                    <a:pt x="147" y="5796"/>
                  </a:lnTo>
                  <a:lnTo>
                    <a:pt x="43" y="5943"/>
                  </a:lnTo>
                  <a:lnTo>
                    <a:pt x="43" y="6068"/>
                  </a:lnTo>
                  <a:lnTo>
                    <a:pt x="1" y="6173"/>
                  </a:lnTo>
                  <a:lnTo>
                    <a:pt x="43" y="6236"/>
                  </a:lnTo>
                  <a:lnTo>
                    <a:pt x="43" y="6424"/>
                  </a:lnTo>
                  <a:lnTo>
                    <a:pt x="189" y="6591"/>
                  </a:lnTo>
                  <a:lnTo>
                    <a:pt x="168" y="6738"/>
                  </a:lnTo>
                  <a:lnTo>
                    <a:pt x="189" y="6843"/>
                  </a:lnTo>
                  <a:lnTo>
                    <a:pt x="273" y="6863"/>
                  </a:lnTo>
                  <a:lnTo>
                    <a:pt x="294" y="6863"/>
                  </a:lnTo>
                  <a:lnTo>
                    <a:pt x="273" y="6884"/>
                  </a:lnTo>
                  <a:lnTo>
                    <a:pt x="147" y="6905"/>
                  </a:lnTo>
                  <a:lnTo>
                    <a:pt x="147" y="7052"/>
                  </a:lnTo>
                  <a:lnTo>
                    <a:pt x="168" y="7219"/>
                  </a:lnTo>
                  <a:lnTo>
                    <a:pt x="147" y="7470"/>
                  </a:lnTo>
                  <a:lnTo>
                    <a:pt x="189" y="7512"/>
                  </a:lnTo>
                  <a:lnTo>
                    <a:pt x="189" y="7596"/>
                  </a:lnTo>
                  <a:lnTo>
                    <a:pt x="273" y="7638"/>
                  </a:lnTo>
                  <a:lnTo>
                    <a:pt x="357" y="7742"/>
                  </a:lnTo>
                  <a:lnTo>
                    <a:pt x="398" y="7784"/>
                  </a:lnTo>
                  <a:lnTo>
                    <a:pt x="461" y="7847"/>
                  </a:lnTo>
                  <a:lnTo>
                    <a:pt x="524" y="7951"/>
                  </a:lnTo>
                  <a:lnTo>
                    <a:pt x="608" y="7931"/>
                  </a:lnTo>
                  <a:lnTo>
                    <a:pt x="629" y="7951"/>
                  </a:lnTo>
                  <a:lnTo>
                    <a:pt x="733" y="7993"/>
                  </a:lnTo>
                  <a:lnTo>
                    <a:pt x="817" y="8119"/>
                  </a:lnTo>
                  <a:lnTo>
                    <a:pt x="901" y="8140"/>
                  </a:lnTo>
                  <a:lnTo>
                    <a:pt x="901" y="8161"/>
                  </a:lnTo>
                  <a:lnTo>
                    <a:pt x="921" y="8223"/>
                  </a:lnTo>
                  <a:lnTo>
                    <a:pt x="1005" y="8161"/>
                  </a:lnTo>
                  <a:lnTo>
                    <a:pt x="1131" y="8161"/>
                  </a:lnTo>
                  <a:lnTo>
                    <a:pt x="1256" y="8098"/>
                  </a:lnTo>
                  <a:lnTo>
                    <a:pt x="1361" y="7951"/>
                  </a:lnTo>
                  <a:lnTo>
                    <a:pt x="1737" y="7931"/>
                  </a:lnTo>
                  <a:lnTo>
                    <a:pt x="1842" y="7951"/>
                  </a:lnTo>
                  <a:lnTo>
                    <a:pt x="2030" y="7889"/>
                  </a:lnTo>
                  <a:lnTo>
                    <a:pt x="2093" y="7784"/>
                  </a:lnTo>
                  <a:lnTo>
                    <a:pt x="2177" y="7742"/>
                  </a:lnTo>
                  <a:lnTo>
                    <a:pt x="2240" y="7596"/>
                  </a:lnTo>
                  <a:lnTo>
                    <a:pt x="2344" y="7428"/>
                  </a:lnTo>
                  <a:lnTo>
                    <a:pt x="2344" y="7324"/>
                  </a:lnTo>
                  <a:lnTo>
                    <a:pt x="2449" y="7261"/>
                  </a:lnTo>
                  <a:lnTo>
                    <a:pt x="2449" y="7094"/>
                  </a:lnTo>
                  <a:lnTo>
                    <a:pt x="2407" y="7073"/>
                  </a:lnTo>
                  <a:lnTo>
                    <a:pt x="2491" y="6989"/>
                  </a:lnTo>
                  <a:lnTo>
                    <a:pt x="2554" y="6801"/>
                  </a:lnTo>
                  <a:lnTo>
                    <a:pt x="2512" y="6780"/>
                  </a:lnTo>
                  <a:lnTo>
                    <a:pt x="2574" y="6780"/>
                  </a:lnTo>
                  <a:lnTo>
                    <a:pt x="2679" y="6591"/>
                  </a:lnTo>
                  <a:lnTo>
                    <a:pt x="2763" y="6236"/>
                  </a:lnTo>
                  <a:lnTo>
                    <a:pt x="2805" y="6027"/>
                  </a:lnTo>
                  <a:lnTo>
                    <a:pt x="2909" y="5922"/>
                  </a:lnTo>
                  <a:lnTo>
                    <a:pt x="2972" y="5692"/>
                  </a:lnTo>
                  <a:lnTo>
                    <a:pt x="3118" y="5420"/>
                  </a:lnTo>
                  <a:lnTo>
                    <a:pt x="3286" y="4959"/>
                  </a:lnTo>
                  <a:lnTo>
                    <a:pt x="3390" y="4792"/>
                  </a:lnTo>
                  <a:lnTo>
                    <a:pt x="3390" y="4583"/>
                  </a:lnTo>
                  <a:lnTo>
                    <a:pt x="3495" y="4374"/>
                  </a:lnTo>
                  <a:lnTo>
                    <a:pt x="3516" y="4269"/>
                  </a:lnTo>
                  <a:lnTo>
                    <a:pt x="3642" y="4060"/>
                  </a:lnTo>
                  <a:lnTo>
                    <a:pt x="3704" y="3746"/>
                  </a:lnTo>
                  <a:lnTo>
                    <a:pt x="3746" y="3516"/>
                  </a:lnTo>
                  <a:lnTo>
                    <a:pt x="3809" y="3453"/>
                  </a:lnTo>
                  <a:lnTo>
                    <a:pt x="3830" y="3286"/>
                  </a:lnTo>
                  <a:lnTo>
                    <a:pt x="3809" y="3202"/>
                  </a:lnTo>
                  <a:lnTo>
                    <a:pt x="3830" y="3076"/>
                  </a:lnTo>
                  <a:lnTo>
                    <a:pt x="3934" y="2888"/>
                  </a:lnTo>
                  <a:lnTo>
                    <a:pt x="3934" y="2804"/>
                  </a:lnTo>
                  <a:lnTo>
                    <a:pt x="4018" y="2700"/>
                  </a:lnTo>
                  <a:lnTo>
                    <a:pt x="3976" y="2574"/>
                  </a:lnTo>
                  <a:lnTo>
                    <a:pt x="3934" y="2511"/>
                  </a:lnTo>
                  <a:lnTo>
                    <a:pt x="3976" y="2449"/>
                  </a:lnTo>
                  <a:lnTo>
                    <a:pt x="3976" y="2281"/>
                  </a:lnTo>
                  <a:lnTo>
                    <a:pt x="3934" y="2260"/>
                  </a:lnTo>
                  <a:lnTo>
                    <a:pt x="3934" y="2135"/>
                  </a:lnTo>
                  <a:lnTo>
                    <a:pt x="4018" y="2072"/>
                  </a:lnTo>
                  <a:lnTo>
                    <a:pt x="4060" y="2135"/>
                  </a:lnTo>
                  <a:lnTo>
                    <a:pt x="4081" y="2260"/>
                  </a:lnTo>
                  <a:lnTo>
                    <a:pt x="4186" y="2386"/>
                  </a:lnTo>
                  <a:lnTo>
                    <a:pt x="4269" y="2386"/>
                  </a:lnTo>
                  <a:lnTo>
                    <a:pt x="4290" y="2302"/>
                  </a:lnTo>
                  <a:lnTo>
                    <a:pt x="4332" y="2239"/>
                  </a:lnTo>
                  <a:lnTo>
                    <a:pt x="4353" y="2177"/>
                  </a:lnTo>
                  <a:lnTo>
                    <a:pt x="4353" y="2072"/>
                  </a:lnTo>
                  <a:lnTo>
                    <a:pt x="4395" y="2051"/>
                  </a:lnTo>
                  <a:lnTo>
                    <a:pt x="4374" y="1925"/>
                  </a:lnTo>
                  <a:lnTo>
                    <a:pt x="4269" y="1779"/>
                  </a:lnTo>
                  <a:lnTo>
                    <a:pt x="4248" y="1674"/>
                  </a:lnTo>
                  <a:lnTo>
                    <a:pt x="4269" y="1633"/>
                  </a:lnTo>
                  <a:lnTo>
                    <a:pt x="4269" y="1507"/>
                  </a:lnTo>
                  <a:lnTo>
                    <a:pt x="4248" y="1340"/>
                  </a:lnTo>
                  <a:lnTo>
                    <a:pt x="4269" y="1256"/>
                  </a:lnTo>
                  <a:lnTo>
                    <a:pt x="4269" y="984"/>
                  </a:lnTo>
                  <a:lnTo>
                    <a:pt x="4186" y="879"/>
                  </a:lnTo>
                  <a:lnTo>
                    <a:pt x="4186" y="607"/>
                  </a:lnTo>
                  <a:lnTo>
                    <a:pt x="4144" y="524"/>
                  </a:lnTo>
                  <a:lnTo>
                    <a:pt x="4081" y="524"/>
                  </a:lnTo>
                  <a:lnTo>
                    <a:pt x="3976" y="398"/>
                  </a:lnTo>
                  <a:lnTo>
                    <a:pt x="3976" y="293"/>
                  </a:lnTo>
                  <a:lnTo>
                    <a:pt x="3872" y="252"/>
                  </a:lnTo>
                  <a:lnTo>
                    <a:pt x="3934" y="147"/>
                  </a:lnTo>
                  <a:lnTo>
                    <a:pt x="39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67" name="Google Shape;1367;p34"/>
            <p:cNvGrpSpPr/>
            <p:nvPr/>
          </p:nvGrpSpPr>
          <p:grpSpPr>
            <a:xfrm>
              <a:off x="4513224" y="3221724"/>
              <a:ext cx="274563" cy="280321"/>
              <a:chOff x="5298975" y="3412225"/>
              <a:chExt cx="576450" cy="616225"/>
            </a:xfrm>
          </p:grpSpPr>
          <p:sp>
            <p:nvSpPr>
              <p:cNvPr id="1368" name="Google Shape;1368;p34"/>
              <p:cNvSpPr/>
              <p:nvPr/>
            </p:nvSpPr>
            <p:spPr>
              <a:xfrm>
                <a:off x="5298975" y="3412225"/>
                <a:ext cx="576450" cy="515275"/>
              </a:xfrm>
              <a:custGeom>
                <a:rect b="b" l="l" r="r" t="t"/>
                <a:pathLst>
                  <a:path extrusionOk="0" h="20611" w="23058">
                    <a:moveTo>
                      <a:pt x="18015" y="1"/>
                    </a:moveTo>
                    <a:lnTo>
                      <a:pt x="17890" y="42"/>
                    </a:lnTo>
                    <a:lnTo>
                      <a:pt x="17806" y="147"/>
                    </a:lnTo>
                    <a:lnTo>
                      <a:pt x="17806" y="335"/>
                    </a:lnTo>
                    <a:lnTo>
                      <a:pt x="17764" y="524"/>
                    </a:lnTo>
                    <a:lnTo>
                      <a:pt x="17764" y="565"/>
                    </a:lnTo>
                    <a:lnTo>
                      <a:pt x="17722" y="670"/>
                    </a:lnTo>
                    <a:lnTo>
                      <a:pt x="17660" y="670"/>
                    </a:lnTo>
                    <a:lnTo>
                      <a:pt x="17597" y="858"/>
                    </a:lnTo>
                    <a:lnTo>
                      <a:pt x="17492" y="1005"/>
                    </a:lnTo>
                    <a:lnTo>
                      <a:pt x="17576" y="1089"/>
                    </a:lnTo>
                    <a:lnTo>
                      <a:pt x="17681" y="1172"/>
                    </a:lnTo>
                    <a:lnTo>
                      <a:pt x="17618" y="1214"/>
                    </a:lnTo>
                    <a:lnTo>
                      <a:pt x="17555" y="1193"/>
                    </a:lnTo>
                    <a:lnTo>
                      <a:pt x="17492" y="1319"/>
                    </a:lnTo>
                    <a:lnTo>
                      <a:pt x="17450" y="1423"/>
                    </a:lnTo>
                    <a:lnTo>
                      <a:pt x="17513" y="1570"/>
                    </a:lnTo>
                    <a:lnTo>
                      <a:pt x="17513" y="1674"/>
                    </a:lnTo>
                    <a:lnTo>
                      <a:pt x="17450" y="1633"/>
                    </a:lnTo>
                    <a:lnTo>
                      <a:pt x="17367" y="1674"/>
                    </a:lnTo>
                    <a:lnTo>
                      <a:pt x="17304" y="1946"/>
                    </a:lnTo>
                    <a:lnTo>
                      <a:pt x="17367" y="2156"/>
                    </a:lnTo>
                    <a:lnTo>
                      <a:pt x="17346" y="2365"/>
                    </a:lnTo>
                    <a:lnTo>
                      <a:pt x="17388" y="2511"/>
                    </a:lnTo>
                    <a:lnTo>
                      <a:pt x="17388" y="2679"/>
                    </a:lnTo>
                    <a:lnTo>
                      <a:pt x="17262" y="2783"/>
                    </a:lnTo>
                    <a:lnTo>
                      <a:pt x="17262" y="2867"/>
                    </a:lnTo>
                    <a:lnTo>
                      <a:pt x="17157" y="3097"/>
                    </a:lnTo>
                    <a:lnTo>
                      <a:pt x="17137" y="3411"/>
                    </a:lnTo>
                    <a:lnTo>
                      <a:pt x="17032" y="3558"/>
                    </a:lnTo>
                    <a:lnTo>
                      <a:pt x="17074" y="3662"/>
                    </a:lnTo>
                    <a:lnTo>
                      <a:pt x="16990" y="3830"/>
                    </a:lnTo>
                    <a:lnTo>
                      <a:pt x="16885" y="3934"/>
                    </a:lnTo>
                    <a:lnTo>
                      <a:pt x="16885" y="4143"/>
                    </a:lnTo>
                    <a:lnTo>
                      <a:pt x="16718" y="4290"/>
                    </a:lnTo>
                    <a:lnTo>
                      <a:pt x="16341" y="4436"/>
                    </a:lnTo>
                    <a:lnTo>
                      <a:pt x="16195" y="4332"/>
                    </a:lnTo>
                    <a:lnTo>
                      <a:pt x="16028" y="4311"/>
                    </a:lnTo>
                    <a:lnTo>
                      <a:pt x="15944" y="4227"/>
                    </a:lnTo>
                    <a:lnTo>
                      <a:pt x="15818" y="4102"/>
                    </a:lnTo>
                    <a:lnTo>
                      <a:pt x="15818" y="4039"/>
                    </a:lnTo>
                    <a:lnTo>
                      <a:pt x="15776" y="3997"/>
                    </a:lnTo>
                    <a:lnTo>
                      <a:pt x="15735" y="3871"/>
                    </a:lnTo>
                    <a:lnTo>
                      <a:pt x="15609" y="3830"/>
                    </a:lnTo>
                    <a:lnTo>
                      <a:pt x="15484" y="3788"/>
                    </a:lnTo>
                    <a:lnTo>
                      <a:pt x="15316" y="3788"/>
                    </a:lnTo>
                    <a:lnTo>
                      <a:pt x="15149" y="3683"/>
                    </a:lnTo>
                    <a:lnTo>
                      <a:pt x="15107" y="3578"/>
                    </a:lnTo>
                    <a:lnTo>
                      <a:pt x="14981" y="3411"/>
                    </a:lnTo>
                    <a:lnTo>
                      <a:pt x="14835" y="3390"/>
                    </a:lnTo>
                    <a:lnTo>
                      <a:pt x="14688" y="3306"/>
                    </a:lnTo>
                    <a:lnTo>
                      <a:pt x="14688" y="3244"/>
                    </a:lnTo>
                    <a:lnTo>
                      <a:pt x="14626" y="3244"/>
                    </a:lnTo>
                    <a:lnTo>
                      <a:pt x="14563" y="3181"/>
                    </a:lnTo>
                    <a:lnTo>
                      <a:pt x="14437" y="3181"/>
                    </a:lnTo>
                    <a:lnTo>
                      <a:pt x="14333" y="3160"/>
                    </a:lnTo>
                    <a:lnTo>
                      <a:pt x="14354" y="3097"/>
                    </a:lnTo>
                    <a:lnTo>
                      <a:pt x="14207" y="2993"/>
                    </a:lnTo>
                    <a:lnTo>
                      <a:pt x="14165" y="2867"/>
                    </a:lnTo>
                    <a:lnTo>
                      <a:pt x="14040" y="2721"/>
                    </a:lnTo>
                    <a:lnTo>
                      <a:pt x="13935" y="2721"/>
                    </a:lnTo>
                    <a:lnTo>
                      <a:pt x="13810" y="2553"/>
                    </a:lnTo>
                    <a:lnTo>
                      <a:pt x="13810" y="2428"/>
                    </a:lnTo>
                    <a:lnTo>
                      <a:pt x="13914" y="2239"/>
                    </a:lnTo>
                    <a:lnTo>
                      <a:pt x="13935" y="2114"/>
                    </a:lnTo>
                    <a:lnTo>
                      <a:pt x="14061" y="2030"/>
                    </a:lnTo>
                    <a:lnTo>
                      <a:pt x="14103" y="1884"/>
                    </a:lnTo>
                    <a:lnTo>
                      <a:pt x="14144" y="1779"/>
                    </a:lnTo>
                    <a:lnTo>
                      <a:pt x="14040" y="1821"/>
                    </a:lnTo>
                    <a:lnTo>
                      <a:pt x="13956" y="1674"/>
                    </a:lnTo>
                    <a:lnTo>
                      <a:pt x="14061" y="1591"/>
                    </a:lnTo>
                    <a:lnTo>
                      <a:pt x="14040" y="1486"/>
                    </a:lnTo>
                    <a:lnTo>
                      <a:pt x="14124" y="1486"/>
                    </a:lnTo>
                    <a:lnTo>
                      <a:pt x="14165" y="1465"/>
                    </a:lnTo>
                    <a:lnTo>
                      <a:pt x="14228" y="1486"/>
                    </a:lnTo>
                    <a:lnTo>
                      <a:pt x="14333" y="1507"/>
                    </a:lnTo>
                    <a:lnTo>
                      <a:pt x="14458" y="1465"/>
                    </a:lnTo>
                    <a:lnTo>
                      <a:pt x="14521" y="1319"/>
                    </a:lnTo>
                    <a:lnTo>
                      <a:pt x="14416" y="1256"/>
                    </a:lnTo>
                    <a:lnTo>
                      <a:pt x="14479" y="1172"/>
                    </a:lnTo>
                    <a:lnTo>
                      <a:pt x="14563" y="1193"/>
                    </a:lnTo>
                    <a:lnTo>
                      <a:pt x="14626" y="1005"/>
                    </a:lnTo>
                    <a:lnTo>
                      <a:pt x="14688" y="963"/>
                    </a:lnTo>
                    <a:lnTo>
                      <a:pt x="14772" y="858"/>
                    </a:lnTo>
                    <a:lnTo>
                      <a:pt x="14772" y="796"/>
                    </a:lnTo>
                    <a:lnTo>
                      <a:pt x="14668" y="754"/>
                    </a:lnTo>
                    <a:lnTo>
                      <a:pt x="14584" y="837"/>
                    </a:lnTo>
                    <a:lnTo>
                      <a:pt x="14521" y="796"/>
                    </a:lnTo>
                    <a:lnTo>
                      <a:pt x="14521" y="586"/>
                    </a:lnTo>
                    <a:lnTo>
                      <a:pt x="14416" y="649"/>
                    </a:lnTo>
                    <a:lnTo>
                      <a:pt x="14270" y="796"/>
                    </a:lnTo>
                    <a:lnTo>
                      <a:pt x="14333" y="837"/>
                    </a:lnTo>
                    <a:lnTo>
                      <a:pt x="14333" y="900"/>
                    </a:lnTo>
                    <a:lnTo>
                      <a:pt x="14249" y="963"/>
                    </a:lnTo>
                    <a:lnTo>
                      <a:pt x="14144" y="900"/>
                    </a:lnTo>
                    <a:lnTo>
                      <a:pt x="14124" y="837"/>
                    </a:lnTo>
                    <a:lnTo>
                      <a:pt x="14103" y="775"/>
                    </a:lnTo>
                    <a:lnTo>
                      <a:pt x="14040" y="858"/>
                    </a:lnTo>
                    <a:lnTo>
                      <a:pt x="13956" y="879"/>
                    </a:lnTo>
                    <a:lnTo>
                      <a:pt x="13956" y="796"/>
                    </a:lnTo>
                    <a:lnTo>
                      <a:pt x="14040" y="733"/>
                    </a:lnTo>
                    <a:lnTo>
                      <a:pt x="14061" y="670"/>
                    </a:lnTo>
                    <a:lnTo>
                      <a:pt x="13998" y="691"/>
                    </a:lnTo>
                    <a:lnTo>
                      <a:pt x="13914" y="775"/>
                    </a:lnTo>
                    <a:lnTo>
                      <a:pt x="13789" y="837"/>
                    </a:lnTo>
                    <a:lnTo>
                      <a:pt x="13789" y="858"/>
                    </a:lnTo>
                    <a:lnTo>
                      <a:pt x="13705" y="879"/>
                    </a:lnTo>
                    <a:lnTo>
                      <a:pt x="13684" y="837"/>
                    </a:lnTo>
                    <a:lnTo>
                      <a:pt x="13538" y="837"/>
                    </a:lnTo>
                    <a:lnTo>
                      <a:pt x="13538" y="775"/>
                    </a:lnTo>
                    <a:lnTo>
                      <a:pt x="13475" y="649"/>
                    </a:lnTo>
                    <a:lnTo>
                      <a:pt x="13412" y="649"/>
                    </a:lnTo>
                    <a:lnTo>
                      <a:pt x="13287" y="691"/>
                    </a:lnTo>
                    <a:lnTo>
                      <a:pt x="13182" y="670"/>
                    </a:lnTo>
                    <a:lnTo>
                      <a:pt x="13119" y="691"/>
                    </a:lnTo>
                    <a:lnTo>
                      <a:pt x="13077" y="628"/>
                    </a:lnTo>
                    <a:lnTo>
                      <a:pt x="13015" y="628"/>
                    </a:lnTo>
                    <a:lnTo>
                      <a:pt x="12973" y="482"/>
                    </a:lnTo>
                    <a:lnTo>
                      <a:pt x="12847" y="545"/>
                    </a:lnTo>
                    <a:lnTo>
                      <a:pt x="12701" y="524"/>
                    </a:lnTo>
                    <a:lnTo>
                      <a:pt x="12575" y="461"/>
                    </a:lnTo>
                    <a:lnTo>
                      <a:pt x="12575" y="377"/>
                    </a:lnTo>
                    <a:lnTo>
                      <a:pt x="12491" y="273"/>
                    </a:lnTo>
                    <a:lnTo>
                      <a:pt x="12450" y="273"/>
                    </a:lnTo>
                    <a:lnTo>
                      <a:pt x="12450" y="335"/>
                    </a:lnTo>
                    <a:lnTo>
                      <a:pt x="12282" y="377"/>
                    </a:lnTo>
                    <a:lnTo>
                      <a:pt x="12240" y="273"/>
                    </a:lnTo>
                    <a:lnTo>
                      <a:pt x="12136" y="252"/>
                    </a:lnTo>
                    <a:lnTo>
                      <a:pt x="11968" y="168"/>
                    </a:lnTo>
                    <a:lnTo>
                      <a:pt x="11968" y="210"/>
                    </a:lnTo>
                    <a:lnTo>
                      <a:pt x="11906" y="147"/>
                    </a:lnTo>
                    <a:lnTo>
                      <a:pt x="11801" y="231"/>
                    </a:lnTo>
                    <a:lnTo>
                      <a:pt x="11906" y="314"/>
                    </a:lnTo>
                    <a:lnTo>
                      <a:pt x="11864" y="335"/>
                    </a:lnTo>
                    <a:lnTo>
                      <a:pt x="11968" y="356"/>
                    </a:lnTo>
                    <a:lnTo>
                      <a:pt x="12073" y="335"/>
                    </a:lnTo>
                    <a:lnTo>
                      <a:pt x="12240" y="461"/>
                    </a:lnTo>
                    <a:lnTo>
                      <a:pt x="12240" y="545"/>
                    </a:lnTo>
                    <a:lnTo>
                      <a:pt x="12261" y="733"/>
                    </a:lnTo>
                    <a:lnTo>
                      <a:pt x="12136" y="733"/>
                    </a:lnTo>
                    <a:lnTo>
                      <a:pt x="12115" y="858"/>
                    </a:lnTo>
                    <a:lnTo>
                      <a:pt x="12052" y="775"/>
                    </a:lnTo>
                    <a:lnTo>
                      <a:pt x="11968" y="754"/>
                    </a:lnTo>
                    <a:lnTo>
                      <a:pt x="11864" y="837"/>
                    </a:lnTo>
                    <a:lnTo>
                      <a:pt x="11550" y="837"/>
                    </a:lnTo>
                    <a:lnTo>
                      <a:pt x="11424" y="733"/>
                    </a:lnTo>
                    <a:lnTo>
                      <a:pt x="11403" y="775"/>
                    </a:lnTo>
                    <a:lnTo>
                      <a:pt x="11278" y="837"/>
                    </a:lnTo>
                    <a:lnTo>
                      <a:pt x="11299" y="942"/>
                    </a:lnTo>
                    <a:lnTo>
                      <a:pt x="11194" y="900"/>
                    </a:lnTo>
                    <a:lnTo>
                      <a:pt x="11215" y="1068"/>
                    </a:lnTo>
                    <a:lnTo>
                      <a:pt x="11173" y="1005"/>
                    </a:lnTo>
                    <a:lnTo>
                      <a:pt x="11027" y="963"/>
                    </a:lnTo>
                    <a:lnTo>
                      <a:pt x="10985" y="1047"/>
                    </a:lnTo>
                    <a:lnTo>
                      <a:pt x="11027" y="1109"/>
                    </a:lnTo>
                    <a:lnTo>
                      <a:pt x="11027" y="1172"/>
                    </a:lnTo>
                    <a:lnTo>
                      <a:pt x="10880" y="1109"/>
                    </a:lnTo>
                    <a:lnTo>
                      <a:pt x="10818" y="1193"/>
                    </a:lnTo>
                    <a:lnTo>
                      <a:pt x="10880" y="1256"/>
                    </a:lnTo>
                    <a:lnTo>
                      <a:pt x="10797" y="1298"/>
                    </a:lnTo>
                    <a:lnTo>
                      <a:pt x="10713" y="1361"/>
                    </a:lnTo>
                    <a:lnTo>
                      <a:pt x="10713" y="1402"/>
                    </a:lnTo>
                    <a:lnTo>
                      <a:pt x="10797" y="1507"/>
                    </a:lnTo>
                    <a:lnTo>
                      <a:pt x="10818" y="1570"/>
                    </a:lnTo>
                    <a:lnTo>
                      <a:pt x="10818" y="1570"/>
                    </a:lnTo>
                    <a:lnTo>
                      <a:pt x="10713" y="1507"/>
                    </a:lnTo>
                    <a:lnTo>
                      <a:pt x="10650" y="1591"/>
                    </a:lnTo>
                    <a:lnTo>
                      <a:pt x="10546" y="1591"/>
                    </a:lnTo>
                    <a:lnTo>
                      <a:pt x="10462" y="1737"/>
                    </a:lnTo>
                    <a:lnTo>
                      <a:pt x="10357" y="1925"/>
                    </a:lnTo>
                    <a:lnTo>
                      <a:pt x="10274" y="1946"/>
                    </a:lnTo>
                    <a:lnTo>
                      <a:pt x="10253" y="2114"/>
                    </a:lnTo>
                    <a:lnTo>
                      <a:pt x="10148" y="2156"/>
                    </a:lnTo>
                    <a:lnTo>
                      <a:pt x="10232" y="2239"/>
                    </a:lnTo>
                    <a:lnTo>
                      <a:pt x="10441" y="2260"/>
                    </a:lnTo>
                    <a:lnTo>
                      <a:pt x="10357" y="2302"/>
                    </a:lnTo>
                    <a:lnTo>
                      <a:pt x="10294" y="2365"/>
                    </a:lnTo>
                    <a:lnTo>
                      <a:pt x="10546" y="2449"/>
                    </a:lnTo>
                    <a:lnTo>
                      <a:pt x="10462" y="2511"/>
                    </a:lnTo>
                    <a:lnTo>
                      <a:pt x="10294" y="2469"/>
                    </a:lnTo>
                    <a:lnTo>
                      <a:pt x="10253" y="2407"/>
                    </a:lnTo>
                    <a:lnTo>
                      <a:pt x="10253" y="2407"/>
                    </a:lnTo>
                    <a:lnTo>
                      <a:pt x="10274" y="2469"/>
                    </a:lnTo>
                    <a:lnTo>
                      <a:pt x="10357" y="2553"/>
                    </a:lnTo>
                    <a:lnTo>
                      <a:pt x="10357" y="2679"/>
                    </a:lnTo>
                    <a:lnTo>
                      <a:pt x="10462" y="2825"/>
                    </a:lnTo>
                    <a:lnTo>
                      <a:pt x="10294" y="2679"/>
                    </a:lnTo>
                    <a:lnTo>
                      <a:pt x="10232" y="2532"/>
                    </a:lnTo>
                    <a:lnTo>
                      <a:pt x="10127" y="2511"/>
                    </a:lnTo>
                    <a:lnTo>
                      <a:pt x="10085" y="2574"/>
                    </a:lnTo>
                    <a:lnTo>
                      <a:pt x="10064" y="2658"/>
                    </a:lnTo>
                    <a:lnTo>
                      <a:pt x="10043" y="2574"/>
                    </a:lnTo>
                    <a:lnTo>
                      <a:pt x="9813" y="2428"/>
                    </a:lnTo>
                    <a:lnTo>
                      <a:pt x="9625" y="2449"/>
                    </a:lnTo>
                    <a:lnTo>
                      <a:pt x="9667" y="2511"/>
                    </a:lnTo>
                    <a:lnTo>
                      <a:pt x="9625" y="2574"/>
                    </a:lnTo>
                    <a:lnTo>
                      <a:pt x="9562" y="2532"/>
                    </a:lnTo>
                    <a:lnTo>
                      <a:pt x="9520" y="2532"/>
                    </a:lnTo>
                    <a:lnTo>
                      <a:pt x="9458" y="2574"/>
                    </a:lnTo>
                    <a:lnTo>
                      <a:pt x="9541" y="2721"/>
                    </a:lnTo>
                    <a:lnTo>
                      <a:pt x="9520" y="2762"/>
                    </a:lnTo>
                    <a:lnTo>
                      <a:pt x="9499" y="2721"/>
                    </a:lnTo>
                    <a:lnTo>
                      <a:pt x="9437" y="2741"/>
                    </a:lnTo>
                    <a:lnTo>
                      <a:pt x="9437" y="2783"/>
                    </a:lnTo>
                    <a:lnTo>
                      <a:pt x="9332" y="2846"/>
                    </a:lnTo>
                    <a:lnTo>
                      <a:pt x="9186" y="2888"/>
                    </a:lnTo>
                    <a:lnTo>
                      <a:pt x="9311" y="2825"/>
                    </a:lnTo>
                    <a:lnTo>
                      <a:pt x="9395" y="2721"/>
                    </a:lnTo>
                    <a:lnTo>
                      <a:pt x="9395" y="2532"/>
                    </a:lnTo>
                    <a:lnTo>
                      <a:pt x="9458" y="2428"/>
                    </a:lnTo>
                    <a:lnTo>
                      <a:pt x="9416" y="2344"/>
                    </a:lnTo>
                    <a:lnTo>
                      <a:pt x="9311" y="2323"/>
                    </a:lnTo>
                    <a:lnTo>
                      <a:pt x="9144" y="2030"/>
                    </a:lnTo>
                    <a:lnTo>
                      <a:pt x="9081" y="1905"/>
                    </a:lnTo>
                    <a:lnTo>
                      <a:pt x="8893" y="1842"/>
                    </a:lnTo>
                    <a:lnTo>
                      <a:pt x="8788" y="1800"/>
                    </a:lnTo>
                    <a:lnTo>
                      <a:pt x="8725" y="1821"/>
                    </a:lnTo>
                    <a:lnTo>
                      <a:pt x="8788" y="1884"/>
                    </a:lnTo>
                    <a:lnTo>
                      <a:pt x="8704" y="1905"/>
                    </a:lnTo>
                    <a:lnTo>
                      <a:pt x="8621" y="2030"/>
                    </a:lnTo>
                    <a:lnTo>
                      <a:pt x="8558" y="2009"/>
                    </a:lnTo>
                    <a:lnTo>
                      <a:pt x="8579" y="1946"/>
                    </a:lnTo>
                    <a:lnTo>
                      <a:pt x="8474" y="1988"/>
                    </a:lnTo>
                    <a:lnTo>
                      <a:pt x="8453" y="2051"/>
                    </a:lnTo>
                    <a:lnTo>
                      <a:pt x="8370" y="1884"/>
                    </a:lnTo>
                    <a:lnTo>
                      <a:pt x="8307" y="1884"/>
                    </a:lnTo>
                    <a:lnTo>
                      <a:pt x="8286" y="1946"/>
                    </a:lnTo>
                    <a:lnTo>
                      <a:pt x="8370" y="2009"/>
                    </a:lnTo>
                    <a:lnTo>
                      <a:pt x="8265" y="2093"/>
                    </a:lnTo>
                    <a:lnTo>
                      <a:pt x="8202" y="2218"/>
                    </a:lnTo>
                    <a:lnTo>
                      <a:pt x="8265" y="2260"/>
                    </a:lnTo>
                    <a:lnTo>
                      <a:pt x="8139" y="2344"/>
                    </a:lnTo>
                    <a:lnTo>
                      <a:pt x="8077" y="2260"/>
                    </a:lnTo>
                    <a:lnTo>
                      <a:pt x="8035" y="2260"/>
                    </a:lnTo>
                    <a:lnTo>
                      <a:pt x="7993" y="2197"/>
                    </a:lnTo>
                    <a:lnTo>
                      <a:pt x="8077" y="2114"/>
                    </a:lnTo>
                    <a:lnTo>
                      <a:pt x="7993" y="2114"/>
                    </a:lnTo>
                    <a:lnTo>
                      <a:pt x="7951" y="2239"/>
                    </a:lnTo>
                    <a:lnTo>
                      <a:pt x="7846" y="2260"/>
                    </a:lnTo>
                    <a:lnTo>
                      <a:pt x="7784" y="2323"/>
                    </a:lnTo>
                    <a:lnTo>
                      <a:pt x="7763" y="2449"/>
                    </a:lnTo>
                    <a:lnTo>
                      <a:pt x="7951" y="2511"/>
                    </a:lnTo>
                    <a:lnTo>
                      <a:pt x="7784" y="2637"/>
                    </a:lnTo>
                    <a:lnTo>
                      <a:pt x="7679" y="2574"/>
                    </a:lnTo>
                    <a:lnTo>
                      <a:pt x="7533" y="2658"/>
                    </a:lnTo>
                    <a:lnTo>
                      <a:pt x="7554" y="2741"/>
                    </a:lnTo>
                    <a:lnTo>
                      <a:pt x="7742" y="2762"/>
                    </a:lnTo>
                    <a:lnTo>
                      <a:pt x="7658" y="2846"/>
                    </a:lnTo>
                    <a:lnTo>
                      <a:pt x="7574" y="2867"/>
                    </a:lnTo>
                    <a:lnTo>
                      <a:pt x="7470" y="2741"/>
                    </a:lnTo>
                    <a:lnTo>
                      <a:pt x="7365" y="2846"/>
                    </a:lnTo>
                    <a:lnTo>
                      <a:pt x="7261" y="2867"/>
                    </a:lnTo>
                    <a:lnTo>
                      <a:pt x="7302" y="2951"/>
                    </a:lnTo>
                    <a:lnTo>
                      <a:pt x="7323" y="3034"/>
                    </a:lnTo>
                    <a:lnTo>
                      <a:pt x="7323" y="3097"/>
                    </a:lnTo>
                    <a:lnTo>
                      <a:pt x="7407" y="3076"/>
                    </a:lnTo>
                    <a:lnTo>
                      <a:pt x="7323" y="3181"/>
                    </a:lnTo>
                    <a:lnTo>
                      <a:pt x="7365" y="3286"/>
                    </a:lnTo>
                    <a:lnTo>
                      <a:pt x="7261" y="3306"/>
                    </a:lnTo>
                    <a:lnTo>
                      <a:pt x="7219" y="3390"/>
                    </a:lnTo>
                    <a:lnTo>
                      <a:pt x="7407" y="3453"/>
                    </a:lnTo>
                    <a:lnTo>
                      <a:pt x="7302" y="3495"/>
                    </a:lnTo>
                    <a:lnTo>
                      <a:pt x="7261" y="3558"/>
                    </a:lnTo>
                    <a:lnTo>
                      <a:pt x="7135" y="3516"/>
                    </a:lnTo>
                    <a:lnTo>
                      <a:pt x="7093" y="3453"/>
                    </a:lnTo>
                    <a:lnTo>
                      <a:pt x="7009" y="3390"/>
                    </a:lnTo>
                    <a:lnTo>
                      <a:pt x="6905" y="3474"/>
                    </a:lnTo>
                    <a:lnTo>
                      <a:pt x="6884" y="3369"/>
                    </a:lnTo>
                    <a:lnTo>
                      <a:pt x="6779" y="3306"/>
                    </a:lnTo>
                    <a:lnTo>
                      <a:pt x="6696" y="3369"/>
                    </a:lnTo>
                    <a:lnTo>
                      <a:pt x="6821" y="3474"/>
                    </a:lnTo>
                    <a:lnTo>
                      <a:pt x="6779" y="3495"/>
                    </a:lnTo>
                    <a:lnTo>
                      <a:pt x="6717" y="3599"/>
                    </a:lnTo>
                    <a:lnTo>
                      <a:pt x="6821" y="3704"/>
                    </a:lnTo>
                    <a:lnTo>
                      <a:pt x="6947" y="3704"/>
                    </a:lnTo>
                    <a:lnTo>
                      <a:pt x="6905" y="3809"/>
                    </a:lnTo>
                    <a:lnTo>
                      <a:pt x="6905" y="3913"/>
                    </a:lnTo>
                    <a:lnTo>
                      <a:pt x="6842" y="3871"/>
                    </a:lnTo>
                    <a:lnTo>
                      <a:pt x="6779" y="3871"/>
                    </a:lnTo>
                    <a:lnTo>
                      <a:pt x="6800" y="3997"/>
                    </a:lnTo>
                    <a:lnTo>
                      <a:pt x="6737" y="4122"/>
                    </a:lnTo>
                    <a:lnTo>
                      <a:pt x="6737" y="4248"/>
                    </a:lnTo>
                    <a:lnTo>
                      <a:pt x="6570" y="3871"/>
                    </a:lnTo>
                    <a:lnTo>
                      <a:pt x="6424" y="3620"/>
                    </a:lnTo>
                    <a:lnTo>
                      <a:pt x="6382" y="3558"/>
                    </a:lnTo>
                    <a:lnTo>
                      <a:pt x="6403" y="3390"/>
                    </a:lnTo>
                    <a:lnTo>
                      <a:pt x="6361" y="3474"/>
                    </a:lnTo>
                    <a:lnTo>
                      <a:pt x="6214" y="3558"/>
                    </a:lnTo>
                    <a:lnTo>
                      <a:pt x="6193" y="3704"/>
                    </a:lnTo>
                    <a:lnTo>
                      <a:pt x="6110" y="3725"/>
                    </a:lnTo>
                    <a:lnTo>
                      <a:pt x="6089" y="3809"/>
                    </a:lnTo>
                    <a:lnTo>
                      <a:pt x="5984" y="3788"/>
                    </a:lnTo>
                    <a:lnTo>
                      <a:pt x="5901" y="3892"/>
                    </a:lnTo>
                    <a:lnTo>
                      <a:pt x="5838" y="3976"/>
                    </a:lnTo>
                    <a:lnTo>
                      <a:pt x="5859" y="4102"/>
                    </a:lnTo>
                    <a:lnTo>
                      <a:pt x="5859" y="4415"/>
                    </a:lnTo>
                    <a:lnTo>
                      <a:pt x="5901" y="4436"/>
                    </a:lnTo>
                    <a:lnTo>
                      <a:pt x="5901" y="4541"/>
                    </a:lnTo>
                    <a:lnTo>
                      <a:pt x="5796" y="4604"/>
                    </a:lnTo>
                    <a:lnTo>
                      <a:pt x="5733" y="4708"/>
                    </a:lnTo>
                    <a:lnTo>
                      <a:pt x="5566" y="4750"/>
                    </a:lnTo>
                    <a:lnTo>
                      <a:pt x="5587" y="4834"/>
                    </a:lnTo>
                    <a:lnTo>
                      <a:pt x="5461" y="4918"/>
                    </a:lnTo>
                    <a:lnTo>
                      <a:pt x="5461" y="5064"/>
                    </a:lnTo>
                    <a:lnTo>
                      <a:pt x="5377" y="5127"/>
                    </a:lnTo>
                    <a:lnTo>
                      <a:pt x="5210" y="5378"/>
                    </a:lnTo>
                    <a:lnTo>
                      <a:pt x="4854" y="5587"/>
                    </a:lnTo>
                    <a:lnTo>
                      <a:pt x="4561" y="5608"/>
                    </a:lnTo>
                    <a:lnTo>
                      <a:pt x="4436" y="5650"/>
                    </a:lnTo>
                    <a:lnTo>
                      <a:pt x="4268" y="5671"/>
                    </a:lnTo>
                    <a:lnTo>
                      <a:pt x="4122" y="5692"/>
                    </a:lnTo>
                    <a:lnTo>
                      <a:pt x="3996" y="5671"/>
                    </a:lnTo>
                    <a:lnTo>
                      <a:pt x="3808" y="5754"/>
                    </a:lnTo>
                    <a:lnTo>
                      <a:pt x="3787" y="5859"/>
                    </a:lnTo>
                    <a:lnTo>
                      <a:pt x="3683" y="5901"/>
                    </a:lnTo>
                    <a:lnTo>
                      <a:pt x="3285" y="5880"/>
                    </a:lnTo>
                    <a:lnTo>
                      <a:pt x="3222" y="5922"/>
                    </a:lnTo>
                    <a:lnTo>
                      <a:pt x="3160" y="6027"/>
                    </a:lnTo>
                    <a:lnTo>
                      <a:pt x="2929" y="6131"/>
                    </a:lnTo>
                    <a:lnTo>
                      <a:pt x="2762" y="6131"/>
                    </a:lnTo>
                    <a:lnTo>
                      <a:pt x="2657" y="6089"/>
                    </a:lnTo>
                    <a:lnTo>
                      <a:pt x="2553" y="6110"/>
                    </a:lnTo>
                    <a:lnTo>
                      <a:pt x="2532" y="6027"/>
                    </a:lnTo>
                    <a:lnTo>
                      <a:pt x="2427" y="6089"/>
                    </a:lnTo>
                    <a:lnTo>
                      <a:pt x="2344" y="6215"/>
                    </a:lnTo>
                    <a:lnTo>
                      <a:pt x="2113" y="6278"/>
                    </a:lnTo>
                    <a:lnTo>
                      <a:pt x="2092" y="6319"/>
                    </a:lnTo>
                    <a:lnTo>
                      <a:pt x="2009" y="6319"/>
                    </a:lnTo>
                    <a:lnTo>
                      <a:pt x="1820" y="6487"/>
                    </a:lnTo>
                    <a:lnTo>
                      <a:pt x="1569" y="6612"/>
                    </a:lnTo>
                    <a:lnTo>
                      <a:pt x="1255" y="6717"/>
                    </a:lnTo>
                    <a:lnTo>
                      <a:pt x="1088" y="6905"/>
                    </a:lnTo>
                    <a:lnTo>
                      <a:pt x="1088" y="7115"/>
                    </a:lnTo>
                    <a:lnTo>
                      <a:pt x="963" y="7219"/>
                    </a:lnTo>
                    <a:lnTo>
                      <a:pt x="879" y="7156"/>
                    </a:lnTo>
                    <a:lnTo>
                      <a:pt x="900" y="7073"/>
                    </a:lnTo>
                    <a:lnTo>
                      <a:pt x="900" y="7010"/>
                    </a:lnTo>
                    <a:lnTo>
                      <a:pt x="963" y="6843"/>
                    </a:lnTo>
                    <a:lnTo>
                      <a:pt x="963" y="6738"/>
                    </a:lnTo>
                    <a:lnTo>
                      <a:pt x="774" y="6863"/>
                    </a:lnTo>
                    <a:lnTo>
                      <a:pt x="732" y="7052"/>
                    </a:lnTo>
                    <a:lnTo>
                      <a:pt x="607" y="7282"/>
                    </a:lnTo>
                    <a:lnTo>
                      <a:pt x="711" y="7470"/>
                    </a:lnTo>
                    <a:lnTo>
                      <a:pt x="628" y="7638"/>
                    </a:lnTo>
                    <a:lnTo>
                      <a:pt x="649" y="7889"/>
                    </a:lnTo>
                    <a:lnTo>
                      <a:pt x="419" y="8161"/>
                    </a:lnTo>
                    <a:lnTo>
                      <a:pt x="335" y="8537"/>
                    </a:lnTo>
                    <a:lnTo>
                      <a:pt x="377" y="8726"/>
                    </a:lnTo>
                    <a:lnTo>
                      <a:pt x="356" y="9019"/>
                    </a:lnTo>
                    <a:lnTo>
                      <a:pt x="565" y="9353"/>
                    </a:lnTo>
                    <a:lnTo>
                      <a:pt x="565" y="9479"/>
                    </a:lnTo>
                    <a:lnTo>
                      <a:pt x="649" y="9584"/>
                    </a:lnTo>
                    <a:lnTo>
                      <a:pt x="565" y="9751"/>
                    </a:lnTo>
                    <a:lnTo>
                      <a:pt x="628" y="9897"/>
                    </a:lnTo>
                    <a:lnTo>
                      <a:pt x="502" y="9960"/>
                    </a:lnTo>
                    <a:lnTo>
                      <a:pt x="439" y="9856"/>
                    </a:lnTo>
                    <a:lnTo>
                      <a:pt x="439" y="9667"/>
                    </a:lnTo>
                    <a:lnTo>
                      <a:pt x="356" y="9772"/>
                    </a:lnTo>
                    <a:lnTo>
                      <a:pt x="335" y="9730"/>
                    </a:lnTo>
                    <a:lnTo>
                      <a:pt x="335" y="9542"/>
                    </a:lnTo>
                    <a:lnTo>
                      <a:pt x="230" y="9312"/>
                    </a:lnTo>
                    <a:lnTo>
                      <a:pt x="147" y="9416"/>
                    </a:lnTo>
                    <a:lnTo>
                      <a:pt x="188" y="9667"/>
                    </a:lnTo>
                    <a:lnTo>
                      <a:pt x="335" y="9835"/>
                    </a:lnTo>
                    <a:lnTo>
                      <a:pt x="439" y="10023"/>
                    </a:lnTo>
                    <a:lnTo>
                      <a:pt x="293" y="10065"/>
                    </a:lnTo>
                    <a:lnTo>
                      <a:pt x="147" y="9897"/>
                    </a:lnTo>
                    <a:lnTo>
                      <a:pt x="126" y="9688"/>
                    </a:lnTo>
                    <a:lnTo>
                      <a:pt x="84" y="9772"/>
                    </a:lnTo>
                    <a:lnTo>
                      <a:pt x="0" y="9835"/>
                    </a:lnTo>
                    <a:lnTo>
                      <a:pt x="105" y="10002"/>
                    </a:lnTo>
                    <a:lnTo>
                      <a:pt x="314" y="10253"/>
                    </a:lnTo>
                    <a:lnTo>
                      <a:pt x="419" y="10588"/>
                    </a:lnTo>
                    <a:lnTo>
                      <a:pt x="377" y="11153"/>
                    </a:lnTo>
                    <a:lnTo>
                      <a:pt x="460" y="11257"/>
                    </a:lnTo>
                    <a:lnTo>
                      <a:pt x="544" y="11592"/>
                    </a:lnTo>
                    <a:lnTo>
                      <a:pt x="711" y="12032"/>
                    </a:lnTo>
                    <a:lnTo>
                      <a:pt x="649" y="12178"/>
                    </a:lnTo>
                    <a:lnTo>
                      <a:pt x="670" y="12827"/>
                    </a:lnTo>
                    <a:lnTo>
                      <a:pt x="649" y="12910"/>
                    </a:lnTo>
                    <a:lnTo>
                      <a:pt x="711" y="13099"/>
                    </a:lnTo>
                    <a:lnTo>
                      <a:pt x="711" y="13308"/>
                    </a:lnTo>
                    <a:lnTo>
                      <a:pt x="837" y="13559"/>
                    </a:lnTo>
                    <a:lnTo>
                      <a:pt x="837" y="13726"/>
                    </a:lnTo>
                    <a:lnTo>
                      <a:pt x="732" y="13810"/>
                    </a:lnTo>
                    <a:lnTo>
                      <a:pt x="774" y="13852"/>
                    </a:lnTo>
                    <a:lnTo>
                      <a:pt x="732" y="14019"/>
                    </a:lnTo>
                    <a:lnTo>
                      <a:pt x="711" y="14270"/>
                    </a:lnTo>
                    <a:lnTo>
                      <a:pt x="628" y="14354"/>
                    </a:lnTo>
                    <a:lnTo>
                      <a:pt x="649" y="14438"/>
                    </a:lnTo>
                    <a:lnTo>
                      <a:pt x="628" y="14584"/>
                    </a:lnTo>
                    <a:lnTo>
                      <a:pt x="523" y="14668"/>
                    </a:lnTo>
                    <a:lnTo>
                      <a:pt x="544" y="14793"/>
                    </a:lnTo>
                    <a:lnTo>
                      <a:pt x="335" y="14961"/>
                    </a:lnTo>
                    <a:lnTo>
                      <a:pt x="251" y="14877"/>
                    </a:lnTo>
                    <a:lnTo>
                      <a:pt x="126" y="15086"/>
                    </a:lnTo>
                    <a:lnTo>
                      <a:pt x="126" y="15442"/>
                    </a:lnTo>
                    <a:lnTo>
                      <a:pt x="209" y="15526"/>
                    </a:lnTo>
                    <a:lnTo>
                      <a:pt x="293" y="15526"/>
                    </a:lnTo>
                    <a:lnTo>
                      <a:pt x="544" y="15756"/>
                    </a:lnTo>
                    <a:lnTo>
                      <a:pt x="544" y="15861"/>
                    </a:lnTo>
                    <a:lnTo>
                      <a:pt x="565" y="15923"/>
                    </a:lnTo>
                    <a:lnTo>
                      <a:pt x="711" y="15944"/>
                    </a:lnTo>
                    <a:lnTo>
                      <a:pt x="753" y="16007"/>
                    </a:lnTo>
                    <a:lnTo>
                      <a:pt x="942" y="16028"/>
                    </a:lnTo>
                    <a:lnTo>
                      <a:pt x="983" y="16028"/>
                    </a:lnTo>
                    <a:lnTo>
                      <a:pt x="1025" y="16070"/>
                    </a:lnTo>
                    <a:lnTo>
                      <a:pt x="1151" y="16070"/>
                    </a:lnTo>
                    <a:lnTo>
                      <a:pt x="1297" y="16049"/>
                    </a:lnTo>
                    <a:lnTo>
                      <a:pt x="1339" y="16133"/>
                    </a:lnTo>
                    <a:lnTo>
                      <a:pt x="1402" y="16070"/>
                    </a:lnTo>
                    <a:lnTo>
                      <a:pt x="1423" y="16112"/>
                    </a:lnTo>
                    <a:lnTo>
                      <a:pt x="1611" y="16070"/>
                    </a:lnTo>
                    <a:lnTo>
                      <a:pt x="1758" y="16070"/>
                    </a:lnTo>
                    <a:lnTo>
                      <a:pt x="1779" y="16007"/>
                    </a:lnTo>
                    <a:lnTo>
                      <a:pt x="1862" y="15965"/>
                    </a:lnTo>
                    <a:lnTo>
                      <a:pt x="1946" y="15840"/>
                    </a:lnTo>
                    <a:lnTo>
                      <a:pt x="2113" y="15861"/>
                    </a:lnTo>
                    <a:lnTo>
                      <a:pt x="2113" y="15756"/>
                    </a:lnTo>
                    <a:lnTo>
                      <a:pt x="2218" y="15693"/>
                    </a:lnTo>
                    <a:lnTo>
                      <a:pt x="2323" y="15693"/>
                    </a:lnTo>
                    <a:lnTo>
                      <a:pt x="2406" y="15777"/>
                    </a:lnTo>
                    <a:lnTo>
                      <a:pt x="2511" y="15651"/>
                    </a:lnTo>
                    <a:lnTo>
                      <a:pt x="2532" y="15693"/>
                    </a:lnTo>
                    <a:lnTo>
                      <a:pt x="2616" y="15651"/>
                    </a:lnTo>
                    <a:lnTo>
                      <a:pt x="2636" y="15526"/>
                    </a:lnTo>
                    <a:lnTo>
                      <a:pt x="2950" y="15317"/>
                    </a:lnTo>
                    <a:lnTo>
                      <a:pt x="3076" y="15338"/>
                    </a:lnTo>
                    <a:lnTo>
                      <a:pt x="3160" y="15379"/>
                    </a:lnTo>
                    <a:lnTo>
                      <a:pt x="3264" y="15317"/>
                    </a:lnTo>
                    <a:lnTo>
                      <a:pt x="3557" y="15233"/>
                    </a:lnTo>
                    <a:lnTo>
                      <a:pt x="3599" y="15317"/>
                    </a:lnTo>
                    <a:lnTo>
                      <a:pt x="3787" y="15254"/>
                    </a:lnTo>
                    <a:lnTo>
                      <a:pt x="3850" y="15296"/>
                    </a:lnTo>
                    <a:lnTo>
                      <a:pt x="3955" y="15317"/>
                    </a:lnTo>
                    <a:lnTo>
                      <a:pt x="4038" y="15254"/>
                    </a:lnTo>
                    <a:lnTo>
                      <a:pt x="4101" y="15400"/>
                    </a:lnTo>
                    <a:lnTo>
                      <a:pt x="4185" y="15400"/>
                    </a:lnTo>
                    <a:lnTo>
                      <a:pt x="4268" y="15338"/>
                    </a:lnTo>
                    <a:lnTo>
                      <a:pt x="4310" y="15400"/>
                    </a:lnTo>
                    <a:lnTo>
                      <a:pt x="4415" y="15338"/>
                    </a:lnTo>
                    <a:lnTo>
                      <a:pt x="4624" y="15338"/>
                    </a:lnTo>
                    <a:lnTo>
                      <a:pt x="4624" y="15442"/>
                    </a:lnTo>
                    <a:lnTo>
                      <a:pt x="4645" y="15442"/>
                    </a:lnTo>
                    <a:lnTo>
                      <a:pt x="4792" y="15338"/>
                    </a:lnTo>
                    <a:lnTo>
                      <a:pt x="4917" y="15379"/>
                    </a:lnTo>
                    <a:lnTo>
                      <a:pt x="5064" y="15254"/>
                    </a:lnTo>
                    <a:lnTo>
                      <a:pt x="5126" y="15128"/>
                    </a:lnTo>
                    <a:lnTo>
                      <a:pt x="5168" y="15107"/>
                    </a:lnTo>
                    <a:lnTo>
                      <a:pt x="5315" y="14982"/>
                    </a:lnTo>
                    <a:lnTo>
                      <a:pt x="5377" y="14773"/>
                    </a:lnTo>
                    <a:lnTo>
                      <a:pt x="5524" y="14668"/>
                    </a:lnTo>
                    <a:lnTo>
                      <a:pt x="5670" y="14647"/>
                    </a:lnTo>
                    <a:lnTo>
                      <a:pt x="5754" y="14668"/>
                    </a:lnTo>
                    <a:lnTo>
                      <a:pt x="5984" y="14584"/>
                    </a:lnTo>
                    <a:lnTo>
                      <a:pt x="6277" y="14396"/>
                    </a:lnTo>
                    <a:lnTo>
                      <a:pt x="6486" y="14208"/>
                    </a:lnTo>
                    <a:lnTo>
                      <a:pt x="6570" y="14187"/>
                    </a:lnTo>
                    <a:lnTo>
                      <a:pt x="6737" y="14187"/>
                    </a:lnTo>
                    <a:lnTo>
                      <a:pt x="6905" y="14249"/>
                    </a:lnTo>
                    <a:lnTo>
                      <a:pt x="7051" y="14270"/>
                    </a:lnTo>
                    <a:lnTo>
                      <a:pt x="7198" y="14208"/>
                    </a:lnTo>
                    <a:lnTo>
                      <a:pt x="7407" y="14249"/>
                    </a:lnTo>
                    <a:lnTo>
                      <a:pt x="7742" y="14145"/>
                    </a:lnTo>
                    <a:lnTo>
                      <a:pt x="7930" y="14082"/>
                    </a:lnTo>
                    <a:lnTo>
                      <a:pt x="8056" y="13977"/>
                    </a:lnTo>
                    <a:lnTo>
                      <a:pt x="8139" y="13977"/>
                    </a:lnTo>
                    <a:lnTo>
                      <a:pt x="8307" y="13852"/>
                    </a:lnTo>
                    <a:lnTo>
                      <a:pt x="8558" y="13852"/>
                    </a:lnTo>
                    <a:lnTo>
                      <a:pt x="9186" y="13810"/>
                    </a:lnTo>
                    <a:lnTo>
                      <a:pt x="9395" y="13852"/>
                    </a:lnTo>
                    <a:lnTo>
                      <a:pt x="9520" y="13852"/>
                    </a:lnTo>
                    <a:lnTo>
                      <a:pt x="9709" y="13810"/>
                    </a:lnTo>
                    <a:lnTo>
                      <a:pt x="9834" y="13831"/>
                    </a:lnTo>
                    <a:lnTo>
                      <a:pt x="10022" y="13977"/>
                    </a:lnTo>
                    <a:lnTo>
                      <a:pt x="10148" y="14208"/>
                    </a:lnTo>
                    <a:lnTo>
                      <a:pt x="10253" y="14249"/>
                    </a:lnTo>
                    <a:lnTo>
                      <a:pt x="10336" y="14187"/>
                    </a:lnTo>
                    <a:lnTo>
                      <a:pt x="10378" y="14166"/>
                    </a:lnTo>
                    <a:lnTo>
                      <a:pt x="10441" y="14208"/>
                    </a:lnTo>
                    <a:lnTo>
                      <a:pt x="10504" y="14187"/>
                    </a:lnTo>
                    <a:lnTo>
                      <a:pt x="10650" y="14208"/>
                    </a:lnTo>
                    <a:lnTo>
                      <a:pt x="10755" y="14354"/>
                    </a:lnTo>
                    <a:lnTo>
                      <a:pt x="10880" y="14375"/>
                    </a:lnTo>
                    <a:lnTo>
                      <a:pt x="10964" y="14354"/>
                    </a:lnTo>
                    <a:lnTo>
                      <a:pt x="11194" y="14542"/>
                    </a:lnTo>
                    <a:lnTo>
                      <a:pt x="11194" y="14647"/>
                    </a:lnTo>
                    <a:lnTo>
                      <a:pt x="11278" y="14647"/>
                    </a:lnTo>
                    <a:lnTo>
                      <a:pt x="11341" y="14731"/>
                    </a:lnTo>
                    <a:lnTo>
                      <a:pt x="11320" y="14814"/>
                    </a:lnTo>
                    <a:lnTo>
                      <a:pt x="11215" y="14814"/>
                    </a:lnTo>
                    <a:lnTo>
                      <a:pt x="11194" y="14898"/>
                    </a:lnTo>
                    <a:lnTo>
                      <a:pt x="11299" y="15107"/>
                    </a:lnTo>
                    <a:lnTo>
                      <a:pt x="11403" y="15128"/>
                    </a:lnTo>
                    <a:lnTo>
                      <a:pt x="11508" y="15254"/>
                    </a:lnTo>
                    <a:lnTo>
                      <a:pt x="11550" y="15421"/>
                    </a:lnTo>
                    <a:lnTo>
                      <a:pt x="11529" y="15526"/>
                    </a:lnTo>
                    <a:lnTo>
                      <a:pt x="11655" y="15819"/>
                    </a:lnTo>
                    <a:lnTo>
                      <a:pt x="11613" y="15944"/>
                    </a:lnTo>
                    <a:lnTo>
                      <a:pt x="11655" y="16007"/>
                    </a:lnTo>
                    <a:lnTo>
                      <a:pt x="11634" y="16154"/>
                    </a:lnTo>
                    <a:lnTo>
                      <a:pt x="11613" y="16237"/>
                    </a:lnTo>
                    <a:lnTo>
                      <a:pt x="11529" y="16216"/>
                    </a:lnTo>
                    <a:lnTo>
                      <a:pt x="11508" y="16237"/>
                    </a:lnTo>
                    <a:lnTo>
                      <a:pt x="11592" y="16363"/>
                    </a:lnTo>
                    <a:lnTo>
                      <a:pt x="11655" y="16384"/>
                    </a:lnTo>
                    <a:lnTo>
                      <a:pt x="11717" y="16530"/>
                    </a:lnTo>
                    <a:lnTo>
                      <a:pt x="11822" y="16488"/>
                    </a:lnTo>
                    <a:lnTo>
                      <a:pt x="11927" y="16572"/>
                    </a:lnTo>
                    <a:lnTo>
                      <a:pt x="11927" y="16467"/>
                    </a:lnTo>
                    <a:lnTo>
                      <a:pt x="11864" y="16363"/>
                    </a:lnTo>
                    <a:lnTo>
                      <a:pt x="11927" y="16300"/>
                    </a:lnTo>
                    <a:lnTo>
                      <a:pt x="11968" y="16174"/>
                    </a:lnTo>
                    <a:lnTo>
                      <a:pt x="12073" y="16174"/>
                    </a:lnTo>
                    <a:lnTo>
                      <a:pt x="12136" y="16070"/>
                    </a:lnTo>
                    <a:lnTo>
                      <a:pt x="12240" y="16028"/>
                    </a:lnTo>
                    <a:lnTo>
                      <a:pt x="12261" y="15923"/>
                    </a:lnTo>
                    <a:lnTo>
                      <a:pt x="12366" y="15777"/>
                    </a:lnTo>
                    <a:lnTo>
                      <a:pt x="12596" y="15693"/>
                    </a:lnTo>
                    <a:lnTo>
                      <a:pt x="12638" y="15610"/>
                    </a:lnTo>
                    <a:lnTo>
                      <a:pt x="12680" y="15610"/>
                    </a:lnTo>
                    <a:lnTo>
                      <a:pt x="12868" y="15505"/>
                    </a:lnTo>
                    <a:lnTo>
                      <a:pt x="12910" y="15338"/>
                    </a:lnTo>
                    <a:lnTo>
                      <a:pt x="13077" y="15107"/>
                    </a:lnTo>
                    <a:lnTo>
                      <a:pt x="13224" y="15086"/>
                    </a:lnTo>
                    <a:lnTo>
                      <a:pt x="13307" y="14982"/>
                    </a:lnTo>
                    <a:lnTo>
                      <a:pt x="13266" y="14856"/>
                    </a:lnTo>
                    <a:lnTo>
                      <a:pt x="13287" y="14710"/>
                    </a:lnTo>
                    <a:lnTo>
                      <a:pt x="13370" y="14877"/>
                    </a:lnTo>
                    <a:lnTo>
                      <a:pt x="13370" y="15024"/>
                    </a:lnTo>
                    <a:lnTo>
                      <a:pt x="13370" y="15191"/>
                    </a:lnTo>
                    <a:lnTo>
                      <a:pt x="13287" y="15254"/>
                    </a:lnTo>
                    <a:lnTo>
                      <a:pt x="13266" y="15547"/>
                    </a:lnTo>
                    <a:lnTo>
                      <a:pt x="13015" y="15714"/>
                    </a:lnTo>
                    <a:lnTo>
                      <a:pt x="12973" y="15840"/>
                    </a:lnTo>
                    <a:lnTo>
                      <a:pt x="12910" y="15923"/>
                    </a:lnTo>
                    <a:lnTo>
                      <a:pt x="12910" y="16070"/>
                    </a:lnTo>
                    <a:lnTo>
                      <a:pt x="12784" y="16258"/>
                    </a:lnTo>
                    <a:lnTo>
                      <a:pt x="12805" y="16300"/>
                    </a:lnTo>
                    <a:lnTo>
                      <a:pt x="12743" y="16593"/>
                    </a:lnTo>
                    <a:lnTo>
                      <a:pt x="12450" y="16572"/>
                    </a:lnTo>
                    <a:lnTo>
                      <a:pt x="12387" y="16739"/>
                    </a:lnTo>
                    <a:lnTo>
                      <a:pt x="12324" y="16823"/>
                    </a:lnTo>
                    <a:lnTo>
                      <a:pt x="12324" y="16886"/>
                    </a:lnTo>
                    <a:lnTo>
                      <a:pt x="12491" y="16823"/>
                    </a:lnTo>
                    <a:lnTo>
                      <a:pt x="12659" y="16760"/>
                    </a:lnTo>
                    <a:lnTo>
                      <a:pt x="12868" y="16823"/>
                    </a:lnTo>
                    <a:lnTo>
                      <a:pt x="13056" y="16530"/>
                    </a:lnTo>
                    <a:lnTo>
                      <a:pt x="13098" y="16216"/>
                    </a:lnTo>
                    <a:lnTo>
                      <a:pt x="13266" y="16049"/>
                    </a:lnTo>
                    <a:lnTo>
                      <a:pt x="13307" y="16112"/>
                    </a:lnTo>
                    <a:lnTo>
                      <a:pt x="13307" y="16384"/>
                    </a:lnTo>
                    <a:lnTo>
                      <a:pt x="13370" y="16551"/>
                    </a:lnTo>
                    <a:lnTo>
                      <a:pt x="13307" y="16551"/>
                    </a:lnTo>
                    <a:lnTo>
                      <a:pt x="13328" y="16823"/>
                    </a:lnTo>
                    <a:lnTo>
                      <a:pt x="13203" y="17074"/>
                    </a:lnTo>
                    <a:lnTo>
                      <a:pt x="12994" y="17158"/>
                    </a:lnTo>
                    <a:lnTo>
                      <a:pt x="13015" y="17221"/>
                    </a:lnTo>
                    <a:lnTo>
                      <a:pt x="13161" y="17200"/>
                    </a:lnTo>
                    <a:lnTo>
                      <a:pt x="13307" y="17221"/>
                    </a:lnTo>
                    <a:lnTo>
                      <a:pt x="13391" y="17158"/>
                    </a:lnTo>
                    <a:lnTo>
                      <a:pt x="13496" y="17116"/>
                    </a:lnTo>
                    <a:lnTo>
                      <a:pt x="13600" y="17011"/>
                    </a:lnTo>
                    <a:lnTo>
                      <a:pt x="13705" y="17053"/>
                    </a:lnTo>
                    <a:lnTo>
                      <a:pt x="13789" y="17053"/>
                    </a:lnTo>
                    <a:lnTo>
                      <a:pt x="13705" y="17158"/>
                    </a:lnTo>
                    <a:lnTo>
                      <a:pt x="13642" y="17221"/>
                    </a:lnTo>
                    <a:lnTo>
                      <a:pt x="13538" y="17221"/>
                    </a:lnTo>
                    <a:lnTo>
                      <a:pt x="13517" y="17283"/>
                    </a:lnTo>
                    <a:lnTo>
                      <a:pt x="13621" y="17430"/>
                    </a:lnTo>
                    <a:lnTo>
                      <a:pt x="13684" y="17576"/>
                    </a:lnTo>
                    <a:lnTo>
                      <a:pt x="13747" y="17744"/>
                    </a:lnTo>
                    <a:lnTo>
                      <a:pt x="13747" y="17953"/>
                    </a:lnTo>
                    <a:lnTo>
                      <a:pt x="13726" y="18225"/>
                    </a:lnTo>
                    <a:lnTo>
                      <a:pt x="13600" y="18371"/>
                    </a:lnTo>
                    <a:lnTo>
                      <a:pt x="13621" y="18455"/>
                    </a:lnTo>
                    <a:lnTo>
                      <a:pt x="13600" y="18664"/>
                    </a:lnTo>
                    <a:lnTo>
                      <a:pt x="13705" y="18748"/>
                    </a:lnTo>
                    <a:lnTo>
                      <a:pt x="13789" y="18895"/>
                    </a:lnTo>
                    <a:lnTo>
                      <a:pt x="13810" y="19083"/>
                    </a:lnTo>
                    <a:lnTo>
                      <a:pt x="14019" y="19355"/>
                    </a:lnTo>
                    <a:lnTo>
                      <a:pt x="14165" y="19397"/>
                    </a:lnTo>
                    <a:lnTo>
                      <a:pt x="14270" y="19480"/>
                    </a:lnTo>
                    <a:lnTo>
                      <a:pt x="14333" y="19606"/>
                    </a:lnTo>
                    <a:lnTo>
                      <a:pt x="14437" y="19627"/>
                    </a:lnTo>
                    <a:lnTo>
                      <a:pt x="14458" y="19585"/>
                    </a:lnTo>
                    <a:lnTo>
                      <a:pt x="14542" y="19564"/>
                    </a:lnTo>
                    <a:lnTo>
                      <a:pt x="14688" y="19585"/>
                    </a:lnTo>
                    <a:lnTo>
                      <a:pt x="14835" y="19731"/>
                    </a:lnTo>
                    <a:lnTo>
                      <a:pt x="14960" y="19773"/>
                    </a:lnTo>
                    <a:lnTo>
                      <a:pt x="15086" y="19899"/>
                    </a:lnTo>
                    <a:lnTo>
                      <a:pt x="15107" y="20003"/>
                    </a:lnTo>
                    <a:lnTo>
                      <a:pt x="15212" y="20045"/>
                    </a:lnTo>
                    <a:lnTo>
                      <a:pt x="15358" y="20192"/>
                    </a:lnTo>
                    <a:lnTo>
                      <a:pt x="15421" y="20192"/>
                    </a:lnTo>
                    <a:lnTo>
                      <a:pt x="15463" y="20108"/>
                    </a:lnTo>
                    <a:lnTo>
                      <a:pt x="15693" y="20003"/>
                    </a:lnTo>
                    <a:lnTo>
                      <a:pt x="15776" y="19899"/>
                    </a:lnTo>
                    <a:lnTo>
                      <a:pt x="15902" y="19899"/>
                    </a:lnTo>
                    <a:lnTo>
                      <a:pt x="16048" y="19773"/>
                    </a:lnTo>
                    <a:lnTo>
                      <a:pt x="16153" y="19773"/>
                    </a:lnTo>
                    <a:lnTo>
                      <a:pt x="16195" y="19711"/>
                    </a:lnTo>
                    <a:lnTo>
                      <a:pt x="16153" y="19669"/>
                    </a:lnTo>
                    <a:lnTo>
                      <a:pt x="16048" y="19627"/>
                    </a:lnTo>
                    <a:lnTo>
                      <a:pt x="16090" y="19564"/>
                    </a:lnTo>
                    <a:lnTo>
                      <a:pt x="16320" y="19397"/>
                    </a:lnTo>
                    <a:lnTo>
                      <a:pt x="16509" y="19522"/>
                    </a:lnTo>
                    <a:lnTo>
                      <a:pt x="16509" y="19669"/>
                    </a:lnTo>
                    <a:lnTo>
                      <a:pt x="16258" y="19794"/>
                    </a:lnTo>
                    <a:lnTo>
                      <a:pt x="16320" y="19899"/>
                    </a:lnTo>
                    <a:lnTo>
                      <a:pt x="16404" y="19920"/>
                    </a:lnTo>
                    <a:lnTo>
                      <a:pt x="16467" y="19815"/>
                    </a:lnTo>
                    <a:lnTo>
                      <a:pt x="16572" y="19731"/>
                    </a:lnTo>
                    <a:lnTo>
                      <a:pt x="16676" y="19815"/>
                    </a:lnTo>
                    <a:lnTo>
                      <a:pt x="16676" y="19920"/>
                    </a:lnTo>
                    <a:lnTo>
                      <a:pt x="16613" y="19920"/>
                    </a:lnTo>
                    <a:lnTo>
                      <a:pt x="16509" y="20003"/>
                    </a:lnTo>
                    <a:lnTo>
                      <a:pt x="16655" y="20192"/>
                    </a:lnTo>
                    <a:lnTo>
                      <a:pt x="16676" y="20401"/>
                    </a:lnTo>
                    <a:lnTo>
                      <a:pt x="16760" y="20338"/>
                    </a:lnTo>
                    <a:lnTo>
                      <a:pt x="16844" y="20359"/>
                    </a:lnTo>
                    <a:lnTo>
                      <a:pt x="16844" y="20464"/>
                    </a:lnTo>
                    <a:lnTo>
                      <a:pt x="16927" y="20610"/>
                    </a:lnTo>
                    <a:lnTo>
                      <a:pt x="16990" y="20443"/>
                    </a:lnTo>
                    <a:lnTo>
                      <a:pt x="16990" y="20296"/>
                    </a:lnTo>
                    <a:lnTo>
                      <a:pt x="16885" y="20359"/>
                    </a:lnTo>
                    <a:lnTo>
                      <a:pt x="16885" y="20317"/>
                    </a:lnTo>
                    <a:lnTo>
                      <a:pt x="16948" y="20234"/>
                    </a:lnTo>
                    <a:lnTo>
                      <a:pt x="17241" y="20234"/>
                    </a:lnTo>
                    <a:lnTo>
                      <a:pt x="17262" y="20296"/>
                    </a:lnTo>
                    <a:lnTo>
                      <a:pt x="17304" y="20234"/>
                    </a:lnTo>
                    <a:lnTo>
                      <a:pt x="17450" y="20024"/>
                    </a:lnTo>
                    <a:lnTo>
                      <a:pt x="17764" y="19836"/>
                    </a:lnTo>
                    <a:lnTo>
                      <a:pt x="17911" y="19711"/>
                    </a:lnTo>
                    <a:lnTo>
                      <a:pt x="17827" y="19711"/>
                    </a:lnTo>
                    <a:lnTo>
                      <a:pt x="17764" y="19731"/>
                    </a:lnTo>
                    <a:lnTo>
                      <a:pt x="17785" y="19711"/>
                    </a:lnTo>
                    <a:lnTo>
                      <a:pt x="17681" y="19669"/>
                    </a:lnTo>
                    <a:lnTo>
                      <a:pt x="17932" y="19669"/>
                    </a:lnTo>
                    <a:lnTo>
                      <a:pt x="18183" y="19606"/>
                    </a:lnTo>
                    <a:lnTo>
                      <a:pt x="18622" y="19501"/>
                    </a:lnTo>
                    <a:lnTo>
                      <a:pt x="18957" y="19585"/>
                    </a:lnTo>
                    <a:lnTo>
                      <a:pt x="19124" y="19501"/>
                    </a:lnTo>
                    <a:lnTo>
                      <a:pt x="19124" y="19397"/>
                    </a:lnTo>
                    <a:lnTo>
                      <a:pt x="19229" y="19397"/>
                    </a:lnTo>
                    <a:lnTo>
                      <a:pt x="19333" y="19313"/>
                    </a:lnTo>
                    <a:lnTo>
                      <a:pt x="19438" y="19104"/>
                    </a:lnTo>
                    <a:lnTo>
                      <a:pt x="19375" y="18895"/>
                    </a:lnTo>
                    <a:lnTo>
                      <a:pt x="19375" y="18769"/>
                    </a:lnTo>
                    <a:lnTo>
                      <a:pt x="19585" y="18560"/>
                    </a:lnTo>
                    <a:lnTo>
                      <a:pt x="19585" y="18225"/>
                    </a:lnTo>
                    <a:lnTo>
                      <a:pt x="19668" y="18099"/>
                    </a:lnTo>
                    <a:lnTo>
                      <a:pt x="19710" y="17869"/>
                    </a:lnTo>
                    <a:lnTo>
                      <a:pt x="19815" y="17827"/>
                    </a:lnTo>
                    <a:lnTo>
                      <a:pt x="19815" y="17702"/>
                    </a:lnTo>
                    <a:lnTo>
                      <a:pt x="20170" y="17283"/>
                    </a:lnTo>
                    <a:lnTo>
                      <a:pt x="20275" y="17262"/>
                    </a:lnTo>
                    <a:lnTo>
                      <a:pt x="20317" y="17011"/>
                    </a:lnTo>
                    <a:lnTo>
                      <a:pt x="20442" y="16823"/>
                    </a:lnTo>
                    <a:lnTo>
                      <a:pt x="20547" y="16593"/>
                    </a:lnTo>
                    <a:lnTo>
                      <a:pt x="20694" y="16446"/>
                    </a:lnTo>
                    <a:lnTo>
                      <a:pt x="20652" y="16342"/>
                    </a:lnTo>
                    <a:lnTo>
                      <a:pt x="20756" y="16258"/>
                    </a:lnTo>
                    <a:lnTo>
                      <a:pt x="20861" y="16049"/>
                    </a:lnTo>
                    <a:lnTo>
                      <a:pt x="20798" y="15965"/>
                    </a:lnTo>
                    <a:lnTo>
                      <a:pt x="20966" y="15902"/>
                    </a:lnTo>
                    <a:lnTo>
                      <a:pt x="21070" y="15714"/>
                    </a:lnTo>
                    <a:lnTo>
                      <a:pt x="21154" y="15630"/>
                    </a:lnTo>
                    <a:lnTo>
                      <a:pt x="21258" y="15442"/>
                    </a:lnTo>
                    <a:lnTo>
                      <a:pt x="21426" y="15400"/>
                    </a:lnTo>
                    <a:lnTo>
                      <a:pt x="21530" y="15338"/>
                    </a:lnTo>
                    <a:lnTo>
                      <a:pt x="21342" y="15338"/>
                    </a:lnTo>
                    <a:lnTo>
                      <a:pt x="21384" y="15296"/>
                    </a:lnTo>
                    <a:lnTo>
                      <a:pt x="21593" y="15254"/>
                    </a:lnTo>
                    <a:lnTo>
                      <a:pt x="21782" y="15170"/>
                    </a:lnTo>
                    <a:lnTo>
                      <a:pt x="21802" y="15003"/>
                    </a:lnTo>
                    <a:lnTo>
                      <a:pt x="21782" y="14961"/>
                    </a:lnTo>
                    <a:lnTo>
                      <a:pt x="21802" y="14814"/>
                    </a:lnTo>
                    <a:lnTo>
                      <a:pt x="22012" y="14689"/>
                    </a:lnTo>
                    <a:lnTo>
                      <a:pt x="22012" y="14563"/>
                    </a:lnTo>
                    <a:lnTo>
                      <a:pt x="22158" y="14501"/>
                    </a:lnTo>
                    <a:lnTo>
                      <a:pt x="22284" y="14291"/>
                    </a:lnTo>
                    <a:lnTo>
                      <a:pt x="22263" y="14187"/>
                    </a:lnTo>
                    <a:lnTo>
                      <a:pt x="22305" y="14019"/>
                    </a:lnTo>
                    <a:lnTo>
                      <a:pt x="22284" y="13957"/>
                    </a:lnTo>
                    <a:lnTo>
                      <a:pt x="22284" y="13852"/>
                    </a:lnTo>
                    <a:lnTo>
                      <a:pt x="22430" y="13496"/>
                    </a:lnTo>
                    <a:lnTo>
                      <a:pt x="22493" y="13287"/>
                    </a:lnTo>
                    <a:lnTo>
                      <a:pt x="22702" y="12910"/>
                    </a:lnTo>
                    <a:lnTo>
                      <a:pt x="22702" y="12785"/>
                    </a:lnTo>
                    <a:lnTo>
                      <a:pt x="22807" y="12492"/>
                    </a:lnTo>
                    <a:lnTo>
                      <a:pt x="22953" y="12366"/>
                    </a:lnTo>
                    <a:lnTo>
                      <a:pt x="23016" y="12199"/>
                    </a:lnTo>
                    <a:lnTo>
                      <a:pt x="22953" y="12053"/>
                    </a:lnTo>
                    <a:lnTo>
                      <a:pt x="23058" y="11927"/>
                    </a:lnTo>
                    <a:lnTo>
                      <a:pt x="22995" y="11655"/>
                    </a:lnTo>
                    <a:lnTo>
                      <a:pt x="22995" y="11529"/>
                    </a:lnTo>
                    <a:lnTo>
                      <a:pt x="22911" y="11320"/>
                    </a:lnTo>
                    <a:lnTo>
                      <a:pt x="22891" y="11236"/>
                    </a:lnTo>
                    <a:lnTo>
                      <a:pt x="22849" y="11111"/>
                    </a:lnTo>
                    <a:lnTo>
                      <a:pt x="22911" y="11069"/>
                    </a:lnTo>
                    <a:lnTo>
                      <a:pt x="22911" y="10923"/>
                    </a:lnTo>
                    <a:lnTo>
                      <a:pt x="23016" y="10776"/>
                    </a:lnTo>
                    <a:lnTo>
                      <a:pt x="23016" y="10713"/>
                    </a:lnTo>
                    <a:lnTo>
                      <a:pt x="22995" y="10379"/>
                    </a:lnTo>
                    <a:lnTo>
                      <a:pt x="23058" y="10253"/>
                    </a:lnTo>
                    <a:lnTo>
                      <a:pt x="23016" y="10190"/>
                    </a:lnTo>
                    <a:lnTo>
                      <a:pt x="22995" y="10065"/>
                    </a:lnTo>
                    <a:lnTo>
                      <a:pt x="22995" y="9856"/>
                    </a:lnTo>
                    <a:lnTo>
                      <a:pt x="22932" y="9835"/>
                    </a:lnTo>
                    <a:lnTo>
                      <a:pt x="22995" y="9688"/>
                    </a:lnTo>
                    <a:lnTo>
                      <a:pt x="22891" y="9667"/>
                    </a:lnTo>
                    <a:lnTo>
                      <a:pt x="22828" y="9542"/>
                    </a:lnTo>
                    <a:lnTo>
                      <a:pt x="22828" y="9416"/>
                    </a:lnTo>
                    <a:lnTo>
                      <a:pt x="22702" y="9312"/>
                    </a:lnTo>
                    <a:lnTo>
                      <a:pt x="22619" y="9144"/>
                    </a:lnTo>
                    <a:lnTo>
                      <a:pt x="22598" y="8956"/>
                    </a:lnTo>
                    <a:lnTo>
                      <a:pt x="22514" y="8830"/>
                    </a:lnTo>
                    <a:lnTo>
                      <a:pt x="22430" y="8830"/>
                    </a:lnTo>
                    <a:lnTo>
                      <a:pt x="22367" y="8851"/>
                    </a:lnTo>
                    <a:lnTo>
                      <a:pt x="22284" y="8809"/>
                    </a:lnTo>
                    <a:lnTo>
                      <a:pt x="22263" y="8642"/>
                    </a:lnTo>
                    <a:lnTo>
                      <a:pt x="22200" y="8621"/>
                    </a:lnTo>
                    <a:lnTo>
                      <a:pt x="22179" y="8537"/>
                    </a:lnTo>
                    <a:lnTo>
                      <a:pt x="22054" y="8412"/>
                    </a:lnTo>
                    <a:lnTo>
                      <a:pt x="21970" y="8370"/>
                    </a:lnTo>
                    <a:lnTo>
                      <a:pt x="22012" y="8265"/>
                    </a:lnTo>
                    <a:lnTo>
                      <a:pt x="21949" y="8119"/>
                    </a:lnTo>
                    <a:lnTo>
                      <a:pt x="22054" y="7993"/>
                    </a:lnTo>
                    <a:lnTo>
                      <a:pt x="22074" y="7805"/>
                    </a:lnTo>
                    <a:lnTo>
                      <a:pt x="22012" y="7742"/>
                    </a:lnTo>
                    <a:lnTo>
                      <a:pt x="22054" y="7638"/>
                    </a:lnTo>
                    <a:lnTo>
                      <a:pt x="21970" y="7575"/>
                    </a:lnTo>
                    <a:lnTo>
                      <a:pt x="21949" y="7638"/>
                    </a:lnTo>
                    <a:lnTo>
                      <a:pt x="21991" y="7679"/>
                    </a:lnTo>
                    <a:lnTo>
                      <a:pt x="21949" y="7763"/>
                    </a:lnTo>
                    <a:lnTo>
                      <a:pt x="21677" y="7533"/>
                    </a:lnTo>
                    <a:lnTo>
                      <a:pt x="21635" y="7366"/>
                    </a:lnTo>
                    <a:lnTo>
                      <a:pt x="21572" y="7387"/>
                    </a:lnTo>
                    <a:lnTo>
                      <a:pt x="21572" y="7470"/>
                    </a:lnTo>
                    <a:lnTo>
                      <a:pt x="21551" y="7575"/>
                    </a:lnTo>
                    <a:lnTo>
                      <a:pt x="21593" y="7763"/>
                    </a:lnTo>
                    <a:lnTo>
                      <a:pt x="21468" y="7596"/>
                    </a:lnTo>
                    <a:lnTo>
                      <a:pt x="21426" y="7659"/>
                    </a:lnTo>
                    <a:lnTo>
                      <a:pt x="21426" y="7554"/>
                    </a:lnTo>
                    <a:lnTo>
                      <a:pt x="21363" y="7470"/>
                    </a:lnTo>
                    <a:lnTo>
                      <a:pt x="21342" y="7135"/>
                    </a:lnTo>
                    <a:lnTo>
                      <a:pt x="21384" y="7115"/>
                    </a:lnTo>
                    <a:lnTo>
                      <a:pt x="21384" y="7031"/>
                    </a:lnTo>
                    <a:lnTo>
                      <a:pt x="21279" y="6947"/>
                    </a:lnTo>
                    <a:lnTo>
                      <a:pt x="21321" y="6863"/>
                    </a:lnTo>
                    <a:lnTo>
                      <a:pt x="21238" y="6801"/>
                    </a:lnTo>
                    <a:lnTo>
                      <a:pt x="21258" y="6696"/>
                    </a:lnTo>
                    <a:lnTo>
                      <a:pt x="21070" y="6529"/>
                    </a:lnTo>
                    <a:lnTo>
                      <a:pt x="21028" y="6424"/>
                    </a:lnTo>
                    <a:lnTo>
                      <a:pt x="21028" y="6299"/>
                    </a:lnTo>
                    <a:lnTo>
                      <a:pt x="21133" y="6319"/>
                    </a:lnTo>
                    <a:lnTo>
                      <a:pt x="21133" y="6194"/>
                    </a:lnTo>
                    <a:lnTo>
                      <a:pt x="21028" y="6027"/>
                    </a:lnTo>
                    <a:lnTo>
                      <a:pt x="20966" y="6068"/>
                    </a:lnTo>
                    <a:lnTo>
                      <a:pt x="20861" y="6068"/>
                    </a:lnTo>
                    <a:lnTo>
                      <a:pt x="20756" y="5880"/>
                    </a:lnTo>
                    <a:lnTo>
                      <a:pt x="20694" y="5880"/>
                    </a:lnTo>
                    <a:lnTo>
                      <a:pt x="20589" y="5796"/>
                    </a:lnTo>
                    <a:lnTo>
                      <a:pt x="20505" y="5859"/>
                    </a:lnTo>
                    <a:lnTo>
                      <a:pt x="20484" y="5796"/>
                    </a:lnTo>
                    <a:lnTo>
                      <a:pt x="20338" y="5754"/>
                    </a:lnTo>
                    <a:lnTo>
                      <a:pt x="20275" y="5817"/>
                    </a:lnTo>
                    <a:lnTo>
                      <a:pt x="20317" y="5713"/>
                    </a:lnTo>
                    <a:lnTo>
                      <a:pt x="20442" y="5692"/>
                    </a:lnTo>
                    <a:lnTo>
                      <a:pt x="20442" y="5608"/>
                    </a:lnTo>
                    <a:lnTo>
                      <a:pt x="20422" y="5545"/>
                    </a:lnTo>
                    <a:lnTo>
                      <a:pt x="20296" y="5566"/>
                    </a:lnTo>
                    <a:lnTo>
                      <a:pt x="20191" y="5545"/>
                    </a:lnTo>
                    <a:lnTo>
                      <a:pt x="20170" y="5482"/>
                    </a:lnTo>
                    <a:lnTo>
                      <a:pt x="20087" y="5482"/>
                    </a:lnTo>
                    <a:lnTo>
                      <a:pt x="19857" y="5336"/>
                    </a:lnTo>
                    <a:lnTo>
                      <a:pt x="19752" y="5127"/>
                    </a:lnTo>
                    <a:lnTo>
                      <a:pt x="19710" y="4918"/>
                    </a:lnTo>
                    <a:lnTo>
                      <a:pt x="19668" y="4771"/>
                    </a:lnTo>
                    <a:lnTo>
                      <a:pt x="19668" y="4666"/>
                    </a:lnTo>
                    <a:lnTo>
                      <a:pt x="19710" y="4646"/>
                    </a:lnTo>
                    <a:lnTo>
                      <a:pt x="19773" y="4415"/>
                    </a:lnTo>
                    <a:lnTo>
                      <a:pt x="19689" y="4122"/>
                    </a:lnTo>
                    <a:lnTo>
                      <a:pt x="19647" y="3976"/>
                    </a:lnTo>
                    <a:lnTo>
                      <a:pt x="19689" y="3934"/>
                    </a:lnTo>
                    <a:lnTo>
                      <a:pt x="19606" y="3892"/>
                    </a:lnTo>
                    <a:lnTo>
                      <a:pt x="19543" y="3892"/>
                    </a:lnTo>
                    <a:lnTo>
                      <a:pt x="19438" y="3662"/>
                    </a:lnTo>
                    <a:lnTo>
                      <a:pt x="19438" y="3369"/>
                    </a:lnTo>
                    <a:lnTo>
                      <a:pt x="19459" y="3348"/>
                    </a:lnTo>
                    <a:lnTo>
                      <a:pt x="19459" y="3265"/>
                    </a:lnTo>
                    <a:lnTo>
                      <a:pt x="19396" y="3202"/>
                    </a:lnTo>
                    <a:lnTo>
                      <a:pt x="19375" y="2846"/>
                    </a:lnTo>
                    <a:lnTo>
                      <a:pt x="19438" y="2762"/>
                    </a:lnTo>
                    <a:lnTo>
                      <a:pt x="19375" y="2637"/>
                    </a:lnTo>
                    <a:lnTo>
                      <a:pt x="19438" y="2616"/>
                    </a:lnTo>
                    <a:lnTo>
                      <a:pt x="19438" y="2532"/>
                    </a:lnTo>
                    <a:lnTo>
                      <a:pt x="19250" y="2323"/>
                    </a:lnTo>
                    <a:lnTo>
                      <a:pt x="19124" y="2260"/>
                    </a:lnTo>
                    <a:lnTo>
                      <a:pt x="19145" y="2218"/>
                    </a:lnTo>
                    <a:lnTo>
                      <a:pt x="19020" y="2093"/>
                    </a:lnTo>
                    <a:lnTo>
                      <a:pt x="18915" y="2156"/>
                    </a:lnTo>
                    <a:lnTo>
                      <a:pt x="18852" y="2114"/>
                    </a:lnTo>
                    <a:lnTo>
                      <a:pt x="18769" y="2239"/>
                    </a:lnTo>
                    <a:lnTo>
                      <a:pt x="18706" y="2239"/>
                    </a:lnTo>
                    <a:lnTo>
                      <a:pt x="18559" y="2051"/>
                    </a:lnTo>
                    <a:lnTo>
                      <a:pt x="18601" y="1988"/>
                    </a:lnTo>
                    <a:lnTo>
                      <a:pt x="18517" y="1800"/>
                    </a:lnTo>
                    <a:lnTo>
                      <a:pt x="18538" y="1591"/>
                    </a:lnTo>
                    <a:lnTo>
                      <a:pt x="18517" y="1319"/>
                    </a:lnTo>
                    <a:lnTo>
                      <a:pt x="18497" y="1361"/>
                    </a:lnTo>
                    <a:lnTo>
                      <a:pt x="18434" y="1256"/>
                    </a:lnTo>
                    <a:lnTo>
                      <a:pt x="18497" y="1151"/>
                    </a:lnTo>
                    <a:lnTo>
                      <a:pt x="18413" y="1047"/>
                    </a:lnTo>
                    <a:lnTo>
                      <a:pt x="18392" y="942"/>
                    </a:lnTo>
                    <a:lnTo>
                      <a:pt x="18329" y="900"/>
                    </a:lnTo>
                    <a:lnTo>
                      <a:pt x="18329" y="754"/>
                    </a:lnTo>
                    <a:lnTo>
                      <a:pt x="18413" y="670"/>
                    </a:lnTo>
                    <a:lnTo>
                      <a:pt x="18329" y="649"/>
                    </a:lnTo>
                    <a:lnTo>
                      <a:pt x="18225" y="670"/>
                    </a:lnTo>
                    <a:lnTo>
                      <a:pt x="18141" y="586"/>
                    </a:lnTo>
                    <a:lnTo>
                      <a:pt x="18204" y="314"/>
                    </a:lnTo>
                    <a:lnTo>
                      <a:pt x="18183" y="252"/>
                    </a:lnTo>
                    <a:lnTo>
                      <a:pt x="18120" y="105"/>
                    </a:lnTo>
                    <a:lnTo>
                      <a:pt x="18015" y="63"/>
                    </a:lnTo>
                    <a:lnTo>
                      <a:pt x="180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A6CBC2"/>
                  </a:solidFill>
                </a:endParaRPr>
              </a:p>
            </p:txBody>
          </p:sp>
          <p:sp>
            <p:nvSpPr>
              <p:cNvPr id="1369" name="Google Shape;1369;p34"/>
              <p:cNvSpPr/>
              <p:nvPr/>
            </p:nvSpPr>
            <p:spPr>
              <a:xfrm>
                <a:off x="5683950" y="3957275"/>
                <a:ext cx="54950" cy="71175"/>
              </a:xfrm>
              <a:custGeom>
                <a:rect b="b" l="l" r="r" t="t"/>
                <a:pathLst>
                  <a:path extrusionOk="0" h="2847" w="2198">
                    <a:moveTo>
                      <a:pt x="168" y="1"/>
                    </a:moveTo>
                    <a:lnTo>
                      <a:pt x="126" y="64"/>
                    </a:lnTo>
                    <a:lnTo>
                      <a:pt x="126" y="189"/>
                    </a:lnTo>
                    <a:lnTo>
                      <a:pt x="105" y="210"/>
                    </a:lnTo>
                    <a:lnTo>
                      <a:pt x="105" y="336"/>
                    </a:lnTo>
                    <a:lnTo>
                      <a:pt x="126" y="587"/>
                    </a:lnTo>
                    <a:lnTo>
                      <a:pt x="105" y="733"/>
                    </a:lnTo>
                    <a:lnTo>
                      <a:pt x="126" y="1005"/>
                    </a:lnTo>
                    <a:lnTo>
                      <a:pt x="168" y="1214"/>
                    </a:lnTo>
                    <a:lnTo>
                      <a:pt x="126" y="1361"/>
                    </a:lnTo>
                    <a:lnTo>
                      <a:pt x="189" y="1382"/>
                    </a:lnTo>
                    <a:lnTo>
                      <a:pt x="189" y="1466"/>
                    </a:lnTo>
                    <a:lnTo>
                      <a:pt x="294" y="1570"/>
                    </a:lnTo>
                    <a:lnTo>
                      <a:pt x="168" y="1570"/>
                    </a:lnTo>
                    <a:lnTo>
                      <a:pt x="64" y="1466"/>
                    </a:lnTo>
                    <a:lnTo>
                      <a:pt x="1" y="1570"/>
                    </a:lnTo>
                    <a:lnTo>
                      <a:pt x="1" y="1779"/>
                    </a:lnTo>
                    <a:lnTo>
                      <a:pt x="85" y="1842"/>
                    </a:lnTo>
                    <a:lnTo>
                      <a:pt x="64" y="1884"/>
                    </a:lnTo>
                    <a:lnTo>
                      <a:pt x="64" y="2198"/>
                    </a:lnTo>
                    <a:lnTo>
                      <a:pt x="105" y="2261"/>
                    </a:lnTo>
                    <a:lnTo>
                      <a:pt x="85" y="2303"/>
                    </a:lnTo>
                    <a:lnTo>
                      <a:pt x="105" y="2470"/>
                    </a:lnTo>
                    <a:lnTo>
                      <a:pt x="210" y="2491"/>
                    </a:lnTo>
                    <a:lnTo>
                      <a:pt x="168" y="2575"/>
                    </a:lnTo>
                    <a:lnTo>
                      <a:pt x="168" y="2700"/>
                    </a:lnTo>
                    <a:lnTo>
                      <a:pt x="210" y="2721"/>
                    </a:lnTo>
                    <a:lnTo>
                      <a:pt x="315" y="2700"/>
                    </a:lnTo>
                    <a:lnTo>
                      <a:pt x="398" y="2784"/>
                    </a:lnTo>
                    <a:lnTo>
                      <a:pt x="503" y="2637"/>
                    </a:lnTo>
                    <a:lnTo>
                      <a:pt x="503" y="2742"/>
                    </a:lnTo>
                    <a:lnTo>
                      <a:pt x="545" y="2847"/>
                    </a:lnTo>
                    <a:lnTo>
                      <a:pt x="649" y="2847"/>
                    </a:lnTo>
                    <a:lnTo>
                      <a:pt x="754" y="2700"/>
                    </a:lnTo>
                    <a:lnTo>
                      <a:pt x="796" y="2595"/>
                    </a:lnTo>
                    <a:lnTo>
                      <a:pt x="838" y="2407"/>
                    </a:lnTo>
                    <a:lnTo>
                      <a:pt x="921" y="2491"/>
                    </a:lnTo>
                    <a:lnTo>
                      <a:pt x="942" y="2428"/>
                    </a:lnTo>
                    <a:lnTo>
                      <a:pt x="1047" y="2365"/>
                    </a:lnTo>
                    <a:lnTo>
                      <a:pt x="1110" y="2219"/>
                    </a:lnTo>
                    <a:lnTo>
                      <a:pt x="1110" y="2365"/>
                    </a:lnTo>
                    <a:lnTo>
                      <a:pt x="1173" y="2386"/>
                    </a:lnTo>
                    <a:lnTo>
                      <a:pt x="1235" y="2282"/>
                    </a:lnTo>
                    <a:lnTo>
                      <a:pt x="1340" y="2261"/>
                    </a:lnTo>
                    <a:lnTo>
                      <a:pt x="1382" y="2303"/>
                    </a:lnTo>
                    <a:lnTo>
                      <a:pt x="1361" y="2407"/>
                    </a:lnTo>
                    <a:lnTo>
                      <a:pt x="1256" y="2365"/>
                    </a:lnTo>
                    <a:lnTo>
                      <a:pt x="1256" y="2512"/>
                    </a:lnTo>
                    <a:lnTo>
                      <a:pt x="1361" y="2470"/>
                    </a:lnTo>
                    <a:lnTo>
                      <a:pt x="1424" y="2491"/>
                    </a:lnTo>
                    <a:lnTo>
                      <a:pt x="1549" y="2303"/>
                    </a:lnTo>
                    <a:lnTo>
                      <a:pt x="1549" y="2219"/>
                    </a:lnTo>
                    <a:lnTo>
                      <a:pt x="1466" y="2177"/>
                    </a:lnTo>
                    <a:lnTo>
                      <a:pt x="1549" y="2072"/>
                    </a:lnTo>
                    <a:lnTo>
                      <a:pt x="1549" y="1947"/>
                    </a:lnTo>
                    <a:lnTo>
                      <a:pt x="1633" y="1947"/>
                    </a:lnTo>
                    <a:lnTo>
                      <a:pt x="1675" y="1884"/>
                    </a:lnTo>
                    <a:lnTo>
                      <a:pt x="1675" y="1633"/>
                    </a:lnTo>
                    <a:lnTo>
                      <a:pt x="1758" y="1570"/>
                    </a:lnTo>
                    <a:lnTo>
                      <a:pt x="1800" y="1466"/>
                    </a:lnTo>
                    <a:lnTo>
                      <a:pt x="1842" y="1633"/>
                    </a:lnTo>
                    <a:lnTo>
                      <a:pt x="1863" y="1696"/>
                    </a:lnTo>
                    <a:lnTo>
                      <a:pt x="1905" y="1570"/>
                    </a:lnTo>
                    <a:lnTo>
                      <a:pt x="1905" y="1466"/>
                    </a:lnTo>
                    <a:lnTo>
                      <a:pt x="1947" y="1424"/>
                    </a:lnTo>
                    <a:lnTo>
                      <a:pt x="1905" y="1256"/>
                    </a:lnTo>
                    <a:lnTo>
                      <a:pt x="1989" y="1131"/>
                    </a:lnTo>
                    <a:lnTo>
                      <a:pt x="1989" y="922"/>
                    </a:lnTo>
                    <a:lnTo>
                      <a:pt x="2093" y="796"/>
                    </a:lnTo>
                    <a:lnTo>
                      <a:pt x="2156" y="503"/>
                    </a:lnTo>
                    <a:lnTo>
                      <a:pt x="2198" y="398"/>
                    </a:lnTo>
                    <a:lnTo>
                      <a:pt x="2072" y="294"/>
                    </a:lnTo>
                    <a:lnTo>
                      <a:pt x="1947" y="294"/>
                    </a:lnTo>
                    <a:lnTo>
                      <a:pt x="1947" y="315"/>
                    </a:lnTo>
                    <a:lnTo>
                      <a:pt x="1884" y="419"/>
                    </a:lnTo>
                    <a:lnTo>
                      <a:pt x="1863" y="398"/>
                    </a:lnTo>
                    <a:lnTo>
                      <a:pt x="1800" y="398"/>
                    </a:lnTo>
                    <a:lnTo>
                      <a:pt x="1738" y="440"/>
                    </a:lnTo>
                    <a:lnTo>
                      <a:pt x="1675" y="503"/>
                    </a:lnTo>
                    <a:lnTo>
                      <a:pt x="1340" y="482"/>
                    </a:lnTo>
                    <a:lnTo>
                      <a:pt x="1256" y="524"/>
                    </a:lnTo>
                    <a:lnTo>
                      <a:pt x="1256" y="629"/>
                    </a:lnTo>
                    <a:lnTo>
                      <a:pt x="1173" y="545"/>
                    </a:lnTo>
                    <a:lnTo>
                      <a:pt x="1068" y="545"/>
                    </a:lnTo>
                    <a:lnTo>
                      <a:pt x="1005" y="608"/>
                    </a:lnTo>
                    <a:lnTo>
                      <a:pt x="901" y="524"/>
                    </a:lnTo>
                    <a:lnTo>
                      <a:pt x="733" y="398"/>
                    </a:lnTo>
                    <a:lnTo>
                      <a:pt x="524" y="294"/>
                    </a:lnTo>
                    <a:lnTo>
                      <a:pt x="524" y="106"/>
                    </a:lnTo>
                    <a:lnTo>
                      <a:pt x="482" y="168"/>
                    </a:lnTo>
                    <a:lnTo>
                      <a:pt x="440" y="210"/>
                    </a:lnTo>
                    <a:lnTo>
                      <a:pt x="377" y="126"/>
                    </a:lnTo>
                    <a:lnTo>
                      <a:pt x="273" y="85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0" name="Google Shape;1370;p34"/>
            <p:cNvGrpSpPr/>
            <p:nvPr/>
          </p:nvGrpSpPr>
          <p:grpSpPr>
            <a:xfrm>
              <a:off x="4824403" y="3421846"/>
              <a:ext cx="110132" cy="130647"/>
              <a:chOff x="5952300" y="3852150"/>
              <a:chExt cx="231225" cy="287200"/>
            </a:xfrm>
          </p:grpSpPr>
          <p:sp>
            <p:nvSpPr>
              <p:cNvPr id="1371" name="Google Shape;1371;p34"/>
              <p:cNvSpPr/>
              <p:nvPr/>
            </p:nvSpPr>
            <p:spPr>
              <a:xfrm>
                <a:off x="5952300" y="3996525"/>
                <a:ext cx="145450" cy="142825"/>
              </a:xfrm>
              <a:custGeom>
                <a:rect b="b" l="l" r="r" t="t"/>
                <a:pathLst>
                  <a:path extrusionOk="0" h="5713" w="5818">
                    <a:moveTo>
                      <a:pt x="5064" y="0"/>
                    </a:moveTo>
                    <a:lnTo>
                      <a:pt x="4918" y="105"/>
                    </a:lnTo>
                    <a:lnTo>
                      <a:pt x="4834" y="126"/>
                    </a:lnTo>
                    <a:lnTo>
                      <a:pt x="4729" y="209"/>
                    </a:lnTo>
                    <a:lnTo>
                      <a:pt x="4729" y="377"/>
                    </a:lnTo>
                    <a:lnTo>
                      <a:pt x="4625" y="628"/>
                    </a:lnTo>
                    <a:lnTo>
                      <a:pt x="4520" y="753"/>
                    </a:lnTo>
                    <a:lnTo>
                      <a:pt x="4457" y="774"/>
                    </a:lnTo>
                    <a:lnTo>
                      <a:pt x="4332" y="942"/>
                    </a:lnTo>
                    <a:lnTo>
                      <a:pt x="4290" y="1025"/>
                    </a:lnTo>
                    <a:lnTo>
                      <a:pt x="4185" y="1067"/>
                    </a:lnTo>
                    <a:lnTo>
                      <a:pt x="4081" y="1046"/>
                    </a:lnTo>
                    <a:lnTo>
                      <a:pt x="3976" y="1130"/>
                    </a:lnTo>
                    <a:lnTo>
                      <a:pt x="3934" y="1235"/>
                    </a:lnTo>
                    <a:lnTo>
                      <a:pt x="3934" y="1339"/>
                    </a:lnTo>
                    <a:lnTo>
                      <a:pt x="3892" y="1360"/>
                    </a:lnTo>
                    <a:lnTo>
                      <a:pt x="3788" y="1465"/>
                    </a:lnTo>
                    <a:lnTo>
                      <a:pt x="3788" y="1590"/>
                    </a:lnTo>
                    <a:lnTo>
                      <a:pt x="3725" y="1674"/>
                    </a:lnTo>
                    <a:lnTo>
                      <a:pt x="3704" y="1758"/>
                    </a:lnTo>
                    <a:lnTo>
                      <a:pt x="3495" y="2009"/>
                    </a:lnTo>
                    <a:lnTo>
                      <a:pt x="3286" y="2176"/>
                    </a:lnTo>
                    <a:lnTo>
                      <a:pt x="3160" y="2197"/>
                    </a:lnTo>
                    <a:lnTo>
                      <a:pt x="2993" y="2281"/>
                    </a:lnTo>
                    <a:lnTo>
                      <a:pt x="2993" y="2344"/>
                    </a:lnTo>
                    <a:lnTo>
                      <a:pt x="2888" y="2344"/>
                    </a:lnTo>
                    <a:lnTo>
                      <a:pt x="2679" y="2469"/>
                    </a:lnTo>
                    <a:lnTo>
                      <a:pt x="2512" y="2616"/>
                    </a:lnTo>
                    <a:lnTo>
                      <a:pt x="2407" y="2637"/>
                    </a:lnTo>
                    <a:lnTo>
                      <a:pt x="2198" y="2783"/>
                    </a:lnTo>
                    <a:lnTo>
                      <a:pt x="2156" y="2846"/>
                    </a:lnTo>
                    <a:lnTo>
                      <a:pt x="2219" y="2929"/>
                    </a:lnTo>
                    <a:lnTo>
                      <a:pt x="2219" y="3055"/>
                    </a:lnTo>
                    <a:lnTo>
                      <a:pt x="2114" y="2950"/>
                    </a:lnTo>
                    <a:lnTo>
                      <a:pt x="2093" y="2929"/>
                    </a:lnTo>
                    <a:lnTo>
                      <a:pt x="1988" y="2950"/>
                    </a:lnTo>
                    <a:lnTo>
                      <a:pt x="1884" y="2992"/>
                    </a:lnTo>
                    <a:lnTo>
                      <a:pt x="1821" y="2950"/>
                    </a:lnTo>
                    <a:lnTo>
                      <a:pt x="1737" y="2950"/>
                    </a:lnTo>
                    <a:lnTo>
                      <a:pt x="1570" y="3118"/>
                    </a:lnTo>
                    <a:lnTo>
                      <a:pt x="1507" y="3201"/>
                    </a:lnTo>
                    <a:lnTo>
                      <a:pt x="1361" y="3327"/>
                    </a:lnTo>
                    <a:lnTo>
                      <a:pt x="1277" y="3348"/>
                    </a:lnTo>
                    <a:lnTo>
                      <a:pt x="1172" y="3453"/>
                    </a:lnTo>
                    <a:lnTo>
                      <a:pt x="1151" y="3620"/>
                    </a:lnTo>
                    <a:lnTo>
                      <a:pt x="1110" y="3536"/>
                    </a:lnTo>
                    <a:lnTo>
                      <a:pt x="1068" y="3473"/>
                    </a:lnTo>
                    <a:lnTo>
                      <a:pt x="1005" y="3557"/>
                    </a:lnTo>
                    <a:lnTo>
                      <a:pt x="942" y="3620"/>
                    </a:lnTo>
                    <a:lnTo>
                      <a:pt x="942" y="3746"/>
                    </a:lnTo>
                    <a:lnTo>
                      <a:pt x="879" y="3787"/>
                    </a:lnTo>
                    <a:lnTo>
                      <a:pt x="838" y="3766"/>
                    </a:lnTo>
                    <a:lnTo>
                      <a:pt x="670" y="3955"/>
                    </a:lnTo>
                    <a:lnTo>
                      <a:pt x="628" y="3955"/>
                    </a:lnTo>
                    <a:lnTo>
                      <a:pt x="566" y="4038"/>
                    </a:lnTo>
                    <a:lnTo>
                      <a:pt x="566" y="4206"/>
                    </a:lnTo>
                    <a:lnTo>
                      <a:pt x="524" y="4269"/>
                    </a:lnTo>
                    <a:lnTo>
                      <a:pt x="461" y="4164"/>
                    </a:lnTo>
                    <a:lnTo>
                      <a:pt x="419" y="4164"/>
                    </a:lnTo>
                    <a:lnTo>
                      <a:pt x="377" y="4206"/>
                    </a:lnTo>
                    <a:lnTo>
                      <a:pt x="335" y="4248"/>
                    </a:lnTo>
                    <a:lnTo>
                      <a:pt x="252" y="4415"/>
                    </a:lnTo>
                    <a:lnTo>
                      <a:pt x="252" y="4478"/>
                    </a:lnTo>
                    <a:lnTo>
                      <a:pt x="335" y="4582"/>
                    </a:lnTo>
                    <a:lnTo>
                      <a:pt x="377" y="4624"/>
                    </a:lnTo>
                    <a:lnTo>
                      <a:pt x="335" y="4666"/>
                    </a:lnTo>
                    <a:lnTo>
                      <a:pt x="252" y="4666"/>
                    </a:lnTo>
                    <a:lnTo>
                      <a:pt x="126" y="4687"/>
                    </a:lnTo>
                    <a:lnTo>
                      <a:pt x="1" y="4813"/>
                    </a:lnTo>
                    <a:lnTo>
                      <a:pt x="43" y="4834"/>
                    </a:lnTo>
                    <a:lnTo>
                      <a:pt x="126" y="4834"/>
                    </a:lnTo>
                    <a:lnTo>
                      <a:pt x="43" y="4896"/>
                    </a:lnTo>
                    <a:lnTo>
                      <a:pt x="43" y="5001"/>
                    </a:lnTo>
                    <a:lnTo>
                      <a:pt x="126" y="5085"/>
                    </a:lnTo>
                    <a:lnTo>
                      <a:pt x="168" y="5106"/>
                    </a:lnTo>
                    <a:lnTo>
                      <a:pt x="315" y="5106"/>
                    </a:lnTo>
                    <a:lnTo>
                      <a:pt x="335" y="5147"/>
                    </a:lnTo>
                    <a:lnTo>
                      <a:pt x="356" y="5147"/>
                    </a:lnTo>
                    <a:lnTo>
                      <a:pt x="377" y="5085"/>
                    </a:lnTo>
                    <a:lnTo>
                      <a:pt x="440" y="5085"/>
                    </a:lnTo>
                    <a:lnTo>
                      <a:pt x="524" y="5126"/>
                    </a:lnTo>
                    <a:lnTo>
                      <a:pt x="566" y="5210"/>
                    </a:lnTo>
                    <a:lnTo>
                      <a:pt x="545" y="5252"/>
                    </a:lnTo>
                    <a:lnTo>
                      <a:pt x="587" y="5315"/>
                    </a:lnTo>
                    <a:lnTo>
                      <a:pt x="670" y="5315"/>
                    </a:lnTo>
                    <a:lnTo>
                      <a:pt x="733" y="5336"/>
                    </a:lnTo>
                    <a:lnTo>
                      <a:pt x="754" y="5461"/>
                    </a:lnTo>
                    <a:lnTo>
                      <a:pt x="859" y="5545"/>
                    </a:lnTo>
                    <a:lnTo>
                      <a:pt x="942" y="5608"/>
                    </a:lnTo>
                    <a:lnTo>
                      <a:pt x="838" y="5670"/>
                    </a:lnTo>
                    <a:lnTo>
                      <a:pt x="879" y="5670"/>
                    </a:lnTo>
                    <a:lnTo>
                      <a:pt x="1005" y="5629"/>
                    </a:lnTo>
                    <a:lnTo>
                      <a:pt x="1005" y="5670"/>
                    </a:lnTo>
                    <a:lnTo>
                      <a:pt x="1110" y="5712"/>
                    </a:lnTo>
                    <a:lnTo>
                      <a:pt x="1256" y="5670"/>
                    </a:lnTo>
                    <a:lnTo>
                      <a:pt x="1465" y="5608"/>
                    </a:lnTo>
                    <a:lnTo>
                      <a:pt x="1612" y="5461"/>
                    </a:lnTo>
                    <a:lnTo>
                      <a:pt x="1737" y="5419"/>
                    </a:lnTo>
                    <a:lnTo>
                      <a:pt x="1737" y="5357"/>
                    </a:lnTo>
                    <a:lnTo>
                      <a:pt x="1716" y="5252"/>
                    </a:lnTo>
                    <a:lnTo>
                      <a:pt x="1800" y="5315"/>
                    </a:lnTo>
                    <a:lnTo>
                      <a:pt x="1779" y="5398"/>
                    </a:lnTo>
                    <a:lnTo>
                      <a:pt x="1905" y="5336"/>
                    </a:lnTo>
                    <a:lnTo>
                      <a:pt x="1926" y="5210"/>
                    </a:lnTo>
                    <a:lnTo>
                      <a:pt x="2009" y="5106"/>
                    </a:lnTo>
                    <a:lnTo>
                      <a:pt x="2198" y="5022"/>
                    </a:lnTo>
                    <a:lnTo>
                      <a:pt x="2323" y="5022"/>
                    </a:lnTo>
                    <a:lnTo>
                      <a:pt x="2365" y="5001"/>
                    </a:lnTo>
                    <a:lnTo>
                      <a:pt x="2365" y="4959"/>
                    </a:lnTo>
                    <a:lnTo>
                      <a:pt x="2260" y="4959"/>
                    </a:lnTo>
                    <a:lnTo>
                      <a:pt x="2323" y="4938"/>
                    </a:lnTo>
                    <a:lnTo>
                      <a:pt x="2344" y="4917"/>
                    </a:lnTo>
                    <a:lnTo>
                      <a:pt x="2323" y="4896"/>
                    </a:lnTo>
                    <a:lnTo>
                      <a:pt x="2449" y="4729"/>
                    </a:lnTo>
                    <a:lnTo>
                      <a:pt x="2532" y="4582"/>
                    </a:lnTo>
                    <a:lnTo>
                      <a:pt x="2574" y="4415"/>
                    </a:lnTo>
                    <a:lnTo>
                      <a:pt x="2658" y="4310"/>
                    </a:lnTo>
                    <a:lnTo>
                      <a:pt x="2930" y="4143"/>
                    </a:lnTo>
                    <a:lnTo>
                      <a:pt x="2972" y="4038"/>
                    </a:lnTo>
                    <a:lnTo>
                      <a:pt x="2993" y="3913"/>
                    </a:lnTo>
                    <a:lnTo>
                      <a:pt x="3097" y="3746"/>
                    </a:lnTo>
                    <a:lnTo>
                      <a:pt x="3160" y="3641"/>
                    </a:lnTo>
                    <a:lnTo>
                      <a:pt x="3181" y="3536"/>
                    </a:lnTo>
                    <a:lnTo>
                      <a:pt x="3265" y="3432"/>
                    </a:lnTo>
                    <a:lnTo>
                      <a:pt x="3369" y="3369"/>
                    </a:lnTo>
                    <a:lnTo>
                      <a:pt x="3390" y="3264"/>
                    </a:lnTo>
                    <a:lnTo>
                      <a:pt x="3474" y="3348"/>
                    </a:lnTo>
                    <a:lnTo>
                      <a:pt x="3516" y="3348"/>
                    </a:lnTo>
                    <a:lnTo>
                      <a:pt x="3558" y="3243"/>
                    </a:lnTo>
                    <a:lnTo>
                      <a:pt x="3662" y="3243"/>
                    </a:lnTo>
                    <a:lnTo>
                      <a:pt x="3725" y="3222"/>
                    </a:lnTo>
                    <a:lnTo>
                      <a:pt x="3788" y="3139"/>
                    </a:lnTo>
                    <a:lnTo>
                      <a:pt x="3788" y="3034"/>
                    </a:lnTo>
                    <a:lnTo>
                      <a:pt x="3704" y="2950"/>
                    </a:lnTo>
                    <a:lnTo>
                      <a:pt x="3704" y="2950"/>
                    </a:lnTo>
                    <a:lnTo>
                      <a:pt x="3809" y="3013"/>
                    </a:lnTo>
                    <a:lnTo>
                      <a:pt x="3830" y="3139"/>
                    </a:lnTo>
                    <a:lnTo>
                      <a:pt x="3892" y="3139"/>
                    </a:lnTo>
                    <a:lnTo>
                      <a:pt x="3976" y="3118"/>
                    </a:lnTo>
                    <a:lnTo>
                      <a:pt x="3976" y="3055"/>
                    </a:lnTo>
                    <a:lnTo>
                      <a:pt x="4039" y="3013"/>
                    </a:lnTo>
                    <a:lnTo>
                      <a:pt x="4123" y="3034"/>
                    </a:lnTo>
                    <a:lnTo>
                      <a:pt x="4123" y="3097"/>
                    </a:lnTo>
                    <a:lnTo>
                      <a:pt x="4018" y="3139"/>
                    </a:lnTo>
                    <a:lnTo>
                      <a:pt x="4123" y="3139"/>
                    </a:lnTo>
                    <a:lnTo>
                      <a:pt x="4227" y="3160"/>
                    </a:lnTo>
                    <a:lnTo>
                      <a:pt x="4248" y="3118"/>
                    </a:lnTo>
                    <a:lnTo>
                      <a:pt x="4248" y="3034"/>
                    </a:lnTo>
                    <a:lnTo>
                      <a:pt x="4290" y="2992"/>
                    </a:lnTo>
                    <a:lnTo>
                      <a:pt x="4311" y="3013"/>
                    </a:lnTo>
                    <a:lnTo>
                      <a:pt x="4311" y="3139"/>
                    </a:lnTo>
                    <a:lnTo>
                      <a:pt x="4332" y="3160"/>
                    </a:lnTo>
                    <a:lnTo>
                      <a:pt x="4395" y="3118"/>
                    </a:lnTo>
                    <a:lnTo>
                      <a:pt x="4416" y="2950"/>
                    </a:lnTo>
                    <a:lnTo>
                      <a:pt x="4353" y="2867"/>
                    </a:lnTo>
                    <a:lnTo>
                      <a:pt x="4290" y="2867"/>
                    </a:lnTo>
                    <a:lnTo>
                      <a:pt x="4311" y="2825"/>
                    </a:lnTo>
                    <a:lnTo>
                      <a:pt x="4311" y="2699"/>
                    </a:lnTo>
                    <a:lnTo>
                      <a:pt x="4332" y="2511"/>
                    </a:lnTo>
                    <a:lnTo>
                      <a:pt x="4416" y="2490"/>
                    </a:lnTo>
                    <a:lnTo>
                      <a:pt x="4562" y="2427"/>
                    </a:lnTo>
                    <a:lnTo>
                      <a:pt x="4750" y="2323"/>
                    </a:lnTo>
                    <a:lnTo>
                      <a:pt x="4771" y="2260"/>
                    </a:lnTo>
                    <a:lnTo>
                      <a:pt x="4918" y="2093"/>
                    </a:lnTo>
                    <a:lnTo>
                      <a:pt x="4918" y="1988"/>
                    </a:lnTo>
                    <a:lnTo>
                      <a:pt x="5043" y="1862"/>
                    </a:lnTo>
                    <a:lnTo>
                      <a:pt x="5127" y="1883"/>
                    </a:lnTo>
                    <a:lnTo>
                      <a:pt x="5127" y="1821"/>
                    </a:lnTo>
                    <a:lnTo>
                      <a:pt x="5336" y="1632"/>
                    </a:lnTo>
                    <a:lnTo>
                      <a:pt x="5336" y="1549"/>
                    </a:lnTo>
                    <a:lnTo>
                      <a:pt x="5650" y="1277"/>
                    </a:lnTo>
                    <a:lnTo>
                      <a:pt x="5755" y="1235"/>
                    </a:lnTo>
                    <a:lnTo>
                      <a:pt x="5692" y="1214"/>
                    </a:lnTo>
                    <a:lnTo>
                      <a:pt x="5671" y="1109"/>
                    </a:lnTo>
                    <a:lnTo>
                      <a:pt x="5608" y="1005"/>
                    </a:lnTo>
                    <a:lnTo>
                      <a:pt x="5650" y="900"/>
                    </a:lnTo>
                    <a:lnTo>
                      <a:pt x="5671" y="774"/>
                    </a:lnTo>
                    <a:lnTo>
                      <a:pt x="5692" y="816"/>
                    </a:lnTo>
                    <a:lnTo>
                      <a:pt x="5797" y="649"/>
                    </a:lnTo>
                    <a:lnTo>
                      <a:pt x="5713" y="691"/>
                    </a:lnTo>
                    <a:lnTo>
                      <a:pt x="5650" y="691"/>
                    </a:lnTo>
                    <a:lnTo>
                      <a:pt x="5755" y="628"/>
                    </a:lnTo>
                    <a:lnTo>
                      <a:pt x="5817" y="502"/>
                    </a:lnTo>
                    <a:lnTo>
                      <a:pt x="5797" y="502"/>
                    </a:lnTo>
                    <a:lnTo>
                      <a:pt x="5797" y="419"/>
                    </a:lnTo>
                    <a:lnTo>
                      <a:pt x="5713" y="419"/>
                    </a:lnTo>
                    <a:lnTo>
                      <a:pt x="5650" y="544"/>
                    </a:lnTo>
                    <a:lnTo>
                      <a:pt x="5671" y="586"/>
                    </a:lnTo>
                    <a:lnTo>
                      <a:pt x="5713" y="607"/>
                    </a:lnTo>
                    <a:lnTo>
                      <a:pt x="5608" y="649"/>
                    </a:lnTo>
                    <a:lnTo>
                      <a:pt x="5566" y="607"/>
                    </a:lnTo>
                    <a:lnTo>
                      <a:pt x="5566" y="544"/>
                    </a:lnTo>
                    <a:lnTo>
                      <a:pt x="5504" y="544"/>
                    </a:lnTo>
                    <a:lnTo>
                      <a:pt x="5441" y="523"/>
                    </a:lnTo>
                    <a:lnTo>
                      <a:pt x="5378" y="586"/>
                    </a:lnTo>
                    <a:lnTo>
                      <a:pt x="5294" y="691"/>
                    </a:lnTo>
                    <a:lnTo>
                      <a:pt x="5232" y="628"/>
                    </a:lnTo>
                    <a:lnTo>
                      <a:pt x="5169" y="481"/>
                    </a:lnTo>
                    <a:lnTo>
                      <a:pt x="5232" y="440"/>
                    </a:lnTo>
                    <a:lnTo>
                      <a:pt x="5273" y="377"/>
                    </a:lnTo>
                    <a:lnTo>
                      <a:pt x="5273" y="314"/>
                    </a:lnTo>
                    <a:lnTo>
                      <a:pt x="5252" y="293"/>
                    </a:lnTo>
                    <a:lnTo>
                      <a:pt x="5273" y="251"/>
                    </a:lnTo>
                    <a:lnTo>
                      <a:pt x="5232" y="209"/>
                    </a:lnTo>
                    <a:lnTo>
                      <a:pt x="5169" y="251"/>
                    </a:lnTo>
                    <a:lnTo>
                      <a:pt x="5127" y="230"/>
                    </a:lnTo>
                    <a:lnTo>
                      <a:pt x="5064" y="188"/>
                    </a:lnTo>
                    <a:lnTo>
                      <a:pt x="5085" y="105"/>
                    </a:lnTo>
                    <a:lnTo>
                      <a:pt x="51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4"/>
              <p:cNvSpPr/>
              <p:nvPr/>
            </p:nvSpPr>
            <p:spPr>
              <a:xfrm>
                <a:off x="6101375" y="3852150"/>
                <a:ext cx="82150" cy="171075"/>
              </a:xfrm>
              <a:custGeom>
                <a:rect b="b" l="l" r="r" t="t"/>
                <a:pathLst>
                  <a:path extrusionOk="0" h="6843" w="3286">
                    <a:moveTo>
                      <a:pt x="880" y="0"/>
                    </a:moveTo>
                    <a:lnTo>
                      <a:pt x="796" y="21"/>
                    </a:lnTo>
                    <a:lnTo>
                      <a:pt x="650" y="21"/>
                    </a:lnTo>
                    <a:lnTo>
                      <a:pt x="650" y="42"/>
                    </a:lnTo>
                    <a:lnTo>
                      <a:pt x="733" y="126"/>
                    </a:lnTo>
                    <a:lnTo>
                      <a:pt x="859" y="440"/>
                    </a:lnTo>
                    <a:lnTo>
                      <a:pt x="859" y="544"/>
                    </a:lnTo>
                    <a:lnTo>
                      <a:pt x="859" y="733"/>
                    </a:lnTo>
                    <a:lnTo>
                      <a:pt x="796" y="774"/>
                    </a:lnTo>
                    <a:lnTo>
                      <a:pt x="754" y="774"/>
                    </a:lnTo>
                    <a:lnTo>
                      <a:pt x="754" y="795"/>
                    </a:lnTo>
                    <a:lnTo>
                      <a:pt x="796" y="1046"/>
                    </a:lnTo>
                    <a:lnTo>
                      <a:pt x="838" y="1067"/>
                    </a:lnTo>
                    <a:lnTo>
                      <a:pt x="942" y="1026"/>
                    </a:lnTo>
                    <a:lnTo>
                      <a:pt x="1047" y="1026"/>
                    </a:lnTo>
                    <a:lnTo>
                      <a:pt x="963" y="1046"/>
                    </a:lnTo>
                    <a:lnTo>
                      <a:pt x="880" y="1151"/>
                    </a:lnTo>
                    <a:lnTo>
                      <a:pt x="901" y="1277"/>
                    </a:lnTo>
                    <a:lnTo>
                      <a:pt x="984" y="1444"/>
                    </a:lnTo>
                    <a:lnTo>
                      <a:pt x="1005" y="1716"/>
                    </a:lnTo>
                    <a:lnTo>
                      <a:pt x="1005" y="1904"/>
                    </a:lnTo>
                    <a:lnTo>
                      <a:pt x="1005" y="2030"/>
                    </a:lnTo>
                    <a:lnTo>
                      <a:pt x="1068" y="2009"/>
                    </a:lnTo>
                    <a:lnTo>
                      <a:pt x="1089" y="1904"/>
                    </a:lnTo>
                    <a:lnTo>
                      <a:pt x="1068" y="1821"/>
                    </a:lnTo>
                    <a:lnTo>
                      <a:pt x="1089" y="1800"/>
                    </a:lnTo>
                    <a:lnTo>
                      <a:pt x="1152" y="1842"/>
                    </a:lnTo>
                    <a:lnTo>
                      <a:pt x="1152" y="1967"/>
                    </a:lnTo>
                    <a:lnTo>
                      <a:pt x="1194" y="1967"/>
                    </a:lnTo>
                    <a:lnTo>
                      <a:pt x="1214" y="1904"/>
                    </a:lnTo>
                    <a:lnTo>
                      <a:pt x="1194" y="1842"/>
                    </a:lnTo>
                    <a:lnTo>
                      <a:pt x="1214" y="1842"/>
                    </a:lnTo>
                    <a:lnTo>
                      <a:pt x="1256" y="1925"/>
                    </a:lnTo>
                    <a:lnTo>
                      <a:pt x="1173" y="2030"/>
                    </a:lnTo>
                    <a:lnTo>
                      <a:pt x="1152" y="2134"/>
                    </a:lnTo>
                    <a:lnTo>
                      <a:pt x="1152" y="2197"/>
                    </a:lnTo>
                    <a:lnTo>
                      <a:pt x="1110" y="2218"/>
                    </a:lnTo>
                    <a:lnTo>
                      <a:pt x="1068" y="2134"/>
                    </a:lnTo>
                    <a:lnTo>
                      <a:pt x="1005" y="2134"/>
                    </a:lnTo>
                    <a:lnTo>
                      <a:pt x="1047" y="2323"/>
                    </a:lnTo>
                    <a:lnTo>
                      <a:pt x="1110" y="2532"/>
                    </a:lnTo>
                    <a:lnTo>
                      <a:pt x="1173" y="2553"/>
                    </a:lnTo>
                    <a:lnTo>
                      <a:pt x="1194" y="2532"/>
                    </a:lnTo>
                    <a:lnTo>
                      <a:pt x="1256" y="2616"/>
                    </a:lnTo>
                    <a:lnTo>
                      <a:pt x="1256" y="2658"/>
                    </a:lnTo>
                    <a:lnTo>
                      <a:pt x="1298" y="2699"/>
                    </a:lnTo>
                    <a:lnTo>
                      <a:pt x="1194" y="2762"/>
                    </a:lnTo>
                    <a:lnTo>
                      <a:pt x="1194" y="2825"/>
                    </a:lnTo>
                    <a:lnTo>
                      <a:pt x="1214" y="2867"/>
                    </a:lnTo>
                    <a:lnTo>
                      <a:pt x="1194" y="2950"/>
                    </a:lnTo>
                    <a:lnTo>
                      <a:pt x="1110" y="3139"/>
                    </a:lnTo>
                    <a:lnTo>
                      <a:pt x="1152" y="3243"/>
                    </a:lnTo>
                    <a:lnTo>
                      <a:pt x="1089" y="3264"/>
                    </a:lnTo>
                    <a:lnTo>
                      <a:pt x="1173" y="3348"/>
                    </a:lnTo>
                    <a:lnTo>
                      <a:pt x="1152" y="3369"/>
                    </a:lnTo>
                    <a:lnTo>
                      <a:pt x="1068" y="3369"/>
                    </a:lnTo>
                    <a:lnTo>
                      <a:pt x="1005" y="3474"/>
                    </a:lnTo>
                    <a:lnTo>
                      <a:pt x="1005" y="3536"/>
                    </a:lnTo>
                    <a:lnTo>
                      <a:pt x="1068" y="3599"/>
                    </a:lnTo>
                    <a:lnTo>
                      <a:pt x="1005" y="3641"/>
                    </a:lnTo>
                    <a:lnTo>
                      <a:pt x="942" y="3641"/>
                    </a:lnTo>
                    <a:lnTo>
                      <a:pt x="880" y="3767"/>
                    </a:lnTo>
                    <a:lnTo>
                      <a:pt x="796" y="4164"/>
                    </a:lnTo>
                    <a:lnTo>
                      <a:pt x="796" y="4269"/>
                    </a:lnTo>
                    <a:lnTo>
                      <a:pt x="733" y="4331"/>
                    </a:lnTo>
                    <a:lnTo>
                      <a:pt x="629" y="4331"/>
                    </a:lnTo>
                    <a:lnTo>
                      <a:pt x="545" y="4290"/>
                    </a:lnTo>
                    <a:lnTo>
                      <a:pt x="419" y="4311"/>
                    </a:lnTo>
                    <a:lnTo>
                      <a:pt x="210" y="4415"/>
                    </a:lnTo>
                    <a:lnTo>
                      <a:pt x="106" y="4520"/>
                    </a:lnTo>
                    <a:lnTo>
                      <a:pt x="64" y="4645"/>
                    </a:lnTo>
                    <a:lnTo>
                      <a:pt x="106" y="4834"/>
                    </a:lnTo>
                    <a:lnTo>
                      <a:pt x="210" y="4917"/>
                    </a:lnTo>
                    <a:lnTo>
                      <a:pt x="357" y="5022"/>
                    </a:lnTo>
                    <a:lnTo>
                      <a:pt x="440" y="5168"/>
                    </a:lnTo>
                    <a:lnTo>
                      <a:pt x="587" y="5231"/>
                    </a:lnTo>
                    <a:lnTo>
                      <a:pt x="650" y="5273"/>
                    </a:lnTo>
                    <a:lnTo>
                      <a:pt x="670" y="5545"/>
                    </a:lnTo>
                    <a:lnTo>
                      <a:pt x="691" y="5566"/>
                    </a:lnTo>
                    <a:lnTo>
                      <a:pt x="670" y="5587"/>
                    </a:lnTo>
                    <a:lnTo>
                      <a:pt x="670" y="5733"/>
                    </a:lnTo>
                    <a:lnTo>
                      <a:pt x="629" y="5838"/>
                    </a:lnTo>
                    <a:lnTo>
                      <a:pt x="378" y="6110"/>
                    </a:lnTo>
                    <a:lnTo>
                      <a:pt x="231" y="6277"/>
                    </a:lnTo>
                    <a:lnTo>
                      <a:pt x="43" y="6424"/>
                    </a:lnTo>
                    <a:lnTo>
                      <a:pt x="1" y="6508"/>
                    </a:lnTo>
                    <a:lnTo>
                      <a:pt x="22" y="6549"/>
                    </a:lnTo>
                    <a:lnTo>
                      <a:pt x="126" y="6591"/>
                    </a:lnTo>
                    <a:lnTo>
                      <a:pt x="147" y="6528"/>
                    </a:lnTo>
                    <a:lnTo>
                      <a:pt x="210" y="6528"/>
                    </a:lnTo>
                    <a:lnTo>
                      <a:pt x="210" y="6612"/>
                    </a:lnTo>
                    <a:lnTo>
                      <a:pt x="210" y="6675"/>
                    </a:lnTo>
                    <a:lnTo>
                      <a:pt x="231" y="6696"/>
                    </a:lnTo>
                    <a:lnTo>
                      <a:pt x="273" y="6675"/>
                    </a:lnTo>
                    <a:lnTo>
                      <a:pt x="315" y="6717"/>
                    </a:lnTo>
                    <a:lnTo>
                      <a:pt x="315" y="6800"/>
                    </a:lnTo>
                    <a:lnTo>
                      <a:pt x="336" y="6842"/>
                    </a:lnTo>
                    <a:lnTo>
                      <a:pt x="419" y="6821"/>
                    </a:lnTo>
                    <a:lnTo>
                      <a:pt x="629" y="6675"/>
                    </a:lnTo>
                    <a:lnTo>
                      <a:pt x="796" y="6528"/>
                    </a:lnTo>
                    <a:lnTo>
                      <a:pt x="984" y="6361"/>
                    </a:lnTo>
                    <a:lnTo>
                      <a:pt x="1152" y="6173"/>
                    </a:lnTo>
                    <a:lnTo>
                      <a:pt x="1319" y="5901"/>
                    </a:lnTo>
                    <a:lnTo>
                      <a:pt x="1424" y="5859"/>
                    </a:lnTo>
                    <a:lnTo>
                      <a:pt x="1507" y="5859"/>
                    </a:lnTo>
                    <a:lnTo>
                      <a:pt x="1570" y="5775"/>
                    </a:lnTo>
                    <a:lnTo>
                      <a:pt x="1570" y="5691"/>
                    </a:lnTo>
                    <a:lnTo>
                      <a:pt x="1612" y="5650"/>
                    </a:lnTo>
                    <a:lnTo>
                      <a:pt x="1717" y="5587"/>
                    </a:lnTo>
                    <a:lnTo>
                      <a:pt x="1800" y="5357"/>
                    </a:lnTo>
                    <a:lnTo>
                      <a:pt x="1905" y="5210"/>
                    </a:lnTo>
                    <a:lnTo>
                      <a:pt x="1905" y="5147"/>
                    </a:lnTo>
                    <a:lnTo>
                      <a:pt x="1989" y="5106"/>
                    </a:lnTo>
                    <a:lnTo>
                      <a:pt x="1884" y="4980"/>
                    </a:lnTo>
                    <a:lnTo>
                      <a:pt x="1717" y="4980"/>
                    </a:lnTo>
                    <a:lnTo>
                      <a:pt x="1800" y="4938"/>
                    </a:lnTo>
                    <a:lnTo>
                      <a:pt x="1884" y="4917"/>
                    </a:lnTo>
                    <a:lnTo>
                      <a:pt x="2114" y="4624"/>
                    </a:lnTo>
                    <a:lnTo>
                      <a:pt x="2240" y="4603"/>
                    </a:lnTo>
                    <a:lnTo>
                      <a:pt x="2428" y="4624"/>
                    </a:lnTo>
                    <a:lnTo>
                      <a:pt x="2512" y="4624"/>
                    </a:lnTo>
                    <a:lnTo>
                      <a:pt x="2512" y="4708"/>
                    </a:lnTo>
                    <a:lnTo>
                      <a:pt x="2512" y="4792"/>
                    </a:lnTo>
                    <a:lnTo>
                      <a:pt x="2616" y="4708"/>
                    </a:lnTo>
                    <a:lnTo>
                      <a:pt x="2679" y="4645"/>
                    </a:lnTo>
                    <a:lnTo>
                      <a:pt x="2533" y="4603"/>
                    </a:lnTo>
                    <a:lnTo>
                      <a:pt x="2554" y="4499"/>
                    </a:lnTo>
                    <a:lnTo>
                      <a:pt x="2637" y="4311"/>
                    </a:lnTo>
                    <a:lnTo>
                      <a:pt x="2679" y="4227"/>
                    </a:lnTo>
                    <a:lnTo>
                      <a:pt x="2784" y="4227"/>
                    </a:lnTo>
                    <a:lnTo>
                      <a:pt x="2826" y="4290"/>
                    </a:lnTo>
                    <a:lnTo>
                      <a:pt x="2867" y="4227"/>
                    </a:lnTo>
                    <a:lnTo>
                      <a:pt x="2930" y="4122"/>
                    </a:lnTo>
                    <a:lnTo>
                      <a:pt x="3077" y="3892"/>
                    </a:lnTo>
                    <a:lnTo>
                      <a:pt x="3077" y="3808"/>
                    </a:lnTo>
                    <a:lnTo>
                      <a:pt x="3077" y="3746"/>
                    </a:lnTo>
                    <a:lnTo>
                      <a:pt x="3098" y="3599"/>
                    </a:lnTo>
                    <a:lnTo>
                      <a:pt x="3202" y="3495"/>
                    </a:lnTo>
                    <a:lnTo>
                      <a:pt x="3286" y="3453"/>
                    </a:lnTo>
                    <a:lnTo>
                      <a:pt x="3286" y="3411"/>
                    </a:lnTo>
                    <a:lnTo>
                      <a:pt x="3160" y="3369"/>
                    </a:lnTo>
                    <a:lnTo>
                      <a:pt x="3098" y="3285"/>
                    </a:lnTo>
                    <a:lnTo>
                      <a:pt x="3139" y="3285"/>
                    </a:lnTo>
                    <a:lnTo>
                      <a:pt x="3160" y="3243"/>
                    </a:lnTo>
                    <a:lnTo>
                      <a:pt x="3035" y="3222"/>
                    </a:lnTo>
                    <a:lnTo>
                      <a:pt x="2888" y="3327"/>
                    </a:lnTo>
                    <a:lnTo>
                      <a:pt x="2679" y="3536"/>
                    </a:lnTo>
                    <a:lnTo>
                      <a:pt x="2554" y="3536"/>
                    </a:lnTo>
                    <a:lnTo>
                      <a:pt x="2470" y="3578"/>
                    </a:lnTo>
                    <a:lnTo>
                      <a:pt x="2365" y="3536"/>
                    </a:lnTo>
                    <a:lnTo>
                      <a:pt x="2135" y="3285"/>
                    </a:lnTo>
                    <a:lnTo>
                      <a:pt x="2051" y="3285"/>
                    </a:lnTo>
                    <a:lnTo>
                      <a:pt x="1989" y="3181"/>
                    </a:lnTo>
                    <a:lnTo>
                      <a:pt x="1947" y="3118"/>
                    </a:lnTo>
                    <a:lnTo>
                      <a:pt x="2010" y="3034"/>
                    </a:lnTo>
                    <a:lnTo>
                      <a:pt x="2030" y="2888"/>
                    </a:lnTo>
                    <a:lnTo>
                      <a:pt x="1926" y="2720"/>
                    </a:lnTo>
                    <a:lnTo>
                      <a:pt x="1926" y="2637"/>
                    </a:lnTo>
                    <a:lnTo>
                      <a:pt x="1905" y="2595"/>
                    </a:lnTo>
                    <a:lnTo>
                      <a:pt x="1905" y="2448"/>
                    </a:lnTo>
                    <a:lnTo>
                      <a:pt x="1947" y="2365"/>
                    </a:lnTo>
                    <a:lnTo>
                      <a:pt x="1884" y="2365"/>
                    </a:lnTo>
                    <a:lnTo>
                      <a:pt x="1884" y="2239"/>
                    </a:lnTo>
                    <a:lnTo>
                      <a:pt x="1842" y="2176"/>
                    </a:lnTo>
                    <a:lnTo>
                      <a:pt x="1800" y="2197"/>
                    </a:lnTo>
                    <a:lnTo>
                      <a:pt x="1717" y="2134"/>
                    </a:lnTo>
                    <a:lnTo>
                      <a:pt x="1675" y="2197"/>
                    </a:lnTo>
                    <a:lnTo>
                      <a:pt x="1779" y="2281"/>
                    </a:lnTo>
                    <a:lnTo>
                      <a:pt x="1738" y="2365"/>
                    </a:lnTo>
                    <a:lnTo>
                      <a:pt x="1779" y="2427"/>
                    </a:lnTo>
                    <a:lnTo>
                      <a:pt x="1696" y="2511"/>
                    </a:lnTo>
                    <a:lnTo>
                      <a:pt x="1696" y="2595"/>
                    </a:lnTo>
                    <a:lnTo>
                      <a:pt x="1779" y="2699"/>
                    </a:lnTo>
                    <a:lnTo>
                      <a:pt x="1779" y="2741"/>
                    </a:lnTo>
                    <a:lnTo>
                      <a:pt x="1675" y="2762"/>
                    </a:lnTo>
                    <a:lnTo>
                      <a:pt x="1612" y="2720"/>
                    </a:lnTo>
                    <a:lnTo>
                      <a:pt x="1591" y="2616"/>
                    </a:lnTo>
                    <a:lnTo>
                      <a:pt x="1486" y="2595"/>
                    </a:lnTo>
                    <a:lnTo>
                      <a:pt x="1486" y="2532"/>
                    </a:lnTo>
                    <a:lnTo>
                      <a:pt x="1382" y="2511"/>
                    </a:lnTo>
                    <a:lnTo>
                      <a:pt x="1319" y="2511"/>
                    </a:lnTo>
                    <a:lnTo>
                      <a:pt x="1298" y="2448"/>
                    </a:lnTo>
                    <a:lnTo>
                      <a:pt x="1403" y="2406"/>
                    </a:lnTo>
                    <a:lnTo>
                      <a:pt x="1424" y="2323"/>
                    </a:lnTo>
                    <a:lnTo>
                      <a:pt x="1319" y="2239"/>
                    </a:lnTo>
                    <a:lnTo>
                      <a:pt x="1403" y="2114"/>
                    </a:lnTo>
                    <a:lnTo>
                      <a:pt x="1486" y="2093"/>
                    </a:lnTo>
                    <a:lnTo>
                      <a:pt x="1507" y="1988"/>
                    </a:lnTo>
                    <a:lnTo>
                      <a:pt x="1486" y="1904"/>
                    </a:lnTo>
                    <a:lnTo>
                      <a:pt x="1507" y="1821"/>
                    </a:lnTo>
                    <a:lnTo>
                      <a:pt x="1466" y="1758"/>
                    </a:lnTo>
                    <a:lnTo>
                      <a:pt x="1486" y="1611"/>
                    </a:lnTo>
                    <a:lnTo>
                      <a:pt x="1361" y="1507"/>
                    </a:lnTo>
                    <a:lnTo>
                      <a:pt x="1361" y="1465"/>
                    </a:lnTo>
                    <a:lnTo>
                      <a:pt x="1424" y="1507"/>
                    </a:lnTo>
                    <a:lnTo>
                      <a:pt x="1528" y="1486"/>
                    </a:lnTo>
                    <a:lnTo>
                      <a:pt x="1570" y="1360"/>
                    </a:lnTo>
                    <a:lnTo>
                      <a:pt x="1591" y="1318"/>
                    </a:lnTo>
                    <a:lnTo>
                      <a:pt x="1591" y="1151"/>
                    </a:lnTo>
                    <a:lnTo>
                      <a:pt x="1570" y="1026"/>
                    </a:lnTo>
                    <a:lnTo>
                      <a:pt x="1570" y="921"/>
                    </a:lnTo>
                    <a:lnTo>
                      <a:pt x="1507" y="942"/>
                    </a:lnTo>
                    <a:lnTo>
                      <a:pt x="1382" y="984"/>
                    </a:lnTo>
                    <a:lnTo>
                      <a:pt x="1277" y="879"/>
                    </a:lnTo>
                    <a:lnTo>
                      <a:pt x="1361" y="837"/>
                    </a:lnTo>
                    <a:lnTo>
                      <a:pt x="1277" y="774"/>
                    </a:lnTo>
                    <a:lnTo>
                      <a:pt x="1214" y="754"/>
                    </a:lnTo>
                    <a:lnTo>
                      <a:pt x="1277" y="712"/>
                    </a:lnTo>
                    <a:lnTo>
                      <a:pt x="1361" y="649"/>
                    </a:lnTo>
                    <a:lnTo>
                      <a:pt x="1361" y="607"/>
                    </a:lnTo>
                    <a:lnTo>
                      <a:pt x="1256" y="565"/>
                    </a:lnTo>
                    <a:lnTo>
                      <a:pt x="1173" y="502"/>
                    </a:lnTo>
                    <a:lnTo>
                      <a:pt x="1089" y="544"/>
                    </a:lnTo>
                    <a:lnTo>
                      <a:pt x="1089" y="440"/>
                    </a:lnTo>
                    <a:lnTo>
                      <a:pt x="1110" y="440"/>
                    </a:lnTo>
                    <a:lnTo>
                      <a:pt x="1173" y="356"/>
                    </a:lnTo>
                    <a:lnTo>
                      <a:pt x="1110" y="356"/>
                    </a:lnTo>
                    <a:lnTo>
                      <a:pt x="1047" y="398"/>
                    </a:lnTo>
                    <a:lnTo>
                      <a:pt x="1047" y="461"/>
                    </a:lnTo>
                    <a:lnTo>
                      <a:pt x="1005" y="544"/>
                    </a:lnTo>
                    <a:lnTo>
                      <a:pt x="942" y="523"/>
                    </a:lnTo>
                    <a:lnTo>
                      <a:pt x="963" y="419"/>
                    </a:lnTo>
                    <a:lnTo>
                      <a:pt x="901" y="335"/>
                    </a:lnTo>
                    <a:lnTo>
                      <a:pt x="880" y="209"/>
                    </a:lnTo>
                    <a:lnTo>
                      <a:pt x="880" y="105"/>
                    </a:lnTo>
                    <a:lnTo>
                      <a:pt x="880" y="42"/>
                    </a:lnTo>
                    <a:lnTo>
                      <a:pt x="942" y="42"/>
                    </a:lnTo>
                    <a:lnTo>
                      <a:pt x="88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73" name="Google Shape;1373;p34"/>
            <p:cNvSpPr/>
            <p:nvPr/>
          </p:nvSpPr>
          <p:spPr>
            <a:xfrm>
              <a:off x="3608564" y="2619698"/>
              <a:ext cx="60550" cy="35232"/>
            </a:xfrm>
            <a:custGeom>
              <a:rect b="b" l="l" r="r" t="t"/>
              <a:pathLst>
                <a:path extrusionOk="0" h="3098" w="5085">
                  <a:moveTo>
                    <a:pt x="900" y="1"/>
                  </a:moveTo>
                  <a:lnTo>
                    <a:pt x="733" y="22"/>
                  </a:lnTo>
                  <a:lnTo>
                    <a:pt x="733" y="64"/>
                  </a:lnTo>
                  <a:lnTo>
                    <a:pt x="775" y="126"/>
                  </a:lnTo>
                  <a:lnTo>
                    <a:pt x="837" y="126"/>
                  </a:lnTo>
                  <a:lnTo>
                    <a:pt x="858" y="64"/>
                  </a:lnTo>
                  <a:lnTo>
                    <a:pt x="942" y="64"/>
                  </a:lnTo>
                  <a:lnTo>
                    <a:pt x="984" y="126"/>
                  </a:lnTo>
                  <a:lnTo>
                    <a:pt x="1088" y="147"/>
                  </a:lnTo>
                  <a:lnTo>
                    <a:pt x="1047" y="210"/>
                  </a:lnTo>
                  <a:lnTo>
                    <a:pt x="942" y="168"/>
                  </a:lnTo>
                  <a:lnTo>
                    <a:pt x="837" y="168"/>
                  </a:lnTo>
                  <a:lnTo>
                    <a:pt x="858" y="231"/>
                  </a:lnTo>
                  <a:lnTo>
                    <a:pt x="1005" y="315"/>
                  </a:lnTo>
                  <a:lnTo>
                    <a:pt x="1109" y="440"/>
                  </a:lnTo>
                  <a:lnTo>
                    <a:pt x="1088" y="524"/>
                  </a:lnTo>
                  <a:lnTo>
                    <a:pt x="1047" y="545"/>
                  </a:lnTo>
                  <a:lnTo>
                    <a:pt x="1047" y="461"/>
                  </a:lnTo>
                  <a:lnTo>
                    <a:pt x="900" y="377"/>
                  </a:lnTo>
                  <a:lnTo>
                    <a:pt x="837" y="461"/>
                  </a:lnTo>
                  <a:lnTo>
                    <a:pt x="775" y="440"/>
                  </a:lnTo>
                  <a:lnTo>
                    <a:pt x="796" y="356"/>
                  </a:lnTo>
                  <a:lnTo>
                    <a:pt x="691" y="252"/>
                  </a:lnTo>
                  <a:lnTo>
                    <a:pt x="586" y="210"/>
                  </a:lnTo>
                  <a:lnTo>
                    <a:pt x="524" y="252"/>
                  </a:lnTo>
                  <a:lnTo>
                    <a:pt x="586" y="356"/>
                  </a:lnTo>
                  <a:lnTo>
                    <a:pt x="565" y="419"/>
                  </a:lnTo>
                  <a:lnTo>
                    <a:pt x="524" y="315"/>
                  </a:lnTo>
                  <a:lnTo>
                    <a:pt x="419" y="273"/>
                  </a:lnTo>
                  <a:lnTo>
                    <a:pt x="377" y="356"/>
                  </a:lnTo>
                  <a:lnTo>
                    <a:pt x="461" y="440"/>
                  </a:lnTo>
                  <a:lnTo>
                    <a:pt x="524" y="482"/>
                  </a:lnTo>
                  <a:lnTo>
                    <a:pt x="565" y="545"/>
                  </a:lnTo>
                  <a:lnTo>
                    <a:pt x="461" y="482"/>
                  </a:lnTo>
                  <a:lnTo>
                    <a:pt x="356" y="545"/>
                  </a:lnTo>
                  <a:lnTo>
                    <a:pt x="419" y="608"/>
                  </a:lnTo>
                  <a:lnTo>
                    <a:pt x="565" y="670"/>
                  </a:lnTo>
                  <a:lnTo>
                    <a:pt x="482" y="670"/>
                  </a:lnTo>
                  <a:lnTo>
                    <a:pt x="461" y="733"/>
                  </a:lnTo>
                  <a:lnTo>
                    <a:pt x="482" y="775"/>
                  </a:lnTo>
                  <a:lnTo>
                    <a:pt x="461" y="775"/>
                  </a:lnTo>
                  <a:lnTo>
                    <a:pt x="272" y="649"/>
                  </a:lnTo>
                  <a:lnTo>
                    <a:pt x="231" y="608"/>
                  </a:lnTo>
                  <a:lnTo>
                    <a:pt x="168" y="670"/>
                  </a:lnTo>
                  <a:lnTo>
                    <a:pt x="252" y="796"/>
                  </a:lnTo>
                  <a:lnTo>
                    <a:pt x="314" y="880"/>
                  </a:lnTo>
                  <a:lnTo>
                    <a:pt x="252" y="900"/>
                  </a:lnTo>
                  <a:lnTo>
                    <a:pt x="147" y="775"/>
                  </a:lnTo>
                  <a:lnTo>
                    <a:pt x="63" y="754"/>
                  </a:lnTo>
                  <a:lnTo>
                    <a:pt x="0" y="859"/>
                  </a:lnTo>
                  <a:lnTo>
                    <a:pt x="126" y="900"/>
                  </a:lnTo>
                  <a:lnTo>
                    <a:pt x="231" y="1005"/>
                  </a:lnTo>
                  <a:lnTo>
                    <a:pt x="356" y="1047"/>
                  </a:lnTo>
                  <a:lnTo>
                    <a:pt x="440" y="942"/>
                  </a:lnTo>
                  <a:lnTo>
                    <a:pt x="565" y="900"/>
                  </a:lnTo>
                  <a:lnTo>
                    <a:pt x="628" y="796"/>
                  </a:lnTo>
                  <a:lnTo>
                    <a:pt x="649" y="859"/>
                  </a:lnTo>
                  <a:lnTo>
                    <a:pt x="649" y="900"/>
                  </a:lnTo>
                  <a:lnTo>
                    <a:pt x="691" y="900"/>
                  </a:lnTo>
                  <a:lnTo>
                    <a:pt x="775" y="880"/>
                  </a:lnTo>
                  <a:lnTo>
                    <a:pt x="796" y="984"/>
                  </a:lnTo>
                  <a:lnTo>
                    <a:pt x="858" y="984"/>
                  </a:lnTo>
                  <a:lnTo>
                    <a:pt x="942" y="900"/>
                  </a:lnTo>
                  <a:lnTo>
                    <a:pt x="963" y="859"/>
                  </a:lnTo>
                  <a:lnTo>
                    <a:pt x="984" y="963"/>
                  </a:lnTo>
                  <a:lnTo>
                    <a:pt x="1005" y="963"/>
                  </a:lnTo>
                  <a:lnTo>
                    <a:pt x="1151" y="859"/>
                  </a:lnTo>
                  <a:lnTo>
                    <a:pt x="1109" y="900"/>
                  </a:lnTo>
                  <a:lnTo>
                    <a:pt x="1088" y="1005"/>
                  </a:lnTo>
                  <a:lnTo>
                    <a:pt x="1151" y="1047"/>
                  </a:lnTo>
                  <a:lnTo>
                    <a:pt x="1214" y="984"/>
                  </a:lnTo>
                  <a:lnTo>
                    <a:pt x="1360" y="1068"/>
                  </a:lnTo>
                  <a:lnTo>
                    <a:pt x="1277" y="1089"/>
                  </a:lnTo>
                  <a:lnTo>
                    <a:pt x="1193" y="1089"/>
                  </a:lnTo>
                  <a:lnTo>
                    <a:pt x="1109" y="1131"/>
                  </a:lnTo>
                  <a:lnTo>
                    <a:pt x="1047" y="1131"/>
                  </a:lnTo>
                  <a:lnTo>
                    <a:pt x="879" y="1214"/>
                  </a:lnTo>
                  <a:lnTo>
                    <a:pt x="879" y="1256"/>
                  </a:lnTo>
                  <a:lnTo>
                    <a:pt x="1068" y="1298"/>
                  </a:lnTo>
                  <a:lnTo>
                    <a:pt x="1172" y="1298"/>
                  </a:lnTo>
                  <a:lnTo>
                    <a:pt x="1214" y="1214"/>
                  </a:lnTo>
                  <a:lnTo>
                    <a:pt x="1277" y="1193"/>
                  </a:lnTo>
                  <a:lnTo>
                    <a:pt x="1277" y="1298"/>
                  </a:lnTo>
                  <a:lnTo>
                    <a:pt x="1193" y="1382"/>
                  </a:lnTo>
                  <a:lnTo>
                    <a:pt x="1005" y="1403"/>
                  </a:lnTo>
                  <a:lnTo>
                    <a:pt x="942" y="1382"/>
                  </a:lnTo>
                  <a:lnTo>
                    <a:pt x="858" y="1486"/>
                  </a:lnTo>
                  <a:lnTo>
                    <a:pt x="796" y="1403"/>
                  </a:lnTo>
                  <a:lnTo>
                    <a:pt x="775" y="1382"/>
                  </a:lnTo>
                  <a:lnTo>
                    <a:pt x="775" y="1319"/>
                  </a:lnTo>
                  <a:lnTo>
                    <a:pt x="691" y="1319"/>
                  </a:lnTo>
                  <a:lnTo>
                    <a:pt x="691" y="1361"/>
                  </a:lnTo>
                  <a:lnTo>
                    <a:pt x="691" y="1382"/>
                  </a:lnTo>
                  <a:lnTo>
                    <a:pt x="628" y="1465"/>
                  </a:lnTo>
                  <a:lnTo>
                    <a:pt x="544" y="1403"/>
                  </a:lnTo>
                  <a:lnTo>
                    <a:pt x="461" y="1424"/>
                  </a:lnTo>
                  <a:lnTo>
                    <a:pt x="356" y="1486"/>
                  </a:lnTo>
                  <a:lnTo>
                    <a:pt x="252" y="1424"/>
                  </a:lnTo>
                  <a:lnTo>
                    <a:pt x="168" y="1465"/>
                  </a:lnTo>
                  <a:lnTo>
                    <a:pt x="126" y="1465"/>
                  </a:lnTo>
                  <a:lnTo>
                    <a:pt x="168" y="1591"/>
                  </a:lnTo>
                  <a:lnTo>
                    <a:pt x="231" y="1654"/>
                  </a:lnTo>
                  <a:lnTo>
                    <a:pt x="377" y="1696"/>
                  </a:lnTo>
                  <a:lnTo>
                    <a:pt x="377" y="1633"/>
                  </a:lnTo>
                  <a:lnTo>
                    <a:pt x="565" y="1696"/>
                  </a:lnTo>
                  <a:lnTo>
                    <a:pt x="900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837" y="1842"/>
                  </a:lnTo>
                  <a:lnTo>
                    <a:pt x="942" y="1926"/>
                  </a:lnTo>
                  <a:lnTo>
                    <a:pt x="963" y="2009"/>
                  </a:lnTo>
                  <a:lnTo>
                    <a:pt x="1005" y="2009"/>
                  </a:lnTo>
                  <a:lnTo>
                    <a:pt x="1172" y="1905"/>
                  </a:lnTo>
                  <a:lnTo>
                    <a:pt x="1151" y="1988"/>
                  </a:lnTo>
                  <a:lnTo>
                    <a:pt x="1047" y="2030"/>
                  </a:lnTo>
                  <a:lnTo>
                    <a:pt x="984" y="2135"/>
                  </a:lnTo>
                  <a:lnTo>
                    <a:pt x="1068" y="2177"/>
                  </a:lnTo>
                  <a:lnTo>
                    <a:pt x="1214" y="2051"/>
                  </a:lnTo>
                  <a:lnTo>
                    <a:pt x="1360" y="2114"/>
                  </a:lnTo>
                  <a:lnTo>
                    <a:pt x="1381" y="2156"/>
                  </a:lnTo>
                  <a:lnTo>
                    <a:pt x="1298" y="2114"/>
                  </a:lnTo>
                  <a:lnTo>
                    <a:pt x="1193" y="2156"/>
                  </a:lnTo>
                  <a:lnTo>
                    <a:pt x="1109" y="2240"/>
                  </a:lnTo>
                  <a:lnTo>
                    <a:pt x="984" y="2240"/>
                  </a:lnTo>
                  <a:lnTo>
                    <a:pt x="984" y="2323"/>
                  </a:lnTo>
                  <a:lnTo>
                    <a:pt x="942" y="2365"/>
                  </a:lnTo>
                  <a:lnTo>
                    <a:pt x="879" y="2365"/>
                  </a:lnTo>
                  <a:lnTo>
                    <a:pt x="796" y="2407"/>
                  </a:lnTo>
                  <a:lnTo>
                    <a:pt x="775" y="2344"/>
                  </a:lnTo>
                  <a:lnTo>
                    <a:pt x="670" y="2261"/>
                  </a:lnTo>
                  <a:lnTo>
                    <a:pt x="670" y="2323"/>
                  </a:lnTo>
                  <a:lnTo>
                    <a:pt x="628" y="2323"/>
                  </a:lnTo>
                  <a:lnTo>
                    <a:pt x="649" y="2449"/>
                  </a:lnTo>
                  <a:lnTo>
                    <a:pt x="691" y="2470"/>
                  </a:lnTo>
                  <a:lnTo>
                    <a:pt x="670" y="2512"/>
                  </a:lnTo>
                  <a:lnTo>
                    <a:pt x="649" y="2700"/>
                  </a:lnTo>
                  <a:lnTo>
                    <a:pt x="775" y="2679"/>
                  </a:lnTo>
                  <a:lnTo>
                    <a:pt x="837" y="2658"/>
                  </a:lnTo>
                  <a:lnTo>
                    <a:pt x="900" y="2700"/>
                  </a:lnTo>
                  <a:lnTo>
                    <a:pt x="1088" y="2742"/>
                  </a:lnTo>
                  <a:lnTo>
                    <a:pt x="1214" y="2637"/>
                  </a:lnTo>
                  <a:lnTo>
                    <a:pt x="1360" y="2679"/>
                  </a:lnTo>
                  <a:lnTo>
                    <a:pt x="1423" y="2637"/>
                  </a:lnTo>
                  <a:lnTo>
                    <a:pt x="1465" y="2679"/>
                  </a:lnTo>
                  <a:lnTo>
                    <a:pt x="1528" y="2700"/>
                  </a:lnTo>
                  <a:lnTo>
                    <a:pt x="1632" y="2679"/>
                  </a:lnTo>
                  <a:lnTo>
                    <a:pt x="1632" y="2784"/>
                  </a:lnTo>
                  <a:lnTo>
                    <a:pt x="1779" y="2930"/>
                  </a:lnTo>
                  <a:lnTo>
                    <a:pt x="1842" y="2972"/>
                  </a:lnTo>
                  <a:lnTo>
                    <a:pt x="1946" y="2888"/>
                  </a:lnTo>
                  <a:lnTo>
                    <a:pt x="2051" y="2888"/>
                  </a:lnTo>
                  <a:lnTo>
                    <a:pt x="2239" y="3077"/>
                  </a:lnTo>
                  <a:lnTo>
                    <a:pt x="2469" y="3077"/>
                  </a:lnTo>
                  <a:lnTo>
                    <a:pt x="2574" y="3097"/>
                  </a:lnTo>
                  <a:lnTo>
                    <a:pt x="2741" y="3056"/>
                  </a:lnTo>
                  <a:lnTo>
                    <a:pt x="2721" y="2951"/>
                  </a:lnTo>
                  <a:lnTo>
                    <a:pt x="2741" y="2867"/>
                  </a:lnTo>
                  <a:lnTo>
                    <a:pt x="2762" y="2951"/>
                  </a:lnTo>
                  <a:lnTo>
                    <a:pt x="2888" y="2972"/>
                  </a:lnTo>
                  <a:lnTo>
                    <a:pt x="3034" y="2867"/>
                  </a:lnTo>
                  <a:lnTo>
                    <a:pt x="3034" y="2700"/>
                  </a:lnTo>
                  <a:lnTo>
                    <a:pt x="3181" y="2700"/>
                  </a:lnTo>
                  <a:lnTo>
                    <a:pt x="3139" y="2763"/>
                  </a:lnTo>
                  <a:lnTo>
                    <a:pt x="3181" y="2846"/>
                  </a:lnTo>
                  <a:lnTo>
                    <a:pt x="3202" y="2763"/>
                  </a:lnTo>
                  <a:lnTo>
                    <a:pt x="3306" y="2763"/>
                  </a:lnTo>
                  <a:lnTo>
                    <a:pt x="3411" y="2637"/>
                  </a:lnTo>
                  <a:lnTo>
                    <a:pt x="3474" y="2658"/>
                  </a:lnTo>
                  <a:lnTo>
                    <a:pt x="3495" y="2637"/>
                  </a:lnTo>
                  <a:lnTo>
                    <a:pt x="3599" y="2658"/>
                  </a:lnTo>
                  <a:lnTo>
                    <a:pt x="3599" y="2679"/>
                  </a:lnTo>
                  <a:lnTo>
                    <a:pt x="3662" y="2658"/>
                  </a:lnTo>
                  <a:lnTo>
                    <a:pt x="3892" y="2449"/>
                  </a:lnTo>
                  <a:lnTo>
                    <a:pt x="3976" y="2323"/>
                  </a:lnTo>
                  <a:lnTo>
                    <a:pt x="4248" y="2261"/>
                  </a:lnTo>
                  <a:lnTo>
                    <a:pt x="4332" y="2177"/>
                  </a:lnTo>
                  <a:lnTo>
                    <a:pt x="4290" y="2135"/>
                  </a:lnTo>
                  <a:lnTo>
                    <a:pt x="4311" y="2051"/>
                  </a:lnTo>
                  <a:lnTo>
                    <a:pt x="4353" y="2051"/>
                  </a:lnTo>
                  <a:lnTo>
                    <a:pt x="4394" y="2156"/>
                  </a:lnTo>
                  <a:lnTo>
                    <a:pt x="4541" y="2177"/>
                  </a:lnTo>
                  <a:lnTo>
                    <a:pt x="4625" y="2114"/>
                  </a:lnTo>
                  <a:lnTo>
                    <a:pt x="4625" y="2030"/>
                  </a:lnTo>
                  <a:lnTo>
                    <a:pt x="4604" y="2009"/>
                  </a:lnTo>
                  <a:lnTo>
                    <a:pt x="4604" y="1926"/>
                  </a:lnTo>
                  <a:lnTo>
                    <a:pt x="4666" y="1905"/>
                  </a:lnTo>
                  <a:lnTo>
                    <a:pt x="4625" y="1779"/>
                  </a:lnTo>
                  <a:lnTo>
                    <a:pt x="4666" y="1716"/>
                  </a:lnTo>
                  <a:lnTo>
                    <a:pt x="4771" y="1779"/>
                  </a:lnTo>
                  <a:lnTo>
                    <a:pt x="4771" y="1884"/>
                  </a:lnTo>
                  <a:lnTo>
                    <a:pt x="4876" y="1842"/>
                  </a:lnTo>
                  <a:lnTo>
                    <a:pt x="4938" y="1716"/>
                  </a:lnTo>
                  <a:lnTo>
                    <a:pt x="4917" y="1612"/>
                  </a:lnTo>
                  <a:lnTo>
                    <a:pt x="4813" y="1507"/>
                  </a:lnTo>
                  <a:lnTo>
                    <a:pt x="4813" y="1403"/>
                  </a:lnTo>
                  <a:lnTo>
                    <a:pt x="4855" y="1361"/>
                  </a:lnTo>
                  <a:lnTo>
                    <a:pt x="4855" y="1256"/>
                  </a:lnTo>
                  <a:lnTo>
                    <a:pt x="4959" y="1193"/>
                  </a:lnTo>
                  <a:lnTo>
                    <a:pt x="5043" y="1193"/>
                  </a:lnTo>
                  <a:lnTo>
                    <a:pt x="5085" y="1110"/>
                  </a:lnTo>
                  <a:lnTo>
                    <a:pt x="5022" y="1005"/>
                  </a:lnTo>
                  <a:lnTo>
                    <a:pt x="4771" y="984"/>
                  </a:lnTo>
                  <a:lnTo>
                    <a:pt x="4708" y="1068"/>
                  </a:lnTo>
                  <a:lnTo>
                    <a:pt x="4750" y="963"/>
                  </a:lnTo>
                  <a:lnTo>
                    <a:pt x="4750" y="859"/>
                  </a:lnTo>
                  <a:lnTo>
                    <a:pt x="4625" y="859"/>
                  </a:lnTo>
                  <a:lnTo>
                    <a:pt x="4604" y="880"/>
                  </a:lnTo>
                  <a:lnTo>
                    <a:pt x="4541" y="775"/>
                  </a:lnTo>
                  <a:lnTo>
                    <a:pt x="4625" y="670"/>
                  </a:lnTo>
                  <a:lnTo>
                    <a:pt x="4708" y="649"/>
                  </a:lnTo>
                  <a:lnTo>
                    <a:pt x="4708" y="482"/>
                  </a:lnTo>
                  <a:lnTo>
                    <a:pt x="4645" y="461"/>
                  </a:lnTo>
                  <a:lnTo>
                    <a:pt x="4562" y="545"/>
                  </a:lnTo>
                  <a:lnTo>
                    <a:pt x="4457" y="482"/>
                  </a:lnTo>
                  <a:lnTo>
                    <a:pt x="4415" y="377"/>
                  </a:lnTo>
                  <a:lnTo>
                    <a:pt x="4520" y="336"/>
                  </a:lnTo>
                  <a:lnTo>
                    <a:pt x="4541" y="252"/>
                  </a:lnTo>
                  <a:lnTo>
                    <a:pt x="4604" y="210"/>
                  </a:lnTo>
                  <a:lnTo>
                    <a:pt x="4708" y="168"/>
                  </a:lnTo>
                  <a:lnTo>
                    <a:pt x="4562" y="126"/>
                  </a:lnTo>
                  <a:lnTo>
                    <a:pt x="4499" y="147"/>
                  </a:lnTo>
                  <a:lnTo>
                    <a:pt x="4311" y="336"/>
                  </a:lnTo>
                  <a:lnTo>
                    <a:pt x="4290" y="419"/>
                  </a:lnTo>
                  <a:lnTo>
                    <a:pt x="4206" y="440"/>
                  </a:lnTo>
                  <a:lnTo>
                    <a:pt x="4122" y="315"/>
                  </a:lnTo>
                  <a:lnTo>
                    <a:pt x="4185" y="252"/>
                  </a:lnTo>
                  <a:lnTo>
                    <a:pt x="4122" y="210"/>
                  </a:lnTo>
                  <a:lnTo>
                    <a:pt x="4101" y="84"/>
                  </a:lnTo>
                  <a:lnTo>
                    <a:pt x="3997" y="64"/>
                  </a:lnTo>
                  <a:lnTo>
                    <a:pt x="3913" y="126"/>
                  </a:lnTo>
                  <a:lnTo>
                    <a:pt x="3829" y="84"/>
                  </a:lnTo>
                  <a:lnTo>
                    <a:pt x="3788" y="168"/>
                  </a:lnTo>
                  <a:lnTo>
                    <a:pt x="3829" y="315"/>
                  </a:lnTo>
                  <a:lnTo>
                    <a:pt x="3788" y="377"/>
                  </a:lnTo>
                  <a:lnTo>
                    <a:pt x="3683" y="377"/>
                  </a:lnTo>
                  <a:lnTo>
                    <a:pt x="3578" y="440"/>
                  </a:lnTo>
                  <a:lnTo>
                    <a:pt x="3557" y="336"/>
                  </a:lnTo>
                  <a:lnTo>
                    <a:pt x="3495" y="315"/>
                  </a:lnTo>
                  <a:lnTo>
                    <a:pt x="3453" y="377"/>
                  </a:lnTo>
                  <a:lnTo>
                    <a:pt x="3369" y="545"/>
                  </a:lnTo>
                  <a:lnTo>
                    <a:pt x="3265" y="545"/>
                  </a:lnTo>
                  <a:lnTo>
                    <a:pt x="3160" y="356"/>
                  </a:lnTo>
                  <a:lnTo>
                    <a:pt x="3076" y="356"/>
                  </a:lnTo>
                  <a:lnTo>
                    <a:pt x="3034" y="336"/>
                  </a:lnTo>
                  <a:lnTo>
                    <a:pt x="2951" y="356"/>
                  </a:lnTo>
                  <a:lnTo>
                    <a:pt x="2888" y="545"/>
                  </a:lnTo>
                  <a:lnTo>
                    <a:pt x="2993" y="754"/>
                  </a:lnTo>
                  <a:lnTo>
                    <a:pt x="2888" y="1047"/>
                  </a:lnTo>
                  <a:lnTo>
                    <a:pt x="2930" y="775"/>
                  </a:lnTo>
                  <a:lnTo>
                    <a:pt x="2825" y="608"/>
                  </a:lnTo>
                  <a:lnTo>
                    <a:pt x="2825" y="524"/>
                  </a:lnTo>
                  <a:lnTo>
                    <a:pt x="2762" y="482"/>
                  </a:lnTo>
                  <a:lnTo>
                    <a:pt x="2783" y="356"/>
                  </a:lnTo>
                  <a:lnTo>
                    <a:pt x="2658" y="273"/>
                  </a:lnTo>
                  <a:lnTo>
                    <a:pt x="2448" y="440"/>
                  </a:lnTo>
                  <a:lnTo>
                    <a:pt x="2428" y="566"/>
                  </a:lnTo>
                  <a:lnTo>
                    <a:pt x="2448" y="649"/>
                  </a:lnTo>
                  <a:lnTo>
                    <a:pt x="2344" y="796"/>
                  </a:lnTo>
                  <a:lnTo>
                    <a:pt x="2260" y="796"/>
                  </a:lnTo>
                  <a:lnTo>
                    <a:pt x="2260" y="649"/>
                  </a:lnTo>
                  <a:lnTo>
                    <a:pt x="2156" y="587"/>
                  </a:lnTo>
                  <a:lnTo>
                    <a:pt x="2156" y="356"/>
                  </a:lnTo>
                  <a:lnTo>
                    <a:pt x="2093" y="315"/>
                  </a:lnTo>
                  <a:lnTo>
                    <a:pt x="1925" y="440"/>
                  </a:lnTo>
                  <a:lnTo>
                    <a:pt x="1946" y="691"/>
                  </a:lnTo>
                  <a:lnTo>
                    <a:pt x="2009" y="775"/>
                  </a:lnTo>
                  <a:lnTo>
                    <a:pt x="2009" y="963"/>
                  </a:lnTo>
                  <a:lnTo>
                    <a:pt x="1925" y="1047"/>
                  </a:lnTo>
                  <a:lnTo>
                    <a:pt x="1842" y="1047"/>
                  </a:lnTo>
                  <a:lnTo>
                    <a:pt x="1821" y="900"/>
                  </a:lnTo>
                  <a:lnTo>
                    <a:pt x="1716" y="963"/>
                  </a:lnTo>
                  <a:lnTo>
                    <a:pt x="1674" y="1110"/>
                  </a:lnTo>
                  <a:lnTo>
                    <a:pt x="1612" y="1131"/>
                  </a:lnTo>
                  <a:lnTo>
                    <a:pt x="1591" y="1319"/>
                  </a:lnTo>
                  <a:lnTo>
                    <a:pt x="1507" y="1131"/>
                  </a:lnTo>
                  <a:lnTo>
                    <a:pt x="1423" y="1131"/>
                  </a:lnTo>
                  <a:lnTo>
                    <a:pt x="1465" y="1068"/>
                  </a:lnTo>
                  <a:lnTo>
                    <a:pt x="1528" y="963"/>
                  </a:lnTo>
                  <a:lnTo>
                    <a:pt x="1528" y="859"/>
                  </a:lnTo>
                  <a:lnTo>
                    <a:pt x="1402" y="859"/>
                  </a:lnTo>
                  <a:lnTo>
                    <a:pt x="1465" y="775"/>
                  </a:lnTo>
                  <a:lnTo>
                    <a:pt x="1402" y="649"/>
                  </a:lnTo>
                  <a:lnTo>
                    <a:pt x="1486" y="691"/>
                  </a:lnTo>
                  <a:lnTo>
                    <a:pt x="1570" y="608"/>
                  </a:lnTo>
                  <a:lnTo>
                    <a:pt x="1528" y="545"/>
                  </a:lnTo>
                  <a:lnTo>
                    <a:pt x="1423" y="482"/>
                  </a:lnTo>
                  <a:lnTo>
                    <a:pt x="1528" y="440"/>
                  </a:lnTo>
                  <a:lnTo>
                    <a:pt x="1465" y="336"/>
                  </a:lnTo>
                  <a:lnTo>
                    <a:pt x="1381" y="377"/>
                  </a:lnTo>
                  <a:lnTo>
                    <a:pt x="1319" y="315"/>
                  </a:lnTo>
                  <a:lnTo>
                    <a:pt x="1193" y="231"/>
                  </a:lnTo>
                  <a:lnTo>
                    <a:pt x="1193" y="126"/>
                  </a:lnTo>
                  <a:lnTo>
                    <a:pt x="1109" y="22"/>
                  </a:lnTo>
                  <a:lnTo>
                    <a:pt x="1005" y="43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4188328" y="2704412"/>
              <a:ext cx="421823" cy="300791"/>
            </a:xfrm>
            <a:custGeom>
              <a:rect b="b" l="l" r="r" t="t"/>
              <a:pathLst>
                <a:path extrusionOk="0" h="26449" w="35425">
                  <a:moveTo>
                    <a:pt x="27390" y="1"/>
                  </a:moveTo>
                  <a:lnTo>
                    <a:pt x="27369" y="21"/>
                  </a:lnTo>
                  <a:lnTo>
                    <a:pt x="27180" y="42"/>
                  </a:lnTo>
                  <a:lnTo>
                    <a:pt x="27139" y="126"/>
                  </a:lnTo>
                  <a:lnTo>
                    <a:pt x="27097" y="126"/>
                  </a:lnTo>
                  <a:lnTo>
                    <a:pt x="27055" y="189"/>
                  </a:lnTo>
                  <a:lnTo>
                    <a:pt x="26867" y="189"/>
                  </a:lnTo>
                  <a:lnTo>
                    <a:pt x="26741" y="147"/>
                  </a:lnTo>
                  <a:lnTo>
                    <a:pt x="26678" y="231"/>
                  </a:lnTo>
                  <a:lnTo>
                    <a:pt x="26574" y="231"/>
                  </a:lnTo>
                  <a:lnTo>
                    <a:pt x="26532" y="335"/>
                  </a:lnTo>
                  <a:lnTo>
                    <a:pt x="26448" y="356"/>
                  </a:lnTo>
                  <a:lnTo>
                    <a:pt x="26344" y="356"/>
                  </a:lnTo>
                  <a:lnTo>
                    <a:pt x="26260" y="398"/>
                  </a:lnTo>
                  <a:lnTo>
                    <a:pt x="26176" y="419"/>
                  </a:lnTo>
                  <a:lnTo>
                    <a:pt x="26051" y="419"/>
                  </a:lnTo>
                  <a:lnTo>
                    <a:pt x="25967" y="461"/>
                  </a:lnTo>
                  <a:lnTo>
                    <a:pt x="25967" y="545"/>
                  </a:lnTo>
                  <a:lnTo>
                    <a:pt x="25904" y="649"/>
                  </a:lnTo>
                  <a:lnTo>
                    <a:pt x="25862" y="754"/>
                  </a:lnTo>
                  <a:lnTo>
                    <a:pt x="25820" y="817"/>
                  </a:lnTo>
                  <a:lnTo>
                    <a:pt x="25820" y="858"/>
                  </a:lnTo>
                  <a:lnTo>
                    <a:pt x="25800" y="921"/>
                  </a:lnTo>
                  <a:lnTo>
                    <a:pt x="25800" y="1068"/>
                  </a:lnTo>
                  <a:lnTo>
                    <a:pt x="25820" y="1089"/>
                  </a:lnTo>
                  <a:lnTo>
                    <a:pt x="25862" y="1130"/>
                  </a:lnTo>
                  <a:lnTo>
                    <a:pt x="26009" y="1047"/>
                  </a:lnTo>
                  <a:lnTo>
                    <a:pt x="26072" y="984"/>
                  </a:lnTo>
                  <a:lnTo>
                    <a:pt x="26155" y="1005"/>
                  </a:lnTo>
                  <a:lnTo>
                    <a:pt x="26239" y="1151"/>
                  </a:lnTo>
                  <a:lnTo>
                    <a:pt x="26281" y="1256"/>
                  </a:lnTo>
                  <a:lnTo>
                    <a:pt x="26364" y="1340"/>
                  </a:lnTo>
                  <a:lnTo>
                    <a:pt x="26364" y="1402"/>
                  </a:lnTo>
                  <a:lnTo>
                    <a:pt x="26385" y="1486"/>
                  </a:lnTo>
                  <a:lnTo>
                    <a:pt x="26385" y="1612"/>
                  </a:lnTo>
                  <a:lnTo>
                    <a:pt x="26323" y="1674"/>
                  </a:lnTo>
                  <a:lnTo>
                    <a:pt x="26239" y="1779"/>
                  </a:lnTo>
                  <a:lnTo>
                    <a:pt x="26218" y="1926"/>
                  </a:lnTo>
                  <a:lnTo>
                    <a:pt x="26134" y="1988"/>
                  </a:lnTo>
                  <a:lnTo>
                    <a:pt x="26072" y="2093"/>
                  </a:lnTo>
                  <a:lnTo>
                    <a:pt x="26051" y="2198"/>
                  </a:lnTo>
                  <a:lnTo>
                    <a:pt x="26134" y="2281"/>
                  </a:lnTo>
                  <a:lnTo>
                    <a:pt x="26092" y="2344"/>
                  </a:lnTo>
                  <a:lnTo>
                    <a:pt x="26134" y="2490"/>
                  </a:lnTo>
                  <a:lnTo>
                    <a:pt x="26176" y="2532"/>
                  </a:lnTo>
                  <a:lnTo>
                    <a:pt x="26176" y="2658"/>
                  </a:lnTo>
                  <a:lnTo>
                    <a:pt x="26092" y="2700"/>
                  </a:lnTo>
                  <a:lnTo>
                    <a:pt x="26072" y="2742"/>
                  </a:lnTo>
                  <a:lnTo>
                    <a:pt x="26134" y="2846"/>
                  </a:lnTo>
                  <a:lnTo>
                    <a:pt x="26134" y="3034"/>
                  </a:lnTo>
                  <a:lnTo>
                    <a:pt x="26092" y="3076"/>
                  </a:lnTo>
                  <a:lnTo>
                    <a:pt x="26092" y="3244"/>
                  </a:lnTo>
                  <a:lnTo>
                    <a:pt x="26155" y="3244"/>
                  </a:lnTo>
                  <a:lnTo>
                    <a:pt x="26218" y="3265"/>
                  </a:lnTo>
                  <a:lnTo>
                    <a:pt x="26260" y="3244"/>
                  </a:lnTo>
                  <a:lnTo>
                    <a:pt x="26281" y="3265"/>
                  </a:lnTo>
                  <a:lnTo>
                    <a:pt x="26323" y="3390"/>
                  </a:lnTo>
                  <a:lnTo>
                    <a:pt x="26281" y="3495"/>
                  </a:lnTo>
                  <a:lnTo>
                    <a:pt x="26218" y="3578"/>
                  </a:lnTo>
                  <a:lnTo>
                    <a:pt x="26009" y="3620"/>
                  </a:lnTo>
                  <a:lnTo>
                    <a:pt x="25862" y="3704"/>
                  </a:lnTo>
                  <a:lnTo>
                    <a:pt x="25569" y="3976"/>
                  </a:lnTo>
                  <a:lnTo>
                    <a:pt x="25527" y="3997"/>
                  </a:lnTo>
                  <a:lnTo>
                    <a:pt x="25444" y="3913"/>
                  </a:lnTo>
                  <a:lnTo>
                    <a:pt x="25276" y="3892"/>
                  </a:lnTo>
                  <a:lnTo>
                    <a:pt x="25172" y="3913"/>
                  </a:lnTo>
                  <a:lnTo>
                    <a:pt x="25130" y="3871"/>
                  </a:lnTo>
                  <a:lnTo>
                    <a:pt x="25004" y="3871"/>
                  </a:lnTo>
                  <a:lnTo>
                    <a:pt x="25004" y="3892"/>
                  </a:lnTo>
                  <a:lnTo>
                    <a:pt x="24879" y="4792"/>
                  </a:lnTo>
                  <a:lnTo>
                    <a:pt x="24900" y="4959"/>
                  </a:lnTo>
                  <a:lnTo>
                    <a:pt x="24858" y="5148"/>
                  </a:lnTo>
                  <a:lnTo>
                    <a:pt x="24879" y="5252"/>
                  </a:lnTo>
                  <a:lnTo>
                    <a:pt x="24795" y="5524"/>
                  </a:lnTo>
                  <a:lnTo>
                    <a:pt x="24900" y="5692"/>
                  </a:lnTo>
                  <a:lnTo>
                    <a:pt x="25172" y="5838"/>
                  </a:lnTo>
                  <a:lnTo>
                    <a:pt x="25339" y="5671"/>
                  </a:lnTo>
                  <a:lnTo>
                    <a:pt x="25569" y="5671"/>
                  </a:lnTo>
                  <a:lnTo>
                    <a:pt x="25841" y="5734"/>
                  </a:lnTo>
                  <a:lnTo>
                    <a:pt x="25946" y="5838"/>
                  </a:lnTo>
                  <a:lnTo>
                    <a:pt x="26072" y="5629"/>
                  </a:lnTo>
                  <a:lnTo>
                    <a:pt x="26072" y="5483"/>
                  </a:lnTo>
                  <a:lnTo>
                    <a:pt x="26072" y="5378"/>
                  </a:lnTo>
                  <a:lnTo>
                    <a:pt x="26239" y="5336"/>
                  </a:lnTo>
                  <a:lnTo>
                    <a:pt x="26281" y="5273"/>
                  </a:lnTo>
                  <a:lnTo>
                    <a:pt x="26553" y="5357"/>
                  </a:lnTo>
                  <a:lnTo>
                    <a:pt x="26699" y="5545"/>
                  </a:lnTo>
                  <a:lnTo>
                    <a:pt x="26908" y="5734"/>
                  </a:lnTo>
                  <a:lnTo>
                    <a:pt x="27076" y="5943"/>
                  </a:lnTo>
                  <a:lnTo>
                    <a:pt x="27285" y="6089"/>
                  </a:lnTo>
                  <a:lnTo>
                    <a:pt x="27306" y="6194"/>
                  </a:lnTo>
                  <a:lnTo>
                    <a:pt x="27327" y="6278"/>
                  </a:lnTo>
                  <a:lnTo>
                    <a:pt x="27327" y="6382"/>
                  </a:lnTo>
                  <a:lnTo>
                    <a:pt x="27285" y="6424"/>
                  </a:lnTo>
                  <a:lnTo>
                    <a:pt x="27285" y="6508"/>
                  </a:lnTo>
                  <a:lnTo>
                    <a:pt x="27264" y="6591"/>
                  </a:lnTo>
                  <a:lnTo>
                    <a:pt x="27139" y="6571"/>
                  </a:lnTo>
                  <a:lnTo>
                    <a:pt x="27097" y="6508"/>
                  </a:lnTo>
                  <a:lnTo>
                    <a:pt x="26992" y="6529"/>
                  </a:lnTo>
                  <a:lnTo>
                    <a:pt x="26908" y="6591"/>
                  </a:lnTo>
                  <a:lnTo>
                    <a:pt x="26762" y="6508"/>
                  </a:lnTo>
                  <a:lnTo>
                    <a:pt x="26657" y="6529"/>
                  </a:lnTo>
                  <a:lnTo>
                    <a:pt x="26553" y="6675"/>
                  </a:lnTo>
                  <a:lnTo>
                    <a:pt x="26385" y="6801"/>
                  </a:lnTo>
                  <a:lnTo>
                    <a:pt x="26323" y="6843"/>
                  </a:lnTo>
                  <a:lnTo>
                    <a:pt x="26218" y="6780"/>
                  </a:lnTo>
                  <a:lnTo>
                    <a:pt x="26155" y="6801"/>
                  </a:lnTo>
                  <a:lnTo>
                    <a:pt x="26155" y="6905"/>
                  </a:lnTo>
                  <a:lnTo>
                    <a:pt x="26092" y="6947"/>
                  </a:lnTo>
                  <a:lnTo>
                    <a:pt x="26030" y="6989"/>
                  </a:lnTo>
                  <a:lnTo>
                    <a:pt x="25967" y="6947"/>
                  </a:lnTo>
                  <a:lnTo>
                    <a:pt x="25925" y="7031"/>
                  </a:lnTo>
                  <a:lnTo>
                    <a:pt x="25820" y="7198"/>
                  </a:lnTo>
                  <a:lnTo>
                    <a:pt x="25800" y="7366"/>
                  </a:lnTo>
                  <a:lnTo>
                    <a:pt x="25800" y="7470"/>
                  </a:lnTo>
                  <a:lnTo>
                    <a:pt x="25737" y="7554"/>
                  </a:lnTo>
                  <a:lnTo>
                    <a:pt x="25611" y="7575"/>
                  </a:lnTo>
                  <a:lnTo>
                    <a:pt x="25381" y="7763"/>
                  </a:lnTo>
                  <a:lnTo>
                    <a:pt x="25214" y="7763"/>
                  </a:lnTo>
                  <a:lnTo>
                    <a:pt x="25088" y="7742"/>
                  </a:lnTo>
                  <a:lnTo>
                    <a:pt x="25004" y="7784"/>
                  </a:lnTo>
                  <a:lnTo>
                    <a:pt x="24900" y="7993"/>
                  </a:lnTo>
                  <a:lnTo>
                    <a:pt x="24795" y="8077"/>
                  </a:lnTo>
                  <a:lnTo>
                    <a:pt x="24670" y="8182"/>
                  </a:lnTo>
                  <a:lnTo>
                    <a:pt x="24586" y="8265"/>
                  </a:lnTo>
                  <a:lnTo>
                    <a:pt x="24565" y="8370"/>
                  </a:lnTo>
                  <a:lnTo>
                    <a:pt x="24502" y="8370"/>
                  </a:lnTo>
                  <a:lnTo>
                    <a:pt x="24377" y="8307"/>
                  </a:lnTo>
                  <a:lnTo>
                    <a:pt x="24251" y="8286"/>
                  </a:lnTo>
                  <a:lnTo>
                    <a:pt x="24063" y="8203"/>
                  </a:lnTo>
                  <a:lnTo>
                    <a:pt x="23937" y="8140"/>
                  </a:lnTo>
                  <a:lnTo>
                    <a:pt x="23770" y="8098"/>
                  </a:lnTo>
                  <a:lnTo>
                    <a:pt x="23561" y="8161"/>
                  </a:lnTo>
                  <a:lnTo>
                    <a:pt x="23435" y="8265"/>
                  </a:lnTo>
                  <a:lnTo>
                    <a:pt x="23331" y="8391"/>
                  </a:lnTo>
                  <a:lnTo>
                    <a:pt x="23331" y="8621"/>
                  </a:lnTo>
                  <a:lnTo>
                    <a:pt x="23351" y="8768"/>
                  </a:lnTo>
                  <a:lnTo>
                    <a:pt x="23331" y="8830"/>
                  </a:lnTo>
                  <a:lnTo>
                    <a:pt x="23603" y="9019"/>
                  </a:lnTo>
                  <a:lnTo>
                    <a:pt x="23833" y="9144"/>
                  </a:lnTo>
                  <a:lnTo>
                    <a:pt x="23833" y="9228"/>
                  </a:lnTo>
                  <a:lnTo>
                    <a:pt x="23770" y="9332"/>
                  </a:lnTo>
                  <a:lnTo>
                    <a:pt x="23707" y="9437"/>
                  </a:lnTo>
                  <a:lnTo>
                    <a:pt x="23435" y="9730"/>
                  </a:lnTo>
                  <a:lnTo>
                    <a:pt x="23310" y="9960"/>
                  </a:lnTo>
                  <a:lnTo>
                    <a:pt x="23226" y="10169"/>
                  </a:lnTo>
                  <a:lnTo>
                    <a:pt x="23121" y="10169"/>
                  </a:lnTo>
                  <a:lnTo>
                    <a:pt x="22933" y="10232"/>
                  </a:lnTo>
                  <a:lnTo>
                    <a:pt x="22807" y="10232"/>
                  </a:lnTo>
                  <a:lnTo>
                    <a:pt x="22661" y="10337"/>
                  </a:lnTo>
                  <a:lnTo>
                    <a:pt x="22494" y="10462"/>
                  </a:lnTo>
                  <a:lnTo>
                    <a:pt x="22347" y="10462"/>
                  </a:lnTo>
                  <a:lnTo>
                    <a:pt x="22096" y="10483"/>
                  </a:lnTo>
                  <a:lnTo>
                    <a:pt x="21908" y="10546"/>
                  </a:lnTo>
                  <a:lnTo>
                    <a:pt x="21740" y="10588"/>
                  </a:lnTo>
                  <a:lnTo>
                    <a:pt x="21322" y="10755"/>
                  </a:lnTo>
                  <a:lnTo>
                    <a:pt x="21008" y="10860"/>
                  </a:lnTo>
                  <a:lnTo>
                    <a:pt x="20841" y="11027"/>
                  </a:lnTo>
                  <a:lnTo>
                    <a:pt x="20590" y="11216"/>
                  </a:lnTo>
                  <a:lnTo>
                    <a:pt x="20485" y="11320"/>
                  </a:lnTo>
                  <a:lnTo>
                    <a:pt x="20338" y="11320"/>
                  </a:lnTo>
                  <a:lnTo>
                    <a:pt x="20192" y="11278"/>
                  </a:lnTo>
                  <a:lnTo>
                    <a:pt x="20192" y="11216"/>
                  </a:lnTo>
                  <a:lnTo>
                    <a:pt x="20171" y="11111"/>
                  </a:lnTo>
                  <a:lnTo>
                    <a:pt x="19899" y="11195"/>
                  </a:lnTo>
                  <a:lnTo>
                    <a:pt x="19732" y="11216"/>
                  </a:lnTo>
                  <a:lnTo>
                    <a:pt x="19522" y="11111"/>
                  </a:lnTo>
                  <a:lnTo>
                    <a:pt x="19355" y="11090"/>
                  </a:lnTo>
                  <a:lnTo>
                    <a:pt x="18999" y="10965"/>
                  </a:lnTo>
                  <a:lnTo>
                    <a:pt x="18623" y="10797"/>
                  </a:lnTo>
                  <a:lnTo>
                    <a:pt x="18413" y="10609"/>
                  </a:lnTo>
                  <a:lnTo>
                    <a:pt x="18288" y="10588"/>
                  </a:lnTo>
                  <a:lnTo>
                    <a:pt x="17869" y="10567"/>
                  </a:lnTo>
                  <a:lnTo>
                    <a:pt x="17493" y="10567"/>
                  </a:lnTo>
                  <a:lnTo>
                    <a:pt x="17430" y="10546"/>
                  </a:lnTo>
                  <a:lnTo>
                    <a:pt x="17367" y="10588"/>
                  </a:lnTo>
                  <a:lnTo>
                    <a:pt x="17325" y="10651"/>
                  </a:lnTo>
                  <a:lnTo>
                    <a:pt x="17137" y="10713"/>
                  </a:lnTo>
                  <a:lnTo>
                    <a:pt x="16865" y="10755"/>
                  </a:lnTo>
                  <a:lnTo>
                    <a:pt x="16384" y="10693"/>
                  </a:lnTo>
                  <a:lnTo>
                    <a:pt x="16028" y="10713"/>
                  </a:lnTo>
                  <a:lnTo>
                    <a:pt x="15777" y="10693"/>
                  </a:lnTo>
                  <a:lnTo>
                    <a:pt x="15547" y="10713"/>
                  </a:lnTo>
                  <a:lnTo>
                    <a:pt x="15442" y="10755"/>
                  </a:lnTo>
                  <a:lnTo>
                    <a:pt x="15338" y="10713"/>
                  </a:lnTo>
                  <a:lnTo>
                    <a:pt x="15191" y="10462"/>
                  </a:lnTo>
                  <a:lnTo>
                    <a:pt x="15149" y="10337"/>
                  </a:lnTo>
                  <a:lnTo>
                    <a:pt x="15024" y="10169"/>
                  </a:lnTo>
                  <a:lnTo>
                    <a:pt x="14919" y="10044"/>
                  </a:lnTo>
                  <a:lnTo>
                    <a:pt x="14856" y="9877"/>
                  </a:lnTo>
                  <a:lnTo>
                    <a:pt x="14856" y="9814"/>
                  </a:lnTo>
                  <a:lnTo>
                    <a:pt x="14752" y="9709"/>
                  </a:lnTo>
                  <a:lnTo>
                    <a:pt x="14668" y="9667"/>
                  </a:lnTo>
                  <a:lnTo>
                    <a:pt x="14626" y="9667"/>
                  </a:lnTo>
                  <a:lnTo>
                    <a:pt x="14584" y="9604"/>
                  </a:lnTo>
                  <a:lnTo>
                    <a:pt x="14564" y="9500"/>
                  </a:lnTo>
                  <a:lnTo>
                    <a:pt x="14333" y="9500"/>
                  </a:lnTo>
                  <a:lnTo>
                    <a:pt x="14187" y="9416"/>
                  </a:lnTo>
                  <a:lnTo>
                    <a:pt x="13978" y="9249"/>
                  </a:lnTo>
                  <a:lnTo>
                    <a:pt x="13873" y="9249"/>
                  </a:lnTo>
                  <a:lnTo>
                    <a:pt x="13768" y="9228"/>
                  </a:lnTo>
                  <a:lnTo>
                    <a:pt x="13706" y="9186"/>
                  </a:lnTo>
                  <a:lnTo>
                    <a:pt x="13517" y="9040"/>
                  </a:lnTo>
                  <a:lnTo>
                    <a:pt x="13141" y="8977"/>
                  </a:lnTo>
                  <a:lnTo>
                    <a:pt x="13099" y="8977"/>
                  </a:lnTo>
                  <a:lnTo>
                    <a:pt x="13057" y="9019"/>
                  </a:lnTo>
                  <a:lnTo>
                    <a:pt x="12890" y="9019"/>
                  </a:lnTo>
                  <a:lnTo>
                    <a:pt x="12639" y="9040"/>
                  </a:lnTo>
                  <a:lnTo>
                    <a:pt x="12053" y="8914"/>
                  </a:lnTo>
                  <a:lnTo>
                    <a:pt x="11948" y="8830"/>
                  </a:lnTo>
                  <a:lnTo>
                    <a:pt x="11823" y="8663"/>
                  </a:lnTo>
                  <a:lnTo>
                    <a:pt x="11802" y="8558"/>
                  </a:lnTo>
                  <a:lnTo>
                    <a:pt x="11802" y="8475"/>
                  </a:lnTo>
                  <a:lnTo>
                    <a:pt x="11823" y="8412"/>
                  </a:lnTo>
                  <a:lnTo>
                    <a:pt x="11906" y="8349"/>
                  </a:lnTo>
                  <a:lnTo>
                    <a:pt x="11948" y="8244"/>
                  </a:lnTo>
                  <a:lnTo>
                    <a:pt x="11885" y="8161"/>
                  </a:lnTo>
                  <a:lnTo>
                    <a:pt x="11843" y="8035"/>
                  </a:lnTo>
                  <a:lnTo>
                    <a:pt x="11885" y="7952"/>
                  </a:lnTo>
                  <a:lnTo>
                    <a:pt x="11885" y="7826"/>
                  </a:lnTo>
                  <a:lnTo>
                    <a:pt x="11823" y="7763"/>
                  </a:lnTo>
                  <a:lnTo>
                    <a:pt x="11739" y="7638"/>
                  </a:lnTo>
                  <a:lnTo>
                    <a:pt x="11676" y="7575"/>
                  </a:lnTo>
                  <a:lnTo>
                    <a:pt x="11592" y="7533"/>
                  </a:lnTo>
                  <a:lnTo>
                    <a:pt x="11530" y="7428"/>
                  </a:lnTo>
                  <a:lnTo>
                    <a:pt x="11488" y="7345"/>
                  </a:lnTo>
                  <a:lnTo>
                    <a:pt x="11446" y="7240"/>
                  </a:lnTo>
                  <a:lnTo>
                    <a:pt x="11425" y="7136"/>
                  </a:lnTo>
                  <a:lnTo>
                    <a:pt x="11383" y="7052"/>
                  </a:lnTo>
                  <a:lnTo>
                    <a:pt x="11279" y="6989"/>
                  </a:lnTo>
                  <a:lnTo>
                    <a:pt x="11195" y="6947"/>
                  </a:lnTo>
                  <a:lnTo>
                    <a:pt x="11153" y="6884"/>
                  </a:lnTo>
                  <a:lnTo>
                    <a:pt x="11069" y="6843"/>
                  </a:lnTo>
                  <a:lnTo>
                    <a:pt x="10965" y="6843"/>
                  </a:lnTo>
                  <a:lnTo>
                    <a:pt x="10902" y="6905"/>
                  </a:lnTo>
                  <a:lnTo>
                    <a:pt x="10860" y="6926"/>
                  </a:lnTo>
                  <a:lnTo>
                    <a:pt x="10776" y="6905"/>
                  </a:lnTo>
                  <a:lnTo>
                    <a:pt x="10693" y="6801"/>
                  </a:lnTo>
                  <a:lnTo>
                    <a:pt x="10672" y="6738"/>
                  </a:lnTo>
                  <a:lnTo>
                    <a:pt x="10567" y="6738"/>
                  </a:lnTo>
                  <a:lnTo>
                    <a:pt x="10442" y="6801"/>
                  </a:lnTo>
                  <a:lnTo>
                    <a:pt x="10400" y="6843"/>
                  </a:lnTo>
                  <a:lnTo>
                    <a:pt x="10379" y="6926"/>
                  </a:lnTo>
                  <a:lnTo>
                    <a:pt x="10337" y="6926"/>
                  </a:lnTo>
                  <a:lnTo>
                    <a:pt x="10211" y="6843"/>
                  </a:lnTo>
                  <a:lnTo>
                    <a:pt x="10170" y="6780"/>
                  </a:lnTo>
                  <a:lnTo>
                    <a:pt x="10170" y="6717"/>
                  </a:lnTo>
                  <a:lnTo>
                    <a:pt x="10107" y="6633"/>
                  </a:lnTo>
                  <a:lnTo>
                    <a:pt x="10002" y="6571"/>
                  </a:lnTo>
                  <a:lnTo>
                    <a:pt x="9877" y="6466"/>
                  </a:lnTo>
                  <a:lnTo>
                    <a:pt x="9835" y="6424"/>
                  </a:lnTo>
                  <a:lnTo>
                    <a:pt x="9751" y="6382"/>
                  </a:lnTo>
                  <a:lnTo>
                    <a:pt x="9730" y="6299"/>
                  </a:lnTo>
                  <a:lnTo>
                    <a:pt x="9730" y="6215"/>
                  </a:lnTo>
                  <a:lnTo>
                    <a:pt x="9709" y="6173"/>
                  </a:lnTo>
                  <a:lnTo>
                    <a:pt x="9688" y="6173"/>
                  </a:lnTo>
                  <a:lnTo>
                    <a:pt x="9688" y="6215"/>
                  </a:lnTo>
                  <a:lnTo>
                    <a:pt x="9646" y="6215"/>
                  </a:lnTo>
                  <a:lnTo>
                    <a:pt x="9605" y="6152"/>
                  </a:lnTo>
                  <a:lnTo>
                    <a:pt x="9584" y="6110"/>
                  </a:lnTo>
                  <a:lnTo>
                    <a:pt x="9584" y="5985"/>
                  </a:lnTo>
                  <a:lnTo>
                    <a:pt x="9542" y="5943"/>
                  </a:lnTo>
                  <a:lnTo>
                    <a:pt x="9521" y="5943"/>
                  </a:lnTo>
                  <a:lnTo>
                    <a:pt x="9395" y="5880"/>
                  </a:lnTo>
                  <a:lnTo>
                    <a:pt x="9312" y="5880"/>
                  </a:lnTo>
                  <a:lnTo>
                    <a:pt x="9333" y="5901"/>
                  </a:lnTo>
                  <a:lnTo>
                    <a:pt x="9228" y="6006"/>
                  </a:lnTo>
                  <a:lnTo>
                    <a:pt x="9123" y="6068"/>
                  </a:lnTo>
                  <a:lnTo>
                    <a:pt x="8998" y="6215"/>
                  </a:lnTo>
                  <a:lnTo>
                    <a:pt x="8977" y="6319"/>
                  </a:lnTo>
                  <a:lnTo>
                    <a:pt x="9019" y="6382"/>
                  </a:lnTo>
                  <a:lnTo>
                    <a:pt x="8956" y="6508"/>
                  </a:lnTo>
                  <a:lnTo>
                    <a:pt x="8768" y="6571"/>
                  </a:lnTo>
                  <a:lnTo>
                    <a:pt x="8684" y="6633"/>
                  </a:lnTo>
                  <a:lnTo>
                    <a:pt x="8663" y="6780"/>
                  </a:lnTo>
                  <a:lnTo>
                    <a:pt x="8663" y="7010"/>
                  </a:lnTo>
                  <a:lnTo>
                    <a:pt x="8768" y="7240"/>
                  </a:lnTo>
                  <a:lnTo>
                    <a:pt x="8872" y="7408"/>
                  </a:lnTo>
                  <a:lnTo>
                    <a:pt x="8872" y="7470"/>
                  </a:lnTo>
                  <a:lnTo>
                    <a:pt x="8705" y="7638"/>
                  </a:lnTo>
                  <a:lnTo>
                    <a:pt x="8579" y="7680"/>
                  </a:lnTo>
                  <a:lnTo>
                    <a:pt x="8496" y="7784"/>
                  </a:lnTo>
                  <a:lnTo>
                    <a:pt x="8433" y="7826"/>
                  </a:lnTo>
                  <a:lnTo>
                    <a:pt x="8349" y="7826"/>
                  </a:lnTo>
                  <a:lnTo>
                    <a:pt x="8307" y="7742"/>
                  </a:lnTo>
                  <a:lnTo>
                    <a:pt x="8245" y="7742"/>
                  </a:lnTo>
                  <a:lnTo>
                    <a:pt x="8014" y="7784"/>
                  </a:lnTo>
                  <a:lnTo>
                    <a:pt x="7847" y="7763"/>
                  </a:lnTo>
                  <a:lnTo>
                    <a:pt x="7638" y="7680"/>
                  </a:lnTo>
                  <a:lnTo>
                    <a:pt x="7429" y="7680"/>
                  </a:lnTo>
                  <a:lnTo>
                    <a:pt x="7387" y="7952"/>
                  </a:lnTo>
                  <a:lnTo>
                    <a:pt x="7324" y="8098"/>
                  </a:lnTo>
                  <a:lnTo>
                    <a:pt x="7324" y="8244"/>
                  </a:lnTo>
                  <a:lnTo>
                    <a:pt x="7261" y="8579"/>
                  </a:lnTo>
                  <a:lnTo>
                    <a:pt x="7261" y="8830"/>
                  </a:lnTo>
                  <a:lnTo>
                    <a:pt x="7240" y="8914"/>
                  </a:lnTo>
                  <a:lnTo>
                    <a:pt x="7303" y="8977"/>
                  </a:lnTo>
                  <a:lnTo>
                    <a:pt x="7429" y="9019"/>
                  </a:lnTo>
                  <a:lnTo>
                    <a:pt x="7387" y="9144"/>
                  </a:lnTo>
                  <a:lnTo>
                    <a:pt x="7387" y="9228"/>
                  </a:lnTo>
                  <a:lnTo>
                    <a:pt x="7303" y="9228"/>
                  </a:lnTo>
                  <a:lnTo>
                    <a:pt x="7219" y="9291"/>
                  </a:lnTo>
                  <a:lnTo>
                    <a:pt x="7136" y="9291"/>
                  </a:lnTo>
                  <a:lnTo>
                    <a:pt x="7073" y="9228"/>
                  </a:lnTo>
                  <a:lnTo>
                    <a:pt x="6989" y="9249"/>
                  </a:lnTo>
                  <a:lnTo>
                    <a:pt x="6864" y="9291"/>
                  </a:lnTo>
                  <a:lnTo>
                    <a:pt x="6592" y="9332"/>
                  </a:lnTo>
                  <a:lnTo>
                    <a:pt x="6445" y="9416"/>
                  </a:lnTo>
                  <a:lnTo>
                    <a:pt x="6341" y="9416"/>
                  </a:lnTo>
                  <a:lnTo>
                    <a:pt x="6278" y="9353"/>
                  </a:lnTo>
                  <a:lnTo>
                    <a:pt x="6173" y="9416"/>
                  </a:lnTo>
                  <a:lnTo>
                    <a:pt x="6069" y="9521"/>
                  </a:lnTo>
                  <a:lnTo>
                    <a:pt x="6069" y="9604"/>
                  </a:lnTo>
                  <a:lnTo>
                    <a:pt x="6173" y="9667"/>
                  </a:lnTo>
                  <a:lnTo>
                    <a:pt x="6341" y="9646"/>
                  </a:lnTo>
                  <a:lnTo>
                    <a:pt x="6466" y="9667"/>
                  </a:lnTo>
                  <a:lnTo>
                    <a:pt x="6466" y="9730"/>
                  </a:lnTo>
                  <a:lnTo>
                    <a:pt x="6382" y="9814"/>
                  </a:lnTo>
                  <a:lnTo>
                    <a:pt x="6445" y="9981"/>
                  </a:lnTo>
                  <a:lnTo>
                    <a:pt x="6445" y="10065"/>
                  </a:lnTo>
                  <a:lnTo>
                    <a:pt x="6487" y="10149"/>
                  </a:lnTo>
                  <a:lnTo>
                    <a:pt x="6508" y="10253"/>
                  </a:lnTo>
                  <a:lnTo>
                    <a:pt x="6613" y="10441"/>
                  </a:lnTo>
                  <a:lnTo>
                    <a:pt x="6654" y="10546"/>
                  </a:lnTo>
                  <a:lnTo>
                    <a:pt x="6780" y="10609"/>
                  </a:lnTo>
                  <a:lnTo>
                    <a:pt x="6822" y="10860"/>
                  </a:lnTo>
                  <a:lnTo>
                    <a:pt x="6738" y="10923"/>
                  </a:lnTo>
                  <a:lnTo>
                    <a:pt x="6696" y="11027"/>
                  </a:lnTo>
                  <a:lnTo>
                    <a:pt x="6801" y="11132"/>
                  </a:lnTo>
                  <a:lnTo>
                    <a:pt x="6738" y="11174"/>
                  </a:lnTo>
                  <a:lnTo>
                    <a:pt x="6738" y="11216"/>
                  </a:lnTo>
                  <a:lnTo>
                    <a:pt x="6613" y="11299"/>
                  </a:lnTo>
                  <a:lnTo>
                    <a:pt x="6654" y="11446"/>
                  </a:lnTo>
                  <a:lnTo>
                    <a:pt x="6508" y="11509"/>
                  </a:lnTo>
                  <a:lnTo>
                    <a:pt x="6278" y="11446"/>
                  </a:lnTo>
                  <a:lnTo>
                    <a:pt x="6027" y="11174"/>
                  </a:lnTo>
                  <a:lnTo>
                    <a:pt x="5922" y="11195"/>
                  </a:lnTo>
                  <a:lnTo>
                    <a:pt x="5671" y="11090"/>
                  </a:lnTo>
                  <a:lnTo>
                    <a:pt x="5336" y="11090"/>
                  </a:lnTo>
                  <a:lnTo>
                    <a:pt x="5148" y="11132"/>
                  </a:lnTo>
                  <a:lnTo>
                    <a:pt x="4876" y="11069"/>
                  </a:lnTo>
                  <a:lnTo>
                    <a:pt x="4583" y="11132"/>
                  </a:lnTo>
                  <a:lnTo>
                    <a:pt x="4457" y="11132"/>
                  </a:lnTo>
                  <a:lnTo>
                    <a:pt x="4311" y="11111"/>
                  </a:lnTo>
                  <a:lnTo>
                    <a:pt x="4206" y="11195"/>
                  </a:lnTo>
                  <a:lnTo>
                    <a:pt x="4102" y="11237"/>
                  </a:lnTo>
                  <a:lnTo>
                    <a:pt x="3767" y="11195"/>
                  </a:lnTo>
                  <a:lnTo>
                    <a:pt x="3558" y="11132"/>
                  </a:lnTo>
                  <a:lnTo>
                    <a:pt x="3432" y="11069"/>
                  </a:lnTo>
                  <a:lnTo>
                    <a:pt x="3244" y="11069"/>
                  </a:lnTo>
                  <a:lnTo>
                    <a:pt x="3202" y="11111"/>
                  </a:lnTo>
                  <a:lnTo>
                    <a:pt x="3035" y="11090"/>
                  </a:lnTo>
                  <a:lnTo>
                    <a:pt x="2930" y="11069"/>
                  </a:lnTo>
                  <a:lnTo>
                    <a:pt x="2888" y="11111"/>
                  </a:lnTo>
                  <a:lnTo>
                    <a:pt x="2888" y="11237"/>
                  </a:lnTo>
                  <a:lnTo>
                    <a:pt x="2909" y="11383"/>
                  </a:lnTo>
                  <a:lnTo>
                    <a:pt x="2930" y="11509"/>
                  </a:lnTo>
                  <a:lnTo>
                    <a:pt x="2742" y="11550"/>
                  </a:lnTo>
                  <a:lnTo>
                    <a:pt x="2386" y="11550"/>
                  </a:lnTo>
                  <a:lnTo>
                    <a:pt x="1968" y="11509"/>
                  </a:lnTo>
                  <a:lnTo>
                    <a:pt x="1863" y="11446"/>
                  </a:lnTo>
                  <a:lnTo>
                    <a:pt x="1675" y="11425"/>
                  </a:lnTo>
                  <a:lnTo>
                    <a:pt x="1570" y="11550"/>
                  </a:lnTo>
                  <a:lnTo>
                    <a:pt x="1591" y="11613"/>
                  </a:lnTo>
                  <a:lnTo>
                    <a:pt x="1465" y="11697"/>
                  </a:lnTo>
                  <a:lnTo>
                    <a:pt x="1465" y="11739"/>
                  </a:lnTo>
                  <a:lnTo>
                    <a:pt x="1507" y="11739"/>
                  </a:lnTo>
                  <a:lnTo>
                    <a:pt x="1507" y="11864"/>
                  </a:lnTo>
                  <a:lnTo>
                    <a:pt x="1340" y="12157"/>
                  </a:lnTo>
                  <a:lnTo>
                    <a:pt x="1256" y="12283"/>
                  </a:lnTo>
                  <a:lnTo>
                    <a:pt x="1361" y="12366"/>
                  </a:lnTo>
                  <a:lnTo>
                    <a:pt x="1633" y="12450"/>
                  </a:lnTo>
                  <a:lnTo>
                    <a:pt x="1737" y="12555"/>
                  </a:lnTo>
                  <a:lnTo>
                    <a:pt x="1842" y="12576"/>
                  </a:lnTo>
                  <a:lnTo>
                    <a:pt x="1947" y="12471"/>
                  </a:lnTo>
                  <a:lnTo>
                    <a:pt x="1947" y="12325"/>
                  </a:lnTo>
                  <a:lnTo>
                    <a:pt x="2009" y="12325"/>
                  </a:lnTo>
                  <a:lnTo>
                    <a:pt x="2302" y="12555"/>
                  </a:lnTo>
                  <a:lnTo>
                    <a:pt x="2323" y="12659"/>
                  </a:lnTo>
                  <a:lnTo>
                    <a:pt x="2177" y="12848"/>
                  </a:lnTo>
                  <a:lnTo>
                    <a:pt x="1968" y="12848"/>
                  </a:lnTo>
                  <a:lnTo>
                    <a:pt x="1675" y="12890"/>
                  </a:lnTo>
                  <a:lnTo>
                    <a:pt x="1654" y="12785"/>
                  </a:lnTo>
                  <a:lnTo>
                    <a:pt x="1507" y="12659"/>
                  </a:lnTo>
                  <a:lnTo>
                    <a:pt x="1340" y="12869"/>
                  </a:lnTo>
                  <a:lnTo>
                    <a:pt x="1235" y="12848"/>
                  </a:lnTo>
                  <a:lnTo>
                    <a:pt x="1068" y="12973"/>
                  </a:lnTo>
                  <a:lnTo>
                    <a:pt x="921" y="13015"/>
                  </a:lnTo>
                  <a:lnTo>
                    <a:pt x="921" y="13162"/>
                  </a:lnTo>
                  <a:lnTo>
                    <a:pt x="1110" y="13224"/>
                  </a:lnTo>
                  <a:lnTo>
                    <a:pt x="1068" y="13371"/>
                  </a:lnTo>
                  <a:lnTo>
                    <a:pt x="900" y="13434"/>
                  </a:lnTo>
                  <a:lnTo>
                    <a:pt x="628" y="13496"/>
                  </a:lnTo>
                  <a:lnTo>
                    <a:pt x="691" y="13538"/>
                  </a:lnTo>
                  <a:lnTo>
                    <a:pt x="733" y="13622"/>
                  </a:lnTo>
                  <a:lnTo>
                    <a:pt x="503" y="13706"/>
                  </a:lnTo>
                  <a:lnTo>
                    <a:pt x="503" y="13831"/>
                  </a:lnTo>
                  <a:lnTo>
                    <a:pt x="398" y="13852"/>
                  </a:lnTo>
                  <a:lnTo>
                    <a:pt x="126" y="13831"/>
                  </a:lnTo>
                  <a:lnTo>
                    <a:pt x="1" y="13936"/>
                  </a:lnTo>
                  <a:lnTo>
                    <a:pt x="1" y="14103"/>
                  </a:lnTo>
                  <a:lnTo>
                    <a:pt x="168" y="14333"/>
                  </a:lnTo>
                  <a:lnTo>
                    <a:pt x="273" y="14270"/>
                  </a:lnTo>
                  <a:lnTo>
                    <a:pt x="419" y="14250"/>
                  </a:lnTo>
                  <a:lnTo>
                    <a:pt x="440" y="14375"/>
                  </a:lnTo>
                  <a:lnTo>
                    <a:pt x="398" y="14522"/>
                  </a:lnTo>
                  <a:lnTo>
                    <a:pt x="461" y="14668"/>
                  </a:lnTo>
                  <a:lnTo>
                    <a:pt x="587" y="14731"/>
                  </a:lnTo>
                  <a:lnTo>
                    <a:pt x="607" y="14877"/>
                  </a:lnTo>
                  <a:lnTo>
                    <a:pt x="545" y="14940"/>
                  </a:lnTo>
                  <a:lnTo>
                    <a:pt x="419" y="15212"/>
                  </a:lnTo>
                  <a:lnTo>
                    <a:pt x="377" y="15589"/>
                  </a:lnTo>
                  <a:lnTo>
                    <a:pt x="335" y="15526"/>
                  </a:lnTo>
                  <a:lnTo>
                    <a:pt x="440" y="15693"/>
                  </a:lnTo>
                  <a:lnTo>
                    <a:pt x="545" y="15714"/>
                  </a:lnTo>
                  <a:lnTo>
                    <a:pt x="733" y="15693"/>
                  </a:lnTo>
                  <a:lnTo>
                    <a:pt x="859" y="15610"/>
                  </a:lnTo>
                  <a:lnTo>
                    <a:pt x="921" y="15526"/>
                  </a:lnTo>
                  <a:lnTo>
                    <a:pt x="984" y="15505"/>
                  </a:lnTo>
                  <a:lnTo>
                    <a:pt x="1047" y="15463"/>
                  </a:lnTo>
                  <a:lnTo>
                    <a:pt x="1110" y="15484"/>
                  </a:lnTo>
                  <a:lnTo>
                    <a:pt x="1172" y="15568"/>
                  </a:lnTo>
                  <a:lnTo>
                    <a:pt x="1361" y="15589"/>
                  </a:lnTo>
                  <a:lnTo>
                    <a:pt x="1361" y="15505"/>
                  </a:lnTo>
                  <a:lnTo>
                    <a:pt x="1319" y="15463"/>
                  </a:lnTo>
                  <a:lnTo>
                    <a:pt x="1319" y="15358"/>
                  </a:lnTo>
                  <a:lnTo>
                    <a:pt x="1444" y="15317"/>
                  </a:lnTo>
                  <a:lnTo>
                    <a:pt x="1486" y="15275"/>
                  </a:lnTo>
                  <a:lnTo>
                    <a:pt x="1549" y="15275"/>
                  </a:lnTo>
                  <a:lnTo>
                    <a:pt x="1570" y="15317"/>
                  </a:lnTo>
                  <a:lnTo>
                    <a:pt x="1695" y="15317"/>
                  </a:lnTo>
                  <a:lnTo>
                    <a:pt x="1779" y="15191"/>
                  </a:lnTo>
                  <a:lnTo>
                    <a:pt x="1758" y="15045"/>
                  </a:lnTo>
                  <a:lnTo>
                    <a:pt x="1779" y="14961"/>
                  </a:lnTo>
                  <a:lnTo>
                    <a:pt x="1863" y="14898"/>
                  </a:lnTo>
                  <a:lnTo>
                    <a:pt x="1884" y="14731"/>
                  </a:lnTo>
                  <a:lnTo>
                    <a:pt x="1947" y="14626"/>
                  </a:lnTo>
                  <a:lnTo>
                    <a:pt x="2072" y="14626"/>
                  </a:lnTo>
                  <a:lnTo>
                    <a:pt x="2177" y="14689"/>
                  </a:lnTo>
                  <a:lnTo>
                    <a:pt x="2281" y="14752"/>
                  </a:lnTo>
                  <a:lnTo>
                    <a:pt x="2281" y="14835"/>
                  </a:lnTo>
                  <a:lnTo>
                    <a:pt x="2260" y="14982"/>
                  </a:lnTo>
                  <a:lnTo>
                    <a:pt x="2281" y="15086"/>
                  </a:lnTo>
                  <a:lnTo>
                    <a:pt x="2386" y="15086"/>
                  </a:lnTo>
                  <a:lnTo>
                    <a:pt x="2428" y="15191"/>
                  </a:lnTo>
                  <a:lnTo>
                    <a:pt x="2407" y="15317"/>
                  </a:lnTo>
                  <a:lnTo>
                    <a:pt x="2428" y="15463"/>
                  </a:lnTo>
                  <a:lnTo>
                    <a:pt x="2428" y="15672"/>
                  </a:lnTo>
                  <a:lnTo>
                    <a:pt x="2532" y="15798"/>
                  </a:lnTo>
                  <a:lnTo>
                    <a:pt x="2532" y="15882"/>
                  </a:lnTo>
                  <a:lnTo>
                    <a:pt x="2637" y="15903"/>
                  </a:lnTo>
                  <a:lnTo>
                    <a:pt x="2784" y="15903"/>
                  </a:lnTo>
                  <a:lnTo>
                    <a:pt x="2888" y="15819"/>
                  </a:lnTo>
                  <a:lnTo>
                    <a:pt x="2909" y="15777"/>
                  </a:lnTo>
                  <a:lnTo>
                    <a:pt x="3076" y="15693"/>
                  </a:lnTo>
                  <a:lnTo>
                    <a:pt x="3202" y="15610"/>
                  </a:lnTo>
                  <a:lnTo>
                    <a:pt x="3223" y="15484"/>
                  </a:lnTo>
                  <a:lnTo>
                    <a:pt x="3307" y="15421"/>
                  </a:lnTo>
                  <a:lnTo>
                    <a:pt x="3558" y="15275"/>
                  </a:lnTo>
                  <a:lnTo>
                    <a:pt x="3725" y="15212"/>
                  </a:lnTo>
                  <a:lnTo>
                    <a:pt x="3746" y="15358"/>
                  </a:lnTo>
                  <a:lnTo>
                    <a:pt x="3976" y="15317"/>
                  </a:lnTo>
                  <a:lnTo>
                    <a:pt x="4039" y="15212"/>
                  </a:lnTo>
                  <a:lnTo>
                    <a:pt x="4290" y="15212"/>
                  </a:lnTo>
                  <a:lnTo>
                    <a:pt x="4311" y="15317"/>
                  </a:lnTo>
                  <a:lnTo>
                    <a:pt x="4123" y="15484"/>
                  </a:lnTo>
                  <a:lnTo>
                    <a:pt x="4248" y="15505"/>
                  </a:lnTo>
                  <a:lnTo>
                    <a:pt x="4290" y="15463"/>
                  </a:lnTo>
                  <a:lnTo>
                    <a:pt x="4374" y="15463"/>
                  </a:lnTo>
                  <a:lnTo>
                    <a:pt x="4478" y="15526"/>
                  </a:lnTo>
                  <a:lnTo>
                    <a:pt x="4520" y="15505"/>
                  </a:lnTo>
                  <a:lnTo>
                    <a:pt x="4625" y="15505"/>
                  </a:lnTo>
                  <a:lnTo>
                    <a:pt x="4688" y="15463"/>
                  </a:lnTo>
                  <a:lnTo>
                    <a:pt x="4729" y="15400"/>
                  </a:lnTo>
                  <a:lnTo>
                    <a:pt x="4813" y="15400"/>
                  </a:lnTo>
                  <a:lnTo>
                    <a:pt x="4897" y="15484"/>
                  </a:lnTo>
                  <a:lnTo>
                    <a:pt x="4981" y="15672"/>
                  </a:lnTo>
                  <a:lnTo>
                    <a:pt x="5232" y="16049"/>
                  </a:lnTo>
                  <a:lnTo>
                    <a:pt x="5357" y="16133"/>
                  </a:lnTo>
                  <a:lnTo>
                    <a:pt x="5399" y="16300"/>
                  </a:lnTo>
                  <a:lnTo>
                    <a:pt x="5462" y="16363"/>
                  </a:lnTo>
                  <a:lnTo>
                    <a:pt x="5545" y="16447"/>
                  </a:lnTo>
                  <a:lnTo>
                    <a:pt x="5776" y="16467"/>
                  </a:lnTo>
                  <a:lnTo>
                    <a:pt x="5985" y="16467"/>
                  </a:lnTo>
                  <a:lnTo>
                    <a:pt x="6089" y="16509"/>
                  </a:lnTo>
                  <a:lnTo>
                    <a:pt x="6131" y="16635"/>
                  </a:lnTo>
                  <a:lnTo>
                    <a:pt x="6361" y="16719"/>
                  </a:lnTo>
                  <a:lnTo>
                    <a:pt x="6550" y="16823"/>
                  </a:lnTo>
                  <a:lnTo>
                    <a:pt x="6654" y="17095"/>
                  </a:lnTo>
                  <a:lnTo>
                    <a:pt x="6801" y="17263"/>
                  </a:lnTo>
                  <a:lnTo>
                    <a:pt x="6989" y="17367"/>
                  </a:lnTo>
                  <a:lnTo>
                    <a:pt x="7073" y="17514"/>
                  </a:lnTo>
                  <a:lnTo>
                    <a:pt x="7073" y="17786"/>
                  </a:lnTo>
                  <a:lnTo>
                    <a:pt x="7177" y="18037"/>
                  </a:lnTo>
                  <a:lnTo>
                    <a:pt x="7324" y="18079"/>
                  </a:lnTo>
                  <a:lnTo>
                    <a:pt x="7387" y="18330"/>
                  </a:lnTo>
                  <a:lnTo>
                    <a:pt x="7429" y="18539"/>
                  </a:lnTo>
                  <a:lnTo>
                    <a:pt x="7345" y="18664"/>
                  </a:lnTo>
                  <a:lnTo>
                    <a:pt x="7324" y="18602"/>
                  </a:lnTo>
                  <a:lnTo>
                    <a:pt x="7219" y="18539"/>
                  </a:lnTo>
                  <a:lnTo>
                    <a:pt x="7073" y="18727"/>
                  </a:lnTo>
                  <a:lnTo>
                    <a:pt x="7094" y="18811"/>
                  </a:lnTo>
                  <a:lnTo>
                    <a:pt x="7115" y="18874"/>
                  </a:lnTo>
                  <a:lnTo>
                    <a:pt x="7261" y="18957"/>
                  </a:lnTo>
                  <a:lnTo>
                    <a:pt x="7240" y="19188"/>
                  </a:lnTo>
                  <a:lnTo>
                    <a:pt x="7303" y="19292"/>
                  </a:lnTo>
                  <a:lnTo>
                    <a:pt x="7261" y="19376"/>
                  </a:lnTo>
                  <a:lnTo>
                    <a:pt x="7324" y="19397"/>
                  </a:lnTo>
                  <a:lnTo>
                    <a:pt x="7408" y="19501"/>
                  </a:lnTo>
                  <a:lnTo>
                    <a:pt x="7408" y="19606"/>
                  </a:lnTo>
                  <a:lnTo>
                    <a:pt x="7449" y="19606"/>
                  </a:lnTo>
                  <a:lnTo>
                    <a:pt x="7491" y="19752"/>
                  </a:lnTo>
                  <a:lnTo>
                    <a:pt x="7617" y="19794"/>
                  </a:lnTo>
                  <a:lnTo>
                    <a:pt x="7701" y="19690"/>
                  </a:lnTo>
                  <a:lnTo>
                    <a:pt x="7826" y="19690"/>
                  </a:lnTo>
                  <a:lnTo>
                    <a:pt x="7868" y="19773"/>
                  </a:lnTo>
                  <a:lnTo>
                    <a:pt x="8014" y="19794"/>
                  </a:lnTo>
                  <a:lnTo>
                    <a:pt x="8119" y="19899"/>
                  </a:lnTo>
                  <a:lnTo>
                    <a:pt x="8182" y="19920"/>
                  </a:lnTo>
                  <a:lnTo>
                    <a:pt x="8266" y="20087"/>
                  </a:lnTo>
                  <a:lnTo>
                    <a:pt x="8370" y="20087"/>
                  </a:lnTo>
                  <a:lnTo>
                    <a:pt x="8391" y="20192"/>
                  </a:lnTo>
                  <a:lnTo>
                    <a:pt x="8433" y="20171"/>
                  </a:lnTo>
                  <a:lnTo>
                    <a:pt x="8454" y="20129"/>
                  </a:lnTo>
                  <a:lnTo>
                    <a:pt x="8600" y="20213"/>
                  </a:lnTo>
                  <a:lnTo>
                    <a:pt x="8663" y="20296"/>
                  </a:lnTo>
                  <a:lnTo>
                    <a:pt x="8768" y="20296"/>
                  </a:lnTo>
                  <a:lnTo>
                    <a:pt x="8830" y="20317"/>
                  </a:lnTo>
                  <a:lnTo>
                    <a:pt x="8893" y="20213"/>
                  </a:lnTo>
                  <a:lnTo>
                    <a:pt x="9061" y="20192"/>
                  </a:lnTo>
                  <a:lnTo>
                    <a:pt x="9270" y="20276"/>
                  </a:lnTo>
                  <a:lnTo>
                    <a:pt x="9312" y="20338"/>
                  </a:lnTo>
                  <a:lnTo>
                    <a:pt x="9437" y="20338"/>
                  </a:lnTo>
                  <a:lnTo>
                    <a:pt x="9542" y="20401"/>
                  </a:lnTo>
                  <a:lnTo>
                    <a:pt x="9709" y="20589"/>
                  </a:lnTo>
                  <a:lnTo>
                    <a:pt x="9835" y="20589"/>
                  </a:lnTo>
                  <a:lnTo>
                    <a:pt x="9960" y="20652"/>
                  </a:lnTo>
                  <a:lnTo>
                    <a:pt x="10023" y="20715"/>
                  </a:lnTo>
                  <a:lnTo>
                    <a:pt x="10128" y="20840"/>
                  </a:lnTo>
                  <a:lnTo>
                    <a:pt x="10170" y="20966"/>
                  </a:lnTo>
                  <a:lnTo>
                    <a:pt x="10232" y="20945"/>
                  </a:lnTo>
                  <a:lnTo>
                    <a:pt x="10232" y="20757"/>
                  </a:lnTo>
                  <a:lnTo>
                    <a:pt x="10316" y="20715"/>
                  </a:lnTo>
                  <a:lnTo>
                    <a:pt x="10337" y="20757"/>
                  </a:lnTo>
                  <a:lnTo>
                    <a:pt x="10462" y="20757"/>
                  </a:lnTo>
                  <a:lnTo>
                    <a:pt x="10588" y="20840"/>
                  </a:lnTo>
                  <a:lnTo>
                    <a:pt x="10588" y="21008"/>
                  </a:lnTo>
                  <a:lnTo>
                    <a:pt x="10755" y="21133"/>
                  </a:lnTo>
                  <a:lnTo>
                    <a:pt x="10923" y="21071"/>
                  </a:lnTo>
                  <a:lnTo>
                    <a:pt x="11069" y="21071"/>
                  </a:lnTo>
                  <a:lnTo>
                    <a:pt x="11048" y="21322"/>
                  </a:lnTo>
                  <a:lnTo>
                    <a:pt x="11090" y="21468"/>
                  </a:lnTo>
                  <a:lnTo>
                    <a:pt x="11195" y="21447"/>
                  </a:lnTo>
                  <a:lnTo>
                    <a:pt x="11362" y="21531"/>
                  </a:lnTo>
                  <a:lnTo>
                    <a:pt x="11425" y="21447"/>
                  </a:lnTo>
                  <a:lnTo>
                    <a:pt x="11571" y="21426"/>
                  </a:lnTo>
                  <a:lnTo>
                    <a:pt x="11676" y="21322"/>
                  </a:lnTo>
                  <a:lnTo>
                    <a:pt x="11885" y="21322"/>
                  </a:lnTo>
                  <a:lnTo>
                    <a:pt x="12011" y="21384"/>
                  </a:lnTo>
                  <a:lnTo>
                    <a:pt x="12053" y="21531"/>
                  </a:lnTo>
                  <a:lnTo>
                    <a:pt x="12220" y="21594"/>
                  </a:lnTo>
                  <a:lnTo>
                    <a:pt x="12346" y="21761"/>
                  </a:lnTo>
                  <a:lnTo>
                    <a:pt x="12429" y="21782"/>
                  </a:lnTo>
                  <a:lnTo>
                    <a:pt x="12576" y="21740"/>
                  </a:lnTo>
                  <a:lnTo>
                    <a:pt x="12639" y="21761"/>
                  </a:lnTo>
                  <a:lnTo>
                    <a:pt x="12785" y="21698"/>
                  </a:lnTo>
                  <a:lnTo>
                    <a:pt x="12931" y="21698"/>
                  </a:lnTo>
                  <a:lnTo>
                    <a:pt x="13015" y="21594"/>
                  </a:lnTo>
                  <a:lnTo>
                    <a:pt x="13162" y="21594"/>
                  </a:lnTo>
                  <a:lnTo>
                    <a:pt x="13203" y="21698"/>
                  </a:lnTo>
                  <a:lnTo>
                    <a:pt x="13245" y="21866"/>
                  </a:lnTo>
                  <a:lnTo>
                    <a:pt x="13350" y="21949"/>
                  </a:lnTo>
                  <a:lnTo>
                    <a:pt x="13475" y="21887"/>
                  </a:lnTo>
                  <a:lnTo>
                    <a:pt x="13601" y="21636"/>
                  </a:lnTo>
                  <a:lnTo>
                    <a:pt x="13873" y="21468"/>
                  </a:lnTo>
                  <a:lnTo>
                    <a:pt x="14040" y="21447"/>
                  </a:lnTo>
                  <a:lnTo>
                    <a:pt x="14124" y="21552"/>
                  </a:lnTo>
                  <a:lnTo>
                    <a:pt x="14396" y="21573"/>
                  </a:lnTo>
                  <a:lnTo>
                    <a:pt x="14501" y="21636"/>
                  </a:lnTo>
                  <a:lnTo>
                    <a:pt x="14647" y="21552"/>
                  </a:lnTo>
                  <a:lnTo>
                    <a:pt x="14815" y="21573"/>
                  </a:lnTo>
                  <a:lnTo>
                    <a:pt x="14877" y="21677"/>
                  </a:lnTo>
                  <a:lnTo>
                    <a:pt x="14982" y="21677"/>
                  </a:lnTo>
                  <a:lnTo>
                    <a:pt x="15191" y="21636"/>
                  </a:lnTo>
                  <a:lnTo>
                    <a:pt x="15296" y="21636"/>
                  </a:lnTo>
                  <a:lnTo>
                    <a:pt x="15359" y="21468"/>
                  </a:lnTo>
                  <a:lnTo>
                    <a:pt x="15442" y="21426"/>
                  </a:lnTo>
                  <a:lnTo>
                    <a:pt x="15547" y="21447"/>
                  </a:lnTo>
                  <a:lnTo>
                    <a:pt x="15547" y="21364"/>
                  </a:lnTo>
                  <a:lnTo>
                    <a:pt x="15631" y="21343"/>
                  </a:lnTo>
                  <a:lnTo>
                    <a:pt x="15693" y="21217"/>
                  </a:lnTo>
                  <a:lnTo>
                    <a:pt x="15798" y="21112"/>
                  </a:lnTo>
                  <a:lnTo>
                    <a:pt x="15903" y="21071"/>
                  </a:lnTo>
                  <a:lnTo>
                    <a:pt x="16133" y="21029"/>
                  </a:lnTo>
                  <a:lnTo>
                    <a:pt x="16237" y="20861"/>
                  </a:lnTo>
                  <a:lnTo>
                    <a:pt x="16237" y="20736"/>
                  </a:lnTo>
                  <a:lnTo>
                    <a:pt x="16321" y="20736"/>
                  </a:lnTo>
                  <a:lnTo>
                    <a:pt x="16447" y="20631"/>
                  </a:lnTo>
                  <a:lnTo>
                    <a:pt x="16551" y="20799"/>
                  </a:lnTo>
                  <a:lnTo>
                    <a:pt x="16719" y="20736"/>
                  </a:lnTo>
                  <a:lnTo>
                    <a:pt x="16928" y="20820"/>
                  </a:lnTo>
                  <a:lnTo>
                    <a:pt x="17012" y="20757"/>
                  </a:lnTo>
                  <a:lnTo>
                    <a:pt x="16970" y="20652"/>
                  </a:lnTo>
                  <a:lnTo>
                    <a:pt x="17242" y="20506"/>
                  </a:lnTo>
                  <a:lnTo>
                    <a:pt x="17325" y="20527"/>
                  </a:lnTo>
                  <a:lnTo>
                    <a:pt x="17367" y="20610"/>
                  </a:lnTo>
                  <a:lnTo>
                    <a:pt x="17451" y="20610"/>
                  </a:lnTo>
                  <a:lnTo>
                    <a:pt x="17472" y="20652"/>
                  </a:lnTo>
                  <a:lnTo>
                    <a:pt x="17388" y="20820"/>
                  </a:lnTo>
                  <a:lnTo>
                    <a:pt x="17451" y="20903"/>
                  </a:lnTo>
                  <a:lnTo>
                    <a:pt x="17535" y="20903"/>
                  </a:lnTo>
                  <a:lnTo>
                    <a:pt x="17597" y="20861"/>
                  </a:lnTo>
                  <a:lnTo>
                    <a:pt x="17639" y="20945"/>
                  </a:lnTo>
                  <a:lnTo>
                    <a:pt x="17702" y="21050"/>
                  </a:lnTo>
                  <a:lnTo>
                    <a:pt x="17702" y="21133"/>
                  </a:lnTo>
                  <a:lnTo>
                    <a:pt x="17597" y="21238"/>
                  </a:lnTo>
                  <a:lnTo>
                    <a:pt x="17639" y="21343"/>
                  </a:lnTo>
                  <a:lnTo>
                    <a:pt x="17765" y="21364"/>
                  </a:lnTo>
                  <a:lnTo>
                    <a:pt x="17849" y="21322"/>
                  </a:lnTo>
                  <a:lnTo>
                    <a:pt x="17953" y="21364"/>
                  </a:lnTo>
                  <a:lnTo>
                    <a:pt x="18016" y="21468"/>
                  </a:lnTo>
                  <a:lnTo>
                    <a:pt x="18121" y="21426"/>
                  </a:lnTo>
                  <a:lnTo>
                    <a:pt x="18246" y="21468"/>
                  </a:lnTo>
                  <a:lnTo>
                    <a:pt x="18330" y="21426"/>
                  </a:lnTo>
                  <a:lnTo>
                    <a:pt x="18497" y="21426"/>
                  </a:lnTo>
                  <a:lnTo>
                    <a:pt x="18539" y="21573"/>
                  </a:lnTo>
                  <a:lnTo>
                    <a:pt x="18685" y="21677"/>
                  </a:lnTo>
                  <a:lnTo>
                    <a:pt x="18706" y="21845"/>
                  </a:lnTo>
                  <a:lnTo>
                    <a:pt x="18811" y="21845"/>
                  </a:lnTo>
                  <a:lnTo>
                    <a:pt x="18916" y="21970"/>
                  </a:lnTo>
                  <a:lnTo>
                    <a:pt x="18916" y="22117"/>
                  </a:lnTo>
                  <a:lnTo>
                    <a:pt x="18999" y="22326"/>
                  </a:lnTo>
                  <a:lnTo>
                    <a:pt x="19020" y="22493"/>
                  </a:lnTo>
                  <a:lnTo>
                    <a:pt x="18999" y="22745"/>
                  </a:lnTo>
                  <a:lnTo>
                    <a:pt x="18999" y="22849"/>
                  </a:lnTo>
                  <a:lnTo>
                    <a:pt x="18957" y="22933"/>
                  </a:lnTo>
                  <a:lnTo>
                    <a:pt x="18853" y="22996"/>
                  </a:lnTo>
                  <a:lnTo>
                    <a:pt x="18832" y="23100"/>
                  </a:lnTo>
                  <a:lnTo>
                    <a:pt x="18769" y="23121"/>
                  </a:lnTo>
                  <a:lnTo>
                    <a:pt x="18748" y="23205"/>
                  </a:lnTo>
                  <a:lnTo>
                    <a:pt x="18811" y="23309"/>
                  </a:lnTo>
                  <a:lnTo>
                    <a:pt x="18748" y="23351"/>
                  </a:lnTo>
                  <a:lnTo>
                    <a:pt x="18685" y="23330"/>
                  </a:lnTo>
                  <a:lnTo>
                    <a:pt x="18602" y="23435"/>
                  </a:lnTo>
                  <a:lnTo>
                    <a:pt x="18539" y="23519"/>
                  </a:lnTo>
                  <a:lnTo>
                    <a:pt x="18602" y="23581"/>
                  </a:lnTo>
                  <a:lnTo>
                    <a:pt x="18539" y="23665"/>
                  </a:lnTo>
                  <a:lnTo>
                    <a:pt x="18539" y="23770"/>
                  </a:lnTo>
                  <a:lnTo>
                    <a:pt x="18644" y="23833"/>
                  </a:lnTo>
                  <a:lnTo>
                    <a:pt x="18706" y="23895"/>
                  </a:lnTo>
                  <a:lnTo>
                    <a:pt x="18769" y="23958"/>
                  </a:lnTo>
                  <a:lnTo>
                    <a:pt x="18748" y="24105"/>
                  </a:lnTo>
                  <a:lnTo>
                    <a:pt x="18811" y="24251"/>
                  </a:lnTo>
                  <a:lnTo>
                    <a:pt x="18937" y="24146"/>
                  </a:lnTo>
                  <a:lnTo>
                    <a:pt x="19209" y="24084"/>
                  </a:lnTo>
                  <a:lnTo>
                    <a:pt x="19229" y="24167"/>
                  </a:lnTo>
                  <a:lnTo>
                    <a:pt x="19209" y="24251"/>
                  </a:lnTo>
                  <a:lnTo>
                    <a:pt x="19271" y="24293"/>
                  </a:lnTo>
                  <a:lnTo>
                    <a:pt x="19418" y="24272"/>
                  </a:lnTo>
                  <a:lnTo>
                    <a:pt x="19439" y="24377"/>
                  </a:lnTo>
                  <a:lnTo>
                    <a:pt x="19418" y="24481"/>
                  </a:lnTo>
                  <a:lnTo>
                    <a:pt x="19481" y="24565"/>
                  </a:lnTo>
                  <a:lnTo>
                    <a:pt x="19627" y="24586"/>
                  </a:lnTo>
                  <a:lnTo>
                    <a:pt x="19585" y="24628"/>
                  </a:lnTo>
                  <a:lnTo>
                    <a:pt x="19648" y="24711"/>
                  </a:lnTo>
                  <a:lnTo>
                    <a:pt x="19669" y="24670"/>
                  </a:lnTo>
                  <a:lnTo>
                    <a:pt x="19815" y="24670"/>
                  </a:lnTo>
                  <a:lnTo>
                    <a:pt x="19941" y="24732"/>
                  </a:lnTo>
                  <a:lnTo>
                    <a:pt x="19941" y="24816"/>
                  </a:lnTo>
                  <a:lnTo>
                    <a:pt x="19878" y="24921"/>
                  </a:lnTo>
                  <a:lnTo>
                    <a:pt x="19899" y="25004"/>
                  </a:lnTo>
                  <a:lnTo>
                    <a:pt x="19753" y="25193"/>
                  </a:lnTo>
                  <a:lnTo>
                    <a:pt x="19648" y="25297"/>
                  </a:lnTo>
                  <a:lnTo>
                    <a:pt x="19669" y="25360"/>
                  </a:lnTo>
                  <a:lnTo>
                    <a:pt x="19753" y="25339"/>
                  </a:lnTo>
                  <a:lnTo>
                    <a:pt x="19941" y="25339"/>
                  </a:lnTo>
                  <a:lnTo>
                    <a:pt x="19983" y="25402"/>
                  </a:lnTo>
                  <a:lnTo>
                    <a:pt x="20066" y="25318"/>
                  </a:lnTo>
                  <a:lnTo>
                    <a:pt x="20150" y="25423"/>
                  </a:lnTo>
                  <a:lnTo>
                    <a:pt x="20108" y="25548"/>
                  </a:lnTo>
                  <a:lnTo>
                    <a:pt x="20150" y="25674"/>
                  </a:lnTo>
                  <a:lnTo>
                    <a:pt x="20276" y="25737"/>
                  </a:lnTo>
                  <a:lnTo>
                    <a:pt x="20338" y="25653"/>
                  </a:lnTo>
                  <a:lnTo>
                    <a:pt x="20485" y="25653"/>
                  </a:lnTo>
                  <a:lnTo>
                    <a:pt x="20736" y="25548"/>
                  </a:lnTo>
                  <a:lnTo>
                    <a:pt x="20841" y="25569"/>
                  </a:lnTo>
                  <a:lnTo>
                    <a:pt x="20841" y="25716"/>
                  </a:lnTo>
                  <a:lnTo>
                    <a:pt x="20799" y="25737"/>
                  </a:lnTo>
                  <a:lnTo>
                    <a:pt x="20862" y="25778"/>
                  </a:lnTo>
                  <a:lnTo>
                    <a:pt x="20924" y="25883"/>
                  </a:lnTo>
                  <a:lnTo>
                    <a:pt x="21050" y="25841"/>
                  </a:lnTo>
                  <a:lnTo>
                    <a:pt x="21154" y="25862"/>
                  </a:lnTo>
                  <a:lnTo>
                    <a:pt x="21134" y="25716"/>
                  </a:lnTo>
                  <a:lnTo>
                    <a:pt x="21134" y="25569"/>
                  </a:lnTo>
                  <a:lnTo>
                    <a:pt x="21092" y="25465"/>
                  </a:lnTo>
                  <a:lnTo>
                    <a:pt x="21092" y="25255"/>
                  </a:lnTo>
                  <a:lnTo>
                    <a:pt x="21154" y="25214"/>
                  </a:lnTo>
                  <a:lnTo>
                    <a:pt x="21154" y="25130"/>
                  </a:lnTo>
                  <a:lnTo>
                    <a:pt x="21364" y="25130"/>
                  </a:lnTo>
                  <a:lnTo>
                    <a:pt x="21426" y="25109"/>
                  </a:lnTo>
                  <a:lnTo>
                    <a:pt x="21468" y="25088"/>
                  </a:lnTo>
                  <a:lnTo>
                    <a:pt x="21510" y="25025"/>
                  </a:lnTo>
                  <a:lnTo>
                    <a:pt x="21552" y="24983"/>
                  </a:lnTo>
                  <a:lnTo>
                    <a:pt x="21678" y="24921"/>
                  </a:lnTo>
                  <a:lnTo>
                    <a:pt x="21761" y="24942"/>
                  </a:lnTo>
                  <a:lnTo>
                    <a:pt x="21740" y="25025"/>
                  </a:lnTo>
                  <a:lnTo>
                    <a:pt x="21782" y="25046"/>
                  </a:lnTo>
                  <a:lnTo>
                    <a:pt x="21866" y="25046"/>
                  </a:lnTo>
                  <a:lnTo>
                    <a:pt x="21887" y="24942"/>
                  </a:lnTo>
                  <a:lnTo>
                    <a:pt x="21970" y="24900"/>
                  </a:lnTo>
                  <a:lnTo>
                    <a:pt x="22096" y="25004"/>
                  </a:lnTo>
                  <a:lnTo>
                    <a:pt x="22159" y="24921"/>
                  </a:lnTo>
                  <a:lnTo>
                    <a:pt x="22242" y="24921"/>
                  </a:lnTo>
                  <a:lnTo>
                    <a:pt x="22263" y="25004"/>
                  </a:lnTo>
                  <a:lnTo>
                    <a:pt x="22389" y="24942"/>
                  </a:lnTo>
                  <a:lnTo>
                    <a:pt x="22389" y="24879"/>
                  </a:lnTo>
                  <a:lnTo>
                    <a:pt x="22556" y="24816"/>
                  </a:lnTo>
                  <a:lnTo>
                    <a:pt x="22661" y="24900"/>
                  </a:lnTo>
                  <a:lnTo>
                    <a:pt x="22870" y="24816"/>
                  </a:lnTo>
                  <a:lnTo>
                    <a:pt x="22828" y="24628"/>
                  </a:lnTo>
                  <a:lnTo>
                    <a:pt x="22954" y="24586"/>
                  </a:lnTo>
                  <a:lnTo>
                    <a:pt x="23100" y="24586"/>
                  </a:lnTo>
                  <a:lnTo>
                    <a:pt x="23184" y="24502"/>
                  </a:lnTo>
                  <a:lnTo>
                    <a:pt x="23310" y="24586"/>
                  </a:lnTo>
                  <a:lnTo>
                    <a:pt x="23310" y="24670"/>
                  </a:lnTo>
                  <a:lnTo>
                    <a:pt x="23435" y="24690"/>
                  </a:lnTo>
                  <a:lnTo>
                    <a:pt x="23477" y="24774"/>
                  </a:lnTo>
                  <a:lnTo>
                    <a:pt x="23749" y="24774"/>
                  </a:lnTo>
                  <a:lnTo>
                    <a:pt x="23812" y="24816"/>
                  </a:lnTo>
                  <a:lnTo>
                    <a:pt x="23958" y="24774"/>
                  </a:lnTo>
                  <a:lnTo>
                    <a:pt x="24042" y="24837"/>
                  </a:lnTo>
                  <a:lnTo>
                    <a:pt x="24042" y="24942"/>
                  </a:lnTo>
                  <a:lnTo>
                    <a:pt x="23937" y="24983"/>
                  </a:lnTo>
                  <a:lnTo>
                    <a:pt x="23875" y="25193"/>
                  </a:lnTo>
                  <a:lnTo>
                    <a:pt x="23958" y="25214"/>
                  </a:lnTo>
                  <a:lnTo>
                    <a:pt x="23979" y="25318"/>
                  </a:lnTo>
                  <a:lnTo>
                    <a:pt x="24230" y="25402"/>
                  </a:lnTo>
                  <a:lnTo>
                    <a:pt x="24251" y="25506"/>
                  </a:lnTo>
                  <a:lnTo>
                    <a:pt x="24377" y="25527"/>
                  </a:lnTo>
                  <a:lnTo>
                    <a:pt x="24481" y="25611"/>
                  </a:lnTo>
                  <a:lnTo>
                    <a:pt x="24586" y="25548"/>
                  </a:lnTo>
                  <a:lnTo>
                    <a:pt x="24649" y="25611"/>
                  </a:lnTo>
                  <a:lnTo>
                    <a:pt x="24711" y="25569"/>
                  </a:lnTo>
                  <a:lnTo>
                    <a:pt x="24816" y="25632"/>
                  </a:lnTo>
                  <a:lnTo>
                    <a:pt x="24858" y="25632"/>
                  </a:lnTo>
                  <a:lnTo>
                    <a:pt x="24900" y="25611"/>
                  </a:lnTo>
                  <a:lnTo>
                    <a:pt x="24963" y="25653"/>
                  </a:lnTo>
                  <a:lnTo>
                    <a:pt x="25046" y="25611"/>
                  </a:lnTo>
                  <a:lnTo>
                    <a:pt x="25046" y="25548"/>
                  </a:lnTo>
                  <a:lnTo>
                    <a:pt x="25088" y="25423"/>
                  </a:lnTo>
                  <a:lnTo>
                    <a:pt x="25130" y="25527"/>
                  </a:lnTo>
                  <a:lnTo>
                    <a:pt x="25235" y="25653"/>
                  </a:lnTo>
                  <a:lnTo>
                    <a:pt x="25297" y="25632"/>
                  </a:lnTo>
                  <a:lnTo>
                    <a:pt x="25444" y="25737"/>
                  </a:lnTo>
                  <a:lnTo>
                    <a:pt x="25569" y="25737"/>
                  </a:lnTo>
                  <a:lnTo>
                    <a:pt x="25632" y="25632"/>
                  </a:lnTo>
                  <a:lnTo>
                    <a:pt x="25716" y="25716"/>
                  </a:lnTo>
                  <a:lnTo>
                    <a:pt x="25820" y="25674"/>
                  </a:lnTo>
                  <a:lnTo>
                    <a:pt x="25862" y="25716"/>
                  </a:lnTo>
                  <a:lnTo>
                    <a:pt x="25862" y="25737"/>
                  </a:lnTo>
                  <a:lnTo>
                    <a:pt x="25800" y="25758"/>
                  </a:lnTo>
                  <a:lnTo>
                    <a:pt x="25758" y="25862"/>
                  </a:lnTo>
                  <a:lnTo>
                    <a:pt x="25695" y="25967"/>
                  </a:lnTo>
                  <a:lnTo>
                    <a:pt x="25695" y="26030"/>
                  </a:lnTo>
                  <a:lnTo>
                    <a:pt x="25820" y="26197"/>
                  </a:lnTo>
                  <a:lnTo>
                    <a:pt x="25904" y="26260"/>
                  </a:lnTo>
                  <a:lnTo>
                    <a:pt x="25904" y="26302"/>
                  </a:lnTo>
                  <a:lnTo>
                    <a:pt x="25925" y="26448"/>
                  </a:lnTo>
                  <a:lnTo>
                    <a:pt x="25946" y="26406"/>
                  </a:lnTo>
                  <a:lnTo>
                    <a:pt x="26009" y="26343"/>
                  </a:lnTo>
                  <a:lnTo>
                    <a:pt x="26092" y="26364"/>
                  </a:lnTo>
                  <a:lnTo>
                    <a:pt x="26134" y="26385"/>
                  </a:lnTo>
                  <a:lnTo>
                    <a:pt x="26176" y="26385"/>
                  </a:lnTo>
                  <a:lnTo>
                    <a:pt x="26281" y="26281"/>
                  </a:lnTo>
                  <a:lnTo>
                    <a:pt x="26260" y="26239"/>
                  </a:lnTo>
                  <a:lnTo>
                    <a:pt x="26218" y="26197"/>
                  </a:lnTo>
                  <a:lnTo>
                    <a:pt x="26218" y="26176"/>
                  </a:lnTo>
                  <a:lnTo>
                    <a:pt x="26155" y="26071"/>
                  </a:lnTo>
                  <a:lnTo>
                    <a:pt x="26072" y="26071"/>
                  </a:lnTo>
                  <a:lnTo>
                    <a:pt x="26030" y="25967"/>
                  </a:lnTo>
                  <a:lnTo>
                    <a:pt x="26051" y="25925"/>
                  </a:lnTo>
                  <a:lnTo>
                    <a:pt x="26155" y="25841"/>
                  </a:lnTo>
                  <a:lnTo>
                    <a:pt x="26155" y="25758"/>
                  </a:lnTo>
                  <a:lnTo>
                    <a:pt x="26155" y="25716"/>
                  </a:lnTo>
                  <a:lnTo>
                    <a:pt x="26176" y="25716"/>
                  </a:lnTo>
                  <a:lnTo>
                    <a:pt x="26218" y="25653"/>
                  </a:lnTo>
                  <a:lnTo>
                    <a:pt x="26239" y="25716"/>
                  </a:lnTo>
                  <a:lnTo>
                    <a:pt x="26260" y="25737"/>
                  </a:lnTo>
                  <a:lnTo>
                    <a:pt x="26281" y="25737"/>
                  </a:lnTo>
                  <a:lnTo>
                    <a:pt x="26260" y="25758"/>
                  </a:lnTo>
                  <a:lnTo>
                    <a:pt x="26260" y="25778"/>
                  </a:lnTo>
                  <a:lnTo>
                    <a:pt x="26323" y="25778"/>
                  </a:lnTo>
                  <a:lnTo>
                    <a:pt x="26281" y="25820"/>
                  </a:lnTo>
                  <a:lnTo>
                    <a:pt x="26344" y="25841"/>
                  </a:lnTo>
                  <a:lnTo>
                    <a:pt x="26385" y="25758"/>
                  </a:lnTo>
                  <a:lnTo>
                    <a:pt x="26490" y="25737"/>
                  </a:lnTo>
                  <a:lnTo>
                    <a:pt x="26553" y="25653"/>
                  </a:lnTo>
                  <a:lnTo>
                    <a:pt x="26616" y="25716"/>
                  </a:lnTo>
                  <a:lnTo>
                    <a:pt x="26741" y="25653"/>
                  </a:lnTo>
                  <a:lnTo>
                    <a:pt x="26867" y="25611"/>
                  </a:lnTo>
                  <a:lnTo>
                    <a:pt x="26804" y="25527"/>
                  </a:lnTo>
                  <a:lnTo>
                    <a:pt x="26908" y="25527"/>
                  </a:lnTo>
                  <a:lnTo>
                    <a:pt x="27013" y="25465"/>
                  </a:lnTo>
                  <a:lnTo>
                    <a:pt x="27139" y="25527"/>
                  </a:lnTo>
                  <a:lnTo>
                    <a:pt x="27201" y="25506"/>
                  </a:lnTo>
                  <a:lnTo>
                    <a:pt x="27327" y="25444"/>
                  </a:lnTo>
                  <a:lnTo>
                    <a:pt x="27432" y="25339"/>
                  </a:lnTo>
                  <a:lnTo>
                    <a:pt x="27515" y="25234"/>
                  </a:lnTo>
                  <a:lnTo>
                    <a:pt x="27536" y="25193"/>
                  </a:lnTo>
                  <a:lnTo>
                    <a:pt x="27578" y="25214"/>
                  </a:lnTo>
                  <a:lnTo>
                    <a:pt x="27620" y="25255"/>
                  </a:lnTo>
                  <a:lnTo>
                    <a:pt x="27662" y="25214"/>
                  </a:lnTo>
                  <a:lnTo>
                    <a:pt x="27724" y="25130"/>
                  </a:lnTo>
                  <a:lnTo>
                    <a:pt x="27808" y="25088"/>
                  </a:lnTo>
                  <a:lnTo>
                    <a:pt x="27787" y="24942"/>
                  </a:lnTo>
                  <a:lnTo>
                    <a:pt x="27745" y="24837"/>
                  </a:lnTo>
                  <a:lnTo>
                    <a:pt x="27787" y="24774"/>
                  </a:lnTo>
                  <a:lnTo>
                    <a:pt x="27745" y="24690"/>
                  </a:lnTo>
                  <a:lnTo>
                    <a:pt x="27808" y="24732"/>
                  </a:lnTo>
                  <a:lnTo>
                    <a:pt x="27934" y="24816"/>
                  </a:lnTo>
                  <a:lnTo>
                    <a:pt x="27955" y="24900"/>
                  </a:lnTo>
                  <a:lnTo>
                    <a:pt x="28059" y="25004"/>
                  </a:lnTo>
                  <a:lnTo>
                    <a:pt x="28143" y="24983"/>
                  </a:lnTo>
                  <a:lnTo>
                    <a:pt x="28143" y="24983"/>
                  </a:lnTo>
                  <a:lnTo>
                    <a:pt x="28101" y="25046"/>
                  </a:lnTo>
                  <a:lnTo>
                    <a:pt x="28017" y="25109"/>
                  </a:lnTo>
                  <a:lnTo>
                    <a:pt x="28038" y="25151"/>
                  </a:lnTo>
                  <a:lnTo>
                    <a:pt x="28248" y="25046"/>
                  </a:lnTo>
                  <a:lnTo>
                    <a:pt x="28248" y="24921"/>
                  </a:lnTo>
                  <a:lnTo>
                    <a:pt x="28352" y="24900"/>
                  </a:lnTo>
                  <a:lnTo>
                    <a:pt x="28415" y="24837"/>
                  </a:lnTo>
                  <a:lnTo>
                    <a:pt x="28520" y="24900"/>
                  </a:lnTo>
                  <a:lnTo>
                    <a:pt x="28582" y="24879"/>
                  </a:lnTo>
                  <a:lnTo>
                    <a:pt x="28624" y="24795"/>
                  </a:lnTo>
                  <a:lnTo>
                    <a:pt x="28687" y="24795"/>
                  </a:lnTo>
                  <a:lnTo>
                    <a:pt x="28708" y="24711"/>
                  </a:lnTo>
                  <a:lnTo>
                    <a:pt x="28771" y="24795"/>
                  </a:lnTo>
                  <a:lnTo>
                    <a:pt x="28854" y="24900"/>
                  </a:lnTo>
                  <a:lnTo>
                    <a:pt x="28896" y="24837"/>
                  </a:lnTo>
                  <a:lnTo>
                    <a:pt x="28938" y="24732"/>
                  </a:lnTo>
                  <a:lnTo>
                    <a:pt x="28980" y="24732"/>
                  </a:lnTo>
                  <a:lnTo>
                    <a:pt x="29001" y="24774"/>
                  </a:lnTo>
                  <a:lnTo>
                    <a:pt x="29085" y="24774"/>
                  </a:lnTo>
                  <a:lnTo>
                    <a:pt x="29105" y="24711"/>
                  </a:lnTo>
                  <a:lnTo>
                    <a:pt x="29231" y="24711"/>
                  </a:lnTo>
                  <a:lnTo>
                    <a:pt x="29294" y="24628"/>
                  </a:lnTo>
                  <a:lnTo>
                    <a:pt x="29357" y="24586"/>
                  </a:lnTo>
                  <a:lnTo>
                    <a:pt x="29377" y="24670"/>
                  </a:lnTo>
                  <a:lnTo>
                    <a:pt x="29398" y="24607"/>
                  </a:lnTo>
                  <a:lnTo>
                    <a:pt x="29482" y="24607"/>
                  </a:lnTo>
                  <a:lnTo>
                    <a:pt x="29566" y="24586"/>
                  </a:lnTo>
                  <a:lnTo>
                    <a:pt x="29524" y="24502"/>
                  </a:lnTo>
                  <a:lnTo>
                    <a:pt x="29587" y="24418"/>
                  </a:lnTo>
                  <a:lnTo>
                    <a:pt x="29608" y="24293"/>
                  </a:lnTo>
                  <a:lnTo>
                    <a:pt x="29566" y="24188"/>
                  </a:lnTo>
                  <a:lnTo>
                    <a:pt x="29566" y="24188"/>
                  </a:lnTo>
                  <a:lnTo>
                    <a:pt x="29608" y="24209"/>
                  </a:lnTo>
                  <a:lnTo>
                    <a:pt x="29670" y="24146"/>
                  </a:lnTo>
                  <a:lnTo>
                    <a:pt x="29796" y="24105"/>
                  </a:lnTo>
                  <a:lnTo>
                    <a:pt x="29817" y="24167"/>
                  </a:lnTo>
                  <a:lnTo>
                    <a:pt x="29921" y="24167"/>
                  </a:lnTo>
                  <a:lnTo>
                    <a:pt x="29942" y="24042"/>
                  </a:lnTo>
                  <a:lnTo>
                    <a:pt x="30005" y="24042"/>
                  </a:lnTo>
                  <a:lnTo>
                    <a:pt x="30026" y="23958"/>
                  </a:lnTo>
                  <a:lnTo>
                    <a:pt x="30089" y="23958"/>
                  </a:lnTo>
                  <a:lnTo>
                    <a:pt x="30089" y="23979"/>
                  </a:lnTo>
                  <a:lnTo>
                    <a:pt x="30110" y="23979"/>
                  </a:lnTo>
                  <a:lnTo>
                    <a:pt x="30193" y="23874"/>
                  </a:lnTo>
                  <a:lnTo>
                    <a:pt x="30256" y="23958"/>
                  </a:lnTo>
                  <a:lnTo>
                    <a:pt x="30256" y="23833"/>
                  </a:lnTo>
                  <a:lnTo>
                    <a:pt x="30340" y="23833"/>
                  </a:lnTo>
                  <a:lnTo>
                    <a:pt x="30361" y="23728"/>
                  </a:lnTo>
                  <a:lnTo>
                    <a:pt x="30277" y="23686"/>
                  </a:lnTo>
                  <a:lnTo>
                    <a:pt x="30193" y="23749"/>
                  </a:lnTo>
                  <a:lnTo>
                    <a:pt x="30047" y="23623"/>
                  </a:lnTo>
                  <a:lnTo>
                    <a:pt x="30235" y="23623"/>
                  </a:lnTo>
                  <a:lnTo>
                    <a:pt x="30340" y="23477"/>
                  </a:lnTo>
                  <a:lnTo>
                    <a:pt x="30361" y="23540"/>
                  </a:lnTo>
                  <a:lnTo>
                    <a:pt x="30445" y="23477"/>
                  </a:lnTo>
                  <a:lnTo>
                    <a:pt x="30612" y="23581"/>
                  </a:lnTo>
                  <a:lnTo>
                    <a:pt x="30633" y="23456"/>
                  </a:lnTo>
                  <a:lnTo>
                    <a:pt x="30549" y="23435"/>
                  </a:lnTo>
                  <a:lnTo>
                    <a:pt x="30507" y="23372"/>
                  </a:lnTo>
                  <a:lnTo>
                    <a:pt x="30528" y="23309"/>
                  </a:lnTo>
                  <a:lnTo>
                    <a:pt x="30633" y="23372"/>
                  </a:lnTo>
                  <a:lnTo>
                    <a:pt x="30717" y="23309"/>
                  </a:lnTo>
                  <a:lnTo>
                    <a:pt x="30675" y="23268"/>
                  </a:lnTo>
                  <a:lnTo>
                    <a:pt x="30612" y="23268"/>
                  </a:lnTo>
                  <a:lnTo>
                    <a:pt x="30612" y="23163"/>
                  </a:lnTo>
                  <a:lnTo>
                    <a:pt x="30528" y="23121"/>
                  </a:lnTo>
                  <a:lnTo>
                    <a:pt x="30612" y="23100"/>
                  </a:lnTo>
                  <a:lnTo>
                    <a:pt x="30654" y="23142"/>
                  </a:lnTo>
                  <a:lnTo>
                    <a:pt x="30717" y="23142"/>
                  </a:lnTo>
                  <a:lnTo>
                    <a:pt x="30758" y="23205"/>
                  </a:lnTo>
                  <a:lnTo>
                    <a:pt x="30758" y="23121"/>
                  </a:lnTo>
                  <a:lnTo>
                    <a:pt x="30654" y="23037"/>
                  </a:lnTo>
                  <a:lnTo>
                    <a:pt x="30654" y="22933"/>
                  </a:lnTo>
                  <a:lnTo>
                    <a:pt x="30737" y="22933"/>
                  </a:lnTo>
                  <a:lnTo>
                    <a:pt x="30758" y="22891"/>
                  </a:lnTo>
                  <a:lnTo>
                    <a:pt x="30863" y="22954"/>
                  </a:lnTo>
                  <a:lnTo>
                    <a:pt x="30863" y="23037"/>
                  </a:lnTo>
                  <a:lnTo>
                    <a:pt x="30926" y="23037"/>
                  </a:lnTo>
                  <a:lnTo>
                    <a:pt x="30968" y="23121"/>
                  </a:lnTo>
                  <a:lnTo>
                    <a:pt x="30989" y="22996"/>
                  </a:lnTo>
                  <a:lnTo>
                    <a:pt x="30947" y="22912"/>
                  </a:lnTo>
                  <a:lnTo>
                    <a:pt x="30884" y="22912"/>
                  </a:lnTo>
                  <a:lnTo>
                    <a:pt x="30863" y="22828"/>
                  </a:lnTo>
                  <a:lnTo>
                    <a:pt x="30947" y="22828"/>
                  </a:lnTo>
                  <a:lnTo>
                    <a:pt x="30947" y="22745"/>
                  </a:lnTo>
                  <a:lnTo>
                    <a:pt x="30863" y="22724"/>
                  </a:lnTo>
                  <a:lnTo>
                    <a:pt x="30989" y="22598"/>
                  </a:lnTo>
                  <a:lnTo>
                    <a:pt x="30926" y="22535"/>
                  </a:lnTo>
                  <a:lnTo>
                    <a:pt x="30842" y="22535"/>
                  </a:lnTo>
                  <a:lnTo>
                    <a:pt x="30779" y="22598"/>
                  </a:lnTo>
                  <a:lnTo>
                    <a:pt x="30800" y="22493"/>
                  </a:lnTo>
                  <a:lnTo>
                    <a:pt x="30947" y="22410"/>
                  </a:lnTo>
                  <a:lnTo>
                    <a:pt x="31135" y="22326"/>
                  </a:lnTo>
                  <a:lnTo>
                    <a:pt x="31072" y="22263"/>
                  </a:lnTo>
                  <a:lnTo>
                    <a:pt x="30989" y="22326"/>
                  </a:lnTo>
                  <a:lnTo>
                    <a:pt x="30863" y="22201"/>
                  </a:lnTo>
                  <a:lnTo>
                    <a:pt x="30968" y="22201"/>
                  </a:lnTo>
                  <a:lnTo>
                    <a:pt x="30884" y="22096"/>
                  </a:lnTo>
                  <a:lnTo>
                    <a:pt x="30800" y="22096"/>
                  </a:lnTo>
                  <a:lnTo>
                    <a:pt x="30863" y="22054"/>
                  </a:lnTo>
                  <a:lnTo>
                    <a:pt x="30800" y="21991"/>
                  </a:lnTo>
                  <a:lnTo>
                    <a:pt x="30884" y="21991"/>
                  </a:lnTo>
                  <a:lnTo>
                    <a:pt x="30926" y="21908"/>
                  </a:lnTo>
                  <a:lnTo>
                    <a:pt x="31030" y="21908"/>
                  </a:lnTo>
                  <a:lnTo>
                    <a:pt x="30989" y="22012"/>
                  </a:lnTo>
                  <a:lnTo>
                    <a:pt x="31072" y="22012"/>
                  </a:lnTo>
                  <a:lnTo>
                    <a:pt x="31240" y="21866"/>
                  </a:lnTo>
                  <a:lnTo>
                    <a:pt x="31240" y="21782"/>
                  </a:lnTo>
                  <a:lnTo>
                    <a:pt x="31365" y="21803"/>
                  </a:lnTo>
                  <a:lnTo>
                    <a:pt x="31281" y="21698"/>
                  </a:lnTo>
                  <a:lnTo>
                    <a:pt x="31198" y="21698"/>
                  </a:lnTo>
                  <a:lnTo>
                    <a:pt x="31240" y="21594"/>
                  </a:lnTo>
                  <a:lnTo>
                    <a:pt x="31302" y="21677"/>
                  </a:lnTo>
                  <a:lnTo>
                    <a:pt x="31386" y="21636"/>
                  </a:lnTo>
                  <a:lnTo>
                    <a:pt x="31386" y="21531"/>
                  </a:lnTo>
                  <a:lnTo>
                    <a:pt x="31449" y="21489"/>
                  </a:lnTo>
                  <a:lnTo>
                    <a:pt x="31386" y="21426"/>
                  </a:lnTo>
                  <a:lnTo>
                    <a:pt x="31386" y="21343"/>
                  </a:lnTo>
                  <a:lnTo>
                    <a:pt x="31470" y="21322"/>
                  </a:lnTo>
                  <a:lnTo>
                    <a:pt x="31407" y="21238"/>
                  </a:lnTo>
                  <a:lnTo>
                    <a:pt x="31407" y="21175"/>
                  </a:lnTo>
                  <a:lnTo>
                    <a:pt x="31302" y="21112"/>
                  </a:lnTo>
                  <a:lnTo>
                    <a:pt x="31470" y="21154"/>
                  </a:lnTo>
                  <a:lnTo>
                    <a:pt x="31512" y="21112"/>
                  </a:lnTo>
                  <a:lnTo>
                    <a:pt x="31616" y="20903"/>
                  </a:lnTo>
                  <a:lnTo>
                    <a:pt x="31700" y="20903"/>
                  </a:lnTo>
                  <a:lnTo>
                    <a:pt x="31721" y="20966"/>
                  </a:lnTo>
                  <a:lnTo>
                    <a:pt x="31763" y="21029"/>
                  </a:lnTo>
                  <a:lnTo>
                    <a:pt x="31784" y="20924"/>
                  </a:lnTo>
                  <a:lnTo>
                    <a:pt x="31846" y="20861"/>
                  </a:lnTo>
                  <a:lnTo>
                    <a:pt x="31805" y="20736"/>
                  </a:lnTo>
                  <a:lnTo>
                    <a:pt x="31679" y="20736"/>
                  </a:lnTo>
                  <a:lnTo>
                    <a:pt x="31616" y="20694"/>
                  </a:lnTo>
                  <a:lnTo>
                    <a:pt x="31679" y="20652"/>
                  </a:lnTo>
                  <a:lnTo>
                    <a:pt x="31763" y="20652"/>
                  </a:lnTo>
                  <a:lnTo>
                    <a:pt x="31826" y="20610"/>
                  </a:lnTo>
                  <a:lnTo>
                    <a:pt x="31784" y="20548"/>
                  </a:lnTo>
                  <a:lnTo>
                    <a:pt x="31700" y="20506"/>
                  </a:lnTo>
                  <a:lnTo>
                    <a:pt x="31784" y="20443"/>
                  </a:lnTo>
                  <a:lnTo>
                    <a:pt x="31826" y="20443"/>
                  </a:lnTo>
                  <a:lnTo>
                    <a:pt x="31826" y="20401"/>
                  </a:lnTo>
                  <a:lnTo>
                    <a:pt x="31784" y="20338"/>
                  </a:lnTo>
                  <a:lnTo>
                    <a:pt x="31574" y="20338"/>
                  </a:lnTo>
                  <a:lnTo>
                    <a:pt x="31595" y="20296"/>
                  </a:lnTo>
                  <a:lnTo>
                    <a:pt x="31721" y="20192"/>
                  </a:lnTo>
                  <a:lnTo>
                    <a:pt x="31826" y="20213"/>
                  </a:lnTo>
                  <a:lnTo>
                    <a:pt x="31846" y="20192"/>
                  </a:lnTo>
                  <a:lnTo>
                    <a:pt x="31888" y="20129"/>
                  </a:lnTo>
                  <a:lnTo>
                    <a:pt x="31930" y="20192"/>
                  </a:lnTo>
                  <a:lnTo>
                    <a:pt x="31972" y="20213"/>
                  </a:lnTo>
                  <a:lnTo>
                    <a:pt x="32014" y="20171"/>
                  </a:lnTo>
                  <a:lnTo>
                    <a:pt x="31993" y="20087"/>
                  </a:lnTo>
                  <a:lnTo>
                    <a:pt x="31972" y="19920"/>
                  </a:lnTo>
                  <a:lnTo>
                    <a:pt x="31909" y="19878"/>
                  </a:lnTo>
                  <a:lnTo>
                    <a:pt x="31826" y="19962"/>
                  </a:lnTo>
                  <a:lnTo>
                    <a:pt x="31846" y="19983"/>
                  </a:lnTo>
                  <a:lnTo>
                    <a:pt x="31846" y="20024"/>
                  </a:lnTo>
                  <a:lnTo>
                    <a:pt x="31763" y="20004"/>
                  </a:lnTo>
                  <a:lnTo>
                    <a:pt x="31595" y="20129"/>
                  </a:lnTo>
                  <a:lnTo>
                    <a:pt x="31512" y="20108"/>
                  </a:lnTo>
                  <a:lnTo>
                    <a:pt x="31512" y="20004"/>
                  </a:lnTo>
                  <a:lnTo>
                    <a:pt x="31679" y="19983"/>
                  </a:lnTo>
                  <a:lnTo>
                    <a:pt x="31930" y="19752"/>
                  </a:lnTo>
                  <a:lnTo>
                    <a:pt x="31909" y="19711"/>
                  </a:lnTo>
                  <a:lnTo>
                    <a:pt x="31805" y="19711"/>
                  </a:lnTo>
                  <a:lnTo>
                    <a:pt x="31763" y="19648"/>
                  </a:lnTo>
                  <a:lnTo>
                    <a:pt x="31721" y="19690"/>
                  </a:lnTo>
                  <a:lnTo>
                    <a:pt x="31553" y="19460"/>
                  </a:lnTo>
                  <a:lnTo>
                    <a:pt x="31386" y="19439"/>
                  </a:lnTo>
                  <a:lnTo>
                    <a:pt x="31240" y="19585"/>
                  </a:lnTo>
                  <a:lnTo>
                    <a:pt x="31135" y="19564"/>
                  </a:lnTo>
                  <a:lnTo>
                    <a:pt x="31030" y="19397"/>
                  </a:lnTo>
                  <a:lnTo>
                    <a:pt x="30884" y="19439"/>
                  </a:lnTo>
                  <a:lnTo>
                    <a:pt x="30779" y="19501"/>
                  </a:lnTo>
                  <a:lnTo>
                    <a:pt x="30737" y="19606"/>
                  </a:lnTo>
                  <a:lnTo>
                    <a:pt x="30758" y="19480"/>
                  </a:lnTo>
                  <a:lnTo>
                    <a:pt x="30884" y="19376"/>
                  </a:lnTo>
                  <a:lnTo>
                    <a:pt x="30968" y="19376"/>
                  </a:lnTo>
                  <a:lnTo>
                    <a:pt x="31051" y="19334"/>
                  </a:lnTo>
                  <a:lnTo>
                    <a:pt x="31177" y="19376"/>
                  </a:lnTo>
                  <a:lnTo>
                    <a:pt x="31281" y="19355"/>
                  </a:lnTo>
                  <a:lnTo>
                    <a:pt x="31281" y="19250"/>
                  </a:lnTo>
                  <a:lnTo>
                    <a:pt x="31323" y="19188"/>
                  </a:lnTo>
                  <a:lnTo>
                    <a:pt x="31407" y="19188"/>
                  </a:lnTo>
                  <a:lnTo>
                    <a:pt x="31553" y="19041"/>
                  </a:lnTo>
                  <a:lnTo>
                    <a:pt x="31700" y="19020"/>
                  </a:lnTo>
                  <a:lnTo>
                    <a:pt x="31700" y="18936"/>
                  </a:lnTo>
                  <a:lnTo>
                    <a:pt x="31574" y="18727"/>
                  </a:lnTo>
                  <a:lnTo>
                    <a:pt x="31281" y="18539"/>
                  </a:lnTo>
                  <a:lnTo>
                    <a:pt x="31072" y="18413"/>
                  </a:lnTo>
                  <a:lnTo>
                    <a:pt x="30842" y="18204"/>
                  </a:lnTo>
                  <a:lnTo>
                    <a:pt x="30737" y="18204"/>
                  </a:lnTo>
                  <a:lnTo>
                    <a:pt x="30549" y="18330"/>
                  </a:lnTo>
                  <a:lnTo>
                    <a:pt x="30445" y="18309"/>
                  </a:lnTo>
                  <a:lnTo>
                    <a:pt x="30319" y="18183"/>
                  </a:lnTo>
                  <a:lnTo>
                    <a:pt x="30319" y="18099"/>
                  </a:lnTo>
                  <a:lnTo>
                    <a:pt x="30235" y="18079"/>
                  </a:lnTo>
                  <a:lnTo>
                    <a:pt x="30110" y="18120"/>
                  </a:lnTo>
                  <a:lnTo>
                    <a:pt x="29984" y="18120"/>
                  </a:lnTo>
                  <a:lnTo>
                    <a:pt x="29838" y="18141"/>
                  </a:lnTo>
                  <a:lnTo>
                    <a:pt x="29691" y="18351"/>
                  </a:lnTo>
                  <a:lnTo>
                    <a:pt x="29817" y="18099"/>
                  </a:lnTo>
                  <a:lnTo>
                    <a:pt x="29921" y="18037"/>
                  </a:lnTo>
                  <a:lnTo>
                    <a:pt x="29984" y="18079"/>
                  </a:lnTo>
                  <a:lnTo>
                    <a:pt x="30047" y="18079"/>
                  </a:lnTo>
                  <a:lnTo>
                    <a:pt x="30089" y="18016"/>
                  </a:lnTo>
                  <a:lnTo>
                    <a:pt x="30193" y="18079"/>
                  </a:lnTo>
                  <a:lnTo>
                    <a:pt x="30340" y="17995"/>
                  </a:lnTo>
                  <a:lnTo>
                    <a:pt x="30403" y="18183"/>
                  </a:lnTo>
                  <a:lnTo>
                    <a:pt x="30465" y="18225"/>
                  </a:lnTo>
                  <a:lnTo>
                    <a:pt x="30570" y="18225"/>
                  </a:lnTo>
                  <a:lnTo>
                    <a:pt x="30654" y="18120"/>
                  </a:lnTo>
                  <a:lnTo>
                    <a:pt x="30842" y="18141"/>
                  </a:lnTo>
                  <a:lnTo>
                    <a:pt x="30968" y="18246"/>
                  </a:lnTo>
                  <a:lnTo>
                    <a:pt x="31051" y="18246"/>
                  </a:lnTo>
                  <a:lnTo>
                    <a:pt x="31177" y="18351"/>
                  </a:lnTo>
                  <a:lnTo>
                    <a:pt x="31323" y="18288"/>
                  </a:lnTo>
                  <a:lnTo>
                    <a:pt x="31574" y="18351"/>
                  </a:lnTo>
                  <a:lnTo>
                    <a:pt x="31658" y="18330"/>
                  </a:lnTo>
                  <a:lnTo>
                    <a:pt x="31553" y="18141"/>
                  </a:lnTo>
                  <a:lnTo>
                    <a:pt x="31491" y="18120"/>
                  </a:lnTo>
                  <a:lnTo>
                    <a:pt x="31323" y="17974"/>
                  </a:lnTo>
                  <a:lnTo>
                    <a:pt x="31323" y="17911"/>
                  </a:lnTo>
                  <a:lnTo>
                    <a:pt x="31281" y="17869"/>
                  </a:lnTo>
                  <a:lnTo>
                    <a:pt x="31177" y="17890"/>
                  </a:lnTo>
                  <a:lnTo>
                    <a:pt x="31051" y="17827"/>
                  </a:lnTo>
                  <a:lnTo>
                    <a:pt x="30884" y="17597"/>
                  </a:lnTo>
                  <a:lnTo>
                    <a:pt x="30884" y="17451"/>
                  </a:lnTo>
                  <a:lnTo>
                    <a:pt x="30675" y="17283"/>
                  </a:lnTo>
                  <a:lnTo>
                    <a:pt x="30675" y="17095"/>
                  </a:lnTo>
                  <a:lnTo>
                    <a:pt x="30549" y="17074"/>
                  </a:lnTo>
                  <a:lnTo>
                    <a:pt x="30612" y="16949"/>
                  </a:lnTo>
                  <a:lnTo>
                    <a:pt x="30570" y="16928"/>
                  </a:lnTo>
                  <a:lnTo>
                    <a:pt x="30403" y="16572"/>
                  </a:lnTo>
                  <a:lnTo>
                    <a:pt x="30089" y="16405"/>
                  </a:lnTo>
                  <a:lnTo>
                    <a:pt x="30005" y="16447"/>
                  </a:lnTo>
                  <a:lnTo>
                    <a:pt x="30005" y="16363"/>
                  </a:lnTo>
                  <a:lnTo>
                    <a:pt x="29712" y="16237"/>
                  </a:lnTo>
                  <a:lnTo>
                    <a:pt x="29670" y="16237"/>
                  </a:lnTo>
                  <a:lnTo>
                    <a:pt x="29670" y="15944"/>
                  </a:lnTo>
                  <a:lnTo>
                    <a:pt x="29712" y="15735"/>
                  </a:lnTo>
                  <a:lnTo>
                    <a:pt x="29670" y="15610"/>
                  </a:lnTo>
                  <a:lnTo>
                    <a:pt x="29691" y="15463"/>
                  </a:lnTo>
                  <a:lnTo>
                    <a:pt x="29712" y="15484"/>
                  </a:lnTo>
                  <a:lnTo>
                    <a:pt x="29817" y="15463"/>
                  </a:lnTo>
                  <a:lnTo>
                    <a:pt x="29921" y="15296"/>
                  </a:lnTo>
                  <a:lnTo>
                    <a:pt x="29984" y="15317"/>
                  </a:lnTo>
                  <a:lnTo>
                    <a:pt x="30089" y="15191"/>
                  </a:lnTo>
                  <a:lnTo>
                    <a:pt x="29984" y="15149"/>
                  </a:lnTo>
                  <a:lnTo>
                    <a:pt x="29921" y="15066"/>
                  </a:lnTo>
                  <a:lnTo>
                    <a:pt x="30005" y="14961"/>
                  </a:lnTo>
                  <a:lnTo>
                    <a:pt x="30193" y="14982"/>
                  </a:lnTo>
                  <a:lnTo>
                    <a:pt x="30193" y="14856"/>
                  </a:lnTo>
                  <a:lnTo>
                    <a:pt x="30319" y="14835"/>
                  </a:lnTo>
                  <a:lnTo>
                    <a:pt x="30319" y="14731"/>
                  </a:lnTo>
                  <a:lnTo>
                    <a:pt x="30193" y="14647"/>
                  </a:lnTo>
                  <a:lnTo>
                    <a:pt x="30319" y="14647"/>
                  </a:lnTo>
                  <a:lnTo>
                    <a:pt x="30424" y="14689"/>
                  </a:lnTo>
                  <a:lnTo>
                    <a:pt x="30445" y="14647"/>
                  </a:lnTo>
                  <a:lnTo>
                    <a:pt x="30549" y="14647"/>
                  </a:lnTo>
                  <a:lnTo>
                    <a:pt x="30654" y="14563"/>
                  </a:lnTo>
                  <a:lnTo>
                    <a:pt x="30717" y="14563"/>
                  </a:lnTo>
                  <a:lnTo>
                    <a:pt x="30842" y="14375"/>
                  </a:lnTo>
                  <a:lnTo>
                    <a:pt x="30884" y="14459"/>
                  </a:lnTo>
                  <a:lnTo>
                    <a:pt x="30947" y="14417"/>
                  </a:lnTo>
                  <a:lnTo>
                    <a:pt x="30947" y="14459"/>
                  </a:lnTo>
                  <a:lnTo>
                    <a:pt x="31093" y="14563"/>
                  </a:lnTo>
                  <a:lnTo>
                    <a:pt x="31240" y="14438"/>
                  </a:lnTo>
                  <a:lnTo>
                    <a:pt x="31240" y="14375"/>
                  </a:lnTo>
                  <a:lnTo>
                    <a:pt x="31156" y="14354"/>
                  </a:lnTo>
                  <a:lnTo>
                    <a:pt x="31135" y="14250"/>
                  </a:lnTo>
                  <a:lnTo>
                    <a:pt x="31198" y="14208"/>
                  </a:lnTo>
                  <a:lnTo>
                    <a:pt x="31261" y="14208"/>
                  </a:lnTo>
                  <a:lnTo>
                    <a:pt x="31177" y="14061"/>
                  </a:lnTo>
                  <a:lnTo>
                    <a:pt x="31177" y="13998"/>
                  </a:lnTo>
                  <a:lnTo>
                    <a:pt x="31302" y="13957"/>
                  </a:lnTo>
                  <a:lnTo>
                    <a:pt x="31240" y="13936"/>
                  </a:lnTo>
                  <a:lnTo>
                    <a:pt x="31093" y="13957"/>
                  </a:lnTo>
                  <a:lnTo>
                    <a:pt x="30947" y="13957"/>
                  </a:lnTo>
                  <a:lnTo>
                    <a:pt x="30947" y="13915"/>
                  </a:lnTo>
                  <a:lnTo>
                    <a:pt x="30800" y="13915"/>
                  </a:lnTo>
                  <a:lnTo>
                    <a:pt x="30758" y="13957"/>
                  </a:lnTo>
                  <a:lnTo>
                    <a:pt x="30403" y="13998"/>
                  </a:lnTo>
                  <a:lnTo>
                    <a:pt x="30319" y="13915"/>
                  </a:lnTo>
                  <a:lnTo>
                    <a:pt x="30256" y="13894"/>
                  </a:lnTo>
                  <a:lnTo>
                    <a:pt x="30193" y="13789"/>
                  </a:lnTo>
                  <a:lnTo>
                    <a:pt x="30131" y="13747"/>
                  </a:lnTo>
                  <a:lnTo>
                    <a:pt x="30089" y="13706"/>
                  </a:lnTo>
                  <a:lnTo>
                    <a:pt x="29817" y="13831"/>
                  </a:lnTo>
                  <a:lnTo>
                    <a:pt x="29691" y="13831"/>
                  </a:lnTo>
                  <a:lnTo>
                    <a:pt x="29733" y="13894"/>
                  </a:lnTo>
                  <a:lnTo>
                    <a:pt x="29733" y="13998"/>
                  </a:lnTo>
                  <a:lnTo>
                    <a:pt x="29670" y="14040"/>
                  </a:lnTo>
                  <a:lnTo>
                    <a:pt x="29503" y="14103"/>
                  </a:lnTo>
                  <a:lnTo>
                    <a:pt x="29524" y="14124"/>
                  </a:lnTo>
                  <a:lnTo>
                    <a:pt x="29587" y="14208"/>
                  </a:lnTo>
                  <a:lnTo>
                    <a:pt x="29524" y="14312"/>
                  </a:lnTo>
                  <a:lnTo>
                    <a:pt x="29482" y="14354"/>
                  </a:lnTo>
                  <a:lnTo>
                    <a:pt x="29357" y="14312"/>
                  </a:lnTo>
                  <a:lnTo>
                    <a:pt x="29231" y="14375"/>
                  </a:lnTo>
                  <a:lnTo>
                    <a:pt x="29085" y="14354"/>
                  </a:lnTo>
                  <a:lnTo>
                    <a:pt x="28938" y="14061"/>
                  </a:lnTo>
                  <a:lnTo>
                    <a:pt x="28938" y="13915"/>
                  </a:lnTo>
                  <a:lnTo>
                    <a:pt x="28896" y="13810"/>
                  </a:lnTo>
                  <a:lnTo>
                    <a:pt x="28750" y="13810"/>
                  </a:lnTo>
                  <a:lnTo>
                    <a:pt x="28687" y="13831"/>
                  </a:lnTo>
                  <a:lnTo>
                    <a:pt x="28687" y="13789"/>
                  </a:lnTo>
                  <a:lnTo>
                    <a:pt x="28624" y="13789"/>
                  </a:lnTo>
                  <a:lnTo>
                    <a:pt x="28561" y="13852"/>
                  </a:lnTo>
                  <a:lnTo>
                    <a:pt x="28540" y="13789"/>
                  </a:lnTo>
                  <a:lnTo>
                    <a:pt x="28540" y="13831"/>
                  </a:lnTo>
                  <a:lnTo>
                    <a:pt x="28436" y="13706"/>
                  </a:lnTo>
                  <a:lnTo>
                    <a:pt x="28436" y="13622"/>
                  </a:lnTo>
                  <a:lnTo>
                    <a:pt x="28227" y="13496"/>
                  </a:lnTo>
                  <a:lnTo>
                    <a:pt x="28122" y="13413"/>
                  </a:lnTo>
                  <a:lnTo>
                    <a:pt x="28101" y="13287"/>
                  </a:lnTo>
                  <a:lnTo>
                    <a:pt x="28038" y="13162"/>
                  </a:lnTo>
                  <a:lnTo>
                    <a:pt x="28101" y="13099"/>
                  </a:lnTo>
                  <a:lnTo>
                    <a:pt x="28101" y="13057"/>
                  </a:lnTo>
                  <a:lnTo>
                    <a:pt x="28101" y="12994"/>
                  </a:lnTo>
                  <a:lnTo>
                    <a:pt x="28122" y="12869"/>
                  </a:lnTo>
                  <a:lnTo>
                    <a:pt x="28164" y="12806"/>
                  </a:lnTo>
                  <a:lnTo>
                    <a:pt x="28185" y="12764"/>
                  </a:lnTo>
                  <a:lnTo>
                    <a:pt x="28415" y="12848"/>
                  </a:lnTo>
                  <a:lnTo>
                    <a:pt x="28750" y="12848"/>
                  </a:lnTo>
                  <a:lnTo>
                    <a:pt x="28792" y="12701"/>
                  </a:lnTo>
                  <a:lnTo>
                    <a:pt x="28771" y="12659"/>
                  </a:lnTo>
                  <a:lnTo>
                    <a:pt x="28854" y="12659"/>
                  </a:lnTo>
                  <a:lnTo>
                    <a:pt x="28833" y="12492"/>
                  </a:lnTo>
                  <a:lnTo>
                    <a:pt x="28792" y="12471"/>
                  </a:lnTo>
                  <a:lnTo>
                    <a:pt x="28854" y="12429"/>
                  </a:lnTo>
                  <a:lnTo>
                    <a:pt x="28896" y="12136"/>
                  </a:lnTo>
                  <a:lnTo>
                    <a:pt x="29105" y="12011"/>
                  </a:lnTo>
                  <a:lnTo>
                    <a:pt x="29210" y="12011"/>
                  </a:lnTo>
                  <a:lnTo>
                    <a:pt x="29315" y="11843"/>
                  </a:lnTo>
                  <a:lnTo>
                    <a:pt x="29377" y="11843"/>
                  </a:lnTo>
                  <a:lnTo>
                    <a:pt x="29398" y="11613"/>
                  </a:lnTo>
                  <a:lnTo>
                    <a:pt x="29503" y="11488"/>
                  </a:lnTo>
                  <a:lnTo>
                    <a:pt x="29524" y="11341"/>
                  </a:lnTo>
                  <a:lnTo>
                    <a:pt x="29587" y="11320"/>
                  </a:lnTo>
                  <a:lnTo>
                    <a:pt x="29670" y="11195"/>
                  </a:lnTo>
                  <a:lnTo>
                    <a:pt x="29796" y="11195"/>
                  </a:lnTo>
                  <a:lnTo>
                    <a:pt x="29838" y="11216"/>
                  </a:lnTo>
                  <a:lnTo>
                    <a:pt x="29942" y="11216"/>
                  </a:lnTo>
                  <a:lnTo>
                    <a:pt x="29984" y="11111"/>
                  </a:lnTo>
                  <a:lnTo>
                    <a:pt x="30152" y="11320"/>
                  </a:lnTo>
                  <a:lnTo>
                    <a:pt x="30424" y="11488"/>
                  </a:lnTo>
                  <a:lnTo>
                    <a:pt x="30424" y="11592"/>
                  </a:lnTo>
                  <a:lnTo>
                    <a:pt x="30361" y="11613"/>
                  </a:lnTo>
                  <a:lnTo>
                    <a:pt x="30340" y="11697"/>
                  </a:lnTo>
                  <a:lnTo>
                    <a:pt x="30214" y="11843"/>
                  </a:lnTo>
                  <a:lnTo>
                    <a:pt x="30193" y="12011"/>
                  </a:lnTo>
                  <a:lnTo>
                    <a:pt x="30089" y="12011"/>
                  </a:lnTo>
                  <a:lnTo>
                    <a:pt x="30110" y="12032"/>
                  </a:lnTo>
                  <a:lnTo>
                    <a:pt x="30089" y="12178"/>
                  </a:lnTo>
                  <a:lnTo>
                    <a:pt x="30214" y="12325"/>
                  </a:lnTo>
                  <a:lnTo>
                    <a:pt x="30193" y="12387"/>
                  </a:lnTo>
                  <a:lnTo>
                    <a:pt x="30131" y="12429"/>
                  </a:lnTo>
                  <a:lnTo>
                    <a:pt x="30131" y="12471"/>
                  </a:lnTo>
                  <a:lnTo>
                    <a:pt x="30193" y="12555"/>
                  </a:lnTo>
                  <a:lnTo>
                    <a:pt x="30319" y="12492"/>
                  </a:lnTo>
                  <a:lnTo>
                    <a:pt x="30445" y="12387"/>
                  </a:lnTo>
                  <a:lnTo>
                    <a:pt x="30403" y="12492"/>
                  </a:lnTo>
                  <a:lnTo>
                    <a:pt x="30277" y="12576"/>
                  </a:lnTo>
                  <a:lnTo>
                    <a:pt x="30319" y="12638"/>
                  </a:lnTo>
                  <a:lnTo>
                    <a:pt x="30361" y="12659"/>
                  </a:lnTo>
                  <a:lnTo>
                    <a:pt x="30361" y="12701"/>
                  </a:lnTo>
                  <a:lnTo>
                    <a:pt x="30319" y="12743"/>
                  </a:lnTo>
                  <a:lnTo>
                    <a:pt x="30193" y="12743"/>
                  </a:lnTo>
                  <a:lnTo>
                    <a:pt x="30131" y="12806"/>
                  </a:lnTo>
                  <a:lnTo>
                    <a:pt x="30026" y="12806"/>
                  </a:lnTo>
                  <a:lnTo>
                    <a:pt x="29984" y="12890"/>
                  </a:lnTo>
                  <a:lnTo>
                    <a:pt x="30089" y="12973"/>
                  </a:lnTo>
                  <a:lnTo>
                    <a:pt x="30089" y="13057"/>
                  </a:lnTo>
                  <a:lnTo>
                    <a:pt x="30152" y="13057"/>
                  </a:lnTo>
                  <a:lnTo>
                    <a:pt x="30235" y="12952"/>
                  </a:lnTo>
                  <a:lnTo>
                    <a:pt x="30277" y="12952"/>
                  </a:lnTo>
                  <a:lnTo>
                    <a:pt x="30403" y="12806"/>
                  </a:lnTo>
                  <a:lnTo>
                    <a:pt x="30549" y="12743"/>
                  </a:lnTo>
                  <a:lnTo>
                    <a:pt x="30570" y="12701"/>
                  </a:lnTo>
                  <a:lnTo>
                    <a:pt x="30528" y="12576"/>
                  </a:lnTo>
                  <a:lnTo>
                    <a:pt x="30654" y="12471"/>
                  </a:lnTo>
                  <a:lnTo>
                    <a:pt x="30926" y="12283"/>
                  </a:lnTo>
                  <a:lnTo>
                    <a:pt x="30989" y="12283"/>
                  </a:lnTo>
                  <a:lnTo>
                    <a:pt x="31030" y="12178"/>
                  </a:lnTo>
                  <a:lnTo>
                    <a:pt x="31156" y="12178"/>
                  </a:lnTo>
                  <a:lnTo>
                    <a:pt x="31302" y="12053"/>
                  </a:lnTo>
                  <a:lnTo>
                    <a:pt x="31365" y="12115"/>
                  </a:lnTo>
                  <a:lnTo>
                    <a:pt x="31407" y="12115"/>
                  </a:lnTo>
                  <a:lnTo>
                    <a:pt x="31553" y="12073"/>
                  </a:lnTo>
                  <a:lnTo>
                    <a:pt x="31721" y="11906"/>
                  </a:lnTo>
                  <a:lnTo>
                    <a:pt x="31763" y="12011"/>
                  </a:lnTo>
                  <a:lnTo>
                    <a:pt x="31763" y="11655"/>
                  </a:lnTo>
                  <a:lnTo>
                    <a:pt x="31909" y="11550"/>
                  </a:lnTo>
                  <a:lnTo>
                    <a:pt x="31972" y="11404"/>
                  </a:lnTo>
                  <a:lnTo>
                    <a:pt x="31972" y="11299"/>
                  </a:lnTo>
                  <a:lnTo>
                    <a:pt x="32118" y="11195"/>
                  </a:lnTo>
                  <a:lnTo>
                    <a:pt x="32223" y="11006"/>
                  </a:lnTo>
                  <a:lnTo>
                    <a:pt x="32328" y="10965"/>
                  </a:lnTo>
                  <a:lnTo>
                    <a:pt x="32411" y="10672"/>
                  </a:lnTo>
                  <a:lnTo>
                    <a:pt x="32453" y="10567"/>
                  </a:lnTo>
                  <a:lnTo>
                    <a:pt x="32453" y="10504"/>
                  </a:lnTo>
                  <a:lnTo>
                    <a:pt x="32453" y="10337"/>
                  </a:lnTo>
                  <a:lnTo>
                    <a:pt x="32600" y="10190"/>
                  </a:lnTo>
                  <a:lnTo>
                    <a:pt x="32704" y="10358"/>
                  </a:lnTo>
                  <a:lnTo>
                    <a:pt x="32767" y="10400"/>
                  </a:lnTo>
                  <a:lnTo>
                    <a:pt x="32851" y="10483"/>
                  </a:lnTo>
                  <a:lnTo>
                    <a:pt x="32955" y="10441"/>
                  </a:lnTo>
                  <a:lnTo>
                    <a:pt x="33081" y="10483"/>
                  </a:lnTo>
                  <a:lnTo>
                    <a:pt x="33332" y="10462"/>
                  </a:lnTo>
                  <a:lnTo>
                    <a:pt x="33478" y="10483"/>
                  </a:lnTo>
                  <a:lnTo>
                    <a:pt x="33541" y="10337"/>
                  </a:lnTo>
                  <a:lnTo>
                    <a:pt x="33541" y="10253"/>
                  </a:lnTo>
                  <a:lnTo>
                    <a:pt x="33395" y="10128"/>
                  </a:lnTo>
                  <a:lnTo>
                    <a:pt x="33290" y="10044"/>
                  </a:lnTo>
                  <a:lnTo>
                    <a:pt x="33374" y="9960"/>
                  </a:lnTo>
                  <a:lnTo>
                    <a:pt x="33499" y="9960"/>
                  </a:lnTo>
                  <a:lnTo>
                    <a:pt x="33750" y="9772"/>
                  </a:lnTo>
                  <a:lnTo>
                    <a:pt x="33750" y="9646"/>
                  </a:lnTo>
                  <a:lnTo>
                    <a:pt x="33855" y="9521"/>
                  </a:lnTo>
                  <a:lnTo>
                    <a:pt x="33939" y="9521"/>
                  </a:lnTo>
                  <a:lnTo>
                    <a:pt x="34002" y="9416"/>
                  </a:lnTo>
                  <a:lnTo>
                    <a:pt x="33939" y="9312"/>
                  </a:lnTo>
                  <a:lnTo>
                    <a:pt x="33939" y="9207"/>
                  </a:lnTo>
                  <a:lnTo>
                    <a:pt x="33939" y="9081"/>
                  </a:lnTo>
                  <a:lnTo>
                    <a:pt x="34022" y="9040"/>
                  </a:lnTo>
                  <a:lnTo>
                    <a:pt x="34127" y="9123"/>
                  </a:lnTo>
                  <a:lnTo>
                    <a:pt x="34127" y="9228"/>
                  </a:lnTo>
                  <a:lnTo>
                    <a:pt x="34190" y="9312"/>
                  </a:lnTo>
                  <a:lnTo>
                    <a:pt x="34378" y="9332"/>
                  </a:lnTo>
                  <a:lnTo>
                    <a:pt x="34399" y="9395"/>
                  </a:lnTo>
                  <a:lnTo>
                    <a:pt x="34399" y="9353"/>
                  </a:lnTo>
                  <a:lnTo>
                    <a:pt x="34399" y="9291"/>
                  </a:lnTo>
                  <a:lnTo>
                    <a:pt x="34378" y="9249"/>
                  </a:lnTo>
                  <a:lnTo>
                    <a:pt x="34336" y="9144"/>
                  </a:lnTo>
                  <a:lnTo>
                    <a:pt x="34336" y="9123"/>
                  </a:lnTo>
                  <a:lnTo>
                    <a:pt x="34420" y="9081"/>
                  </a:lnTo>
                  <a:lnTo>
                    <a:pt x="34546" y="9102"/>
                  </a:lnTo>
                  <a:lnTo>
                    <a:pt x="34608" y="9081"/>
                  </a:lnTo>
                  <a:lnTo>
                    <a:pt x="34608" y="8977"/>
                  </a:lnTo>
                  <a:lnTo>
                    <a:pt x="34587" y="8914"/>
                  </a:lnTo>
                  <a:lnTo>
                    <a:pt x="34587" y="8830"/>
                  </a:lnTo>
                  <a:lnTo>
                    <a:pt x="34608" y="8788"/>
                  </a:lnTo>
                  <a:lnTo>
                    <a:pt x="34608" y="8684"/>
                  </a:lnTo>
                  <a:lnTo>
                    <a:pt x="34608" y="8579"/>
                  </a:lnTo>
                  <a:lnTo>
                    <a:pt x="34525" y="8516"/>
                  </a:lnTo>
                  <a:lnTo>
                    <a:pt x="34525" y="8349"/>
                  </a:lnTo>
                  <a:lnTo>
                    <a:pt x="34525" y="8244"/>
                  </a:lnTo>
                  <a:lnTo>
                    <a:pt x="34504" y="8098"/>
                  </a:lnTo>
                  <a:lnTo>
                    <a:pt x="34504" y="7993"/>
                  </a:lnTo>
                  <a:lnTo>
                    <a:pt x="34441" y="7889"/>
                  </a:lnTo>
                  <a:lnTo>
                    <a:pt x="34399" y="7826"/>
                  </a:lnTo>
                  <a:lnTo>
                    <a:pt x="34378" y="7742"/>
                  </a:lnTo>
                  <a:lnTo>
                    <a:pt x="34232" y="7533"/>
                  </a:lnTo>
                  <a:lnTo>
                    <a:pt x="34190" y="7428"/>
                  </a:lnTo>
                  <a:lnTo>
                    <a:pt x="34211" y="7366"/>
                  </a:lnTo>
                  <a:lnTo>
                    <a:pt x="34294" y="7345"/>
                  </a:lnTo>
                  <a:lnTo>
                    <a:pt x="34378" y="7324"/>
                  </a:lnTo>
                  <a:lnTo>
                    <a:pt x="34420" y="7261"/>
                  </a:lnTo>
                  <a:lnTo>
                    <a:pt x="34441" y="7198"/>
                  </a:lnTo>
                  <a:lnTo>
                    <a:pt x="34546" y="7010"/>
                  </a:lnTo>
                  <a:lnTo>
                    <a:pt x="34587" y="7010"/>
                  </a:lnTo>
                  <a:lnTo>
                    <a:pt x="34692" y="7031"/>
                  </a:lnTo>
                  <a:lnTo>
                    <a:pt x="34755" y="7052"/>
                  </a:lnTo>
                  <a:lnTo>
                    <a:pt x="35131" y="7115"/>
                  </a:lnTo>
                  <a:lnTo>
                    <a:pt x="35173" y="7136"/>
                  </a:lnTo>
                  <a:lnTo>
                    <a:pt x="35236" y="7136"/>
                  </a:lnTo>
                  <a:lnTo>
                    <a:pt x="35278" y="7094"/>
                  </a:lnTo>
                  <a:lnTo>
                    <a:pt x="35257" y="7010"/>
                  </a:lnTo>
                  <a:lnTo>
                    <a:pt x="35236" y="6926"/>
                  </a:lnTo>
                  <a:lnTo>
                    <a:pt x="35236" y="6884"/>
                  </a:lnTo>
                  <a:lnTo>
                    <a:pt x="35257" y="6822"/>
                  </a:lnTo>
                  <a:lnTo>
                    <a:pt x="35236" y="6780"/>
                  </a:lnTo>
                  <a:lnTo>
                    <a:pt x="35215" y="6696"/>
                  </a:lnTo>
                  <a:lnTo>
                    <a:pt x="35257" y="6591"/>
                  </a:lnTo>
                  <a:lnTo>
                    <a:pt x="35320" y="6571"/>
                  </a:lnTo>
                  <a:lnTo>
                    <a:pt x="35278" y="6466"/>
                  </a:lnTo>
                  <a:lnTo>
                    <a:pt x="35257" y="6403"/>
                  </a:lnTo>
                  <a:lnTo>
                    <a:pt x="35257" y="6382"/>
                  </a:lnTo>
                  <a:lnTo>
                    <a:pt x="35341" y="6319"/>
                  </a:lnTo>
                  <a:lnTo>
                    <a:pt x="35320" y="6278"/>
                  </a:lnTo>
                  <a:lnTo>
                    <a:pt x="35320" y="6215"/>
                  </a:lnTo>
                  <a:lnTo>
                    <a:pt x="35278" y="6152"/>
                  </a:lnTo>
                  <a:lnTo>
                    <a:pt x="35320" y="6068"/>
                  </a:lnTo>
                  <a:lnTo>
                    <a:pt x="35362" y="6047"/>
                  </a:lnTo>
                  <a:lnTo>
                    <a:pt x="35362" y="5985"/>
                  </a:lnTo>
                  <a:lnTo>
                    <a:pt x="35341" y="5943"/>
                  </a:lnTo>
                  <a:lnTo>
                    <a:pt x="35278" y="5796"/>
                  </a:lnTo>
                  <a:lnTo>
                    <a:pt x="35278" y="5671"/>
                  </a:lnTo>
                  <a:lnTo>
                    <a:pt x="35320" y="5650"/>
                  </a:lnTo>
                  <a:lnTo>
                    <a:pt x="35341" y="5629"/>
                  </a:lnTo>
                  <a:lnTo>
                    <a:pt x="35341" y="5587"/>
                  </a:lnTo>
                  <a:lnTo>
                    <a:pt x="35320" y="5545"/>
                  </a:lnTo>
                  <a:lnTo>
                    <a:pt x="35320" y="5483"/>
                  </a:lnTo>
                  <a:lnTo>
                    <a:pt x="35257" y="5441"/>
                  </a:lnTo>
                  <a:lnTo>
                    <a:pt x="35236" y="5378"/>
                  </a:lnTo>
                  <a:lnTo>
                    <a:pt x="35257" y="5315"/>
                  </a:lnTo>
                  <a:lnTo>
                    <a:pt x="35257" y="5231"/>
                  </a:lnTo>
                  <a:lnTo>
                    <a:pt x="35236" y="5169"/>
                  </a:lnTo>
                  <a:lnTo>
                    <a:pt x="35173" y="5127"/>
                  </a:lnTo>
                  <a:lnTo>
                    <a:pt x="35173" y="5064"/>
                  </a:lnTo>
                  <a:lnTo>
                    <a:pt x="35257" y="4959"/>
                  </a:lnTo>
                  <a:lnTo>
                    <a:pt x="35362" y="4939"/>
                  </a:lnTo>
                  <a:lnTo>
                    <a:pt x="35383" y="4918"/>
                  </a:lnTo>
                  <a:lnTo>
                    <a:pt x="35383" y="4813"/>
                  </a:lnTo>
                  <a:lnTo>
                    <a:pt x="35424" y="4687"/>
                  </a:lnTo>
                  <a:lnTo>
                    <a:pt x="35341" y="4646"/>
                  </a:lnTo>
                  <a:lnTo>
                    <a:pt x="35278" y="4583"/>
                  </a:lnTo>
                  <a:lnTo>
                    <a:pt x="35257" y="4499"/>
                  </a:lnTo>
                  <a:lnTo>
                    <a:pt x="35173" y="4395"/>
                  </a:lnTo>
                  <a:lnTo>
                    <a:pt x="35152" y="4332"/>
                  </a:lnTo>
                  <a:lnTo>
                    <a:pt x="35215" y="4290"/>
                  </a:lnTo>
                  <a:lnTo>
                    <a:pt x="35152" y="4185"/>
                  </a:lnTo>
                  <a:lnTo>
                    <a:pt x="35131" y="4123"/>
                  </a:lnTo>
                  <a:lnTo>
                    <a:pt x="35027" y="4102"/>
                  </a:lnTo>
                  <a:lnTo>
                    <a:pt x="34964" y="4081"/>
                  </a:lnTo>
                  <a:lnTo>
                    <a:pt x="34859" y="4018"/>
                  </a:lnTo>
                  <a:lnTo>
                    <a:pt x="34797" y="4081"/>
                  </a:lnTo>
                  <a:lnTo>
                    <a:pt x="34713" y="4102"/>
                  </a:lnTo>
                  <a:lnTo>
                    <a:pt x="34629" y="4143"/>
                  </a:lnTo>
                  <a:lnTo>
                    <a:pt x="34629" y="4227"/>
                  </a:lnTo>
                  <a:lnTo>
                    <a:pt x="34587" y="4269"/>
                  </a:lnTo>
                  <a:lnTo>
                    <a:pt x="34504" y="4269"/>
                  </a:lnTo>
                  <a:lnTo>
                    <a:pt x="34483" y="4395"/>
                  </a:lnTo>
                  <a:lnTo>
                    <a:pt x="34294" y="4395"/>
                  </a:lnTo>
                  <a:lnTo>
                    <a:pt x="34232" y="4478"/>
                  </a:lnTo>
                  <a:lnTo>
                    <a:pt x="34232" y="4583"/>
                  </a:lnTo>
                  <a:lnTo>
                    <a:pt x="34190" y="4604"/>
                  </a:lnTo>
                  <a:lnTo>
                    <a:pt x="34169" y="4729"/>
                  </a:lnTo>
                  <a:lnTo>
                    <a:pt x="34169" y="4792"/>
                  </a:lnTo>
                  <a:lnTo>
                    <a:pt x="34106" y="4813"/>
                  </a:lnTo>
                  <a:lnTo>
                    <a:pt x="34022" y="4897"/>
                  </a:lnTo>
                  <a:lnTo>
                    <a:pt x="33876" y="4918"/>
                  </a:lnTo>
                  <a:lnTo>
                    <a:pt x="33709" y="4918"/>
                  </a:lnTo>
                  <a:lnTo>
                    <a:pt x="33667" y="4939"/>
                  </a:lnTo>
                  <a:lnTo>
                    <a:pt x="33604" y="5001"/>
                  </a:lnTo>
                  <a:lnTo>
                    <a:pt x="33583" y="4918"/>
                  </a:lnTo>
                  <a:lnTo>
                    <a:pt x="33541" y="4834"/>
                  </a:lnTo>
                  <a:lnTo>
                    <a:pt x="33458" y="4834"/>
                  </a:lnTo>
                  <a:lnTo>
                    <a:pt x="33374" y="4897"/>
                  </a:lnTo>
                  <a:lnTo>
                    <a:pt x="33269" y="4918"/>
                  </a:lnTo>
                  <a:lnTo>
                    <a:pt x="33248" y="4834"/>
                  </a:lnTo>
                  <a:lnTo>
                    <a:pt x="33165" y="4729"/>
                  </a:lnTo>
                  <a:lnTo>
                    <a:pt x="33123" y="4708"/>
                  </a:lnTo>
                  <a:lnTo>
                    <a:pt x="32976" y="4583"/>
                  </a:lnTo>
                  <a:lnTo>
                    <a:pt x="32976" y="4478"/>
                  </a:lnTo>
                  <a:lnTo>
                    <a:pt x="33018" y="4436"/>
                  </a:lnTo>
                  <a:lnTo>
                    <a:pt x="33039" y="4332"/>
                  </a:lnTo>
                  <a:lnTo>
                    <a:pt x="33018" y="4227"/>
                  </a:lnTo>
                  <a:lnTo>
                    <a:pt x="32976" y="4123"/>
                  </a:lnTo>
                  <a:lnTo>
                    <a:pt x="32872" y="4143"/>
                  </a:lnTo>
                  <a:lnTo>
                    <a:pt x="32872" y="4081"/>
                  </a:lnTo>
                  <a:lnTo>
                    <a:pt x="32872" y="3997"/>
                  </a:lnTo>
                  <a:lnTo>
                    <a:pt x="32934" y="3913"/>
                  </a:lnTo>
                  <a:lnTo>
                    <a:pt x="32934" y="3871"/>
                  </a:lnTo>
                  <a:lnTo>
                    <a:pt x="32872" y="3851"/>
                  </a:lnTo>
                  <a:lnTo>
                    <a:pt x="32851" y="3851"/>
                  </a:lnTo>
                  <a:lnTo>
                    <a:pt x="32767" y="3892"/>
                  </a:lnTo>
                  <a:lnTo>
                    <a:pt x="32725" y="3892"/>
                  </a:lnTo>
                  <a:lnTo>
                    <a:pt x="32642" y="3913"/>
                  </a:lnTo>
                  <a:lnTo>
                    <a:pt x="32558" y="3892"/>
                  </a:lnTo>
                  <a:lnTo>
                    <a:pt x="32516" y="3871"/>
                  </a:lnTo>
                  <a:lnTo>
                    <a:pt x="32453" y="3851"/>
                  </a:lnTo>
                  <a:lnTo>
                    <a:pt x="32432" y="3809"/>
                  </a:lnTo>
                  <a:lnTo>
                    <a:pt x="32307" y="3767"/>
                  </a:lnTo>
                  <a:lnTo>
                    <a:pt x="32307" y="3704"/>
                  </a:lnTo>
                  <a:lnTo>
                    <a:pt x="32244" y="3662"/>
                  </a:lnTo>
                  <a:lnTo>
                    <a:pt x="32202" y="3662"/>
                  </a:lnTo>
                  <a:lnTo>
                    <a:pt x="32139" y="3599"/>
                  </a:lnTo>
                  <a:lnTo>
                    <a:pt x="32139" y="3558"/>
                  </a:lnTo>
                  <a:lnTo>
                    <a:pt x="32077" y="3558"/>
                  </a:lnTo>
                  <a:lnTo>
                    <a:pt x="32014" y="3474"/>
                  </a:lnTo>
                  <a:lnTo>
                    <a:pt x="31993" y="3432"/>
                  </a:lnTo>
                  <a:lnTo>
                    <a:pt x="31930" y="3369"/>
                  </a:lnTo>
                  <a:lnTo>
                    <a:pt x="31888" y="3369"/>
                  </a:lnTo>
                  <a:lnTo>
                    <a:pt x="31846" y="3453"/>
                  </a:lnTo>
                  <a:lnTo>
                    <a:pt x="31805" y="3432"/>
                  </a:lnTo>
                  <a:lnTo>
                    <a:pt x="31763" y="3453"/>
                  </a:lnTo>
                  <a:lnTo>
                    <a:pt x="31721" y="3495"/>
                  </a:lnTo>
                  <a:lnTo>
                    <a:pt x="31658" y="3453"/>
                  </a:lnTo>
                  <a:lnTo>
                    <a:pt x="31616" y="3390"/>
                  </a:lnTo>
                  <a:lnTo>
                    <a:pt x="31574" y="3369"/>
                  </a:lnTo>
                  <a:lnTo>
                    <a:pt x="31449" y="3369"/>
                  </a:lnTo>
                  <a:lnTo>
                    <a:pt x="31386" y="3348"/>
                  </a:lnTo>
                  <a:lnTo>
                    <a:pt x="31449" y="3286"/>
                  </a:lnTo>
                  <a:lnTo>
                    <a:pt x="31449" y="3244"/>
                  </a:lnTo>
                  <a:lnTo>
                    <a:pt x="31365" y="3244"/>
                  </a:lnTo>
                  <a:lnTo>
                    <a:pt x="31302" y="3286"/>
                  </a:lnTo>
                  <a:lnTo>
                    <a:pt x="31177" y="3286"/>
                  </a:lnTo>
                  <a:lnTo>
                    <a:pt x="31135" y="3327"/>
                  </a:lnTo>
                  <a:lnTo>
                    <a:pt x="31072" y="3265"/>
                  </a:lnTo>
                  <a:lnTo>
                    <a:pt x="31030" y="3286"/>
                  </a:lnTo>
                  <a:lnTo>
                    <a:pt x="30947" y="3286"/>
                  </a:lnTo>
                  <a:lnTo>
                    <a:pt x="30884" y="3223"/>
                  </a:lnTo>
                  <a:lnTo>
                    <a:pt x="30800" y="3181"/>
                  </a:lnTo>
                  <a:lnTo>
                    <a:pt x="30675" y="3055"/>
                  </a:lnTo>
                  <a:lnTo>
                    <a:pt x="30633" y="2930"/>
                  </a:lnTo>
                  <a:lnTo>
                    <a:pt x="30633" y="2846"/>
                  </a:lnTo>
                  <a:lnTo>
                    <a:pt x="30612" y="2742"/>
                  </a:lnTo>
                  <a:lnTo>
                    <a:pt x="30549" y="2742"/>
                  </a:lnTo>
                  <a:lnTo>
                    <a:pt x="30465" y="2721"/>
                  </a:lnTo>
                  <a:lnTo>
                    <a:pt x="30465" y="2574"/>
                  </a:lnTo>
                  <a:lnTo>
                    <a:pt x="30424" y="2553"/>
                  </a:lnTo>
                  <a:lnTo>
                    <a:pt x="30403" y="2428"/>
                  </a:lnTo>
                  <a:lnTo>
                    <a:pt x="30361" y="2323"/>
                  </a:lnTo>
                  <a:lnTo>
                    <a:pt x="30152" y="2198"/>
                  </a:lnTo>
                  <a:lnTo>
                    <a:pt x="30047" y="2030"/>
                  </a:lnTo>
                  <a:lnTo>
                    <a:pt x="30026" y="1988"/>
                  </a:lnTo>
                  <a:lnTo>
                    <a:pt x="29984" y="1884"/>
                  </a:lnTo>
                  <a:lnTo>
                    <a:pt x="29921" y="1905"/>
                  </a:lnTo>
                  <a:lnTo>
                    <a:pt x="29901" y="1905"/>
                  </a:lnTo>
                  <a:lnTo>
                    <a:pt x="29901" y="1821"/>
                  </a:lnTo>
                  <a:lnTo>
                    <a:pt x="29921" y="1779"/>
                  </a:lnTo>
                  <a:lnTo>
                    <a:pt x="29838" y="1716"/>
                  </a:lnTo>
                  <a:lnTo>
                    <a:pt x="29796" y="1612"/>
                  </a:lnTo>
                  <a:lnTo>
                    <a:pt x="29733" y="1591"/>
                  </a:lnTo>
                  <a:lnTo>
                    <a:pt x="29712" y="1507"/>
                  </a:lnTo>
                  <a:lnTo>
                    <a:pt x="29670" y="1444"/>
                  </a:lnTo>
                  <a:lnTo>
                    <a:pt x="29608" y="1340"/>
                  </a:lnTo>
                  <a:lnTo>
                    <a:pt x="29482" y="1256"/>
                  </a:lnTo>
                  <a:lnTo>
                    <a:pt x="29461" y="1193"/>
                  </a:lnTo>
                  <a:lnTo>
                    <a:pt x="29503" y="1130"/>
                  </a:lnTo>
                  <a:lnTo>
                    <a:pt x="29482" y="1047"/>
                  </a:lnTo>
                  <a:lnTo>
                    <a:pt x="29315" y="1047"/>
                  </a:lnTo>
                  <a:lnTo>
                    <a:pt x="29294" y="984"/>
                  </a:lnTo>
                  <a:lnTo>
                    <a:pt x="29294" y="942"/>
                  </a:lnTo>
                  <a:lnTo>
                    <a:pt x="29273" y="879"/>
                  </a:lnTo>
                  <a:lnTo>
                    <a:pt x="29273" y="817"/>
                  </a:lnTo>
                  <a:lnTo>
                    <a:pt x="29231" y="733"/>
                  </a:lnTo>
                  <a:lnTo>
                    <a:pt x="29168" y="712"/>
                  </a:lnTo>
                  <a:lnTo>
                    <a:pt x="29168" y="649"/>
                  </a:lnTo>
                  <a:lnTo>
                    <a:pt x="29147" y="607"/>
                  </a:lnTo>
                  <a:lnTo>
                    <a:pt x="29085" y="628"/>
                  </a:lnTo>
                  <a:lnTo>
                    <a:pt x="28980" y="607"/>
                  </a:lnTo>
                  <a:lnTo>
                    <a:pt x="28959" y="545"/>
                  </a:lnTo>
                  <a:lnTo>
                    <a:pt x="28980" y="482"/>
                  </a:lnTo>
                  <a:lnTo>
                    <a:pt x="28959" y="440"/>
                  </a:lnTo>
                  <a:lnTo>
                    <a:pt x="28875" y="419"/>
                  </a:lnTo>
                  <a:lnTo>
                    <a:pt x="28833" y="461"/>
                  </a:lnTo>
                  <a:lnTo>
                    <a:pt x="28792" y="419"/>
                  </a:lnTo>
                  <a:lnTo>
                    <a:pt x="28750" y="419"/>
                  </a:lnTo>
                  <a:lnTo>
                    <a:pt x="28708" y="356"/>
                  </a:lnTo>
                  <a:lnTo>
                    <a:pt x="28750" y="293"/>
                  </a:lnTo>
                  <a:lnTo>
                    <a:pt x="28687" y="231"/>
                  </a:lnTo>
                  <a:lnTo>
                    <a:pt x="28624" y="210"/>
                  </a:lnTo>
                  <a:lnTo>
                    <a:pt x="28561" y="231"/>
                  </a:lnTo>
                  <a:lnTo>
                    <a:pt x="28520" y="147"/>
                  </a:lnTo>
                  <a:lnTo>
                    <a:pt x="28457" y="189"/>
                  </a:lnTo>
                  <a:lnTo>
                    <a:pt x="28373" y="189"/>
                  </a:lnTo>
                  <a:lnTo>
                    <a:pt x="28331" y="147"/>
                  </a:lnTo>
                  <a:lnTo>
                    <a:pt x="28268" y="189"/>
                  </a:lnTo>
                  <a:lnTo>
                    <a:pt x="28268" y="252"/>
                  </a:lnTo>
                  <a:lnTo>
                    <a:pt x="28248" y="293"/>
                  </a:lnTo>
                  <a:lnTo>
                    <a:pt x="28143" y="231"/>
                  </a:lnTo>
                  <a:lnTo>
                    <a:pt x="28101" y="189"/>
                  </a:lnTo>
                  <a:lnTo>
                    <a:pt x="28017" y="210"/>
                  </a:lnTo>
                  <a:lnTo>
                    <a:pt x="27892" y="210"/>
                  </a:lnTo>
                  <a:lnTo>
                    <a:pt x="27892" y="189"/>
                  </a:lnTo>
                  <a:lnTo>
                    <a:pt x="27808" y="105"/>
                  </a:lnTo>
                  <a:lnTo>
                    <a:pt x="27620" y="84"/>
                  </a:lnTo>
                  <a:lnTo>
                    <a:pt x="27536" y="21"/>
                  </a:lnTo>
                  <a:lnTo>
                    <a:pt x="27432" y="21"/>
                  </a:lnTo>
                  <a:lnTo>
                    <a:pt x="27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4442708" y="2990191"/>
              <a:ext cx="762" cy="967"/>
            </a:xfrm>
            <a:custGeom>
              <a:rect b="b" l="l" r="r" t="t"/>
              <a:pathLst>
                <a:path extrusionOk="0" h="85" w="64">
                  <a:moveTo>
                    <a:pt x="63" y="85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4434742" y="2997094"/>
              <a:ext cx="1250" cy="1205"/>
            </a:xfrm>
            <a:custGeom>
              <a:rect b="b" l="l" r="r" t="t"/>
              <a:pathLst>
                <a:path extrusionOk="0" h="106" w="105">
                  <a:moveTo>
                    <a:pt x="0" y="105"/>
                  </a:moveTo>
                  <a:lnTo>
                    <a:pt x="105" y="1"/>
                  </a:lnTo>
                  <a:lnTo>
                    <a:pt x="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4184339" y="2879787"/>
              <a:ext cx="2512" cy="728"/>
            </a:xfrm>
            <a:custGeom>
              <a:rect b="b" l="l" r="r" t="t"/>
              <a:pathLst>
                <a:path extrusionOk="0" h="64" w="211">
                  <a:moveTo>
                    <a:pt x="210" y="0"/>
                  </a:moveTo>
                  <a:lnTo>
                    <a:pt x="1" y="63"/>
                  </a:lnTo>
                  <a:lnTo>
                    <a:pt x="22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4038591" y="2720356"/>
              <a:ext cx="260870" cy="130886"/>
            </a:xfrm>
            <a:custGeom>
              <a:rect b="b" l="l" r="r" t="t"/>
              <a:pathLst>
                <a:path extrusionOk="0" h="11509" w="21908">
                  <a:moveTo>
                    <a:pt x="10860" y="0"/>
                  </a:moveTo>
                  <a:lnTo>
                    <a:pt x="10755" y="84"/>
                  </a:lnTo>
                  <a:lnTo>
                    <a:pt x="10713" y="189"/>
                  </a:lnTo>
                  <a:lnTo>
                    <a:pt x="10567" y="189"/>
                  </a:lnTo>
                  <a:lnTo>
                    <a:pt x="10483" y="252"/>
                  </a:lnTo>
                  <a:lnTo>
                    <a:pt x="10546" y="314"/>
                  </a:lnTo>
                  <a:lnTo>
                    <a:pt x="10546" y="398"/>
                  </a:lnTo>
                  <a:lnTo>
                    <a:pt x="10400" y="419"/>
                  </a:lnTo>
                  <a:lnTo>
                    <a:pt x="10337" y="419"/>
                  </a:lnTo>
                  <a:lnTo>
                    <a:pt x="10253" y="524"/>
                  </a:lnTo>
                  <a:lnTo>
                    <a:pt x="10128" y="524"/>
                  </a:lnTo>
                  <a:lnTo>
                    <a:pt x="10044" y="586"/>
                  </a:lnTo>
                  <a:lnTo>
                    <a:pt x="9981" y="586"/>
                  </a:lnTo>
                  <a:lnTo>
                    <a:pt x="9751" y="733"/>
                  </a:lnTo>
                  <a:lnTo>
                    <a:pt x="9625" y="796"/>
                  </a:lnTo>
                  <a:lnTo>
                    <a:pt x="9521" y="837"/>
                  </a:lnTo>
                  <a:lnTo>
                    <a:pt x="9437" y="837"/>
                  </a:lnTo>
                  <a:lnTo>
                    <a:pt x="9353" y="775"/>
                  </a:lnTo>
                  <a:lnTo>
                    <a:pt x="9312" y="837"/>
                  </a:lnTo>
                  <a:lnTo>
                    <a:pt x="9291" y="921"/>
                  </a:lnTo>
                  <a:lnTo>
                    <a:pt x="9144" y="921"/>
                  </a:lnTo>
                  <a:lnTo>
                    <a:pt x="9102" y="984"/>
                  </a:lnTo>
                  <a:lnTo>
                    <a:pt x="9102" y="1088"/>
                  </a:lnTo>
                  <a:lnTo>
                    <a:pt x="9040" y="1130"/>
                  </a:lnTo>
                  <a:lnTo>
                    <a:pt x="8977" y="1109"/>
                  </a:lnTo>
                  <a:lnTo>
                    <a:pt x="8893" y="1109"/>
                  </a:lnTo>
                  <a:lnTo>
                    <a:pt x="8789" y="1151"/>
                  </a:lnTo>
                  <a:lnTo>
                    <a:pt x="8663" y="1172"/>
                  </a:lnTo>
                  <a:lnTo>
                    <a:pt x="8496" y="1256"/>
                  </a:lnTo>
                  <a:lnTo>
                    <a:pt x="8475" y="1319"/>
                  </a:lnTo>
                  <a:lnTo>
                    <a:pt x="8307" y="1340"/>
                  </a:lnTo>
                  <a:lnTo>
                    <a:pt x="8182" y="1402"/>
                  </a:lnTo>
                  <a:lnTo>
                    <a:pt x="8035" y="1423"/>
                  </a:lnTo>
                  <a:lnTo>
                    <a:pt x="7847" y="1465"/>
                  </a:lnTo>
                  <a:lnTo>
                    <a:pt x="7826" y="1549"/>
                  </a:lnTo>
                  <a:lnTo>
                    <a:pt x="7763" y="1632"/>
                  </a:lnTo>
                  <a:lnTo>
                    <a:pt x="7721" y="1528"/>
                  </a:lnTo>
                  <a:lnTo>
                    <a:pt x="7617" y="1528"/>
                  </a:lnTo>
                  <a:lnTo>
                    <a:pt x="7512" y="1570"/>
                  </a:lnTo>
                  <a:lnTo>
                    <a:pt x="7512" y="1653"/>
                  </a:lnTo>
                  <a:lnTo>
                    <a:pt x="7449" y="1695"/>
                  </a:lnTo>
                  <a:lnTo>
                    <a:pt x="7345" y="1653"/>
                  </a:lnTo>
                  <a:lnTo>
                    <a:pt x="7219" y="1653"/>
                  </a:lnTo>
                  <a:lnTo>
                    <a:pt x="7198" y="1612"/>
                  </a:lnTo>
                  <a:lnTo>
                    <a:pt x="7115" y="1612"/>
                  </a:lnTo>
                  <a:lnTo>
                    <a:pt x="7031" y="1653"/>
                  </a:lnTo>
                  <a:lnTo>
                    <a:pt x="6926" y="1674"/>
                  </a:lnTo>
                  <a:lnTo>
                    <a:pt x="6884" y="1695"/>
                  </a:lnTo>
                  <a:lnTo>
                    <a:pt x="6926" y="1842"/>
                  </a:lnTo>
                  <a:lnTo>
                    <a:pt x="6884" y="1925"/>
                  </a:lnTo>
                  <a:lnTo>
                    <a:pt x="6989" y="1946"/>
                  </a:lnTo>
                  <a:lnTo>
                    <a:pt x="7136" y="1925"/>
                  </a:lnTo>
                  <a:lnTo>
                    <a:pt x="7198" y="2051"/>
                  </a:lnTo>
                  <a:lnTo>
                    <a:pt x="7031" y="2051"/>
                  </a:lnTo>
                  <a:lnTo>
                    <a:pt x="6989" y="2093"/>
                  </a:lnTo>
                  <a:lnTo>
                    <a:pt x="6989" y="2156"/>
                  </a:lnTo>
                  <a:lnTo>
                    <a:pt x="7136" y="2176"/>
                  </a:lnTo>
                  <a:lnTo>
                    <a:pt x="7240" y="2197"/>
                  </a:lnTo>
                  <a:lnTo>
                    <a:pt x="7324" y="2156"/>
                  </a:lnTo>
                  <a:lnTo>
                    <a:pt x="7408" y="2156"/>
                  </a:lnTo>
                  <a:lnTo>
                    <a:pt x="7512" y="2260"/>
                  </a:lnTo>
                  <a:lnTo>
                    <a:pt x="7617" y="2281"/>
                  </a:lnTo>
                  <a:lnTo>
                    <a:pt x="7617" y="2386"/>
                  </a:lnTo>
                  <a:lnTo>
                    <a:pt x="7554" y="2449"/>
                  </a:lnTo>
                  <a:lnTo>
                    <a:pt x="7449" y="2407"/>
                  </a:lnTo>
                  <a:lnTo>
                    <a:pt x="7219" y="2449"/>
                  </a:lnTo>
                  <a:lnTo>
                    <a:pt x="7094" y="2553"/>
                  </a:lnTo>
                  <a:lnTo>
                    <a:pt x="6947" y="2741"/>
                  </a:lnTo>
                  <a:lnTo>
                    <a:pt x="6947" y="2867"/>
                  </a:lnTo>
                  <a:lnTo>
                    <a:pt x="7031" y="2888"/>
                  </a:lnTo>
                  <a:lnTo>
                    <a:pt x="7052" y="3013"/>
                  </a:lnTo>
                  <a:lnTo>
                    <a:pt x="6989" y="3118"/>
                  </a:lnTo>
                  <a:lnTo>
                    <a:pt x="6947" y="3244"/>
                  </a:lnTo>
                  <a:lnTo>
                    <a:pt x="6843" y="3244"/>
                  </a:lnTo>
                  <a:lnTo>
                    <a:pt x="6843" y="3306"/>
                  </a:lnTo>
                  <a:lnTo>
                    <a:pt x="6884" y="3390"/>
                  </a:lnTo>
                  <a:lnTo>
                    <a:pt x="6884" y="3453"/>
                  </a:lnTo>
                  <a:lnTo>
                    <a:pt x="7031" y="3453"/>
                  </a:lnTo>
                  <a:lnTo>
                    <a:pt x="7115" y="3537"/>
                  </a:lnTo>
                  <a:lnTo>
                    <a:pt x="7240" y="3557"/>
                  </a:lnTo>
                  <a:lnTo>
                    <a:pt x="7240" y="3620"/>
                  </a:lnTo>
                  <a:lnTo>
                    <a:pt x="7366" y="3704"/>
                  </a:lnTo>
                  <a:lnTo>
                    <a:pt x="7533" y="3725"/>
                  </a:lnTo>
                  <a:lnTo>
                    <a:pt x="7575" y="3746"/>
                  </a:lnTo>
                  <a:lnTo>
                    <a:pt x="7617" y="4227"/>
                  </a:lnTo>
                  <a:lnTo>
                    <a:pt x="7554" y="4290"/>
                  </a:lnTo>
                  <a:lnTo>
                    <a:pt x="7366" y="4373"/>
                  </a:lnTo>
                  <a:lnTo>
                    <a:pt x="7219" y="4353"/>
                  </a:lnTo>
                  <a:lnTo>
                    <a:pt x="7031" y="4248"/>
                  </a:lnTo>
                  <a:lnTo>
                    <a:pt x="6947" y="4290"/>
                  </a:lnTo>
                  <a:lnTo>
                    <a:pt x="6947" y="4394"/>
                  </a:lnTo>
                  <a:lnTo>
                    <a:pt x="6905" y="4541"/>
                  </a:lnTo>
                  <a:lnTo>
                    <a:pt x="6780" y="4562"/>
                  </a:lnTo>
                  <a:lnTo>
                    <a:pt x="6571" y="4457"/>
                  </a:lnTo>
                  <a:lnTo>
                    <a:pt x="6403" y="4457"/>
                  </a:lnTo>
                  <a:lnTo>
                    <a:pt x="6320" y="4394"/>
                  </a:lnTo>
                  <a:lnTo>
                    <a:pt x="6278" y="4436"/>
                  </a:lnTo>
                  <a:lnTo>
                    <a:pt x="6173" y="4394"/>
                  </a:lnTo>
                  <a:lnTo>
                    <a:pt x="6048" y="4269"/>
                  </a:lnTo>
                  <a:lnTo>
                    <a:pt x="6152" y="4227"/>
                  </a:lnTo>
                  <a:lnTo>
                    <a:pt x="6173" y="4143"/>
                  </a:lnTo>
                  <a:lnTo>
                    <a:pt x="6089" y="4122"/>
                  </a:lnTo>
                  <a:lnTo>
                    <a:pt x="5964" y="4039"/>
                  </a:lnTo>
                  <a:lnTo>
                    <a:pt x="5880" y="4122"/>
                  </a:lnTo>
                  <a:lnTo>
                    <a:pt x="5755" y="4081"/>
                  </a:lnTo>
                  <a:lnTo>
                    <a:pt x="5671" y="4122"/>
                  </a:lnTo>
                  <a:lnTo>
                    <a:pt x="5692" y="4269"/>
                  </a:lnTo>
                  <a:lnTo>
                    <a:pt x="5545" y="4290"/>
                  </a:lnTo>
                  <a:lnTo>
                    <a:pt x="5483" y="4227"/>
                  </a:lnTo>
                  <a:lnTo>
                    <a:pt x="5336" y="4060"/>
                  </a:lnTo>
                  <a:lnTo>
                    <a:pt x="5211" y="4081"/>
                  </a:lnTo>
                  <a:lnTo>
                    <a:pt x="5148" y="4185"/>
                  </a:lnTo>
                  <a:lnTo>
                    <a:pt x="5064" y="4081"/>
                  </a:lnTo>
                  <a:lnTo>
                    <a:pt x="5001" y="4122"/>
                  </a:lnTo>
                  <a:lnTo>
                    <a:pt x="5001" y="4248"/>
                  </a:lnTo>
                  <a:lnTo>
                    <a:pt x="4855" y="4248"/>
                  </a:lnTo>
                  <a:lnTo>
                    <a:pt x="4834" y="4457"/>
                  </a:lnTo>
                  <a:lnTo>
                    <a:pt x="4708" y="4562"/>
                  </a:lnTo>
                  <a:lnTo>
                    <a:pt x="4625" y="4541"/>
                  </a:lnTo>
                  <a:lnTo>
                    <a:pt x="4541" y="4436"/>
                  </a:lnTo>
                  <a:lnTo>
                    <a:pt x="4332" y="4394"/>
                  </a:lnTo>
                  <a:lnTo>
                    <a:pt x="4269" y="4269"/>
                  </a:lnTo>
                  <a:lnTo>
                    <a:pt x="4123" y="4353"/>
                  </a:lnTo>
                  <a:lnTo>
                    <a:pt x="4164" y="4478"/>
                  </a:lnTo>
                  <a:lnTo>
                    <a:pt x="4081" y="4604"/>
                  </a:lnTo>
                  <a:lnTo>
                    <a:pt x="3997" y="4583"/>
                  </a:lnTo>
                  <a:lnTo>
                    <a:pt x="3997" y="4457"/>
                  </a:lnTo>
                  <a:lnTo>
                    <a:pt x="3955" y="4373"/>
                  </a:lnTo>
                  <a:lnTo>
                    <a:pt x="3871" y="4373"/>
                  </a:lnTo>
                  <a:lnTo>
                    <a:pt x="3704" y="4248"/>
                  </a:lnTo>
                  <a:lnTo>
                    <a:pt x="3599" y="4122"/>
                  </a:lnTo>
                  <a:lnTo>
                    <a:pt x="3474" y="4122"/>
                  </a:lnTo>
                  <a:lnTo>
                    <a:pt x="3369" y="3976"/>
                  </a:lnTo>
                  <a:lnTo>
                    <a:pt x="3286" y="3955"/>
                  </a:lnTo>
                  <a:lnTo>
                    <a:pt x="3244" y="3871"/>
                  </a:lnTo>
                  <a:lnTo>
                    <a:pt x="3160" y="3871"/>
                  </a:lnTo>
                  <a:lnTo>
                    <a:pt x="2951" y="3955"/>
                  </a:lnTo>
                  <a:lnTo>
                    <a:pt x="2825" y="3850"/>
                  </a:lnTo>
                  <a:lnTo>
                    <a:pt x="2742" y="3704"/>
                  </a:lnTo>
                  <a:lnTo>
                    <a:pt x="2637" y="3704"/>
                  </a:lnTo>
                  <a:lnTo>
                    <a:pt x="2532" y="3809"/>
                  </a:lnTo>
                  <a:lnTo>
                    <a:pt x="2407" y="3809"/>
                  </a:lnTo>
                  <a:lnTo>
                    <a:pt x="2407" y="3871"/>
                  </a:lnTo>
                  <a:lnTo>
                    <a:pt x="2323" y="3955"/>
                  </a:lnTo>
                  <a:lnTo>
                    <a:pt x="2323" y="3850"/>
                  </a:lnTo>
                  <a:lnTo>
                    <a:pt x="2239" y="3913"/>
                  </a:lnTo>
                  <a:lnTo>
                    <a:pt x="2218" y="3976"/>
                  </a:lnTo>
                  <a:lnTo>
                    <a:pt x="2114" y="4060"/>
                  </a:lnTo>
                  <a:lnTo>
                    <a:pt x="2030" y="3976"/>
                  </a:lnTo>
                  <a:lnTo>
                    <a:pt x="2114" y="3913"/>
                  </a:lnTo>
                  <a:lnTo>
                    <a:pt x="2135" y="3829"/>
                  </a:lnTo>
                  <a:lnTo>
                    <a:pt x="2009" y="3767"/>
                  </a:lnTo>
                  <a:lnTo>
                    <a:pt x="1821" y="3662"/>
                  </a:lnTo>
                  <a:lnTo>
                    <a:pt x="1800" y="3746"/>
                  </a:lnTo>
                  <a:lnTo>
                    <a:pt x="1821" y="3850"/>
                  </a:lnTo>
                  <a:lnTo>
                    <a:pt x="1821" y="3955"/>
                  </a:lnTo>
                  <a:lnTo>
                    <a:pt x="1695" y="3913"/>
                  </a:lnTo>
                  <a:lnTo>
                    <a:pt x="1612" y="3976"/>
                  </a:lnTo>
                  <a:lnTo>
                    <a:pt x="1570" y="4143"/>
                  </a:lnTo>
                  <a:lnTo>
                    <a:pt x="1486" y="4143"/>
                  </a:lnTo>
                  <a:lnTo>
                    <a:pt x="1298" y="4248"/>
                  </a:lnTo>
                  <a:lnTo>
                    <a:pt x="1277" y="4373"/>
                  </a:lnTo>
                  <a:lnTo>
                    <a:pt x="1361" y="4478"/>
                  </a:lnTo>
                  <a:lnTo>
                    <a:pt x="1361" y="4604"/>
                  </a:lnTo>
                  <a:lnTo>
                    <a:pt x="1172" y="4604"/>
                  </a:lnTo>
                  <a:lnTo>
                    <a:pt x="984" y="4645"/>
                  </a:lnTo>
                  <a:lnTo>
                    <a:pt x="1130" y="5106"/>
                  </a:lnTo>
                  <a:lnTo>
                    <a:pt x="1047" y="5169"/>
                  </a:lnTo>
                  <a:lnTo>
                    <a:pt x="1068" y="5336"/>
                  </a:lnTo>
                  <a:lnTo>
                    <a:pt x="879" y="5336"/>
                  </a:lnTo>
                  <a:lnTo>
                    <a:pt x="733" y="5231"/>
                  </a:lnTo>
                  <a:lnTo>
                    <a:pt x="670" y="5127"/>
                  </a:lnTo>
                  <a:lnTo>
                    <a:pt x="356" y="4876"/>
                  </a:lnTo>
                  <a:lnTo>
                    <a:pt x="294" y="4980"/>
                  </a:lnTo>
                  <a:lnTo>
                    <a:pt x="294" y="5106"/>
                  </a:lnTo>
                  <a:lnTo>
                    <a:pt x="126" y="5315"/>
                  </a:lnTo>
                  <a:lnTo>
                    <a:pt x="22" y="5378"/>
                  </a:lnTo>
                  <a:lnTo>
                    <a:pt x="42" y="5629"/>
                  </a:lnTo>
                  <a:lnTo>
                    <a:pt x="126" y="5734"/>
                  </a:lnTo>
                  <a:lnTo>
                    <a:pt x="105" y="6068"/>
                  </a:lnTo>
                  <a:lnTo>
                    <a:pt x="1" y="6278"/>
                  </a:lnTo>
                  <a:lnTo>
                    <a:pt x="231" y="6382"/>
                  </a:lnTo>
                  <a:lnTo>
                    <a:pt x="335" y="6550"/>
                  </a:lnTo>
                  <a:lnTo>
                    <a:pt x="314" y="6633"/>
                  </a:lnTo>
                  <a:lnTo>
                    <a:pt x="503" y="6780"/>
                  </a:lnTo>
                  <a:lnTo>
                    <a:pt x="545" y="6696"/>
                  </a:lnTo>
                  <a:lnTo>
                    <a:pt x="921" y="6801"/>
                  </a:lnTo>
                  <a:lnTo>
                    <a:pt x="1172" y="7052"/>
                  </a:lnTo>
                  <a:lnTo>
                    <a:pt x="1402" y="7428"/>
                  </a:lnTo>
                  <a:lnTo>
                    <a:pt x="1172" y="7428"/>
                  </a:lnTo>
                  <a:lnTo>
                    <a:pt x="1172" y="7533"/>
                  </a:lnTo>
                  <a:lnTo>
                    <a:pt x="1382" y="7679"/>
                  </a:lnTo>
                  <a:lnTo>
                    <a:pt x="1549" y="7617"/>
                  </a:lnTo>
                  <a:lnTo>
                    <a:pt x="1674" y="7721"/>
                  </a:lnTo>
                  <a:lnTo>
                    <a:pt x="1716" y="7721"/>
                  </a:lnTo>
                  <a:lnTo>
                    <a:pt x="1758" y="7784"/>
                  </a:lnTo>
                  <a:lnTo>
                    <a:pt x="1821" y="7784"/>
                  </a:lnTo>
                  <a:lnTo>
                    <a:pt x="1863" y="7721"/>
                  </a:lnTo>
                  <a:lnTo>
                    <a:pt x="1905" y="7721"/>
                  </a:lnTo>
                  <a:lnTo>
                    <a:pt x="1967" y="7784"/>
                  </a:lnTo>
                  <a:lnTo>
                    <a:pt x="2009" y="7721"/>
                  </a:lnTo>
                  <a:lnTo>
                    <a:pt x="2009" y="7638"/>
                  </a:lnTo>
                  <a:lnTo>
                    <a:pt x="2072" y="7679"/>
                  </a:lnTo>
                  <a:lnTo>
                    <a:pt x="2177" y="7596"/>
                  </a:lnTo>
                  <a:lnTo>
                    <a:pt x="2218" y="7512"/>
                  </a:lnTo>
                  <a:lnTo>
                    <a:pt x="2281" y="7512"/>
                  </a:lnTo>
                  <a:lnTo>
                    <a:pt x="2344" y="7428"/>
                  </a:lnTo>
                  <a:lnTo>
                    <a:pt x="2407" y="7428"/>
                  </a:lnTo>
                  <a:lnTo>
                    <a:pt x="2428" y="7470"/>
                  </a:lnTo>
                  <a:lnTo>
                    <a:pt x="2491" y="7428"/>
                  </a:lnTo>
                  <a:lnTo>
                    <a:pt x="2511" y="7366"/>
                  </a:lnTo>
                  <a:lnTo>
                    <a:pt x="2595" y="7282"/>
                  </a:lnTo>
                  <a:lnTo>
                    <a:pt x="2721" y="7282"/>
                  </a:lnTo>
                  <a:lnTo>
                    <a:pt x="2763" y="7303"/>
                  </a:lnTo>
                  <a:lnTo>
                    <a:pt x="2846" y="7303"/>
                  </a:lnTo>
                  <a:lnTo>
                    <a:pt x="2909" y="7282"/>
                  </a:lnTo>
                  <a:lnTo>
                    <a:pt x="2930" y="7303"/>
                  </a:lnTo>
                  <a:lnTo>
                    <a:pt x="2930" y="7386"/>
                  </a:lnTo>
                  <a:lnTo>
                    <a:pt x="2972" y="7470"/>
                  </a:lnTo>
                  <a:lnTo>
                    <a:pt x="3014" y="7407"/>
                  </a:lnTo>
                  <a:lnTo>
                    <a:pt x="3076" y="7407"/>
                  </a:lnTo>
                  <a:lnTo>
                    <a:pt x="3076" y="7470"/>
                  </a:lnTo>
                  <a:lnTo>
                    <a:pt x="3160" y="7491"/>
                  </a:lnTo>
                  <a:lnTo>
                    <a:pt x="3223" y="7470"/>
                  </a:lnTo>
                  <a:lnTo>
                    <a:pt x="3244" y="7407"/>
                  </a:lnTo>
                  <a:lnTo>
                    <a:pt x="3286" y="7386"/>
                  </a:lnTo>
                  <a:lnTo>
                    <a:pt x="3286" y="7324"/>
                  </a:lnTo>
                  <a:lnTo>
                    <a:pt x="3369" y="7303"/>
                  </a:lnTo>
                  <a:lnTo>
                    <a:pt x="3453" y="7324"/>
                  </a:lnTo>
                  <a:lnTo>
                    <a:pt x="3662" y="7324"/>
                  </a:lnTo>
                  <a:lnTo>
                    <a:pt x="3662" y="7386"/>
                  </a:lnTo>
                  <a:lnTo>
                    <a:pt x="3704" y="7470"/>
                  </a:lnTo>
                  <a:lnTo>
                    <a:pt x="3788" y="7491"/>
                  </a:lnTo>
                  <a:lnTo>
                    <a:pt x="3788" y="7512"/>
                  </a:lnTo>
                  <a:lnTo>
                    <a:pt x="3746" y="7596"/>
                  </a:lnTo>
                  <a:lnTo>
                    <a:pt x="3767" y="7638"/>
                  </a:lnTo>
                  <a:lnTo>
                    <a:pt x="3871" y="7742"/>
                  </a:lnTo>
                  <a:lnTo>
                    <a:pt x="3851" y="7826"/>
                  </a:lnTo>
                  <a:lnTo>
                    <a:pt x="3788" y="7951"/>
                  </a:lnTo>
                  <a:lnTo>
                    <a:pt x="3809" y="8014"/>
                  </a:lnTo>
                  <a:lnTo>
                    <a:pt x="3851" y="8056"/>
                  </a:lnTo>
                  <a:lnTo>
                    <a:pt x="3871" y="8098"/>
                  </a:lnTo>
                  <a:lnTo>
                    <a:pt x="3851" y="8140"/>
                  </a:lnTo>
                  <a:lnTo>
                    <a:pt x="3767" y="8161"/>
                  </a:lnTo>
                  <a:lnTo>
                    <a:pt x="3746" y="8307"/>
                  </a:lnTo>
                  <a:lnTo>
                    <a:pt x="3809" y="8454"/>
                  </a:lnTo>
                  <a:lnTo>
                    <a:pt x="3913" y="8475"/>
                  </a:lnTo>
                  <a:lnTo>
                    <a:pt x="3997" y="8516"/>
                  </a:lnTo>
                  <a:lnTo>
                    <a:pt x="3997" y="8558"/>
                  </a:lnTo>
                  <a:lnTo>
                    <a:pt x="3871" y="8621"/>
                  </a:lnTo>
                  <a:lnTo>
                    <a:pt x="3788" y="8621"/>
                  </a:lnTo>
                  <a:lnTo>
                    <a:pt x="3683" y="8516"/>
                  </a:lnTo>
                  <a:lnTo>
                    <a:pt x="3599" y="8516"/>
                  </a:lnTo>
                  <a:lnTo>
                    <a:pt x="3558" y="8558"/>
                  </a:lnTo>
                  <a:lnTo>
                    <a:pt x="3495" y="8516"/>
                  </a:lnTo>
                  <a:lnTo>
                    <a:pt x="3432" y="8516"/>
                  </a:lnTo>
                  <a:lnTo>
                    <a:pt x="3286" y="8558"/>
                  </a:lnTo>
                  <a:lnTo>
                    <a:pt x="3223" y="8516"/>
                  </a:lnTo>
                  <a:lnTo>
                    <a:pt x="3118" y="8537"/>
                  </a:lnTo>
                  <a:lnTo>
                    <a:pt x="2972" y="8579"/>
                  </a:lnTo>
                  <a:lnTo>
                    <a:pt x="2930" y="8663"/>
                  </a:lnTo>
                  <a:lnTo>
                    <a:pt x="2930" y="8726"/>
                  </a:lnTo>
                  <a:lnTo>
                    <a:pt x="2930" y="8788"/>
                  </a:lnTo>
                  <a:lnTo>
                    <a:pt x="2867" y="8830"/>
                  </a:lnTo>
                  <a:lnTo>
                    <a:pt x="2867" y="8893"/>
                  </a:lnTo>
                  <a:lnTo>
                    <a:pt x="3014" y="9039"/>
                  </a:lnTo>
                  <a:lnTo>
                    <a:pt x="3014" y="9102"/>
                  </a:lnTo>
                  <a:lnTo>
                    <a:pt x="3035" y="9144"/>
                  </a:lnTo>
                  <a:lnTo>
                    <a:pt x="3139" y="9102"/>
                  </a:lnTo>
                  <a:lnTo>
                    <a:pt x="3160" y="9186"/>
                  </a:lnTo>
                  <a:lnTo>
                    <a:pt x="3139" y="9207"/>
                  </a:lnTo>
                  <a:lnTo>
                    <a:pt x="3055" y="9165"/>
                  </a:lnTo>
                  <a:lnTo>
                    <a:pt x="3014" y="9186"/>
                  </a:lnTo>
                  <a:lnTo>
                    <a:pt x="2930" y="9249"/>
                  </a:lnTo>
                  <a:lnTo>
                    <a:pt x="2867" y="9207"/>
                  </a:lnTo>
                  <a:lnTo>
                    <a:pt x="2825" y="9207"/>
                  </a:lnTo>
                  <a:lnTo>
                    <a:pt x="2763" y="9186"/>
                  </a:lnTo>
                  <a:lnTo>
                    <a:pt x="2616" y="9207"/>
                  </a:lnTo>
                  <a:lnTo>
                    <a:pt x="2532" y="9186"/>
                  </a:lnTo>
                  <a:lnTo>
                    <a:pt x="2491" y="9249"/>
                  </a:lnTo>
                  <a:lnTo>
                    <a:pt x="2491" y="9291"/>
                  </a:lnTo>
                  <a:lnTo>
                    <a:pt x="2553" y="9395"/>
                  </a:lnTo>
                  <a:lnTo>
                    <a:pt x="2637" y="9395"/>
                  </a:lnTo>
                  <a:lnTo>
                    <a:pt x="2742" y="9416"/>
                  </a:lnTo>
                  <a:lnTo>
                    <a:pt x="2804" y="9521"/>
                  </a:lnTo>
                  <a:lnTo>
                    <a:pt x="2846" y="9563"/>
                  </a:lnTo>
                  <a:lnTo>
                    <a:pt x="2909" y="9688"/>
                  </a:lnTo>
                  <a:lnTo>
                    <a:pt x="2951" y="9709"/>
                  </a:lnTo>
                  <a:lnTo>
                    <a:pt x="2972" y="9772"/>
                  </a:lnTo>
                  <a:lnTo>
                    <a:pt x="3139" y="9939"/>
                  </a:lnTo>
                  <a:lnTo>
                    <a:pt x="3139" y="10086"/>
                  </a:lnTo>
                  <a:lnTo>
                    <a:pt x="3139" y="10211"/>
                  </a:lnTo>
                  <a:lnTo>
                    <a:pt x="3181" y="10211"/>
                  </a:lnTo>
                  <a:lnTo>
                    <a:pt x="3286" y="10190"/>
                  </a:lnTo>
                  <a:lnTo>
                    <a:pt x="3327" y="10190"/>
                  </a:lnTo>
                  <a:lnTo>
                    <a:pt x="3369" y="10211"/>
                  </a:lnTo>
                  <a:lnTo>
                    <a:pt x="3432" y="10295"/>
                  </a:lnTo>
                  <a:lnTo>
                    <a:pt x="3474" y="10337"/>
                  </a:lnTo>
                  <a:lnTo>
                    <a:pt x="3537" y="10441"/>
                  </a:lnTo>
                  <a:lnTo>
                    <a:pt x="3579" y="10441"/>
                  </a:lnTo>
                  <a:lnTo>
                    <a:pt x="3662" y="10420"/>
                  </a:lnTo>
                  <a:lnTo>
                    <a:pt x="3767" y="10441"/>
                  </a:lnTo>
                  <a:lnTo>
                    <a:pt x="3871" y="10462"/>
                  </a:lnTo>
                  <a:lnTo>
                    <a:pt x="3976" y="10462"/>
                  </a:lnTo>
                  <a:lnTo>
                    <a:pt x="4018" y="10504"/>
                  </a:lnTo>
                  <a:lnTo>
                    <a:pt x="3997" y="10546"/>
                  </a:lnTo>
                  <a:lnTo>
                    <a:pt x="3997" y="10609"/>
                  </a:lnTo>
                  <a:lnTo>
                    <a:pt x="3997" y="10755"/>
                  </a:lnTo>
                  <a:lnTo>
                    <a:pt x="3913" y="10923"/>
                  </a:lnTo>
                  <a:lnTo>
                    <a:pt x="3955" y="11048"/>
                  </a:lnTo>
                  <a:lnTo>
                    <a:pt x="3976" y="11195"/>
                  </a:lnTo>
                  <a:lnTo>
                    <a:pt x="4311" y="10881"/>
                  </a:lnTo>
                  <a:lnTo>
                    <a:pt x="4604" y="10776"/>
                  </a:lnTo>
                  <a:lnTo>
                    <a:pt x="4959" y="10839"/>
                  </a:lnTo>
                  <a:lnTo>
                    <a:pt x="5378" y="11069"/>
                  </a:lnTo>
                  <a:lnTo>
                    <a:pt x="5755" y="11508"/>
                  </a:lnTo>
                  <a:lnTo>
                    <a:pt x="5985" y="11467"/>
                  </a:lnTo>
                  <a:lnTo>
                    <a:pt x="6068" y="11446"/>
                  </a:lnTo>
                  <a:lnTo>
                    <a:pt x="5629" y="8726"/>
                  </a:lnTo>
                  <a:lnTo>
                    <a:pt x="7136" y="8433"/>
                  </a:lnTo>
                  <a:lnTo>
                    <a:pt x="8056" y="9060"/>
                  </a:lnTo>
                  <a:lnTo>
                    <a:pt x="8391" y="9186"/>
                  </a:lnTo>
                  <a:lnTo>
                    <a:pt x="8893" y="9479"/>
                  </a:lnTo>
                  <a:lnTo>
                    <a:pt x="9751" y="9395"/>
                  </a:lnTo>
                  <a:lnTo>
                    <a:pt x="10693" y="9395"/>
                  </a:lnTo>
                  <a:lnTo>
                    <a:pt x="10985" y="9604"/>
                  </a:lnTo>
                  <a:lnTo>
                    <a:pt x="11132" y="9981"/>
                  </a:lnTo>
                  <a:lnTo>
                    <a:pt x="11320" y="9897"/>
                  </a:lnTo>
                  <a:lnTo>
                    <a:pt x="11341" y="10713"/>
                  </a:lnTo>
                  <a:lnTo>
                    <a:pt x="11760" y="10755"/>
                  </a:lnTo>
                  <a:lnTo>
                    <a:pt x="11990" y="11446"/>
                  </a:lnTo>
                  <a:lnTo>
                    <a:pt x="12115" y="11446"/>
                  </a:lnTo>
                  <a:lnTo>
                    <a:pt x="12366" y="11299"/>
                  </a:lnTo>
                  <a:lnTo>
                    <a:pt x="12555" y="11278"/>
                  </a:lnTo>
                  <a:lnTo>
                    <a:pt x="12743" y="11299"/>
                  </a:lnTo>
                  <a:lnTo>
                    <a:pt x="12994" y="11446"/>
                  </a:lnTo>
                  <a:lnTo>
                    <a:pt x="13078" y="11467"/>
                  </a:lnTo>
                  <a:lnTo>
                    <a:pt x="13287" y="11257"/>
                  </a:lnTo>
                  <a:lnTo>
                    <a:pt x="13413" y="11048"/>
                  </a:lnTo>
                  <a:lnTo>
                    <a:pt x="13475" y="10964"/>
                  </a:lnTo>
                  <a:lnTo>
                    <a:pt x="13538" y="10818"/>
                  </a:lnTo>
                  <a:lnTo>
                    <a:pt x="13789" y="10525"/>
                  </a:lnTo>
                  <a:lnTo>
                    <a:pt x="13894" y="10504"/>
                  </a:lnTo>
                  <a:lnTo>
                    <a:pt x="13998" y="10337"/>
                  </a:lnTo>
                  <a:lnTo>
                    <a:pt x="14040" y="10337"/>
                  </a:lnTo>
                  <a:lnTo>
                    <a:pt x="14040" y="10295"/>
                  </a:lnTo>
                  <a:lnTo>
                    <a:pt x="14166" y="10211"/>
                  </a:lnTo>
                  <a:lnTo>
                    <a:pt x="14145" y="10148"/>
                  </a:lnTo>
                  <a:lnTo>
                    <a:pt x="14250" y="10023"/>
                  </a:lnTo>
                  <a:lnTo>
                    <a:pt x="14438" y="10044"/>
                  </a:lnTo>
                  <a:lnTo>
                    <a:pt x="14543" y="10107"/>
                  </a:lnTo>
                  <a:lnTo>
                    <a:pt x="14961" y="10148"/>
                  </a:lnTo>
                  <a:lnTo>
                    <a:pt x="15317" y="10148"/>
                  </a:lnTo>
                  <a:lnTo>
                    <a:pt x="15505" y="10107"/>
                  </a:lnTo>
                  <a:lnTo>
                    <a:pt x="15484" y="9981"/>
                  </a:lnTo>
                  <a:lnTo>
                    <a:pt x="15463" y="9835"/>
                  </a:lnTo>
                  <a:lnTo>
                    <a:pt x="15463" y="9709"/>
                  </a:lnTo>
                  <a:lnTo>
                    <a:pt x="15505" y="9667"/>
                  </a:lnTo>
                  <a:lnTo>
                    <a:pt x="15610" y="9688"/>
                  </a:lnTo>
                  <a:lnTo>
                    <a:pt x="15777" y="9709"/>
                  </a:lnTo>
                  <a:lnTo>
                    <a:pt x="15819" y="9667"/>
                  </a:lnTo>
                  <a:lnTo>
                    <a:pt x="16007" y="9667"/>
                  </a:lnTo>
                  <a:lnTo>
                    <a:pt x="16133" y="9730"/>
                  </a:lnTo>
                  <a:lnTo>
                    <a:pt x="16342" y="9793"/>
                  </a:lnTo>
                  <a:lnTo>
                    <a:pt x="16677" y="9835"/>
                  </a:lnTo>
                  <a:lnTo>
                    <a:pt x="16781" y="9793"/>
                  </a:lnTo>
                  <a:lnTo>
                    <a:pt x="16886" y="9709"/>
                  </a:lnTo>
                  <a:lnTo>
                    <a:pt x="17032" y="9730"/>
                  </a:lnTo>
                  <a:lnTo>
                    <a:pt x="17158" y="9730"/>
                  </a:lnTo>
                  <a:lnTo>
                    <a:pt x="17451" y="9667"/>
                  </a:lnTo>
                  <a:lnTo>
                    <a:pt x="17723" y="9730"/>
                  </a:lnTo>
                  <a:lnTo>
                    <a:pt x="17911" y="9688"/>
                  </a:lnTo>
                  <a:lnTo>
                    <a:pt x="18246" y="9688"/>
                  </a:lnTo>
                  <a:lnTo>
                    <a:pt x="18497" y="9793"/>
                  </a:lnTo>
                  <a:lnTo>
                    <a:pt x="18602" y="9772"/>
                  </a:lnTo>
                  <a:lnTo>
                    <a:pt x="18853" y="10044"/>
                  </a:lnTo>
                  <a:lnTo>
                    <a:pt x="19083" y="10107"/>
                  </a:lnTo>
                  <a:lnTo>
                    <a:pt x="19229" y="10044"/>
                  </a:lnTo>
                  <a:lnTo>
                    <a:pt x="19188" y="9897"/>
                  </a:lnTo>
                  <a:lnTo>
                    <a:pt x="19313" y="9814"/>
                  </a:lnTo>
                  <a:lnTo>
                    <a:pt x="19313" y="9772"/>
                  </a:lnTo>
                  <a:lnTo>
                    <a:pt x="19376" y="9730"/>
                  </a:lnTo>
                  <a:lnTo>
                    <a:pt x="19271" y="9625"/>
                  </a:lnTo>
                  <a:lnTo>
                    <a:pt x="19313" y="9521"/>
                  </a:lnTo>
                  <a:lnTo>
                    <a:pt x="19397" y="9458"/>
                  </a:lnTo>
                  <a:lnTo>
                    <a:pt x="19355" y="9207"/>
                  </a:lnTo>
                  <a:lnTo>
                    <a:pt x="19229" y="9144"/>
                  </a:lnTo>
                  <a:lnTo>
                    <a:pt x="19188" y="9039"/>
                  </a:lnTo>
                  <a:lnTo>
                    <a:pt x="19083" y="8851"/>
                  </a:lnTo>
                  <a:lnTo>
                    <a:pt x="19062" y="8747"/>
                  </a:lnTo>
                  <a:lnTo>
                    <a:pt x="19020" y="8663"/>
                  </a:lnTo>
                  <a:lnTo>
                    <a:pt x="19020" y="8579"/>
                  </a:lnTo>
                  <a:lnTo>
                    <a:pt x="18957" y="8412"/>
                  </a:lnTo>
                  <a:lnTo>
                    <a:pt x="19041" y="8328"/>
                  </a:lnTo>
                  <a:lnTo>
                    <a:pt x="19041" y="8265"/>
                  </a:lnTo>
                  <a:lnTo>
                    <a:pt x="18916" y="8244"/>
                  </a:lnTo>
                  <a:lnTo>
                    <a:pt x="18748" y="8265"/>
                  </a:lnTo>
                  <a:lnTo>
                    <a:pt x="18644" y="8202"/>
                  </a:lnTo>
                  <a:lnTo>
                    <a:pt x="18644" y="8119"/>
                  </a:lnTo>
                  <a:lnTo>
                    <a:pt x="18748" y="8014"/>
                  </a:lnTo>
                  <a:lnTo>
                    <a:pt x="18853" y="7951"/>
                  </a:lnTo>
                  <a:lnTo>
                    <a:pt x="18916" y="8014"/>
                  </a:lnTo>
                  <a:lnTo>
                    <a:pt x="19020" y="8014"/>
                  </a:lnTo>
                  <a:lnTo>
                    <a:pt x="19167" y="7930"/>
                  </a:lnTo>
                  <a:lnTo>
                    <a:pt x="19439" y="7889"/>
                  </a:lnTo>
                  <a:lnTo>
                    <a:pt x="19564" y="7847"/>
                  </a:lnTo>
                  <a:lnTo>
                    <a:pt x="19648" y="7826"/>
                  </a:lnTo>
                  <a:lnTo>
                    <a:pt x="19711" y="7889"/>
                  </a:lnTo>
                  <a:lnTo>
                    <a:pt x="19794" y="7889"/>
                  </a:lnTo>
                  <a:lnTo>
                    <a:pt x="19878" y="7826"/>
                  </a:lnTo>
                  <a:lnTo>
                    <a:pt x="19962" y="7826"/>
                  </a:lnTo>
                  <a:lnTo>
                    <a:pt x="19962" y="7742"/>
                  </a:lnTo>
                  <a:lnTo>
                    <a:pt x="20004" y="7617"/>
                  </a:lnTo>
                  <a:lnTo>
                    <a:pt x="19878" y="7575"/>
                  </a:lnTo>
                  <a:lnTo>
                    <a:pt x="19815" y="7512"/>
                  </a:lnTo>
                  <a:lnTo>
                    <a:pt x="19836" y="7428"/>
                  </a:lnTo>
                  <a:lnTo>
                    <a:pt x="19836" y="7177"/>
                  </a:lnTo>
                  <a:lnTo>
                    <a:pt x="19899" y="6842"/>
                  </a:lnTo>
                  <a:lnTo>
                    <a:pt x="19899" y="6696"/>
                  </a:lnTo>
                  <a:lnTo>
                    <a:pt x="19962" y="6550"/>
                  </a:lnTo>
                  <a:lnTo>
                    <a:pt x="20004" y="6278"/>
                  </a:lnTo>
                  <a:lnTo>
                    <a:pt x="20213" y="6278"/>
                  </a:lnTo>
                  <a:lnTo>
                    <a:pt x="20422" y="6361"/>
                  </a:lnTo>
                  <a:lnTo>
                    <a:pt x="20589" y="6382"/>
                  </a:lnTo>
                  <a:lnTo>
                    <a:pt x="20820" y="6340"/>
                  </a:lnTo>
                  <a:lnTo>
                    <a:pt x="20882" y="6340"/>
                  </a:lnTo>
                  <a:lnTo>
                    <a:pt x="20924" y="6424"/>
                  </a:lnTo>
                  <a:lnTo>
                    <a:pt x="21008" y="6424"/>
                  </a:lnTo>
                  <a:lnTo>
                    <a:pt x="21071" y="6382"/>
                  </a:lnTo>
                  <a:lnTo>
                    <a:pt x="21154" y="6278"/>
                  </a:lnTo>
                  <a:lnTo>
                    <a:pt x="21280" y="6236"/>
                  </a:lnTo>
                  <a:lnTo>
                    <a:pt x="21447" y="6068"/>
                  </a:lnTo>
                  <a:lnTo>
                    <a:pt x="21447" y="6006"/>
                  </a:lnTo>
                  <a:lnTo>
                    <a:pt x="21343" y="5838"/>
                  </a:lnTo>
                  <a:lnTo>
                    <a:pt x="21238" y="5608"/>
                  </a:lnTo>
                  <a:lnTo>
                    <a:pt x="21238" y="5378"/>
                  </a:lnTo>
                  <a:lnTo>
                    <a:pt x="21259" y="5231"/>
                  </a:lnTo>
                  <a:lnTo>
                    <a:pt x="21343" y="5169"/>
                  </a:lnTo>
                  <a:lnTo>
                    <a:pt x="21531" y="5106"/>
                  </a:lnTo>
                  <a:lnTo>
                    <a:pt x="21594" y="4980"/>
                  </a:lnTo>
                  <a:lnTo>
                    <a:pt x="21552" y="4917"/>
                  </a:lnTo>
                  <a:lnTo>
                    <a:pt x="21573" y="4813"/>
                  </a:lnTo>
                  <a:lnTo>
                    <a:pt x="21698" y="4666"/>
                  </a:lnTo>
                  <a:lnTo>
                    <a:pt x="21803" y="4604"/>
                  </a:lnTo>
                  <a:lnTo>
                    <a:pt x="21908" y="4499"/>
                  </a:lnTo>
                  <a:lnTo>
                    <a:pt x="21887" y="4478"/>
                  </a:lnTo>
                  <a:lnTo>
                    <a:pt x="21866" y="4457"/>
                  </a:lnTo>
                  <a:lnTo>
                    <a:pt x="21698" y="4394"/>
                  </a:lnTo>
                  <a:lnTo>
                    <a:pt x="21573" y="4269"/>
                  </a:lnTo>
                  <a:lnTo>
                    <a:pt x="21489" y="4269"/>
                  </a:lnTo>
                  <a:lnTo>
                    <a:pt x="21447" y="4164"/>
                  </a:lnTo>
                  <a:lnTo>
                    <a:pt x="21489" y="4039"/>
                  </a:lnTo>
                  <a:lnTo>
                    <a:pt x="21447" y="3976"/>
                  </a:lnTo>
                  <a:lnTo>
                    <a:pt x="21343" y="4060"/>
                  </a:lnTo>
                  <a:lnTo>
                    <a:pt x="21259" y="4164"/>
                  </a:lnTo>
                  <a:lnTo>
                    <a:pt x="21154" y="4185"/>
                  </a:lnTo>
                  <a:lnTo>
                    <a:pt x="20861" y="4227"/>
                  </a:lnTo>
                  <a:lnTo>
                    <a:pt x="20799" y="4269"/>
                  </a:lnTo>
                  <a:lnTo>
                    <a:pt x="20757" y="4332"/>
                  </a:lnTo>
                  <a:lnTo>
                    <a:pt x="20652" y="4269"/>
                  </a:lnTo>
                  <a:lnTo>
                    <a:pt x="20548" y="4227"/>
                  </a:lnTo>
                  <a:lnTo>
                    <a:pt x="20506" y="4227"/>
                  </a:lnTo>
                  <a:lnTo>
                    <a:pt x="20485" y="4185"/>
                  </a:lnTo>
                  <a:lnTo>
                    <a:pt x="20422" y="4143"/>
                  </a:lnTo>
                  <a:lnTo>
                    <a:pt x="20401" y="4060"/>
                  </a:lnTo>
                  <a:lnTo>
                    <a:pt x="20359" y="3976"/>
                  </a:lnTo>
                  <a:lnTo>
                    <a:pt x="20401" y="3934"/>
                  </a:lnTo>
                  <a:lnTo>
                    <a:pt x="20401" y="3850"/>
                  </a:lnTo>
                  <a:lnTo>
                    <a:pt x="20317" y="3809"/>
                  </a:lnTo>
                  <a:lnTo>
                    <a:pt x="20276" y="3809"/>
                  </a:lnTo>
                  <a:lnTo>
                    <a:pt x="20129" y="3725"/>
                  </a:lnTo>
                  <a:lnTo>
                    <a:pt x="20004" y="3704"/>
                  </a:lnTo>
                  <a:lnTo>
                    <a:pt x="19962" y="3704"/>
                  </a:lnTo>
                  <a:lnTo>
                    <a:pt x="19899" y="3557"/>
                  </a:lnTo>
                  <a:lnTo>
                    <a:pt x="19794" y="3390"/>
                  </a:lnTo>
                  <a:lnTo>
                    <a:pt x="19648" y="3244"/>
                  </a:lnTo>
                  <a:lnTo>
                    <a:pt x="19460" y="3223"/>
                  </a:lnTo>
                  <a:lnTo>
                    <a:pt x="19250" y="3223"/>
                  </a:lnTo>
                  <a:lnTo>
                    <a:pt x="19062" y="3244"/>
                  </a:lnTo>
                  <a:lnTo>
                    <a:pt x="19041" y="3306"/>
                  </a:lnTo>
                  <a:lnTo>
                    <a:pt x="19083" y="3348"/>
                  </a:lnTo>
                  <a:lnTo>
                    <a:pt x="19062" y="3411"/>
                  </a:lnTo>
                  <a:lnTo>
                    <a:pt x="18936" y="3453"/>
                  </a:lnTo>
                  <a:lnTo>
                    <a:pt x="18853" y="3432"/>
                  </a:lnTo>
                  <a:lnTo>
                    <a:pt x="18727" y="3495"/>
                  </a:lnTo>
                  <a:lnTo>
                    <a:pt x="18560" y="3411"/>
                  </a:lnTo>
                  <a:lnTo>
                    <a:pt x="18497" y="3432"/>
                  </a:lnTo>
                  <a:lnTo>
                    <a:pt x="18413" y="3495"/>
                  </a:lnTo>
                  <a:lnTo>
                    <a:pt x="18309" y="3495"/>
                  </a:lnTo>
                  <a:lnTo>
                    <a:pt x="18204" y="3411"/>
                  </a:lnTo>
                  <a:lnTo>
                    <a:pt x="18079" y="3348"/>
                  </a:lnTo>
                  <a:lnTo>
                    <a:pt x="18079" y="3285"/>
                  </a:lnTo>
                  <a:lnTo>
                    <a:pt x="18100" y="3202"/>
                  </a:lnTo>
                  <a:lnTo>
                    <a:pt x="17911" y="3118"/>
                  </a:lnTo>
                  <a:lnTo>
                    <a:pt x="17828" y="3181"/>
                  </a:lnTo>
                  <a:lnTo>
                    <a:pt x="17828" y="3306"/>
                  </a:lnTo>
                  <a:lnTo>
                    <a:pt x="17869" y="3327"/>
                  </a:lnTo>
                  <a:lnTo>
                    <a:pt x="17828" y="3390"/>
                  </a:lnTo>
                  <a:lnTo>
                    <a:pt x="17744" y="3453"/>
                  </a:lnTo>
                  <a:lnTo>
                    <a:pt x="17597" y="3453"/>
                  </a:lnTo>
                  <a:lnTo>
                    <a:pt x="16175" y="1695"/>
                  </a:lnTo>
                  <a:lnTo>
                    <a:pt x="15170" y="921"/>
                  </a:lnTo>
                  <a:lnTo>
                    <a:pt x="15107" y="837"/>
                  </a:lnTo>
                  <a:lnTo>
                    <a:pt x="15191" y="816"/>
                  </a:lnTo>
                  <a:lnTo>
                    <a:pt x="15296" y="712"/>
                  </a:lnTo>
                  <a:lnTo>
                    <a:pt x="15296" y="607"/>
                  </a:lnTo>
                  <a:lnTo>
                    <a:pt x="15254" y="565"/>
                  </a:lnTo>
                  <a:lnTo>
                    <a:pt x="15087" y="607"/>
                  </a:lnTo>
                  <a:lnTo>
                    <a:pt x="14961" y="628"/>
                  </a:lnTo>
                  <a:lnTo>
                    <a:pt x="14877" y="733"/>
                  </a:lnTo>
                  <a:lnTo>
                    <a:pt x="14773" y="775"/>
                  </a:lnTo>
                  <a:lnTo>
                    <a:pt x="14647" y="900"/>
                  </a:lnTo>
                  <a:lnTo>
                    <a:pt x="14647" y="984"/>
                  </a:lnTo>
                  <a:lnTo>
                    <a:pt x="14563" y="1047"/>
                  </a:lnTo>
                  <a:lnTo>
                    <a:pt x="14522" y="1151"/>
                  </a:lnTo>
                  <a:lnTo>
                    <a:pt x="14417" y="1235"/>
                  </a:lnTo>
                  <a:lnTo>
                    <a:pt x="14229" y="1235"/>
                  </a:lnTo>
                  <a:lnTo>
                    <a:pt x="14124" y="1298"/>
                  </a:lnTo>
                  <a:lnTo>
                    <a:pt x="14145" y="1423"/>
                  </a:lnTo>
                  <a:lnTo>
                    <a:pt x="14061" y="1465"/>
                  </a:lnTo>
                  <a:lnTo>
                    <a:pt x="14019" y="1423"/>
                  </a:lnTo>
                  <a:lnTo>
                    <a:pt x="13789" y="1360"/>
                  </a:lnTo>
                  <a:lnTo>
                    <a:pt x="13643" y="1423"/>
                  </a:lnTo>
                  <a:lnTo>
                    <a:pt x="13601" y="1507"/>
                  </a:lnTo>
                  <a:lnTo>
                    <a:pt x="13517" y="1507"/>
                  </a:lnTo>
                  <a:lnTo>
                    <a:pt x="13434" y="1402"/>
                  </a:lnTo>
                  <a:lnTo>
                    <a:pt x="13434" y="1235"/>
                  </a:lnTo>
                  <a:lnTo>
                    <a:pt x="13517" y="1172"/>
                  </a:lnTo>
                  <a:lnTo>
                    <a:pt x="13538" y="1088"/>
                  </a:lnTo>
                  <a:lnTo>
                    <a:pt x="13496" y="1026"/>
                  </a:lnTo>
                  <a:lnTo>
                    <a:pt x="13413" y="1109"/>
                  </a:lnTo>
                  <a:lnTo>
                    <a:pt x="13329" y="1109"/>
                  </a:lnTo>
                  <a:lnTo>
                    <a:pt x="13120" y="1005"/>
                  </a:lnTo>
                  <a:lnTo>
                    <a:pt x="12994" y="1026"/>
                  </a:lnTo>
                  <a:lnTo>
                    <a:pt x="13015" y="1109"/>
                  </a:lnTo>
                  <a:lnTo>
                    <a:pt x="13078" y="1130"/>
                  </a:lnTo>
                  <a:lnTo>
                    <a:pt x="12994" y="1214"/>
                  </a:lnTo>
                  <a:lnTo>
                    <a:pt x="12952" y="1214"/>
                  </a:lnTo>
                  <a:lnTo>
                    <a:pt x="12869" y="1088"/>
                  </a:lnTo>
                  <a:lnTo>
                    <a:pt x="12848" y="900"/>
                  </a:lnTo>
                  <a:lnTo>
                    <a:pt x="12638" y="733"/>
                  </a:lnTo>
                  <a:lnTo>
                    <a:pt x="12597" y="775"/>
                  </a:lnTo>
                  <a:lnTo>
                    <a:pt x="12638" y="900"/>
                  </a:lnTo>
                  <a:lnTo>
                    <a:pt x="12638" y="984"/>
                  </a:lnTo>
                  <a:lnTo>
                    <a:pt x="12555" y="984"/>
                  </a:lnTo>
                  <a:lnTo>
                    <a:pt x="12513" y="879"/>
                  </a:lnTo>
                  <a:lnTo>
                    <a:pt x="12450" y="900"/>
                  </a:lnTo>
                  <a:lnTo>
                    <a:pt x="12429" y="1005"/>
                  </a:lnTo>
                  <a:lnTo>
                    <a:pt x="12366" y="1026"/>
                  </a:lnTo>
                  <a:lnTo>
                    <a:pt x="12262" y="942"/>
                  </a:lnTo>
                  <a:lnTo>
                    <a:pt x="12136" y="1026"/>
                  </a:lnTo>
                  <a:lnTo>
                    <a:pt x="12074" y="984"/>
                  </a:lnTo>
                  <a:lnTo>
                    <a:pt x="12032" y="879"/>
                  </a:lnTo>
                  <a:lnTo>
                    <a:pt x="12115" y="837"/>
                  </a:lnTo>
                  <a:lnTo>
                    <a:pt x="12136" y="796"/>
                  </a:lnTo>
                  <a:lnTo>
                    <a:pt x="12115" y="691"/>
                  </a:lnTo>
                  <a:lnTo>
                    <a:pt x="12136" y="586"/>
                  </a:lnTo>
                  <a:lnTo>
                    <a:pt x="12115" y="524"/>
                  </a:lnTo>
                  <a:lnTo>
                    <a:pt x="12032" y="482"/>
                  </a:lnTo>
                  <a:lnTo>
                    <a:pt x="11948" y="398"/>
                  </a:lnTo>
                  <a:lnTo>
                    <a:pt x="11927" y="272"/>
                  </a:lnTo>
                  <a:lnTo>
                    <a:pt x="11864" y="252"/>
                  </a:lnTo>
                  <a:lnTo>
                    <a:pt x="11822" y="84"/>
                  </a:lnTo>
                  <a:lnTo>
                    <a:pt x="11718" y="84"/>
                  </a:lnTo>
                  <a:lnTo>
                    <a:pt x="11592" y="126"/>
                  </a:lnTo>
                  <a:lnTo>
                    <a:pt x="11446" y="126"/>
                  </a:lnTo>
                  <a:lnTo>
                    <a:pt x="11299" y="42"/>
                  </a:lnTo>
                  <a:lnTo>
                    <a:pt x="11132" y="63"/>
                  </a:lnTo>
                  <a:lnTo>
                    <a:pt x="11006" y="0"/>
                  </a:lnTo>
                  <a:lnTo>
                    <a:pt x="10902" y="42"/>
                  </a:lnTo>
                  <a:lnTo>
                    <a:pt x="108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4105619" y="2816249"/>
              <a:ext cx="110383" cy="65688"/>
            </a:xfrm>
            <a:custGeom>
              <a:rect b="b" l="l" r="r" t="t"/>
              <a:pathLst>
                <a:path extrusionOk="0" h="5776" w="9270">
                  <a:moveTo>
                    <a:pt x="1507" y="1"/>
                  </a:moveTo>
                  <a:lnTo>
                    <a:pt x="0" y="294"/>
                  </a:lnTo>
                  <a:lnTo>
                    <a:pt x="439" y="3014"/>
                  </a:lnTo>
                  <a:lnTo>
                    <a:pt x="732" y="3014"/>
                  </a:lnTo>
                  <a:lnTo>
                    <a:pt x="963" y="3035"/>
                  </a:lnTo>
                  <a:lnTo>
                    <a:pt x="1004" y="2909"/>
                  </a:lnTo>
                  <a:lnTo>
                    <a:pt x="900" y="2804"/>
                  </a:lnTo>
                  <a:lnTo>
                    <a:pt x="879" y="2595"/>
                  </a:lnTo>
                  <a:lnTo>
                    <a:pt x="983" y="2344"/>
                  </a:lnTo>
                  <a:lnTo>
                    <a:pt x="1172" y="2323"/>
                  </a:lnTo>
                  <a:lnTo>
                    <a:pt x="1276" y="2198"/>
                  </a:lnTo>
                  <a:lnTo>
                    <a:pt x="1402" y="2114"/>
                  </a:lnTo>
                  <a:lnTo>
                    <a:pt x="1527" y="2198"/>
                  </a:lnTo>
                  <a:lnTo>
                    <a:pt x="1611" y="2135"/>
                  </a:lnTo>
                  <a:lnTo>
                    <a:pt x="1507" y="2009"/>
                  </a:lnTo>
                  <a:lnTo>
                    <a:pt x="1779" y="2030"/>
                  </a:lnTo>
                  <a:lnTo>
                    <a:pt x="2155" y="2219"/>
                  </a:lnTo>
                  <a:lnTo>
                    <a:pt x="2511" y="2428"/>
                  </a:lnTo>
                  <a:lnTo>
                    <a:pt x="2532" y="2553"/>
                  </a:lnTo>
                  <a:lnTo>
                    <a:pt x="2971" y="2804"/>
                  </a:lnTo>
                  <a:lnTo>
                    <a:pt x="3306" y="2951"/>
                  </a:lnTo>
                  <a:lnTo>
                    <a:pt x="3390" y="2909"/>
                  </a:lnTo>
                  <a:lnTo>
                    <a:pt x="3515" y="2930"/>
                  </a:lnTo>
                  <a:lnTo>
                    <a:pt x="3766" y="3076"/>
                  </a:lnTo>
                  <a:lnTo>
                    <a:pt x="3871" y="3432"/>
                  </a:lnTo>
                  <a:lnTo>
                    <a:pt x="3976" y="3537"/>
                  </a:lnTo>
                  <a:lnTo>
                    <a:pt x="4017" y="3662"/>
                  </a:lnTo>
                  <a:lnTo>
                    <a:pt x="4143" y="3913"/>
                  </a:lnTo>
                  <a:lnTo>
                    <a:pt x="4352" y="3997"/>
                  </a:lnTo>
                  <a:lnTo>
                    <a:pt x="4729" y="4227"/>
                  </a:lnTo>
                  <a:lnTo>
                    <a:pt x="5126" y="4520"/>
                  </a:lnTo>
                  <a:lnTo>
                    <a:pt x="5545" y="4708"/>
                  </a:lnTo>
                  <a:lnTo>
                    <a:pt x="5921" y="5001"/>
                  </a:lnTo>
                  <a:lnTo>
                    <a:pt x="6235" y="5022"/>
                  </a:lnTo>
                  <a:lnTo>
                    <a:pt x="6319" y="5106"/>
                  </a:lnTo>
                  <a:lnTo>
                    <a:pt x="6403" y="5106"/>
                  </a:lnTo>
                  <a:lnTo>
                    <a:pt x="6612" y="5232"/>
                  </a:lnTo>
                  <a:lnTo>
                    <a:pt x="6612" y="5378"/>
                  </a:lnTo>
                  <a:lnTo>
                    <a:pt x="6633" y="5650"/>
                  </a:lnTo>
                  <a:lnTo>
                    <a:pt x="6821" y="5587"/>
                  </a:lnTo>
                  <a:lnTo>
                    <a:pt x="6926" y="5671"/>
                  </a:lnTo>
                  <a:lnTo>
                    <a:pt x="7009" y="5776"/>
                  </a:lnTo>
                  <a:lnTo>
                    <a:pt x="7072" y="5776"/>
                  </a:lnTo>
                  <a:lnTo>
                    <a:pt x="7177" y="5671"/>
                  </a:lnTo>
                  <a:lnTo>
                    <a:pt x="7281" y="5692"/>
                  </a:lnTo>
                  <a:lnTo>
                    <a:pt x="7323" y="5755"/>
                  </a:lnTo>
                  <a:lnTo>
                    <a:pt x="7365" y="5378"/>
                  </a:lnTo>
                  <a:lnTo>
                    <a:pt x="7491" y="5106"/>
                  </a:lnTo>
                  <a:lnTo>
                    <a:pt x="7553" y="5043"/>
                  </a:lnTo>
                  <a:lnTo>
                    <a:pt x="7533" y="4897"/>
                  </a:lnTo>
                  <a:lnTo>
                    <a:pt x="7407" y="4834"/>
                  </a:lnTo>
                  <a:lnTo>
                    <a:pt x="7344" y="4688"/>
                  </a:lnTo>
                  <a:lnTo>
                    <a:pt x="7386" y="4541"/>
                  </a:lnTo>
                  <a:lnTo>
                    <a:pt x="7365" y="4416"/>
                  </a:lnTo>
                  <a:lnTo>
                    <a:pt x="7219" y="4436"/>
                  </a:lnTo>
                  <a:lnTo>
                    <a:pt x="7114" y="4499"/>
                  </a:lnTo>
                  <a:lnTo>
                    <a:pt x="6947" y="4269"/>
                  </a:lnTo>
                  <a:lnTo>
                    <a:pt x="6947" y="4102"/>
                  </a:lnTo>
                  <a:lnTo>
                    <a:pt x="7072" y="3997"/>
                  </a:lnTo>
                  <a:lnTo>
                    <a:pt x="7344" y="4018"/>
                  </a:lnTo>
                  <a:lnTo>
                    <a:pt x="7449" y="3997"/>
                  </a:lnTo>
                  <a:lnTo>
                    <a:pt x="7449" y="3872"/>
                  </a:lnTo>
                  <a:lnTo>
                    <a:pt x="7679" y="3788"/>
                  </a:lnTo>
                  <a:lnTo>
                    <a:pt x="7637" y="3704"/>
                  </a:lnTo>
                  <a:lnTo>
                    <a:pt x="7574" y="3662"/>
                  </a:lnTo>
                  <a:lnTo>
                    <a:pt x="7846" y="3600"/>
                  </a:lnTo>
                  <a:lnTo>
                    <a:pt x="8014" y="3537"/>
                  </a:lnTo>
                  <a:lnTo>
                    <a:pt x="8056" y="3390"/>
                  </a:lnTo>
                  <a:lnTo>
                    <a:pt x="7867" y="3328"/>
                  </a:lnTo>
                  <a:lnTo>
                    <a:pt x="7867" y="3181"/>
                  </a:lnTo>
                  <a:lnTo>
                    <a:pt x="8014" y="3139"/>
                  </a:lnTo>
                  <a:lnTo>
                    <a:pt x="8181" y="3014"/>
                  </a:lnTo>
                  <a:lnTo>
                    <a:pt x="8286" y="3035"/>
                  </a:lnTo>
                  <a:lnTo>
                    <a:pt x="8453" y="2825"/>
                  </a:lnTo>
                  <a:lnTo>
                    <a:pt x="8600" y="2951"/>
                  </a:lnTo>
                  <a:lnTo>
                    <a:pt x="8621" y="3056"/>
                  </a:lnTo>
                  <a:lnTo>
                    <a:pt x="8914" y="3014"/>
                  </a:lnTo>
                  <a:lnTo>
                    <a:pt x="9123" y="3014"/>
                  </a:lnTo>
                  <a:lnTo>
                    <a:pt x="9269" y="2825"/>
                  </a:lnTo>
                  <a:lnTo>
                    <a:pt x="9248" y="2721"/>
                  </a:lnTo>
                  <a:lnTo>
                    <a:pt x="8955" y="2491"/>
                  </a:lnTo>
                  <a:lnTo>
                    <a:pt x="8893" y="2491"/>
                  </a:lnTo>
                  <a:lnTo>
                    <a:pt x="8893" y="2637"/>
                  </a:lnTo>
                  <a:lnTo>
                    <a:pt x="8788" y="2742"/>
                  </a:lnTo>
                  <a:lnTo>
                    <a:pt x="8683" y="2721"/>
                  </a:lnTo>
                  <a:lnTo>
                    <a:pt x="8579" y="2616"/>
                  </a:lnTo>
                  <a:lnTo>
                    <a:pt x="8307" y="2532"/>
                  </a:lnTo>
                  <a:lnTo>
                    <a:pt x="8202" y="2449"/>
                  </a:lnTo>
                  <a:lnTo>
                    <a:pt x="8286" y="2323"/>
                  </a:lnTo>
                  <a:lnTo>
                    <a:pt x="8453" y="2030"/>
                  </a:lnTo>
                  <a:lnTo>
                    <a:pt x="8453" y="1905"/>
                  </a:lnTo>
                  <a:lnTo>
                    <a:pt x="8369" y="1905"/>
                  </a:lnTo>
                  <a:lnTo>
                    <a:pt x="8265" y="2072"/>
                  </a:lnTo>
                  <a:lnTo>
                    <a:pt x="8160" y="2093"/>
                  </a:lnTo>
                  <a:lnTo>
                    <a:pt x="7909" y="2386"/>
                  </a:lnTo>
                  <a:lnTo>
                    <a:pt x="7846" y="2532"/>
                  </a:lnTo>
                  <a:lnTo>
                    <a:pt x="7784" y="2616"/>
                  </a:lnTo>
                  <a:lnTo>
                    <a:pt x="7658" y="2825"/>
                  </a:lnTo>
                  <a:lnTo>
                    <a:pt x="7449" y="3035"/>
                  </a:lnTo>
                  <a:lnTo>
                    <a:pt x="7365" y="3014"/>
                  </a:lnTo>
                  <a:lnTo>
                    <a:pt x="7114" y="2867"/>
                  </a:lnTo>
                  <a:lnTo>
                    <a:pt x="6926" y="2846"/>
                  </a:lnTo>
                  <a:lnTo>
                    <a:pt x="6737" y="2867"/>
                  </a:lnTo>
                  <a:lnTo>
                    <a:pt x="6486" y="3014"/>
                  </a:lnTo>
                  <a:lnTo>
                    <a:pt x="6361" y="3014"/>
                  </a:lnTo>
                  <a:lnTo>
                    <a:pt x="6131" y="2323"/>
                  </a:lnTo>
                  <a:lnTo>
                    <a:pt x="5712" y="2281"/>
                  </a:lnTo>
                  <a:lnTo>
                    <a:pt x="5691" y="1465"/>
                  </a:lnTo>
                  <a:lnTo>
                    <a:pt x="5503" y="1549"/>
                  </a:lnTo>
                  <a:lnTo>
                    <a:pt x="5356" y="1172"/>
                  </a:lnTo>
                  <a:lnTo>
                    <a:pt x="5064" y="963"/>
                  </a:lnTo>
                  <a:lnTo>
                    <a:pt x="4122" y="963"/>
                  </a:lnTo>
                  <a:lnTo>
                    <a:pt x="3264" y="1047"/>
                  </a:lnTo>
                  <a:lnTo>
                    <a:pt x="2762" y="754"/>
                  </a:lnTo>
                  <a:lnTo>
                    <a:pt x="2427" y="628"/>
                  </a:lnTo>
                  <a:lnTo>
                    <a:pt x="15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4085936" y="2839096"/>
              <a:ext cx="98666" cy="59262"/>
            </a:xfrm>
            <a:custGeom>
              <a:rect b="b" l="l" r="r" t="t"/>
              <a:pathLst>
                <a:path extrusionOk="0" h="5211" w="8286">
                  <a:moveTo>
                    <a:pt x="3160" y="0"/>
                  </a:moveTo>
                  <a:lnTo>
                    <a:pt x="3264" y="126"/>
                  </a:lnTo>
                  <a:lnTo>
                    <a:pt x="3180" y="189"/>
                  </a:lnTo>
                  <a:lnTo>
                    <a:pt x="3055" y="105"/>
                  </a:lnTo>
                  <a:lnTo>
                    <a:pt x="2929" y="189"/>
                  </a:lnTo>
                  <a:lnTo>
                    <a:pt x="2825" y="314"/>
                  </a:lnTo>
                  <a:lnTo>
                    <a:pt x="2636" y="335"/>
                  </a:lnTo>
                  <a:lnTo>
                    <a:pt x="2532" y="586"/>
                  </a:lnTo>
                  <a:lnTo>
                    <a:pt x="2553" y="795"/>
                  </a:lnTo>
                  <a:lnTo>
                    <a:pt x="2657" y="900"/>
                  </a:lnTo>
                  <a:lnTo>
                    <a:pt x="2616" y="1026"/>
                  </a:lnTo>
                  <a:lnTo>
                    <a:pt x="2385" y="1005"/>
                  </a:lnTo>
                  <a:lnTo>
                    <a:pt x="2092" y="1005"/>
                  </a:lnTo>
                  <a:lnTo>
                    <a:pt x="2009" y="1026"/>
                  </a:lnTo>
                  <a:lnTo>
                    <a:pt x="1779" y="1067"/>
                  </a:lnTo>
                  <a:lnTo>
                    <a:pt x="1402" y="628"/>
                  </a:lnTo>
                  <a:lnTo>
                    <a:pt x="983" y="398"/>
                  </a:lnTo>
                  <a:lnTo>
                    <a:pt x="628" y="335"/>
                  </a:lnTo>
                  <a:lnTo>
                    <a:pt x="335" y="440"/>
                  </a:lnTo>
                  <a:lnTo>
                    <a:pt x="0" y="754"/>
                  </a:lnTo>
                  <a:lnTo>
                    <a:pt x="0" y="816"/>
                  </a:lnTo>
                  <a:lnTo>
                    <a:pt x="84" y="900"/>
                  </a:lnTo>
                  <a:lnTo>
                    <a:pt x="126" y="963"/>
                  </a:lnTo>
                  <a:lnTo>
                    <a:pt x="209" y="1047"/>
                  </a:lnTo>
                  <a:lnTo>
                    <a:pt x="251" y="1151"/>
                  </a:lnTo>
                  <a:lnTo>
                    <a:pt x="356" y="1360"/>
                  </a:lnTo>
                  <a:lnTo>
                    <a:pt x="335" y="1528"/>
                  </a:lnTo>
                  <a:lnTo>
                    <a:pt x="293" y="1653"/>
                  </a:lnTo>
                  <a:lnTo>
                    <a:pt x="314" y="1946"/>
                  </a:lnTo>
                  <a:lnTo>
                    <a:pt x="356" y="2009"/>
                  </a:lnTo>
                  <a:lnTo>
                    <a:pt x="398" y="2093"/>
                  </a:lnTo>
                  <a:lnTo>
                    <a:pt x="607" y="2302"/>
                  </a:lnTo>
                  <a:lnTo>
                    <a:pt x="565" y="2218"/>
                  </a:lnTo>
                  <a:lnTo>
                    <a:pt x="523" y="2155"/>
                  </a:lnTo>
                  <a:lnTo>
                    <a:pt x="544" y="2114"/>
                  </a:lnTo>
                  <a:lnTo>
                    <a:pt x="732" y="2155"/>
                  </a:lnTo>
                  <a:lnTo>
                    <a:pt x="816" y="2093"/>
                  </a:lnTo>
                  <a:lnTo>
                    <a:pt x="858" y="2114"/>
                  </a:lnTo>
                  <a:lnTo>
                    <a:pt x="837" y="2260"/>
                  </a:lnTo>
                  <a:lnTo>
                    <a:pt x="858" y="2365"/>
                  </a:lnTo>
                  <a:lnTo>
                    <a:pt x="942" y="2323"/>
                  </a:lnTo>
                  <a:lnTo>
                    <a:pt x="983" y="2427"/>
                  </a:lnTo>
                  <a:lnTo>
                    <a:pt x="963" y="2490"/>
                  </a:lnTo>
                  <a:lnTo>
                    <a:pt x="858" y="2469"/>
                  </a:lnTo>
                  <a:lnTo>
                    <a:pt x="816" y="2469"/>
                  </a:lnTo>
                  <a:lnTo>
                    <a:pt x="753" y="2427"/>
                  </a:lnTo>
                  <a:lnTo>
                    <a:pt x="649" y="2511"/>
                  </a:lnTo>
                  <a:lnTo>
                    <a:pt x="649" y="2616"/>
                  </a:lnTo>
                  <a:lnTo>
                    <a:pt x="732" y="2699"/>
                  </a:lnTo>
                  <a:lnTo>
                    <a:pt x="711" y="2574"/>
                  </a:lnTo>
                  <a:lnTo>
                    <a:pt x="774" y="2574"/>
                  </a:lnTo>
                  <a:lnTo>
                    <a:pt x="837" y="2595"/>
                  </a:lnTo>
                  <a:lnTo>
                    <a:pt x="921" y="2616"/>
                  </a:lnTo>
                  <a:lnTo>
                    <a:pt x="963" y="2720"/>
                  </a:lnTo>
                  <a:lnTo>
                    <a:pt x="1130" y="2804"/>
                  </a:lnTo>
                  <a:lnTo>
                    <a:pt x="1172" y="2909"/>
                  </a:lnTo>
                  <a:lnTo>
                    <a:pt x="1151" y="3097"/>
                  </a:lnTo>
                  <a:lnTo>
                    <a:pt x="1172" y="3160"/>
                  </a:lnTo>
                  <a:lnTo>
                    <a:pt x="1172" y="3453"/>
                  </a:lnTo>
                  <a:lnTo>
                    <a:pt x="1235" y="3662"/>
                  </a:lnTo>
                  <a:lnTo>
                    <a:pt x="1339" y="3955"/>
                  </a:lnTo>
                  <a:lnTo>
                    <a:pt x="1444" y="3871"/>
                  </a:lnTo>
                  <a:lnTo>
                    <a:pt x="1716" y="3871"/>
                  </a:lnTo>
                  <a:lnTo>
                    <a:pt x="1779" y="3725"/>
                  </a:lnTo>
                  <a:lnTo>
                    <a:pt x="1862" y="3620"/>
                  </a:lnTo>
                  <a:lnTo>
                    <a:pt x="1967" y="3620"/>
                  </a:lnTo>
                  <a:lnTo>
                    <a:pt x="2197" y="3411"/>
                  </a:lnTo>
                  <a:lnTo>
                    <a:pt x="2427" y="3348"/>
                  </a:lnTo>
                  <a:lnTo>
                    <a:pt x="2636" y="3411"/>
                  </a:lnTo>
                  <a:lnTo>
                    <a:pt x="2699" y="3264"/>
                  </a:lnTo>
                  <a:lnTo>
                    <a:pt x="2804" y="3243"/>
                  </a:lnTo>
                  <a:lnTo>
                    <a:pt x="2929" y="3306"/>
                  </a:lnTo>
                  <a:lnTo>
                    <a:pt x="3055" y="3264"/>
                  </a:lnTo>
                  <a:lnTo>
                    <a:pt x="3264" y="3453"/>
                  </a:lnTo>
                  <a:lnTo>
                    <a:pt x="3432" y="3515"/>
                  </a:lnTo>
                  <a:lnTo>
                    <a:pt x="3766" y="3725"/>
                  </a:lnTo>
                  <a:lnTo>
                    <a:pt x="3871" y="3725"/>
                  </a:lnTo>
                  <a:lnTo>
                    <a:pt x="3955" y="3641"/>
                  </a:lnTo>
                  <a:lnTo>
                    <a:pt x="4185" y="3746"/>
                  </a:lnTo>
                  <a:lnTo>
                    <a:pt x="4310" y="3767"/>
                  </a:lnTo>
                  <a:lnTo>
                    <a:pt x="4331" y="3934"/>
                  </a:lnTo>
                  <a:lnTo>
                    <a:pt x="4394" y="3976"/>
                  </a:lnTo>
                  <a:lnTo>
                    <a:pt x="4520" y="3955"/>
                  </a:lnTo>
                  <a:lnTo>
                    <a:pt x="4729" y="3997"/>
                  </a:lnTo>
                  <a:lnTo>
                    <a:pt x="4959" y="4311"/>
                  </a:lnTo>
                  <a:lnTo>
                    <a:pt x="5231" y="4352"/>
                  </a:lnTo>
                  <a:lnTo>
                    <a:pt x="5357" y="4394"/>
                  </a:lnTo>
                  <a:lnTo>
                    <a:pt x="5461" y="4562"/>
                  </a:lnTo>
                  <a:lnTo>
                    <a:pt x="5419" y="4666"/>
                  </a:lnTo>
                  <a:lnTo>
                    <a:pt x="5461" y="4792"/>
                  </a:lnTo>
                  <a:lnTo>
                    <a:pt x="5461" y="4876"/>
                  </a:lnTo>
                  <a:lnTo>
                    <a:pt x="5524" y="4980"/>
                  </a:lnTo>
                  <a:lnTo>
                    <a:pt x="5566" y="4938"/>
                  </a:lnTo>
                  <a:lnTo>
                    <a:pt x="5691" y="4980"/>
                  </a:lnTo>
                  <a:lnTo>
                    <a:pt x="5775" y="5043"/>
                  </a:lnTo>
                  <a:lnTo>
                    <a:pt x="5880" y="5043"/>
                  </a:lnTo>
                  <a:lnTo>
                    <a:pt x="5963" y="4980"/>
                  </a:lnTo>
                  <a:lnTo>
                    <a:pt x="6047" y="4980"/>
                  </a:lnTo>
                  <a:lnTo>
                    <a:pt x="6173" y="5085"/>
                  </a:lnTo>
                  <a:lnTo>
                    <a:pt x="6214" y="5148"/>
                  </a:lnTo>
                  <a:lnTo>
                    <a:pt x="6277" y="5210"/>
                  </a:lnTo>
                  <a:lnTo>
                    <a:pt x="6319" y="5148"/>
                  </a:lnTo>
                  <a:lnTo>
                    <a:pt x="6486" y="5127"/>
                  </a:lnTo>
                  <a:lnTo>
                    <a:pt x="6570" y="5022"/>
                  </a:lnTo>
                  <a:lnTo>
                    <a:pt x="6591" y="4938"/>
                  </a:lnTo>
                  <a:lnTo>
                    <a:pt x="6675" y="4896"/>
                  </a:lnTo>
                  <a:lnTo>
                    <a:pt x="6633" y="4813"/>
                  </a:lnTo>
                  <a:lnTo>
                    <a:pt x="6821" y="4708"/>
                  </a:lnTo>
                  <a:lnTo>
                    <a:pt x="7030" y="4666"/>
                  </a:lnTo>
                  <a:lnTo>
                    <a:pt x="7051" y="4604"/>
                  </a:lnTo>
                  <a:lnTo>
                    <a:pt x="7135" y="4520"/>
                  </a:lnTo>
                  <a:lnTo>
                    <a:pt x="7240" y="4499"/>
                  </a:lnTo>
                  <a:lnTo>
                    <a:pt x="7261" y="4373"/>
                  </a:lnTo>
                  <a:lnTo>
                    <a:pt x="7261" y="4206"/>
                  </a:lnTo>
                  <a:lnTo>
                    <a:pt x="7407" y="4080"/>
                  </a:lnTo>
                  <a:lnTo>
                    <a:pt x="7407" y="3955"/>
                  </a:lnTo>
                  <a:lnTo>
                    <a:pt x="7344" y="3892"/>
                  </a:lnTo>
                  <a:lnTo>
                    <a:pt x="7365" y="3850"/>
                  </a:lnTo>
                  <a:lnTo>
                    <a:pt x="7428" y="3829"/>
                  </a:lnTo>
                  <a:lnTo>
                    <a:pt x="7470" y="3767"/>
                  </a:lnTo>
                  <a:lnTo>
                    <a:pt x="7637" y="3725"/>
                  </a:lnTo>
                  <a:lnTo>
                    <a:pt x="7679" y="3725"/>
                  </a:lnTo>
                  <a:lnTo>
                    <a:pt x="7846" y="3620"/>
                  </a:lnTo>
                  <a:lnTo>
                    <a:pt x="7993" y="3557"/>
                  </a:lnTo>
                  <a:lnTo>
                    <a:pt x="8098" y="3641"/>
                  </a:lnTo>
                  <a:lnTo>
                    <a:pt x="8244" y="3620"/>
                  </a:lnTo>
                  <a:lnTo>
                    <a:pt x="8265" y="3641"/>
                  </a:lnTo>
                  <a:lnTo>
                    <a:pt x="8286" y="3641"/>
                  </a:lnTo>
                  <a:lnTo>
                    <a:pt x="8265" y="3369"/>
                  </a:lnTo>
                  <a:lnTo>
                    <a:pt x="8265" y="3223"/>
                  </a:lnTo>
                  <a:lnTo>
                    <a:pt x="8056" y="3097"/>
                  </a:lnTo>
                  <a:lnTo>
                    <a:pt x="7972" y="3097"/>
                  </a:lnTo>
                  <a:lnTo>
                    <a:pt x="7888" y="3013"/>
                  </a:lnTo>
                  <a:lnTo>
                    <a:pt x="7574" y="2992"/>
                  </a:lnTo>
                  <a:lnTo>
                    <a:pt x="7198" y="2699"/>
                  </a:lnTo>
                  <a:lnTo>
                    <a:pt x="6779" y="2511"/>
                  </a:lnTo>
                  <a:lnTo>
                    <a:pt x="6382" y="2218"/>
                  </a:lnTo>
                  <a:lnTo>
                    <a:pt x="6005" y="1988"/>
                  </a:lnTo>
                  <a:lnTo>
                    <a:pt x="5796" y="1904"/>
                  </a:lnTo>
                  <a:lnTo>
                    <a:pt x="5670" y="1653"/>
                  </a:lnTo>
                  <a:lnTo>
                    <a:pt x="5629" y="1528"/>
                  </a:lnTo>
                  <a:lnTo>
                    <a:pt x="5524" y="1423"/>
                  </a:lnTo>
                  <a:lnTo>
                    <a:pt x="5419" y="1067"/>
                  </a:lnTo>
                  <a:lnTo>
                    <a:pt x="5168" y="921"/>
                  </a:lnTo>
                  <a:lnTo>
                    <a:pt x="5043" y="900"/>
                  </a:lnTo>
                  <a:lnTo>
                    <a:pt x="4959" y="942"/>
                  </a:lnTo>
                  <a:lnTo>
                    <a:pt x="4624" y="795"/>
                  </a:lnTo>
                  <a:lnTo>
                    <a:pt x="4185" y="544"/>
                  </a:lnTo>
                  <a:lnTo>
                    <a:pt x="4164" y="419"/>
                  </a:lnTo>
                  <a:lnTo>
                    <a:pt x="3808" y="210"/>
                  </a:lnTo>
                  <a:lnTo>
                    <a:pt x="3432" y="21"/>
                  </a:lnTo>
                  <a:lnTo>
                    <a:pt x="316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1" name="Google Shape;1381;p34"/>
            <p:cNvGrpSpPr/>
            <p:nvPr/>
          </p:nvGrpSpPr>
          <p:grpSpPr>
            <a:xfrm>
              <a:off x="4295710" y="3079670"/>
              <a:ext cx="14968" cy="27135"/>
              <a:chOff x="4842300" y="3099950"/>
              <a:chExt cx="31425" cy="59650"/>
            </a:xfrm>
          </p:grpSpPr>
          <p:sp>
            <p:nvSpPr>
              <p:cNvPr id="1382" name="Google Shape;1382;p34"/>
              <p:cNvSpPr/>
              <p:nvPr/>
            </p:nvSpPr>
            <p:spPr>
              <a:xfrm>
                <a:off x="4842300" y="3122950"/>
                <a:ext cx="2125" cy="6825"/>
              </a:xfrm>
              <a:custGeom>
                <a:rect b="b" l="l" r="r" t="t"/>
                <a:pathLst>
                  <a:path extrusionOk="0" h="273" w="85">
                    <a:moveTo>
                      <a:pt x="84" y="1"/>
                    </a:moveTo>
                    <a:lnTo>
                      <a:pt x="1" y="22"/>
                    </a:lnTo>
                    <a:lnTo>
                      <a:pt x="43" y="126"/>
                    </a:lnTo>
                    <a:lnTo>
                      <a:pt x="1" y="273"/>
                    </a:lnTo>
                    <a:lnTo>
                      <a:pt x="64" y="126"/>
                    </a:lnTo>
                    <a:lnTo>
                      <a:pt x="43" y="22"/>
                    </a:lnTo>
                    <a:lnTo>
                      <a:pt x="84" y="22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34"/>
              <p:cNvSpPr/>
              <p:nvPr/>
            </p:nvSpPr>
            <p:spPr>
              <a:xfrm>
                <a:off x="4842300" y="3106225"/>
                <a:ext cx="31425" cy="53375"/>
              </a:xfrm>
              <a:custGeom>
                <a:rect b="b" l="l" r="r" t="t"/>
                <a:pathLst>
                  <a:path extrusionOk="0" h="2135" w="1257">
                    <a:moveTo>
                      <a:pt x="273" y="0"/>
                    </a:moveTo>
                    <a:lnTo>
                      <a:pt x="273" y="21"/>
                    </a:lnTo>
                    <a:lnTo>
                      <a:pt x="294" y="42"/>
                    </a:lnTo>
                    <a:lnTo>
                      <a:pt x="273" y="63"/>
                    </a:lnTo>
                    <a:lnTo>
                      <a:pt x="252" y="105"/>
                    </a:lnTo>
                    <a:lnTo>
                      <a:pt x="252" y="126"/>
                    </a:lnTo>
                    <a:lnTo>
                      <a:pt x="252" y="209"/>
                    </a:lnTo>
                    <a:lnTo>
                      <a:pt x="189" y="314"/>
                    </a:lnTo>
                    <a:lnTo>
                      <a:pt x="147" y="272"/>
                    </a:lnTo>
                    <a:lnTo>
                      <a:pt x="84" y="230"/>
                    </a:lnTo>
                    <a:lnTo>
                      <a:pt x="1" y="230"/>
                    </a:lnTo>
                    <a:lnTo>
                      <a:pt x="1" y="251"/>
                    </a:lnTo>
                    <a:lnTo>
                      <a:pt x="84" y="272"/>
                    </a:lnTo>
                    <a:lnTo>
                      <a:pt x="105" y="335"/>
                    </a:lnTo>
                    <a:lnTo>
                      <a:pt x="84" y="356"/>
                    </a:lnTo>
                    <a:lnTo>
                      <a:pt x="147" y="461"/>
                    </a:lnTo>
                    <a:lnTo>
                      <a:pt x="147" y="628"/>
                    </a:lnTo>
                    <a:lnTo>
                      <a:pt x="84" y="691"/>
                    </a:lnTo>
                    <a:lnTo>
                      <a:pt x="64" y="942"/>
                    </a:lnTo>
                    <a:lnTo>
                      <a:pt x="84" y="1005"/>
                    </a:lnTo>
                    <a:lnTo>
                      <a:pt x="43" y="1046"/>
                    </a:lnTo>
                    <a:lnTo>
                      <a:pt x="84" y="1277"/>
                    </a:lnTo>
                    <a:lnTo>
                      <a:pt x="84" y="1360"/>
                    </a:lnTo>
                    <a:lnTo>
                      <a:pt x="168" y="1611"/>
                    </a:lnTo>
                    <a:lnTo>
                      <a:pt x="252" y="1925"/>
                    </a:lnTo>
                    <a:lnTo>
                      <a:pt x="315" y="2051"/>
                    </a:lnTo>
                    <a:lnTo>
                      <a:pt x="461" y="2134"/>
                    </a:lnTo>
                    <a:lnTo>
                      <a:pt x="587" y="2113"/>
                    </a:lnTo>
                    <a:lnTo>
                      <a:pt x="775" y="2093"/>
                    </a:lnTo>
                    <a:lnTo>
                      <a:pt x="942" y="2030"/>
                    </a:lnTo>
                    <a:lnTo>
                      <a:pt x="1131" y="1821"/>
                    </a:lnTo>
                    <a:lnTo>
                      <a:pt x="1214" y="1674"/>
                    </a:lnTo>
                    <a:lnTo>
                      <a:pt x="1256" y="1569"/>
                    </a:lnTo>
                    <a:lnTo>
                      <a:pt x="1235" y="1486"/>
                    </a:lnTo>
                    <a:lnTo>
                      <a:pt x="1256" y="1423"/>
                    </a:lnTo>
                    <a:lnTo>
                      <a:pt x="1256" y="1277"/>
                    </a:lnTo>
                    <a:lnTo>
                      <a:pt x="1235" y="1214"/>
                    </a:lnTo>
                    <a:lnTo>
                      <a:pt x="1256" y="1109"/>
                    </a:lnTo>
                    <a:lnTo>
                      <a:pt x="1152" y="1046"/>
                    </a:lnTo>
                    <a:lnTo>
                      <a:pt x="1089" y="795"/>
                    </a:lnTo>
                    <a:lnTo>
                      <a:pt x="1005" y="628"/>
                    </a:lnTo>
                    <a:lnTo>
                      <a:pt x="900" y="628"/>
                    </a:lnTo>
                    <a:lnTo>
                      <a:pt x="900" y="586"/>
                    </a:lnTo>
                    <a:lnTo>
                      <a:pt x="796" y="586"/>
                    </a:lnTo>
                    <a:lnTo>
                      <a:pt x="921" y="544"/>
                    </a:lnTo>
                    <a:lnTo>
                      <a:pt x="900" y="481"/>
                    </a:lnTo>
                    <a:lnTo>
                      <a:pt x="838" y="461"/>
                    </a:lnTo>
                    <a:lnTo>
                      <a:pt x="775" y="335"/>
                    </a:lnTo>
                    <a:lnTo>
                      <a:pt x="712" y="335"/>
                    </a:lnTo>
                    <a:lnTo>
                      <a:pt x="691" y="230"/>
                    </a:lnTo>
                    <a:lnTo>
                      <a:pt x="670" y="168"/>
                    </a:lnTo>
                    <a:lnTo>
                      <a:pt x="670" y="126"/>
                    </a:lnTo>
                    <a:lnTo>
                      <a:pt x="482" y="42"/>
                    </a:lnTo>
                    <a:lnTo>
                      <a:pt x="461" y="105"/>
                    </a:lnTo>
                    <a:lnTo>
                      <a:pt x="377" y="63"/>
                    </a:lnTo>
                    <a:lnTo>
                      <a:pt x="398" y="21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34"/>
              <p:cNvSpPr/>
              <p:nvPr/>
            </p:nvSpPr>
            <p:spPr>
              <a:xfrm>
                <a:off x="4844400" y="3099950"/>
                <a:ext cx="5250" cy="4725"/>
              </a:xfrm>
              <a:custGeom>
                <a:rect b="b" l="l" r="r" t="t"/>
                <a:pathLst>
                  <a:path extrusionOk="0" h="189" w="210">
                    <a:moveTo>
                      <a:pt x="189" y="0"/>
                    </a:moveTo>
                    <a:lnTo>
                      <a:pt x="0" y="42"/>
                    </a:lnTo>
                    <a:lnTo>
                      <a:pt x="0" y="105"/>
                    </a:lnTo>
                    <a:lnTo>
                      <a:pt x="126" y="188"/>
                    </a:lnTo>
                    <a:lnTo>
                      <a:pt x="126" y="147"/>
                    </a:lnTo>
                    <a:lnTo>
                      <a:pt x="168" y="147"/>
                    </a:lnTo>
                    <a:lnTo>
                      <a:pt x="210" y="42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34"/>
              <p:cNvSpPr/>
              <p:nvPr/>
            </p:nvSpPr>
            <p:spPr>
              <a:xfrm>
                <a:off x="4849625" y="3101500"/>
                <a:ext cx="7875" cy="6300"/>
              </a:xfrm>
              <a:custGeom>
                <a:rect b="b" l="l" r="r" t="t"/>
                <a:pathLst>
                  <a:path extrusionOk="0" h="252" w="315">
                    <a:moveTo>
                      <a:pt x="43" y="1"/>
                    </a:moveTo>
                    <a:lnTo>
                      <a:pt x="43" y="43"/>
                    </a:lnTo>
                    <a:lnTo>
                      <a:pt x="84" y="85"/>
                    </a:lnTo>
                    <a:lnTo>
                      <a:pt x="1" y="85"/>
                    </a:lnTo>
                    <a:lnTo>
                      <a:pt x="1" y="105"/>
                    </a:lnTo>
                    <a:lnTo>
                      <a:pt x="126" y="147"/>
                    </a:lnTo>
                    <a:lnTo>
                      <a:pt x="189" y="210"/>
                    </a:lnTo>
                    <a:lnTo>
                      <a:pt x="273" y="210"/>
                    </a:lnTo>
                    <a:lnTo>
                      <a:pt x="315" y="252"/>
                    </a:lnTo>
                    <a:lnTo>
                      <a:pt x="294" y="210"/>
                    </a:lnTo>
                    <a:lnTo>
                      <a:pt x="168" y="105"/>
                    </a:lnTo>
                    <a:lnTo>
                      <a:pt x="168" y="22"/>
                    </a:lnTo>
                    <a:lnTo>
                      <a:pt x="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6" name="Google Shape;1386;p34"/>
            <p:cNvSpPr/>
            <p:nvPr/>
          </p:nvSpPr>
          <p:spPr>
            <a:xfrm>
              <a:off x="4210500" y="2911903"/>
              <a:ext cx="193104" cy="180152"/>
            </a:xfrm>
            <a:custGeom>
              <a:rect b="b" l="l" r="r" t="t"/>
              <a:pathLst>
                <a:path extrusionOk="0" h="15841" w="16217">
                  <a:moveTo>
                    <a:pt x="6906" y="15150"/>
                  </a:moveTo>
                  <a:lnTo>
                    <a:pt x="6927" y="15212"/>
                  </a:lnTo>
                  <a:lnTo>
                    <a:pt x="6927" y="15171"/>
                  </a:lnTo>
                  <a:lnTo>
                    <a:pt x="6906" y="15150"/>
                  </a:lnTo>
                  <a:close/>
                  <a:moveTo>
                    <a:pt x="3997" y="1"/>
                  </a:moveTo>
                  <a:lnTo>
                    <a:pt x="3914" y="147"/>
                  </a:lnTo>
                  <a:lnTo>
                    <a:pt x="3788" y="147"/>
                  </a:lnTo>
                  <a:lnTo>
                    <a:pt x="3600" y="294"/>
                  </a:lnTo>
                  <a:lnTo>
                    <a:pt x="3453" y="587"/>
                  </a:lnTo>
                  <a:lnTo>
                    <a:pt x="3391" y="629"/>
                  </a:lnTo>
                  <a:lnTo>
                    <a:pt x="3286" y="733"/>
                  </a:lnTo>
                  <a:lnTo>
                    <a:pt x="3223" y="733"/>
                  </a:lnTo>
                  <a:lnTo>
                    <a:pt x="3119" y="817"/>
                  </a:lnTo>
                  <a:lnTo>
                    <a:pt x="3014" y="838"/>
                  </a:lnTo>
                  <a:lnTo>
                    <a:pt x="2826" y="1026"/>
                  </a:lnTo>
                  <a:lnTo>
                    <a:pt x="2846" y="1089"/>
                  </a:lnTo>
                  <a:lnTo>
                    <a:pt x="2930" y="1298"/>
                  </a:lnTo>
                  <a:lnTo>
                    <a:pt x="2867" y="1570"/>
                  </a:lnTo>
                  <a:lnTo>
                    <a:pt x="2867" y="1717"/>
                  </a:lnTo>
                  <a:lnTo>
                    <a:pt x="2763" y="1779"/>
                  </a:lnTo>
                  <a:lnTo>
                    <a:pt x="2616" y="1968"/>
                  </a:lnTo>
                  <a:lnTo>
                    <a:pt x="2700" y="2031"/>
                  </a:lnTo>
                  <a:lnTo>
                    <a:pt x="2700" y="2135"/>
                  </a:lnTo>
                  <a:lnTo>
                    <a:pt x="2637" y="2261"/>
                  </a:lnTo>
                  <a:lnTo>
                    <a:pt x="2428" y="2365"/>
                  </a:lnTo>
                  <a:lnTo>
                    <a:pt x="2323" y="2554"/>
                  </a:lnTo>
                  <a:lnTo>
                    <a:pt x="2302" y="2721"/>
                  </a:lnTo>
                  <a:lnTo>
                    <a:pt x="2219" y="2867"/>
                  </a:lnTo>
                  <a:lnTo>
                    <a:pt x="1968" y="3035"/>
                  </a:lnTo>
                  <a:lnTo>
                    <a:pt x="1863" y="3391"/>
                  </a:lnTo>
                  <a:lnTo>
                    <a:pt x="1675" y="3600"/>
                  </a:lnTo>
                  <a:lnTo>
                    <a:pt x="1361" y="3600"/>
                  </a:lnTo>
                  <a:lnTo>
                    <a:pt x="1152" y="3725"/>
                  </a:lnTo>
                  <a:lnTo>
                    <a:pt x="1068" y="3704"/>
                  </a:lnTo>
                  <a:lnTo>
                    <a:pt x="1047" y="3600"/>
                  </a:lnTo>
                  <a:lnTo>
                    <a:pt x="922" y="3537"/>
                  </a:lnTo>
                  <a:lnTo>
                    <a:pt x="838" y="3600"/>
                  </a:lnTo>
                  <a:lnTo>
                    <a:pt x="733" y="3642"/>
                  </a:lnTo>
                  <a:lnTo>
                    <a:pt x="691" y="3746"/>
                  </a:lnTo>
                  <a:lnTo>
                    <a:pt x="545" y="3956"/>
                  </a:lnTo>
                  <a:lnTo>
                    <a:pt x="461" y="3976"/>
                  </a:lnTo>
                  <a:lnTo>
                    <a:pt x="357" y="4228"/>
                  </a:lnTo>
                  <a:lnTo>
                    <a:pt x="357" y="4374"/>
                  </a:lnTo>
                  <a:lnTo>
                    <a:pt x="461" y="4353"/>
                  </a:lnTo>
                  <a:lnTo>
                    <a:pt x="608" y="4395"/>
                  </a:lnTo>
                  <a:lnTo>
                    <a:pt x="670" y="4374"/>
                  </a:lnTo>
                  <a:lnTo>
                    <a:pt x="775" y="4374"/>
                  </a:lnTo>
                  <a:lnTo>
                    <a:pt x="859" y="4562"/>
                  </a:lnTo>
                  <a:lnTo>
                    <a:pt x="838" y="4688"/>
                  </a:lnTo>
                  <a:lnTo>
                    <a:pt x="859" y="4897"/>
                  </a:lnTo>
                  <a:lnTo>
                    <a:pt x="1068" y="5023"/>
                  </a:lnTo>
                  <a:lnTo>
                    <a:pt x="1173" y="5023"/>
                  </a:lnTo>
                  <a:lnTo>
                    <a:pt x="1256" y="5085"/>
                  </a:lnTo>
                  <a:lnTo>
                    <a:pt x="1214" y="5169"/>
                  </a:lnTo>
                  <a:lnTo>
                    <a:pt x="1340" y="5316"/>
                  </a:lnTo>
                  <a:lnTo>
                    <a:pt x="1466" y="5692"/>
                  </a:lnTo>
                  <a:lnTo>
                    <a:pt x="1445" y="5755"/>
                  </a:lnTo>
                  <a:lnTo>
                    <a:pt x="1486" y="5818"/>
                  </a:lnTo>
                  <a:lnTo>
                    <a:pt x="1382" y="5860"/>
                  </a:lnTo>
                  <a:lnTo>
                    <a:pt x="1256" y="5943"/>
                  </a:lnTo>
                  <a:lnTo>
                    <a:pt x="1194" y="5860"/>
                  </a:lnTo>
                  <a:lnTo>
                    <a:pt x="1256" y="5797"/>
                  </a:lnTo>
                  <a:lnTo>
                    <a:pt x="1256" y="5797"/>
                  </a:lnTo>
                  <a:lnTo>
                    <a:pt x="1131" y="5818"/>
                  </a:lnTo>
                  <a:lnTo>
                    <a:pt x="1068" y="5860"/>
                  </a:lnTo>
                  <a:lnTo>
                    <a:pt x="838" y="5964"/>
                  </a:lnTo>
                  <a:lnTo>
                    <a:pt x="440" y="5943"/>
                  </a:lnTo>
                  <a:lnTo>
                    <a:pt x="336" y="6006"/>
                  </a:lnTo>
                  <a:lnTo>
                    <a:pt x="252" y="5964"/>
                  </a:lnTo>
                  <a:lnTo>
                    <a:pt x="210" y="6111"/>
                  </a:lnTo>
                  <a:lnTo>
                    <a:pt x="126" y="6132"/>
                  </a:lnTo>
                  <a:lnTo>
                    <a:pt x="22" y="6215"/>
                  </a:lnTo>
                  <a:lnTo>
                    <a:pt x="1" y="6362"/>
                  </a:lnTo>
                  <a:lnTo>
                    <a:pt x="168" y="6257"/>
                  </a:lnTo>
                  <a:lnTo>
                    <a:pt x="336" y="6236"/>
                  </a:lnTo>
                  <a:lnTo>
                    <a:pt x="210" y="6320"/>
                  </a:lnTo>
                  <a:lnTo>
                    <a:pt x="106" y="6445"/>
                  </a:lnTo>
                  <a:lnTo>
                    <a:pt x="85" y="6571"/>
                  </a:lnTo>
                  <a:lnTo>
                    <a:pt x="147" y="6592"/>
                  </a:lnTo>
                  <a:lnTo>
                    <a:pt x="336" y="6780"/>
                  </a:lnTo>
                  <a:lnTo>
                    <a:pt x="691" y="6906"/>
                  </a:lnTo>
                  <a:lnTo>
                    <a:pt x="817" y="6885"/>
                  </a:lnTo>
                  <a:lnTo>
                    <a:pt x="963" y="6885"/>
                  </a:lnTo>
                  <a:lnTo>
                    <a:pt x="1194" y="6780"/>
                  </a:lnTo>
                  <a:lnTo>
                    <a:pt x="1194" y="6738"/>
                  </a:lnTo>
                  <a:lnTo>
                    <a:pt x="1194" y="6697"/>
                  </a:lnTo>
                  <a:lnTo>
                    <a:pt x="1214" y="6697"/>
                  </a:lnTo>
                  <a:lnTo>
                    <a:pt x="1340" y="6738"/>
                  </a:lnTo>
                  <a:lnTo>
                    <a:pt x="1298" y="6843"/>
                  </a:lnTo>
                  <a:lnTo>
                    <a:pt x="1256" y="6843"/>
                  </a:lnTo>
                  <a:lnTo>
                    <a:pt x="1152" y="6989"/>
                  </a:lnTo>
                  <a:lnTo>
                    <a:pt x="1068" y="6989"/>
                  </a:lnTo>
                  <a:lnTo>
                    <a:pt x="838" y="7178"/>
                  </a:lnTo>
                  <a:lnTo>
                    <a:pt x="838" y="7220"/>
                  </a:lnTo>
                  <a:lnTo>
                    <a:pt x="754" y="7199"/>
                  </a:lnTo>
                  <a:lnTo>
                    <a:pt x="733" y="7199"/>
                  </a:lnTo>
                  <a:lnTo>
                    <a:pt x="650" y="7261"/>
                  </a:lnTo>
                  <a:lnTo>
                    <a:pt x="566" y="7220"/>
                  </a:lnTo>
                  <a:lnTo>
                    <a:pt x="566" y="7115"/>
                  </a:lnTo>
                  <a:lnTo>
                    <a:pt x="503" y="7115"/>
                  </a:lnTo>
                  <a:lnTo>
                    <a:pt x="461" y="7094"/>
                  </a:lnTo>
                  <a:lnTo>
                    <a:pt x="419" y="7094"/>
                  </a:lnTo>
                  <a:lnTo>
                    <a:pt x="398" y="7178"/>
                  </a:lnTo>
                  <a:lnTo>
                    <a:pt x="419" y="7261"/>
                  </a:lnTo>
                  <a:lnTo>
                    <a:pt x="650" y="7492"/>
                  </a:lnTo>
                  <a:lnTo>
                    <a:pt x="733" y="7533"/>
                  </a:lnTo>
                  <a:lnTo>
                    <a:pt x="775" y="7533"/>
                  </a:lnTo>
                  <a:lnTo>
                    <a:pt x="817" y="7575"/>
                  </a:lnTo>
                  <a:lnTo>
                    <a:pt x="984" y="7826"/>
                  </a:lnTo>
                  <a:lnTo>
                    <a:pt x="1403" y="8161"/>
                  </a:lnTo>
                  <a:lnTo>
                    <a:pt x="1612" y="8224"/>
                  </a:lnTo>
                  <a:lnTo>
                    <a:pt x="1779" y="8161"/>
                  </a:lnTo>
                  <a:lnTo>
                    <a:pt x="2072" y="7994"/>
                  </a:lnTo>
                  <a:lnTo>
                    <a:pt x="2261" y="7889"/>
                  </a:lnTo>
                  <a:lnTo>
                    <a:pt x="2261" y="7826"/>
                  </a:lnTo>
                  <a:lnTo>
                    <a:pt x="2344" y="7722"/>
                  </a:lnTo>
                  <a:lnTo>
                    <a:pt x="2386" y="7513"/>
                  </a:lnTo>
                  <a:lnTo>
                    <a:pt x="2302" y="7408"/>
                  </a:lnTo>
                  <a:lnTo>
                    <a:pt x="2386" y="7199"/>
                  </a:lnTo>
                  <a:lnTo>
                    <a:pt x="2386" y="7094"/>
                  </a:lnTo>
                  <a:lnTo>
                    <a:pt x="2407" y="7010"/>
                  </a:lnTo>
                  <a:lnTo>
                    <a:pt x="2428" y="7094"/>
                  </a:lnTo>
                  <a:lnTo>
                    <a:pt x="2595" y="7094"/>
                  </a:lnTo>
                  <a:lnTo>
                    <a:pt x="2637" y="7115"/>
                  </a:lnTo>
                  <a:lnTo>
                    <a:pt x="2742" y="7073"/>
                  </a:lnTo>
                  <a:lnTo>
                    <a:pt x="2721" y="7115"/>
                  </a:lnTo>
                  <a:lnTo>
                    <a:pt x="2616" y="7220"/>
                  </a:lnTo>
                  <a:lnTo>
                    <a:pt x="2533" y="7199"/>
                  </a:lnTo>
                  <a:lnTo>
                    <a:pt x="2512" y="7220"/>
                  </a:lnTo>
                  <a:lnTo>
                    <a:pt x="2491" y="7366"/>
                  </a:lnTo>
                  <a:lnTo>
                    <a:pt x="2533" y="7429"/>
                  </a:lnTo>
                  <a:lnTo>
                    <a:pt x="2533" y="7533"/>
                  </a:lnTo>
                  <a:lnTo>
                    <a:pt x="2595" y="7575"/>
                  </a:lnTo>
                  <a:lnTo>
                    <a:pt x="2742" y="7533"/>
                  </a:lnTo>
                  <a:lnTo>
                    <a:pt x="2826" y="7575"/>
                  </a:lnTo>
                  <a:lnTo>
                    <a:pt x="2742" y="7575"/>
                  </a:lnTo>
                  <a:lnTo>
                    <a:pt x="2700" y="7617"/>
                  </a:lnTo>
                  <a:lnTo>
                    <a:pt x="2554" y="7701"/>
                  </a:lnTo>
                  <a:lnTo>
                    <a:pt x="2616" y="7952"/>
                  </a:lnTo>
                  <a:lnTo>
                    <a:pt x="2700" y="8015"/>
                  </a:lnTo>
                  <a:lnTo>
                    <a:pt x="2742" y="8203"/>
                  </a:lnTo>
                  <a:lnTo>
                    <a:pt x="2742" y="8349"/>
                  </a:lnTo>
                  <a:lnTo>
                    <a:pt x="2700" y="8475"/>
                  </a:lnTo>
                  <a:lnTo>
                    <a:pt x="2700" y="8580"/>
                  </a:lnTo>
                  <a:lnTo>
                    <a:pt x="2784" y="8642"/>
                  </a:lnTo>
                  <a:lnTo>
                    <a:pt x="2700" y="8684"/>
                  </a:lnTo>
                  <a:lnTo>
                    <a:pt x="2721" y="8873"/>
                  </a:lnTo>
                  <a:lnTo>
                    <a:pt x="2867" y="9186"/>
                  </a:lnTo>
                  <a:lnTo>
                    <a:pt x="2909" y="9291"/>
                  </a:lnTo>
                  <a:lnTo>
                    <a:pt x="2951" y="9375"/>
                  </a:lnTo>
                  <a:lnTo>
                    <a:pt x="2867" y="9396"/>
                  </a:lnTo>
                  <a:lnTo>
                    <a:pt x="2867" y="9521"/>
                  </a:lnTo>
                  <a:lnTo>
                    <a:pt x="3035" y="9730"/>
                  </a:lnTo>
                  <a:lnTo>
                    <a:pt x="2909" y="9730"/>
                  </a:lnTo>
                  <a:lnTo>
                    <a:pt x="3035" y="9919"/>
                  </a:lnTo>
                  <a:lnTo>
                    <a:pt x="3035" y="10086"/>
                  </a:lnTo>
                  <a:lnTo>
                    <a:pt x="3265" y="10546"/>
                  </a:lnTo>
                  <a:lnTo>
                    <a:pt x="3265" y="10860"/>
                  </a:lnTo>
                  <a:lnTo>
                    <a:pt x="3370" y="11132"/>
                  </a:lnTo>
                  <a:lnTo>
                    <a:pt x="3453" y="11174"/>
                  </a:lnTo>
                  <a:lnTo>
                    <a:pt x="3495" y="11342"/>
                  </a:lnTo>
                  <a:lnTo>
                    <a:pt x="3579" y="11383"/>
                  </a:lnTo>
                  <a:lnTo>
                    <a:pt x="3579" y="11467"/>
                  </a:lnTo>
                  <a:lnTo>
                    <a:pt x="3704" y="11697"/>
                  </a:lnTo>
                  <a:lnTo>
                    <a:pt x="3767" y="11718"/>
                  </a:lnTo>
                  <a:lnTo>
                    <a:pt x="3767" y="11781"/>
                  </a:lnTo>
                  <a:lnTo>
                    <a:pt x="3893" y="11969"/>
                  </a:lnTo>
                  <a:lnTo>
                    <a:pt x="3955" y="11969"/>
                  </a:lnTo>
                  <a:lnTo>
                    <a:pt x="3955" y="12178"/>
                  </a:lnTo>
                  <a:lnTo>
                    <a:pt x="3997" y="12241"/>
                  </a:lnTo>
                  <a:lnTo>
                    <a:pt x="4081" y="12388"/>
                  </a:lnTo>
                  <a:lnTo>
                    <a:pt x="4102" y="12555"/>
                  </a:lnTo>
                  <a:lnTo>
                    <a:pt x="4207" y="12827"/>
                  </a:lnTo>
                  <a:lnTo>
                    <a:pt x="4269" y="12932"/>
                  </a:lnTo>
                  <a:lnTo>
                    <a:pt x="4290" y="13162"/>
                  </a:lnTo>
                  <a:lnTo>
                    <a:pt x="4332" y="13225"/>
                  </a:lnTo>
                  <a:lnTo>
                    <a:pt x="4416" y="13371"/>
                  </a:lnTo>
                  <a:lnTo>
                    <a:pt x="4583" y="13539"/>
                  </a:lnTo>
                  <a:lnTo>
                    <a:pt x="4604" y="13539"/>
                  </a:lnTo>
                  <a:lnTo>
                    <a:pt x="4709" y="13685"/>
                  </a:lnTo>
                  <a:lnTo>
                    <a:pt x="4876" y="13894"/>
                  </a:lnTo>
                  <a:lnTo>
                    <a:pt x="4939" y="14083"/>
                  </a:lnTo>
                  <a:lnTo>
                    <a:pt x="5002" y="14229"/>
                  </a:lnTo>
                  <a:lnTo>
                    <a:pt x="5043" y="14271"/>
                  </a:lnTo>
                  <a:lnTo>
                    <a:pt x="5043" y="14375"/>
                  </a:lnTo>
                  <a:lnTo>
                    <a:pt x="5169" y="14606"/>
                  </a:lnTo>
                  <a:lnTo>
                    <a:pt x="5232" y="14815"/>
                  </a:lnTo>
                  <a:lnTo>
                    <a:pt x="5232" y="15045"/>
                  </a:lnTo>
                  <a:lnTo>
                    <a:pt x="5441" y="15484"/>
                  </a:lnTo>
                  <a:lnTo>
                    <a:pt x="5629" y="15673"/>
                  </a:lnTo>
                  <a:lnTo>
                    <a:pt x="5776" y="15798"/>
                  </a:lnTo>
                  <a:lnTo>
                    <a:pt x="5985" y="15840"/>
                  </a:lnTo>
                  <a:lnTo>
                    <a:pt x="6194" y="15673"/>
                  </a:lnTo>
                  <a:lnTo>
                    <a:pt x="6257" y="15547"/>
                  </a:lnTo>
                  <a:lnTo>
                    <a:pt x="6215" y="15484"/>
                  </a:lnTo>
                  <a:lnTo>
                    <a:pt x="6257" y="15464"/>
                  </a:lnTo>
                  <a:lnTo>
                    <a:pt x="6278" y="15422"/>
                  </a:lnTo>
                  <a:lnTo>
                    <a:pt x="6320" y="15317"/>
                  </a:lnTo>
                  <a:lnTo>
                    <a:pt x="6529" y="15212"/>
                  </a:lnTo>
                  <a:lnTo>
                    <a:pt x="6571" y="15212"/>
                  </a:lnTo>
                  <a:lnTo>
                    <a:pt x="6822" y="15129"/>
                  </a:lnTo>
                  <a:lnTo>
                    <a:pt x="6906" y="15150"/>
                  </a:lnTo>
                  <a:lnTo>
                    <a:pt x="6717" y="15045"/>
                  </a:lnTo>
                  <a:lnTo>
                    <a:pt x="6696" y="14961"/>
                  </a:lnTo>
                  <a:lnTo>
                    <a:pt x="6738" y="14919"/>
                  </a:lnTo>
                  <a:lnTo>
                    <a:pt x="6906" y="14710"/>
                  </a:lnTo>
                  <a:lnTo>
                    <a:pt x="6885" y="14647"/>
                  </a:lnTo>
                  <a:lnTo>
                    <a:pt x="6927" y="14543"/>
                  </a:lnTo>
                  <a:lnTo>
                    <a:pt x="7094" y="14522"/>
                  </a:lnTo>
                  <a:lnTo>
                    <a:pt x="7136" y="14543"/>
                  </a:lnTo>
                  <a:lnTo>
                    <a:pt x="7261" y="14522"/>
                  </a:lnTo>
                  <a:lnTo>
                    <a:pt x="7261" y="14375"/>
                  </a:lnTo>
                  <a:lnTo>
                    <a:pt x="7220" y="13894"/>
                  </a:lnTo>
                  <a:lnTo>
                    <a:pt x="7157" y="13811"/>
                  </a:lnTo>
                  <a:lnTo>
                    <a:pt x="7157" y="13580"/>
                  </a:lnTo>
                  <a:lnTo>
                    <a:pt x="7303" y="13329"/>
                  </a:lnTo>
                  <a:lnTo>
                    <a:pt x="7429" y="12953"/>
                  </a:lnTo>
                  <a:lnTo>
                    <a:pt x="7429" y="12660"/>
                  </a:lnTo>
                  <a:lnTo>
                    <a:pt x="7261" y="12618"/>
                  </a:lnTo>
                  <a:lnTo>
                    <a:pt x="7261" y="12178"/>
                  </a:lnTo>
                  <a:lnTo>
                    <a:pt x="7240" y="12011"/>
                  </a:lnTo>
                  <a:lnTo>
                    <a:pt x="7345" y="11906"/>
                  </a:lnTo>
                  <a:lnTo>
                    <a:pt x="7240" y="11614"/>
                  </a:lnTo>
                  <a:lnTo>
                    <a:pt x="7240" y="11404"/>
                  </a:lnTo>
                  <a:lnTo>
                    <a:pt x="7303" y="11300"/>
                  </a:lnTo>
                  <a:lnTo>
                    <a:pt x="7492" y="11132"/>
                  </a:lnTo>
                  <a:lnTo>
                    <a:pt x="7533" y="11132"/>
                  </a:lnTo>
                  <a:lnTo>
                    <a:pt x="7617" y="11195"/>
                  </a:lnTo>
                  <a:lnTo>
                    <a:pt x="7680" y="11237"/>
                  </a:lnTo>
                  <a:lnTo>
                    <a:pt x="7847" y="11028"/>
                  </a:lnTo>
                  <a:lnTo>
                    <a:pt x="7847" y="10881"/>
                  </a:lnTo>
                  <a:lnTo>
                    <a:pt x="7952" y="10818"/>
                  </a:lnTo>
                  <a:lnTo>
                    <a:pt x="8203" y="10839"/>
                  </a:lnTo>
                  <a:lnTo>
                    <a:pt x="8349" y="10756"/>
                  </a:lnTo>
                  <a:lnTo>
                    <a:pt x="8454" y="10609"/>
                  </a:lnTo>
                  <a:lnTo>
                    <a:pt x="8412" y="10463"/>
                  </a:lnTo>
                  <a:lnTo>
                    <a:pt x="8454" y="10358"/>
                  </a:lnTo>
                  <a:lnTo>
                    <a:pt x="8600" y="10212"/>
                  </a:lnTo>
                  <a:lnTo>
                    <a:pt x="8810" y="10149"/>
                  </a:lnTo>
                  <a:lnTo>
                    <a:pt x="8935" y="10023"/>
                  </a:lnTo>
                  <a:lnTo>
                    <a:pt x="9019" y="9877"/>
                  </a:lnTo>
                  <a:lnTo>
                    <a:pt x="9542" y="9479"/>
                  </a:lnTo>
                  <a:lnTo>
                    <a:pt x="9626" y="9186"/>
                  </a:lnTo>
                  <a:lnTo>
                    <a:pt x="10023" y="8852"/>
                  </a:lnTo>
                  <a:lnTo>
                    <a:pt x="9961" y="8831"/>
                  </a:lnTo>
                  <a:lnTo>
                    <a:pt x="9940" y="8852"/>
                  </a:lnTo>
                  <a:lnTo>
                    <a:pt x="9856" y="8893"/>
                  </a:lnTo>
                  <a:lnTo>
                    <a:pt x="9877" y="8747"/>
                  </a:lnTo>
                  <a:lnTo>
                    <a:pt x="9940" y="8747"/>
                  </a:lnTo>
                  <a:lnTo>
                    <a:pt x="10044" y="8663"/>
                  </a:lnTo>
                  <a:lnTo>
                    <a:pt x="10065" y="8663"/>
                  </a:lnTo>
                  <a:lnTo>
                    <a:pt x="10086" y="8684"/>
                  </a:lnTo>
                  <a:lnTo>
                    <a:pt x="10086" y="8747"/>
                  </a:lnTo>
                  <a:lnTo>
                    <a:pt x="10149" y="8789"/>
                  </a:lnTo>
                  <a:lnTo>
                    <a:pt x="10463" y="8621"/>
                  </a:lnTo>
                  <a:lnTo>
                    <a:pt x="10463" y="8559"/>
                  </a:lnTo>
                  <a:lnTo>
                    <a:pt x="10672" y="8412"/>
                  </a:lnTo>
                  <a:lnTo>
                    <a:pt x="10630" y="8329"/>
                  </a:lnTo>
                  <a:lnTo>
                    <a:pt x="10714" y="8329"/>
                  </a:lnTo>
                  <a:lnTo>
                    <a:pt x="10756" y="8224"/>
                  </a:lnTo>
                  <a:lnTo>
                    <a:pt x="10881" y="8119"/>
                  </a:lnTo>
                  <a:lnTo>
                    <a:pt x="10818" y="8098"/>
                  </a:lnTo>
                  <a:lnTo>
                    <a:pt x="10860" y="8057"/>
                  </a:lnTo>
                  <a:lnTo>
                    <a:pt x="10777" y="7931"/>
                  </a:lnTo>
                  <a:lnTo>
                    <a:pt x="10777" y="7847"/>
                  </a:lnTo>
                  <a:lnTo>
                    <a:pt x="10818" y="7743"/>
                  </a:lnTo>
                  <a:lnTo>
                    <a:pt x="10860" y="7680"/>
                  </a:lnTo>
                  <a:lnTo>
                    <a:pt x="10902" y="7617"/>
                  </a:lnTo>
                  <a:lnTo>
                    <a:pt x="11279" y="7492"/>
                  </a:lnTo>
                  <a:lnTo>
                    <a:pt x="11341" y="7387"/>
                  </a:lnTo>
                  <a:lnTo>
                    <a:pt x="11341" y="7303"/>
                  </a:lnTo>
                  <a:lnTo>
                    <a:pt x="11404" y="7220"/>
                  </a:lnTo>
                  <a:lnTo>
                    <a:pt x="11425" y="7178"/>
                  </a:lnTo>
                  <a:lnTo>
                    <a:pt x="11383" y="7115"/>
                  </a:lnTo>
                  <a:lnTo>
                    <a:pt x="11321" y="7115"/>
                  </a:lnTo>
                  <a:lnTo>
                    <a:pt x="11300" y="7073"/>
                  </a:lnTo>
                  <a:lnTo>
                    <a:pt x="11404" y="7073"/>
                  </a:lnTo>
                  <a:lnTo>
                    <a:pt x="11488" y="7157"/>
                  </a:lnTo>
                  <a:lnTo>
                    <a:pt x="11488" y="7261"/>
                  </a:lnTo>
                  <a:lnTo>
                    <a:pt x="11509" y="7387"/>
                  </a:lnTo>
                  <a:lnTo>
                    <a:pt x="11593" y="7408"/>
                  </a:lnTo>
                  <a:lnTo>
                    <a:pt x="11676" y="7408"/>
                  </a:lnTo>
                  <a:lnTo>
                    <a:pt x="11718" y="7366"/>
                  </a:lnTo>
                  <a:lnTo>
                    <a:pt x="11739" y="7387"/>
                  </a:lnTo>
                  <a:lnTo>
                    <a:pt x="11739" y="7324"/>
                  </a:lnTo>
                  <a:lnTo>
                    <a:pt x="11760" y="7282"/>
                  </a:lnTo>
                  <a:lnTo>
                    <a:pt x="11802" y="7324"/>
                  </a:lnTo>
                  <a:lnTo>
                    <a:pt x="11823" y="7492"/>
                  </a:lnTo>
                  <a:lnTo>
                    <a:pt x="11906" y="7513"/>
                  </a:lnTo>
                  <a:lnTo>
                    <a:pt x="11906" y="7429"/>
                  </a:lnTo>
                  <a:lnTo>
                    <a:pt x="11969" y="7533"/>
                  </a:lnTo>
                  <a:lnTo>
                    <a:pt x="12032" y="7429"/>
                  </a:lnTo>
                  <a:lnTo>
                    <a:pt x="11969" y="7303"/>
                  </a:lnTo>
                  <a:lnTo>
                    <a:pt x="12011" y="7303"/>
                  </a:lnTo>
                  <a:lnTo>
                    <a:pt x="11969" y="7115"/>
                  </a:lnTo>
                  <a:lnTo>
                    <a:pt x="11948" y="7010"/>
                  </a:lnTo>
                  <a:lnTo>
                    <a:pt x="11948" y="6864"/>
                  </a:lnTo>
                  <a:lnTo>
                    <a:pt x="11760" y="6634"/>
                  </a:lnTo>
                  <a:lnTo>
                    <a:pt x="11739" y="6445"/>
                  </a:lnTo>
                  <a:lnTo>
                    <a:pt x="11760" y="6341"/>
                  </a:lnTo>
                  <a:lnTo>
                    <a:pt x="11718" y="6215"/>
                  </a:lnTo>
                  <a:lnTo>
                    <a:pt x="11718" y="6027"/>
                  </a:lnTo>
                  <a:lnTo>
                    <a:pt x="11551" y="5839"/>
                  </a:lnTo>
                  <a:lnTo>
                    <a:pt x="11425" y="5797"/>
                  </a:lnTo>
                  <a:lnTo>
                    <a:pt x="11300" y="5629"/>
                  </a:lnTo>
                  <a:lnTo>
                    <a:pt x="11300" y="5399"/>
                  </a:lnTo>
                  <a:lnTo>
                    <a:pt x="11404" y="5378"/>
                  </a:lnTo>
                  <a:lnTo>
                    <a:pt x="11446" y="5211"/>
                  </a:lnTo>
                  <a:lnTo>
                    <a:pt x="11530" y="5169"/>
                  </a:lnTo>
                  <a:lnTo>
                    <a:pt x="11613" y="5190"/>
                  </a:lnTo>
                  <a:lnTo>
                    <a:pt x="11676" y="5127"/>
                  </a:lnTo>
                  <a:lnTo>
                    <a:pt x="11634" y="4981"/>
                  </a:lnTo>
                  <a:lnTo>
                    <a:pt x="11655" y="4918"/>
                  </a:lnTo>
                  <a:lnTo>
                    <a:pt x="11530" y="4897"/>
                  </a:lnTo>
                  <a:lnTo>
                    <a:pt x="11425" y="4960"/>
                  </a:lnTo>
                  <a:lnTo>
                    <a:pt x="11132" y="4855"/>
                  </a:lnTo>
                  <a:lnTo>
                    <a:pt x="11153" y="4709"/>
                  </a:lnTo>
                  <a:lnTo>
                    <a:pt x="11279" y="4583"/>
                  </a:lnTo>
                  <a:lnTo>
                    <a:pt x="11321" y="4437"/>
                  </a:lnTo>
                  <a:lnTo>
                    <a:pt x="11279" y="4374"/>
                  </a:lnTo>
                  <a:lnTo>
                    <a:pt x="11279" y="4290"/>
                  </a:lnTo>
                  <a:lnTo>
                    <a:pt x="11321" y="4290"/>
                  </a:lnTo>
                  <a:lnTo>
                    <a:pt x="11341" y="4228"/>
                  </a:lnTo>
                  <a:lnTo>
                    <a:pt x="11404" y="4269"/>
                  </a:lnTo>
                  <a:lnTo>
                    <a:pt x="11488" y="4374"/>
                  </a:lnTo>
                  <a:lnTo>
                    <a:pt x="11488" y="4437"/>
                  </a:lnTo>
                  <a:lnTo>
                    <a:pt x="11551" y="4541"/>
                  </a:lnTo>
                  <a:lnTo>
                    <a:pt x="11676" y="4562"/>
                  </a:lnTo>
                  <a:lnTo>
                    <a:pt x="11739" y="4541"/>
                  </a:lnTo>
                  <a:lnTo>
                    <a:pt x="11655" y="4479"/>
                  </a:lnTo>
                  <a:lnTo>
                    <a:pt x="11676" y="4395"/>
                  </a:lnTo>
                  <a:lnTo>
                    <a:pt x="11739" y="4395"/>
                  </a:lnTo>
                  <a:lnTo>
                    <a:pt x="11823" y="4479"/>
                  </a:lnTo>
                  <a:lnTo>
                    <a:pt x="11865" y="4541"/>
                  </a:lnTo>
                  <a:lnTo>
                    <a:pt x="11969" y="4583"/>
                  </a:lnTo>
                  <a:lnTo>
                    <a:pt x="12011" y="4541"/>
                  </a:lnTo>
                  <a:lnTo>
                    <a:pt x="12053" y="4541"/>
                  </a:lnTo>
                  <a:lnTo>
                    <a:pt x="12137" y="4667"/>
                  </a:lnTo>
                  <a:lnTo>
                    <a:pt x="12158" y="4792"/>
                  </a:lnTo>
                  <a:lnTo>
                    <a:pt x="12158" y="4876"/>
                  </a:lnTo>
                  <a:lnTo>
                    <a:pt x="12199" y="5002"/>
                  </a:lnTo>
                  <a:lnTo>
                    <a:pt x="12199" y="5085"/>
                  </a:lnTo>
                  <a:lnTo>
                    <a:pt x="12325" y="5127"/>
                  </a:lnTo>
                  <a:lnTo>
                    <a:pt x="12430" y="5106"/>
                  </a:lnTo>
                  <a:lnTo>
                    <a:pt x="12555" y="5169"/>
                  </a:lnTo>
                  <a:lnTo>
                    <a:pt x="12911" y="5169"/>
                  </a:lnTo>
                  <a:lnTo>
                    <a:pt x="13099" y="5190"/>
                  </a:lnTo>
                  <a:lnTo>
                    <a:pt x="13308" y="5169"/>
                  </a:lnTo>
                  <a:lnTo>
                    <a:pt x="13392" y="5169"/>
                  </a:lnTo>
                  <a:lnTo>
                    <a:pt x="13434" y="5190"/>
                  </a:lnTo>
                  <a:lnTo>
                    <a:pt x="13497" y="5169"/>
                  </a:lnTo>
                  <a:lnTo>
                    <a:pt x="13601" y="5274"/>
                  </a:lnTo>
                  <a:lnTo>
                    <a:pt x="13643" y="5295"/>
                  </a:lnTo>
                  <a:lnTo>
                    <a:pt x="13601" y="5420"/>
                  </a:lnTo>
                  <a:lnTo>
                    <a:pt x="13580" y="5546"/>
                  </a:lnTo>
                  <a:lnTo>
                    <a:pt x="13497" y="5755"/>
                  </a:lnTo>
                  <a:lnTo>
                    <a:pt x="13434" y="5797"/>
                  </a:lnTo>
                  <a:lnTo>
                    <a:pt x="13434" y="5860"/>
                  </a:lnTo>
                  <a:lnTo>
                    <a:pt x="13392" y="5922"/>
                  </a:lnTo>
                  <a:lnTo>
                    <a:pt x="13308" y="5922"/>
                  </a:lnTo>
                  <a:lnTo>
                    <a:pt x="13287" y="5860"/>
                  </a:lnTo>
                  <a:lnTo>
                    <a:pt x="13183" y="5943"/>
                  </a:lnTo>
                  <a:lnTo>
                    <a:pt x="13162" y="6027"/>
                  </a:lnTo>
                  <a:lnTo>
                    <a:pt x="13099" y="6048"/>
                  </a:lnTo>
                  <a:lnTo>
                    <a:pt x="13099" y="6132"/>
                  </a:lnTo>
                  <a:lnTo>
                    <a:pt x="13162" y="6278"/>
                  </a:lnTo>
                  <a:lnTo>
                    <a:pt x="13225" y="6341"/>
                  </a:lnTo>
                  <a:lnTo>
                    <a:pt x="13225" y="6383"/>
                  </a:lnTo>
                  <a:lnTo>
                    <a:pt x="13329" y="6487"/>
                  </a:lnTo>
                  <a:lnTo>
                    <a:pt x="13413" y="6592"/>
                  </a:lnTo>
                  <a:lnTo>
                    <a:pt x="13497" y="6592"/>
                  </a:lnTo>
                  <a:lnTo>
                    <a:pt x="13497" y="6529"/>
                  </a:lnTo>
                  <a:lnTo>
                    <a:pt x="13476" y="6466"/>
                  </a:lnTo>
                  <a:lnTo>
                    <a:pt x="13518" y="6383"/>
                  </a:lnTo>
                  <a:lnTo>
                    <a:pt x="13518" y="6341"/>
                  </a:lnTo>
                  <a:lnTo>
                    <a:pt x="13538" y="6278"/>
                  </a:lnTo>
                  <a:lnTo>
                    <a:pt x="13518" y="6236"/>
                  </a:lnTo>
                  <a:lnTo>
                    <a:pt x="13580" y="6173"/>
                  </a:lnTo>
                  <a:lnTo>
                    <a:pt x="13643" y="6236"/>
                  </a:lnTo>
                  <a:lnTo>
                    <a:pt x="13727" y="6236"/>
                  </a:lnTo>
                  <a:lnTo>
                    <a:pt x="13769" y="6278"/>
                  </a:lnTo>
                  <a:lnTo>
                    <a:pt x="13831" y="6362"/>
                  </a:lnTo>
                  <a:lnTo>
                    <a:pt x="13852" y="6529"/>
                  </a:lnTo>
                  <a:lnTo>
                    <a:pt x="13852" y="6655"/>
                  </a:lnTo>
                  <a:lnTo>
                    <a:pt x="13915" y="6738"/>
                  </a:lnTo>
                  <a:lnTo>
                    <a:pt x="13936" y="6969"/>
                  </a:lnTo>
                  <a:lnTo>
                    <a:pt x="13999" y="7115"/>
                  </a:lnTo>
                  <a:lnTo>
                    <a:pt x="14020" y="7199"/>
                  </a:lnTo>
                  <a:lnTo>
                    <a:pt x="14041" y="7261"/>
                  </a:lnTo>
                  <a:lnTo>
                    <a:pt x="14041" y="7303"/>
                  </a:lnTo>
                  <a:lnTo>
                    <a:pt x="14062" y="7366"/>
                  </a:lnTo>
                  <a:lnTo>
                    <a:pt x="14103" y="7387"/>
                  </a:lnTo>
                  <a:lnTo>
                    <a:pt x="14103" y="7303"/>
                  </a:lnTo>
                  <a:lnTo>
                    <a:pt x="14124" y="7199"/>
                  </a:lnTo>
                  <a:lnTo>
                    <a:pt x="14166" y="7220"/>
                  </a:lnTo>
                  <a:lnTo>
                    <a:pt x="14250" y="7199"/>
                  </a:lnTo>
                  <a:lnTo>
                    <a:pt x="14292" y="6989"/>
                  </a:lnTo>
                  <a:lnTo>
                    <a:pt x="14271" y="6885"/>
                  </a:lnTo>
                  <a:lnTo>
                    <a:pt x="14292" y="6759"/>
                  </a:lnTo>
                  <a:lnTo>
                    <a:pt x="14271" y="6592"/>
                  </a:lnTo>
                  <a:lnTo>
                    <a:pt x="14417" y="6592"/>
                  </a:lnTo>
                  <a:lnTo>
                    <a:pt x="14417" y="6383"/>
                  </a:lnTo>
                  <a:lnTo>
                    <a:pt x="14417" y="6257"/>
                  </a:lnTo>
                  <a:lnTo>
                    <a:pt x="14354" y="5964"/>
                  </a:lnTo>
                  <a:lnTo>
                    <a:pt x="14459" y="5964"/>
                  </a:lnTo>
                  <a:lnTo>
                    <a:pt x="14564" y="6006"/>
                  </a:lnTo>
                  <a:lnTo>
                    <a:pt x="14731" y="6006"/>
                  </a:lnTo>
                  <a:lnTo>
                    <a:pt x="14794" y="5797"/>
                  </a:lnTo>
                  <a:lnTo>
                    <a:pt x="14857" y="5546"/>
                  </a:lnTo>
                  <a:lnTo>
                    <a:pt x="14982" y="5232"/>
                  </a:lnTo>
                  <a:lnTo>
                    <a:pt x="14857" y="5190"/>
                  </a:lnTo>
                  <a:lnTo>
                    <a:pt x="14857" y="5085"/>
                  </a:lnTo>
                  <a:lnTo>
                    <a:pt x="15003" y="4813"/>
                  </a:lnTo>
                  <a:lnTo>
                    <a:pt x="15087" y="4583"/>
                  </a:lnTo>
                  <a:lnTo>
                    <a:pt x="15045" y="4541"/>
                  </a:lnTo>
                  <a:lnTo>
                    <a:pt x="15066" y="4374"/>
                  </a:lnTo>
                  <a:lnTo>
                    <a:pt x="15254" y="4081"/>
                  </a:lnTo>
                  <a:lnTo>
                    <a:pt x="15380" y="4039"/>
                  </a:lnTo>
                  <a:lnTo>
                    <a:pt x="15505" y="3872"/>
                  </a:lnTo>
                  <a:lnTo>
                    <a:pt x="15568" y="3725"/>
                  </a:lnTo>
                  <a:lnTo>
                    <a:pt x="15777" y="3663"/>
                  </a:lnTo>
                  <a:lnTo>
                    <a:pt x="15924" y="3558"/>
                  </a:lnTo>
                  <a:lnTo>
                    <a:pt x="16007" y="3642"/>
                  </a:lnTo>
                  <a:lnTo>
                    <a:pt x="16133" y="3704"/>
                  </a:lnTo>
                  <a:lnTo>
                    <a:pt x="16112" y="3600"/>
                  </a:lnTo>
                  <a:lnTo>
                    <a:pt x="16112" y="3432"/>
                  </a:lnTo>
                  <a:lnTo>
                    <a:pt x="16217" y="3328"/>
                  </a:lnTo>
                  <a:lnTo>
                    <a:pt x="16196" y="3244"/>
                  </a:lnTo>
                  <a:lnTo>
                    <a:pt x="16154" y="3223"/>
                  </a:lnTo>
                  <a:lnTo>
                    <a:pt x="16091" y="3119"/>
                  </a:lnTo>
                  <a:lnTo>
                    <a:pt x="15987" y="3077"/>
                  </a:lnTo>
                  <a:lnTo>
                    <a:pt x="15903" y="3119"/>
                  </a:lnTo>
                  <a:lnTo>
                    <a:pt x="15777" y="3098"/>
                  </a:lnTo>
                  <a:lnTo>
                    <a:pt x="15735" y="2993"/>
                  </a:lnTo>
                  <a:lnTo>
                    <a:pt x="15840" y="2888"/>
                  </a:lnTo>
                  <a:lnTo>
                    <a:pt x="15840" y="2805"/>
                  </a:lnTo>
                  <a:lnTo>
                    <a:pt x="15777" y="2700"/>
                  </a:lnTo>
                  <a:lnTo>
                    <a:pt x="15735" y="2616"/>
                  </a:lnTo>
                  <a:lnTo>
                    <a:pt x="15673" y="2658"/>
                  </a:lnTo>
                  <a:lnTo>
                    <a:pt x="15589" y="2658"/>
                  </a:lnTo>
                  <a:lnTo>
                    <a:pt x="15526" y="2575"/>
                  </a:lnTo>
                  <a:lnTo>
                    <a:pt x="15610" y="2407"/>
                  </a:lnTo>
                  <a:lnTo>
                    <a:pt x="15589" y="2365"/>
                  </a:lnTo>
                  <a:lnTo>
                    <a:pt x="15505" y="2365"/>
                  </a:lnTo>
                  <a:lnTo>
                    <a:pt x="15463" y="2282"/>
                  </a:lnTo>
                  <a:lnTo>
                    <a:pt x="15380" y="2261"/>
                  </a:lnTo>
                  <a:lnTo>
                    <a:pt x="15108" y="2407"/>
                  </a:lnTo>
                  <a:lnTo>
                    <a:pt x="15150" y="2512"/>
                  </a:lnTo>
                  <a:lnTo>
                    <a:pt x="15066" y="2575"/>
                  </a:lnTo>
                  <a:lnTo>
                    <a:pt x="14857" y="2491"/>
                  </a:lnTo>
                  <a:lnTo>
                    <a:pt x="14689" y="2554"/>
                  </a:lnTo>
                  <a:lnTo>
                    <a:pt x="14585" y="2386"/>
                  </a:lnTo>
                  <a:lnTo>
                    <a:pt x="14459" y="2491"/>
                  </a:lnTo>
                  <a:lnTo>
                    <a:pt x="14375" y="2491"/>
                  </a:lnTo>
                  <a:lnTo>
                    <a:pt x="14375" y="2616"/>
                  </a:lnTo>
                  <a:lnTo>
                    <a:pt x="14271" y="2784"/>
                  </a:lnTo>
                  <a:lnTo>
                    <a:pt x="14041" y="2826"/>
                  </a:lnTo>
                  <a:lnTo>
                    <a:pt x="13936" y="2867"/>
                  </a:lnTo>
                  <a:lnTo>
                    <a:pt x="13831" y="2972"/>
                  </a:lnTo>
                  <a:lnTo>
                    <a:pt x="13769" y="3098"/>
                  </a:lnTo>
                  <a:lnTo>
                    <a:pt x="13685" y="3119"/>
                  </a:lnTo>
                  <a:lnTo>
                    <a:pt x="13685" y="3202"/>
                  </a:lnTo>
                  <a:lnTo>
                    <a:pt x="13580" y="3181"/>
                  </a:lnTo>
                  <a:lnTo>
                    <a:pt x="13497" y="3223"/>
                  </a:lnTo>
                  <a:lnTo>
                    <a:pt x="13434" y="3391"/>
                  </a:lnTo>
                  <a:lnTo>
                    <a:pt x="13329" y="3391"/>
                  </a:lnTo>
                  <a:lnTo>
                    <a:pt x="13120" y="3432"/>
                  </a:lnTo>
                  <a:lnTo>
                    <a:pt x="13057" y="3432"/>
                  </a:lnTo>
                  <a:lnTo>
                    <a:pt x="13015" y="3600"/>
                  </a:lnTo>
                  <a:lnTo>
                    <a:pt x="13015" y="3704"/>
                  </a:lnTo>
                  <a:lnTo>
                    <a:pt x="13204" y="3767"/>
                  </a:lnTo>
                  <a:lnTo>
                    <a:pt x="13204" y="3935"/>
                  </a:lnTo>
                  <a:lnTo>
                    <a:pt x="13204" y="4039"/>
                  </a:lnTo>
                  <a:lnTo>
                    <a:pt x="12974" y="4123"/>
                  </a:lnTo>
                  <a:lnTo>
                    <a:pt x="12806" y="4081"/>
                  </a:lnTo>
                  <a:lnTo>
                    <a:pt x="12597" y="4144"/>
                  </a:lnTo>
                  <a:lnTo>
                    <a:pt x="12492" y="4081"/>
                  </a:lnTo>
                  <a:lnTo>
                    <a:pt x="12367" y="4123"/>
                  </a:lnTo>
                  <a:lnTo>
                    <a:pt x="12262" y="4248"/>
                  </a:lnTo>
                  <a:lnTo>
                    <a:pt x="12116" y="4248"/>
                  </a:lnTo>
                  <a:lnTo>
                    <a:pt x="11823" y="4081"/>
                  </a:lnTo>
                  <a:lnTo>
                    <a:pt x="11739" y="4144"/>
                  </a:lnTo>
                  <a:lnTo>
                    <a:pt x="11530" y="4123"/>
                  </a:lnTo>
                  <a:lnTo>
                    <a:pt x="11425" y="3935"/>
                  </a:lnTo>
                  <a:lnTo>
                    <a:pt x="11488" y="3830"/>
                  </a:lnTo>
                  <a:lnTo>
                    <a:pt x="11488" y="3704"/>
                  </a:lnTo>
                  <a:lnTo>
                    <a:pt x="11383" y="3621"/>
                  </a:lnTo>
                  <a:lnTo>
                    <a:pt x="11341" y="3453"/>
                  </a:lnTo>
                  <a:lnTo>
                    <a:pt x="11300" y="3349"/>
                  </a:lnTo>
                  <a:lnTo>
                    <a:pt x="11153" y="3349"/>
                  </a:lnTo>
                  <a:lnTo>
                    <a:pt x="11069" y="3453"/>
                  </a:lnTo>
                  <a:lnTo>
                    <a:pt x="11028" y="3453"/>
                  </a:lnTo>
                  <a:lnTo>
                    <a:pt x="11090" y="3600"/>
                  </a:lnTo>
                  <a:lnTo>
                    <a:pt x="11028" y="3851"/>
                  </a:lnTo>
                  <a:lnTo>
                    <a:pt x="11132" y="4081"/>
                  </a:lnTo>
                  <a:lnTo>
                    <a:pt x="11090" y="4353"/>
                  </a:lnTo>
                  <a:lnTo>
                    <a:pt x="10756" y="4437"/>
                  </a:lnTo>
                  <a:lnTo>
                    <a:pt x="10505" y="4290"/>
                  </a:lnTo>
                  <a:lnTo>
                    <a:pt x="10400" y="4374"/>
                  </a:lnTo>
                  <a:lnTo>
                    <a:pt x="9919" y="4186"/>
                  </a:lnTo>
                  <a:lnTo>
                    <a:pt x="9709" y="4186"/>
                  </a:lnTo>
                  <a:lnTo>
                    <a:pt x="9584" y="4248"/>
                  </a:lnTo>
                  <a:lnTo>
                    <a:pt x="9291" y="4165"/>
                  </a:lnTo>
                  <a:lnTo>
                    <a:pt x="9124" y="4039"/>
                  </a:lnTo>
                  <a:lnTo>
                    <a:pt x="9103" y="3872"/>
                  </a:lnTo>
                  <a:lnTo>
                    <a:pt x="8810" y="3830"/>
                  </a:lnTo>
                  <a:lnTo>
                    <a:pt x="8517" y="3914"/>
                  </a:lnTo>
                  <a:lnTo>
                    <a:pt x="8412" y="3830"/>
                  </a:lnTo>
                  <a:lnTo>
                    <a:pt x="8140" y="3830"/>
                  </a:lnTo>
                  <a:lnTo>
                    <a:pt x="7952" y="3725"/>
                  </a:lnTo>
                  <a:lnTo>
                    <a:pt x="7784" y="3725"/>
                  </a:lnTo>
                  <a:lnTo>
                    <a:pt x="7680" y="3642"/>
                  </a:lnTo>
                  <a:lnTo>
                    <a:pt x="7450" y="3600"/>
                  </a:lnTo>
                  <a:lnTo>
                    <a:pt x="7261" y="3391"/>
                  </a:lnTo>
                  <a:lnTo>
                    <a:pt x="7010" y="3202"/>
                  </a:lnTo>
                  <a:lnTo>
                    <a:pt x="6801" y="3139"/>
                  </a:lnTo>
                  <a:lnTo>
                    <a:pt x="6717" y="3077"/>
                  </a:lnTo>
                  <a:lnTo>
                    <a:pt x="6613" y="3077"/>
                  </a:lnTo>
                  <a:lnTo>
                    <a:pt x="6508" y="2993"/>
                  </a:lnTo>
                  <a:lnTo>
                    <a:pt x="6383" y="2972"/>
                  </a:lnTo>
                  <a:lnTo>
                    <a:pt x="6362" y="2826"/>
                  </a:lnTo>
                  <a:lnTo>
                    <a:pt x="6487" y="2616"/>
                  </a:lnTo>
                  <a:lnTo>
                    <a:pt x="6487" y="2449"/>
                  </a:lnTo>
                  <a:lnTo>
                    <a:pt x="6571" y="2135"/>
                  </a:lnTo>
                  <a:lnTo>
                    <a:pt x="6571" y="1926"/>
                  </a:lnTo>
                  <a:lnTo>
                    <a:pt x="6529" y="1947"/>
                  </a:lnTo>
                  <a:lnTo>
                    <a:pt x="6508" y="1842"/>
                  </a:lnTo>
                  <a:lnTo>
                    <a:pt x="6404" y="1842"/>
                  </a:lnTo>
                  <a:lnTo>
                    <a:pt x="6320" y="1675"/>
                  </a:lnTo>
                  <a:lnTo>
                    <a:pt x="6257" y="1654"/>
                  </a:lnTo>
                  <a:lnTo>
                    <a:pt x="6152" y="1549"/>
                  </a:lnTo>
                  <a:lnTo>
                    <a:pt x="6006" y="1528"/>
                  </a:lnTo>
                  <a:lnTo>
                    <a:pt x="5964" y="1445"/>
                  </a:lnTo>
                  <a:lnTo>
                    <a:pt x="5839" y="1445"/>
                  </a:lnTo>
                  <a:lnTo>
                    <a:pt x="5755" y="1549"/>
                  </a:lnTo>
                  <a:lnTo>
                    <a:pt x="5629" y="1507"/>
                  </a:lnTo>
                  <a:lnTo>
                    <a:pt x="5587" y="1361"/>
                  </a:lnTo>
                  <a:lnTo>
                    <a:pt x="5546" y="1361"/>
                  </a:lnTo>
                  <a:lnTo>
                    <a:pt x="5546" y="1256"/>
                  </a:lnTo>
                  <a:lnTo>
                    <a:pt x="5462" y="1152"/>
                  </a:lnTo>
                  <a:lnTo>
                    <a:pt x="5399" y="1131"/>
                  </a:lnTo>
                  <a:lnTo>
                    <a:pt x="5441" y="1047"/>
                  </a:lnTo>
                  <a:lnTo>
                    <a:pt x="5378" y="943"/>
                  </a:lnTo>
                  <a:lnTo>
                    <a:pt x="5399" y="712"/>
                  </a:lnTo>
                  <a:lnTo>
                    <a:pt x="5253" y="629"/>
                  </a:lnTo>
                  <a:lnTo>
                    <a:pt x="5232" y="566"/>
                  </a:lnTo>
                  <a:lnTo>
                    <a:pt x="5211" y="482"/>
                  </a:lnTo>
                  <a:lnTo>
                    <a:pt x="4960" y="357"/>
                  </a:lnTo>
                  <a:lnTo>
                    <a:pt x="4813" y="357"/>
                  </a:lnTo>
                  <a:lnTo>
                    <a:pt x="4751" y="189"/>
                  </a:lnTo>
                  <a:lnTo>
                    <a:pt x="4604" y="106"/>
                  </a:lnTo>
                  <a:lnTo>
                    <a:pt x="4437" y="210"/>
                  </a:lnTo>
                  <a:lnTo>
                    <a:pt x="4123" y="1"/>
                  </a:lnTo>
                  <a:close/>
                </a:path>
              </a:pathLst>
            </a:custGeom>
            <a:solidFill>
              <a:srgbClr val="FF6B6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4286244" y="2933329"/>
              <a:ext cx="56823" cy="29034"/>
            </a:xfrm>
            <a:custGeom>
              <a:rect b="b" l="l" r="r" t="t"/>
              <a:pathLst>
                <a:path extrusionOk="0" h="2553" w="4772">
                  <a:moveTo>
                    <a:pt x="231" y="0"/>
                  </a:moveTo>
                  <a:lnTo>
                    <a:pt x="210" y="42"/>
                  </a:lnTo>
                  <a:lnTo>
                    <a:pt x="210" y="251"/>
                  </a:lnTo>
                  <a:lnTo>
                    <a:pt x="126" y="565"/>
                  </a:lnTo>
                  <a:lnTo>
                    <a:pt x="126" y="732"/>
                  </a:lnTo>
                  <a:lnTo>
                    <a:pt x="1" y="942"/>
                  </a:lnTo>
                  <a:lnTo>
                    <a:pt x="22" y="1088"/>
                  </a:lnTo>
                  <a:lnTo>
                    <a:pt x="147" y="1109"/>
                  </a:lnTo>
                  <a:lnTo>
                    <a:pt x="252" y="1193"/>
                  </a:lnTo>
                  <a:lnTo>
                    <a:pt x="356" y="1193"/>
                  </a:lnTo>
                  <a:lnTo>
                    <a:pt x="440" y="1255"/>
                  </a:lnTo>
                  <a:lnTo>
                    <a:pt x="649" y="1318"/>
                  </a:lnTo>
                  <a:lnTo>
                    <a:pt x="900" y="1507"/>
                  </a:lnTo>
                  <a:lnTo>
                    <a:pt x="1089" y="1716"/>
                  </a:lnTo>
                  <a:lnTo>
                    <a:pt x="1319" y="1758"/>
                  </a:lnTo>
                  <a:lnTo>
                    <a:pt x="1423" y="1841"/>
                  </a:lnTo>
                  <a:lnTo>
                    <a:pt x="1591" y="1841"/>
                  </a:lnTo>
                  <a:lnTo>
                    <a:pt x="1779" y="1946"/>
                  </a:lnTo>
                  <a:lnTo>
                    <a:pt x="2051" y="1946"/>
                  </a:lnTo>
                  <a:lnTo>
                    <a:pt x="2156" y="2030"/>
                  </a:lnTo>
                  <a:lnTo>
                    <a:pt x="2449" y="1946"/>
                  </a:lnTo>
                  <a:lnTo>
                    <a:pt x="2742" y="1988"/>
                  </a:lnTo>
                  <a:lnTo>
                    <a:pt x="2763" y="2155"/>
                  </a:lnTo>
                  <a:lnTo>
                    <a:pt x="2930" y="2281"/>
                  </a:lnTo>
                  <a:lnTo>
                    <a:pt x="3223" y="2364"/>
                  </a:lnTo>
                  <a:lnTo>
                    <a:pt x="3348" y="2302"/>
                  </a:lnTo>
                  <a:lnTo>
                    <a:pt x="3558" y="2302"/>
                  </a:lnTo>
                  <a:lnTo>
                    <a:pt x="4039" y="2490"/>
                  </a:lnTo>
                  <a:lnTo>
                    <a:pt x="4144" y="2406"/>
                  </a:lnTo>
                  <a:lnTo>
                    <a:pt x="4395" y="2553"/>
                  </a:lnTo>
                  <a:lnTo>
                    <a:pt x="4729" y="2469"/>
                  </a:lnTo>
                  <a:lnTo>
                    <a:pt x="4771" y="2197"/>
                  </a:lnTo>
                  <a:lnTo>
                    <a:pt x="4667" y="1967"/>
                  </a:lnTo>
                  <a:lnTo>
                    <a:pt x="4729" y="1716"/>
                  </a:lnTo>
                  <a:lnTo>
                    <a:pt x="4667" y="1569"/>
                  </a:lnTo>
                  <a:lnTo>
                    <a:pt x="4562" y="1569"/>
                  </a:lnTo>
                  <a:lnTo>
                    <a:pt x="4416" y="1632"/>
                  </a:lnTo>
                  <a:lnTo>
                    <a:pt x="4353" y="1611"/>
                  </a:lnTo>
                  <a:lnTo>
                    <a:pt x="4206" y="1653"/>
                  </a:lnTo>
                  <a:lnTo>
                    <a:pt x="4123" y="1632"/>
                  </a:lnTo>
                  <a:lnTo>
                    <a:pt x="3997" y="1465"/>
                  </a:lnTo>
                  <a:lnTo>
                    <a:pt x="3830" y="1402"/>
                  </a:lnTo>
                  <a:lnTo>
                    <a:pt x="3788" y="1255"/>
                  </a:lnTo>
                  <a:lnTo>
                    <a:pt x="3662" y="1193"/>
                  </a:lnTo>
                  <a:lnTo>
                    <a:pt x="3453" y="1193"/>
                  </a:lnTo>
                  <a:lnTo>
                    <a:pt x="3348" y="1297"/>
                  </a:lnTo>
                  <a:lnTo>
                    <a:pt x="3202" y="1318"/>
                  </a:lnTo>
                  <a:lnTo>
                    <a:pt x="3139" y="1402"/>
                  </a:lnTo>
                  <a:lnTo>
                    <a:pt x="2972" y="1318"/>
                  </a:lnTo>
                  <a:lnTo>
                    <a:pt x="2867" y="1339"/>
                  </a:lnTo>
                  <a:lnTo>
                    <a:pt x="2825" y="1193"/>
                  </a:lnTo>
                  <a:lnTo>
                    <a:pt x="2846" y="942"/>
                  </a:lnTo>
                  <a:lnTo>
                    <a:pt x="2700" y="942"/>
                  </a:lnTo>
                  <a:lnTo>
                    <a:pt x="2532" y="1004"/>
                  </a:lnTo>
                  <a:lnTo>
                    <a:pt x="2365" y="879"/>
                  </a:lnTo>
                  <a:lnTo>
                    <a:pt x="2365" y="711"/>
                  </a:lnTo>
                  <a:lnTo>
                    <a:pt x="2239" y="628"/>
                  </a:lnTo>
                  <a:lnTo>
                    <a:pt x="2114" y="628"/>
                  </a:lnTo>
                  <a:lnTo>
                    <a:pt x="2093" y="586"/>
                  </a:lnTo>
                  <a:lnTo>
                    <a:pt x="2009" y="628"/>
                  </a:lnTo>
                  <a:lnTo>
                    <a:pt x="2009" y="816"/>
                  </a:lnTo>
                  <a:lnTo>
                    <a:pt x="1947" y="837"/>
                  </a:lnTo>
                  <a:lnTo>
                    <a:pt x="1905" y="711"/>
                  </a:lnTo>
                  <a:lnTo>
                    <a:pt x="1800" y="586"/>
                  </a:lnTo>
                  <a:lnTo>
                    <a:pt x="1737" y="523"/>
                  </a:lnTo>
                  <a:lnTo>
                    <a:pt x="1612" y="460"/>
                  </a:lnTo>
                  <a:lnTo>
                    <a:pt x="1486" y="460"/>
                  </a:lnTo>
                  <a:lnTo>
                    <a:pt x="1319" y="272"/>
                  </a:lnTo>
                  <a:lnTo>
                    <a:pt x="1214" y="209"/>
                  </a:lnTo>
                  <a:lnTo>
                    <a:pt x="1089" y="209"/>
                  </a:lnTo>
                  <a:lnTo>
                    <a:pt x="1047" y="147"/>
                  </a:lnTo>
                  <a:lnTo>
                    <a:pt x="838" y="63"/>
                  </a:lnTo>
                  <a:lnTo>
                    <a:pt x="670" y="84"/>
                  </a:lnTo>
                  <a:lnTo>
                    <a:pt x="607" y="188"/>
                  </a:lnTo>
                  <a:lnTo>
                    <a:pt x="545" y="167"/>
                  </a:lnTo>
                  <a:lnTo>
                    <a:pt x="440" y="167"/>
                  </a:lnTo>
                  <a:lnTo>
                    <a:pt x="377" y="84"/>
                  </a:lnTo>
                  <a:lnTo>
                    <a:pt x="2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4155440" y="2884541"/>
              <a:ext cx="95439" cy="100431"/>
            </a:xfrm>
            <a:custGeom>
              <a:rect b="b" l="l" r="r" t="t"/>
              <a:pathLst>
                <a:path extrusionOk="0" h="8831" w="8015">
                  <a:moveTo>
                    <a:pt x="5901" y="1"/>
                  </a:moveTo>
                  <a:lnTo>
                    <a:pt x="5713" y="105"/>
                  </a:lnTo>
                  <a:lnTo>
                    <a:pt x="5587" y="252"/>
                  </a:lnTo>
                  <a:lnTo>
                    <a:pt x="5441" y="252"/>
                  </a:lnTo>
                  <a:lnTo>
                    <a:pt x="5315" y="377"/>
                  </a:lnTo>
                  <a:lnTo>
                    <a:pt x="5232" y="482"/>
                  </a:lnTo>
                  <a:lnTo>
                    <a:pt x="5462" y="838"/>
                  </a:lnTo>
                  <a:lnTo>
                    <a:pt x="5483" y="1110"/>
                  </a:lnTo>
                  <a:lnTo>
                    <a:pt x="5232" y="1444"/>
                  </a:lnTo>
                  <a:lnTo>
                    <a:pt x="5357" y="1570"/>
                  </a:lnTo>
                  <a:lnTo>
                    <a:pt x="5357" y="1737"/>
                  </a:lnTo>
                  <a:lnTo>
                    <a:pt x="5190" y="1968"/>
                  </a:lnTo>
                  <a:lnTo>
                    <a:pt x="4981" y="1968"/>
                  </a:lnTo>
                  <a:lnTo>
                    <a:pt x="4771" y="1884"/>
                  </a:lnTo>
                  <a:lnTo>
                    <a:pt x="4646" y="1968"/>
                  </a:lnTo>
                  <a:lnTo>
                    <a:pt x="4709" y="2135"/>
                  </a:lnTo>
                  <a:lnTo>
                    <a:pt x="4834" y="2198"/>
                  </a:lnTo>
                  <a:lnTo>
                    <a:pt x="4876" y="2365"/>
                  </a:lnTo>
                  <a:lnTo>
                    <a:pt x="4855" y="2449"/>
                  </a:lnTo>
                  <a:lnTo>
                    <a:pt x="4730" y="2512"/>
                  </a:lnTo>
                  <a:lnTo>
                    <a:pt x="4604" y="2553"/>
                  </a:lnTo>
                  <a:lnTo>
                    <a:pt x="4562" y="2616"/>
                  </a:lnTo>
                  <a:lnTo>
                    <a:pt x="4541" y="2825"/>
                  </a:lnTo>
                  <a:lnTo>
                    <a:pt x="4499" y="2972"/>
                  </a:lnTo>
                  <a:lnTo>
                    <a:pt x="4499" y="3035"/>
                  </a:lnTo>
                  <a:lnTo>
                    <a:pt x="4457" y="3097"/>
                  </a:lnTo>
                  <a:lnTo>
                    <a:pt x="4499" y="3328"/>
                  </a:lnTo>
                  <a:lnTo>
                    <a:pt x="4395" y="3537"/>
                  </a:lnTo>
                  <a:lnTo>
                    <a:pt x="4248" y="3390"/>
                  </a:lnTo>
                  <a:lnTo>
                    <a:pt x="4206" y="3390"/>
                  </a:lnTo>
                  <a:lnTo>
                    <a:pt x="4185" y="3453"/>
                  </a:lnTo>
                  <a:lnTo>
                    <a:pt x="4039" y="3453"/>
                  </a:lnTo>
                  <a:lnTo>
                    <a:pt x="3997" y="3411"/>
                  </a:lnTo>
                  <a:lnTo>
                    <a:pt x="3830" y="3432"/>
                  </a:lnTo>
                  <a:lnTo>
                    <a:pt x="3809" y="3495"/>
                  </a:lnTo>
                  <a:lnTo>
                    <a:pt x="3600" y="3662"/>
                  </a:lnTo>
                  <a:lnTo>
                    <a:pt x="3683" y="3704"/>
                  </a:lnTo>
                  <a:lnTo>
                    <a:pt x="3621" y="3767"/>
                  </a:lnTo>
                  <a:lnTo>
                    <a:pt x="3411" y="3872"/>
                  </a:lnTo>
                  <a:lnTo>
                    <a:pt x="3349" y="3830"/>
                  </a:lnTo>
                  <a:lnTo>
                    <a:pt x="3202" y="3851"/>
                  </a:lnTo>
                  <a:lnTo>
                    <a:pt x="3160" y="3934"/>
                  </a:lnTo>
                  <a:lnTo>
                    <a:pt x="3139" y="4039"/>
                  </a:lnTo>
                  <a:lnTo>
                    <a:pt x="3035" y="4060"/>
                  </a:lnTo>
                  <a:lnTo>
                    <a:pt x="2951" y="4165"/>
                  </a:lnTo>
                  <a:lnTo>
                    <a:pt x="2951" y="4332"/>
                  </a:lnTo>
                  <a:lnTo>
                    <a:pt x="2993" y="4499"/>
                  </a:lnTo>
                  <a:lnTo>
                    <a:pt x="2993" y="4646"/>
                  </a:lnTo>
                  <a:lnTo>
                    <a:pt x="3035" y="4750"/>
                  </a:lnTo>
                  <a:lnTo>
                    <a:pt x="3035" y="4855"/>
                  </a:lnTo>
                  <a:lnTo>
                    <a:pt x="2784" y="4960"/>
                  </a:lnTo>
                  <a:lnTo>
                    <a:pt x="2574" y="4960"/>
                  </a:lnTo>
                  <a:lnTo>
                    <a:pt x="2407" y="4981"/>
                  </a:lnTo>
                  <a:lnTo>
                    <a:pt x="2093" y="4981"/>
                  </a:lnTo>
                  <a:lnTo>
                    <a:pt x="1905" y="5022"/>
                  </a:lnTo>
                  <a:lnTo>
                    <a:pt x="1821" y="5106"/>
                  </a:lnTo>
                  <a:lnTo>
                    <a:pt x="1633" y="5085"/>
                  </a:lnTo>
                  <a:lnTo>
                    <a:pt x="1465" y="5127"/>
                  </a:lnTo>
                  <a:lnTo>
                    <a:pt x="775" y="5169"/>
                  </a:lnTo>
                  <a:lnTo>
                    <a:pt x="1" y="4918"/>
                  </a:lnTo>
                  <a:lnTo>
                    <a:pt x="273" y="5336"/>
                  </a:lnTo>
                  <a:lnTo>
                    <a:pt x="356" y="5483"/>
                  </a:lnTo>
                  <a:lnTo>
                    <a:pt x="524" y="5629"/>
                  </a:lnTo>
                  <a:lnTo>
                    <a:pt x="649" y="5713"/>
                  </a:lnTo>
                  <a:lnTo>
                    <a:pt x="691" y="5755"/>
                  </a:lnTo>
                  <a:lnTo>
                    <a:pt x="880" y="5797"/>
                  </a:lnTo>
                  <a:lnTo>
                    <a:pt x="984" y="5818"/>
                  </a:lnTo>
                  <a:lnTo>
                    <a:pt x="1005" y="5901"/>
                  </a:lnTo>
                  <a:lnTo>
                    <a:pt x="1172" y="5901"/>
                  </a:lnTo>
                  <a:lnTo>
                    <a:pt x="1172" y="6110"/>
                  </a:lnTo>
                  <a:lnTo>
                    <a:pt x="1214" y="6236"/>
                  </a:lnTo>
                  <a:lnTo>
                    <a:pt x="1214" y="6382"/>
                  </a:lnTo>
                  <a:lnTo>
                    <a:pt x="1256" y="6487"/>
                  </a:lnTo>
                  <a:lnTo>
                    <a:pt x="1403" y="6466"/>
                  </a:lnTo>
                  <a:lnTo>
                    <a:pt x="1528" y="6571"/>
                  </a:lnTo>
                  <a:lnTo>
                    <a:pt x="1570" y="6801"/>
                  </a:lnTo>
                  <a:lnTo>
                    <a:pt x="1486" y="6885"/>
                  </a:lnTo>
                  <a:lnTo>
                    <a:pt x="1319" y="6843"/>
                  </a:lnTo>
                  <a:lnTo>
                    <a:pt x="1068" y="6906"/>
                  </a:lnTo>
                  <a:lnTo>
                    <a:pt x="984" y="6968"/>
                  </a:lnTo>
                  <a:lnTo>
                    <a:pt x="838" y="7052"/>
                  </a:lnTo>
                  <a:lnTo>
                    <a:pt x="754" y="7157"/>
                  </a:lnTo>
                  <a:lnTo>
                    <a:pt x="796" y="7261"/>
                  </a:lnTo>
                  <a:lnTo>
                    <a:pt x="691" y="7387"/>
                  </a:lnTo>
                  <a:lnTo>
                    <a:pt x="754" y="7512"/>
                  </a:lnTo>
                  <a:lnTo>
                    <a:pt x="733" y="7722"/>
                  </a:lnTo>
                  <a:lnTo>
                    <a:pt x="733" y="7805"/>
                  </a:lnTo>
                  <a:lnTo>
                    <a:pt x="796" y="7805"/>
                  </a:lnTo>
                  <a:lnTo>
                    <a:pt x="796" y="7889"/>
                  </a:lnTo>
                  <a:lnTo>
                    <a:pt x="859" y="7910"/>
                  </a:lnTo>
                  <a:lnTo>
                    <a:pt x="1005" y="7805"/>
                  </a:lnTo>
                  <a:lnTo>
                    <a:pt x="1131" y="7805"/>
                  </a:lnTo>
                  <a:lnTo>
                    <a:pt x="1172" y="7847"/>
                  </a:lnTo>
                  <a:lnTo>
                    <a:pt x="1193" y="7826"/>
                  </a:lnTo>
                  <a:lnTo>
                    <a:pt x="1298" y="7784"/>
                  </a:lnTo>
                  <a:lnTo>
                    <a:pt x="1403" y="7784"/>
                  </a:lnTo>
                  <a:lnTo>
                    <a:pt x="1465" y="7805"/>
                  </a:lnTo>
                  <a:lnTo>
                    <a:pt x="1570" y="7784"/>
                  </a:lnTo>
                  <a:lnTo>
                    <a:pt x="1696" y="7784"/>
                  </a:lnTo>
                  <a:lnTo>
                    <a:pt x="1717" y="7722"/>
                  </a:lnTo>
                  <a:lnTo>
                    <a:pt x="1779" y="7638"/>
                  </a:lnTo>
                  <a:lnTo>
                    <a:pt x="1884" y="7722"/>
                  </a:lnTo>
                  <a:lnTo>
                    <a:pt x="1947" y="7722"/>
                  </a:lnTo>
                  <a:lnTo>
                    <a:pt x="1989" y="7701"/>
                  </a:lnTo>
                  <a:lnTo>
                    <a:pt x="2030" y="7701"/>
                  </a:lnTo>
                  <a:lnTo>
                    <a:pt x="2051" y="7784"/>
                  </a:lnTo>
                  <a:lnTo>
                    <a:pt x="2156" y="7784"/>
                  </a:lnTo>
                  <a:lnTo>
                    <a:pt x="2240" y="7826"/>
                  </a:lnTo>
                  <a:lnTo>
                    <a:pt x="2323" y="7826"/>
                  </a:lnTo>
                  <a:lnTo>
                    <a:pt x="2449" y="7701"/>
                  </a:lnTo>
                  <a:lnTo>
                    <a:pt x="2616" y="7701"/>
                  </a:lnTo>
                  <a:lnTo>
                    <a:pt x="2700" y="7722"/>
                  </a:lnTo>
                  <a:lnTo>
                    <a:pt x="2784" y="7680"/>
                  </a:lnTo>
                  <a:lnTo>
                    <a:pt x="2867" y="7680"/>
                  </a:lnTo>
                  <a:lnTo>
                    <a:pt x="2888" y="7617"/>
                  </a:lnTo>
                  <a:lnTo>
                    <a:pt x="2951" y="7638"/>
                  </a:lnTo>
                  <a:lnTo>
                    <a:pt x="3097" y="7680"/>
                  </a:lnTo>
                  <a:lnTo>
                    <a:pt x="3223" y="7617"/>
                  </a:lnTo>
                  <a:lnTo>
                    <a:pt x="3411" y="7617"/>
                  </a:lnTo>
                  <a:lnTo>
                    <a:pt x="3558" y="7722"/>
                  </a:lnTo>
                  <a:lnTo>
                    <a:pt x="3579" y="7847"/>
                  </a:lnTo>
                  <a:lnTo>
                    <a:pt x="3579" y="7931"/>
                  </a:lnTo>
                  <a:lnTo>
                    <a:pt x="3579" y="7952"/>
                  </a:lnTo>
                  <a:lnTo>
                    <a:pt x="3558" y="7952"/>
                  </a:lnTo>
                  <a:lnTo>
                    <a:pt x="3558" y="8014"/>
                  </a:lnTo>
                  <a:lnTo>
                    <a:pt x="3662" y="8014"/>
                  </a:lnTo>
                  <a:lnTo>
                    <a:pt x="3809" y="7931"/>
                  </a:lnTo>
                  <a:lnTo>
                    <a:pt x="3809" y="8056"/>
                  </a:lnTo>
                  <a:lnTo>
                    <a:pt x="3934" y="8203"/>
                  </a:lnTo>
                  <a:lnTo>
                    <a:pt x="3997" y="8412"/>
                  </a:lnTo>
                  <a:lnTo>
                    <a:pt x="3997" y="8433"/>
                  </a:lnTo>
                  <a:lnTo>
                    <a:pt x="3997" y="8517"/>
                  </a:lnTo>
                  <a:lnTo>
                    <a:pt x="3934" y="8538"/>
                  </a:lnTo>
                  <a:lnTo>
                    <a:pt x="4039" y="8538"/>
                  </a:lnTo>
                  <a:lnTo>
                    <a:pt x="4081" y="8663"/>
                  </a:lnTo>
                  <a:lnTo>
                    <a:pt x="4353" y="8663"/>
                  </a:lnTo>
                  <a:lnTo>
                    <a:pt x="4541" y="8747"/>
                  </a:lnTo>
                  <a:lnTo>
                    <a:pt x="4541" y="8831"/>
                  </a:lnTo>
                  <a:lnTo>
                    <a:pt x="4625" y="8768"/>
                  </a:lnTo>
                  <a:lnTo>
                    <a:pt x="4646" y="8621"/>
                  </a:lnTo>
                  <a:lnTo>
                    <a:pt x="4750" y="8538"/>
                  </a:lnTo>
                  <a:lnTo>
                    <a:pt x="4834" y="8517"/>
                  </a:lnTo>
                  <a:lnTo>
                    <a:pt x="4876" y="8370"/>
                  </a:lnTo>
                  <a:lnTo>
                    <a:pt x="4960" y="8412"/>
                  </a:lnTo>
                  <a:lnTo>
                    <a:pt x="5064" y="8349"/>
                  </a:lnTo>
                  <a:lnTo>
                    <a:pt x="5462" y="8370"/>
                  </a:lnTo>
                  <a:lnTo>
                    <a:pt x="5692" y="8266"/>
                  </a:lnTo>
                  <a:lnTo>
                    <a:pt x="5755" y="8224"/>
                  </a:lnTo>
                  <a:lnTo>
                    <a:pt x="5880" y="8203"/>
                  </a:lnTo>
                  <a:lnTo>
                    <a:pt x="5880" y="8203"/>
                  </a:lnTo>
                  <a:lnTo>
                    <a:pt x="5818" y="8266"/>
                  </a:lnTo>
                  <a:lnTo>
                    <a:pt x="5880" y="8349"/>
                  </a:lnTo>
                  <a:lnTo>
                    <a:pt x="6006" y="8266"/>
                  </a:lnTo>
                  <a:lnTo>
                    <a:pt x="6110" y="8224"/>
                  </a:lnTo>
                  <a:lnTo>
                    <a:pt x="6069" y="8161"/>
                  </a:lnTo>
                  <a:lnTo>
                    <a:pt x="6090" y="8098"/>
                  </a:lnTo>
                  <a:lnTo>
                    <a:pt x="5964" y="7722"/>
                  </a:lnTo>
                  <a:lnTo>
                    <a:pt x="5838" y="7575"/>
                  </a:lnTo>
                  <a:lnTo>
                    <a:pt x="5880" y="7491"/>
                  </a:lnTo>
                  <a:lnTo>
                    <a:pt x="5797" y="7429"/>
                  </a:lnTo>
                  <a:lnTo>
                    <a:pt x="5692" y="7429"/>
                  </a:lnTo>
                  <a:lnTo>
                    <a:pt x="5483" y="7303"/>
                  </a:lnTo>
                  <a:lnTo>
                    <a:pt x="5462" y="7094"/>
                  </a:lnTo>
                  <a:lnTo>
                    <a:pt x="5483" y="6968"/>
                  </a:lnTo>
                  <a:lnTo>
                    <a:pt x="5399" y="6780"/>
                  </a:lnTo>
                  <a:lnTo>
                    <a:pt x="5294" y="6780"/>
                  </a:lnTo>
                  <a:lnTo>
                    <a:pt x="5232" y="6801"/>
                  </a:lnTo>
                  <a:lnTo>
                    <a:pt x="5085" y="6759"/>
                  </a:lnTo>
                  <a:lnTo>
                    <a:pt x="4981" y="6780"/>
                  </a:lnTo>
                  <a:lnTo>
                    <a:pt x="4981" y="6634"/>
                  </a:lnTo>
                  <a:lnTo>
                    <a:pt x="5085" y="6382"/>
                  </a:lnTo>
                  <a:lnTo>
                    <a:pt x="5169" y="6362"/>
                  </a:lnTo>
                  <a:lnTo>
                    <a:pt x="5315" y="6152"/>
                  </a:lnTo>
                  <a:lnTo>
                    <a:pt x="5357" y="6048"/>
                  </a:lnTo>
                  <a:lnTo>
                    <a:pt x="5462" y="6006"/>
                  </a:lnTo>
                  <a:lnTo>
                    <a:pt x="5546" y="5943"/>
                  </a:lnTo>
                  <a:lnTo>
                    <a:pt x="5671" y="6006"/>
                  </a:lnTo>
                  <a:lnTo>
                    <a:pt x="5692" y="6110"/>
                  </a:lnTo>
                  <a:lnTo>
                    <a:pt x="5776" y="6131"/>
                  </a:lnTo>
                  <a:lnTo>
                    <a:pt x="5985" y="6006"/>
                  </a:lnTo>
                  <a:lnTo>
                    <a:pt x="6299" y="6006"/>
                  </a:lnTo>
                  <a:lnTo>
                    <a:pt x="6487" y="5797"/>
                  </a:lnTo>
                  <a:lnTo>
                    <a:pt x="6592" y="5441"/>
                  </a:lnTo>
                  <a:lnTo>
                    <a:pt x="6843" y="5273"/>
                  </a:lnTo>
                  <a:lnTo>
                    <a:pt x="6926" y="5127"/>
                  </a:lnTo>
                  <a:lnTo>
                    <a:pt x="6947" y="4960"/>
                  </a:lnTo>
                  <a:lnTo>
                    <a:pt x="7052" y="4771"/>
                  </a:lnTo>
                  <a:lnTo>
                    <a:pt x="7261" y="4667"/>
                  </a:lnTo>
                  <a:lnTo>
                    <a:pt x="7324" y="4541"/>
                  </a:lnTo>
                  <a:lnTo>
                    <a:pt x="7324" y="4437"/>
                  </a:lnTo>
                  <a:lnTo>
                    <a:pt x="7240" y="4374"/>
                  </a:lnTo>
                  <a:lnTo>
                    <a:pt x="7387" y="4185"/>
                  </a:lnTo>
                  <a:lnTo>
                    <a:pt x="7491" y="4123"/>
                  </a:lnTo>
                  <a:lnTo>
                    <a:pt x="7491" y="3976"/>
                  </a:lnTo>
                  <a:lnTo>
                    <a:pt x="7554" y="3704"/>
                  </a:lnTo>
                  <a:lnTo>
                    <a:pt x="7470" y="3495"/>
                  </a:lnTo>
                  <a:lnTo>
                    <a:pt x="7450" y="3432"/>
                  </a:lnTo>
                  <a:lnTo>
                    <a:pt x="7638" y="3244"/>
                  </a:lnTo>
                  <a:lnTo>
                    <a:pt x="7743" y="3223"/>
                  </a:lnTo>
                  <a:lnTo>
                    <a:pt x="7847" y="3139"/>
                  </a:lnTo>
                  <a:lnTo>
                    <a:pt x="7910" y="3139"/>
                  </a:lnTo>
                  <a:lnTo>
                    <a:pt x="8015" y="3035"/>
                  </a:lnTo>
                  <a:lnTo>
                    <a:pt x="8015" y="2909"/>
                  </a:lnTo>
                  <a:lnTo>
                    <a:pt x="7868" y="2867"/>
                  </a:lnTo>
                  <a:lnTo>
                    <a:pt x="7743" y="2909"/>
                  </a:lnTo>
                  <a:lnTo>
                    <a:pt x="7554" y="2888"/>
                  </a:lnTo>
                  <a:lnTo>
                    <a:pt x="7491" y="2721"/>
                  </a:lnTo>
                  <a:lnTo>
                    <a:pt x="7282" y="2658"/>
                  </a:lnTo>
                  <a:lnTo>
                    <a:pt x="7073" y="2595"/>
                  </a:lnTo>
                  <a:lnTo>
                    <a:pt x="6864" y="2407"/>
                  </a:lnTo>
                  <a:lnTo>
                    <a:pt x="6843" y="2240"/>
                  </a:lnTo>
                  <a:lnTo>
                    <a:pt x="6738" y="1863"/>
                  </a:lnTo>
                  <a:lnTo>
                    <a:pt x="6634" y="1675"/>
                  </a:lnTo>
                  <a:lnTo>
                    <a:pt x="6634" y="1507"/>
                  </a:lnTo>
                  <a:lnTo>
                    <a:pt x="6738" y="1465"/>
                  </a:lnTo>
                  <a:lnTo>
                    <a:pt x="6738" y="1340"/>
                  </a:lnTo>
                  <a:lnTo>
                    <a:pt x="6885" y="1235"/>
                  </a:lnTo>
                  <a:lnTo>
                    <a:pt x="6885" y="1110"/>
                  </a:lnTo>
                  <a:lnTo>
                    <a:pt x="6738" y="1047"/>
                  </a:lnTo>
                  <a:lnTo>
                    <a:pt x="6717" y="921"/>
                  </a:lnTo>
                  <a:lnTo>
                    <a:pt x="6550" y="838"/>
                  </a:lnTo>
                  <a:lnTo>
                    <a:pt x="6403" y="712"/>
                  </a:lnTo>
                  <a:lnTo>
                    <a:pt x="6278" y="566"/>
                  </a:lnTo>
                  <a:lnTo>
                    <a:pt x="6173" y="608"/>
                  </a:lnTo>
                  <a:lnTo>
                    <a:pt x="6090" y="628"/>
                  </a:lnTo>
                  <a:lnTo>
                    <a:pt x="6006" y="566"/>
                  </a:lnTo>
                  <a:lnTo>
                    <a:pt x="5985" y="315"/>
                  </a:lnTo>
                  <a:lnTo>
                    <a:pt x="6236" y="147"/>
                  </a:lnTo>
                  <a:lnTo>
                    <a:pt x="6215" y="64"/>
                  </a:lnTo>
                  <a:lnTo>
                    <a:pt x="6027" y="84"/>
                  </a:lnTo>
                  <a:lnTo>
                    <a:pt x="59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4148462" y="2870746"/>
              <a:ext cx="91200" cy="72579"/>
            </a:xfrm>
            <a:custGeom>
              <a:rect b="b" l="l" r="r" t="t"/>
              <a:pathLst>
                <a:path extrusionOk="0" h="6382" w="7659">
                  <a:moveTo>
                    <a:pt x="5295" y="0"/>
                  </a:moveTo>
                  <a:lnTo>
                    <a:pt x="5232" y="105"/>
                  </a:lnTo>
                  <a:lnTo>
                    <a:pt x="5211" y="272"/>
                  </a:lnTo>
                  <a:lnTo>
                    <a:pt x="5127" y="335"/>
                  </a:lnTo>
                  <a:lnTo>
                    <a:pt x="5106" y="419"/>
                  </a:lnTo>
                  <a:lnTo>
                    <a:pt x="5127" y="565"/>
                  </a:lnTo>
                  <a:lnTo>
                    <a:pt x="5043" y="691"/>
                  </a:lnTo>
                  <a:lnTo>
                    <a:pt x="4918" y="691"/>
                  </a:lnTo>
                  <a:lnTo>
                    <a:pt x="4897" y="649"/>
                  </a:lnTo>
                  <a:lnTo>
                    <a:pt x="4834" y="649"/>
                  </a:lnTo>
                  <a:lnTo>
                    <a:pt x="4792" y="691"/>
                  </a:lnTo>
                  <a:lnTo>
                    <a:pt x="4667" y="732"/>
                  </a:lnTo>
                  <a:lnTo>
                    <a:pt x="4667" y="837"/>
                  </a:lnTo>
                  <a:lnTo>
                    <a:pt x="4709" y="879"/>
                  </a:lnTo>
                  <a:lnTo>
                    <a:pt x="4709" y="963"/>
                  </a:lnTo>
                  <a:lnTo>
                    <a:pt x="4520" y="942"/>
                  </a:lnTo>
                  <a:lnTo>
                    <a:pt x="4458" y="858"/>
                  </a:lnTo>
                  <a:lnTo>
                    <a:pt x="4395" y="837"/>
                  </a:lnTo>
                  <a:lnTo>
                    <a:pt x="4332" y="879"/>
                  </a:lnTo>
                  <a:lnTo>
                    <a:pt x="4269" y="900"/>
                  </a:lnTo>
                  <a:lnTo>
                    <a:pt x="4207" y="984"/>
                  </a:lnTo>
                  <a:lnTo>
                    <a:pt x="4081" y="1067"/>
                  </a:lnTo>
                  <a:lnTo>
                    <a:pt x="3893" y="1088"/>
                  </a:lnTo>
                  <a:lnTo>
                    <a:pt x="3788" y="1067"/>
                  </a:lnTo>
                  <a:lnTo>
                    <a:pt x="3683" y="900"/>
                  </a:lnTo>
                  <a:lnTo>
                    <a:pt x="3579" y="879"/>
                  </a:lnTo>
                  <a:lnTo>
                    <a:pt x="3474" y="984"/>
                  </a:lnTo>
                  <a:lnTo>
                    <a:pt x="3411" y="984"/>
                  </a:lnTo>
                  <a:lnTo>
                    <a:pt x="3328" y="879"/>
                  </a:lnTo>
                  <a:lnTo>
                    <a:pt x="3223" y="795"/>
                  </a:lnTo>
                  <a:lnTo>
                    <a:pt x="3014" y="858"/>
                  </a:lnTo>
                  <a:lnTo>
                    <a:pt x="2993" y="837"/>
                  </a:lnTo>
                  <a:lnTo>
                    <a:pt x="2847" y="858"/>
                  </a:lnTo>
                  <a:lnTo>
                    <a:pt x="2742" y="774"/>
                  </a:lnTo>
                  <a:lnTo>
                    <a:pt x="2595" y="837"/>
                  </a:lnTo>
                  <a:lnTo>
                    <a:pt x="2428" y="942"/>
                  </a:lnTo>
                  <a:lnTo>
                    <a:pt x="2386" y="942"/>
                  </a:lnTo>
                  <a:lnTo>
                    <a:pt x="2219" y="984"/>
                  </a:lnTo>
                  <a:lnTo>
                    <a:pt x="2177" y="1046"/>
                  </a:lnTo>
                  <a:lnTo>
                    <a:pt x="2114" y="1067"/>
                  </a:lnTo>
                  <a:lnTo>
                    <a:pt x="2093" y="1109"/>
                  </a:lnTo>
                  <a:lnTo>
                    <a:pt x="2156" y="1172"/>
                  </a:lnTo>
                  <a:lnTo>
                    <a:pt x="2156" y="1297"/>
                  </a:lnTo>
                  <a:lnTo>
                    <a:pt x="2010" y="1423"/>
                  </a:lnTo>
                  <a:lnTo>
                    <a:pt x="2010" y="1590"/>
                  </a:lnTo>
                  <a:lnTo>
                    <a:pt x="1989" y="1716"/>
                  </a:lnTo>
                  <a:lnTo>
                    <a:pt x="1884" y="1737"/>
                  </a:lnTo>
                  <a:lnTo>
                    <a:pt x="1800" y="1821"/>
                  </a:lnTo>
                  <a:lnTo>
                    <a:pt x="1779" y="1883"/>
                  </a:lnTo>
                  <a:lnTo>
                    <a:pt x="1570" y="1925"/>
                  </a:lnTo>
                  <a:lnTo>
                    <a:pt x="1382" y="2030"/>
                  </a:lnTo>
                  <a:lnTo>
                    <a:pt x="1424" y="2113"/>
                  </a:lnTo>
                  <a:lnTo>
                    <a:pt x="1340" y="2155"/>
                  </a:lnTo>
                  <a:lnTo>
                    <a:pt x="1319" y="2239"/>
                  </a:lnTo>
                  <a:lnTo>
                    <a:pt x="1235" y="2344"/>
                  </a:lnTo>
                  <a:lnTo>
                    <a:pt x="1068" y="2365"/>
                  </a:lnTo>
                  <a:lnTo>
                    <a:pt x="1026" y="2427"/>
                  </a:lnTo>
                  <a:lnTo>
                    <a:pt x="963" y="2365"/>
                  </a:lnTo>
                  <a:lnTo>
                    <a:pt x="922" y="2302"/>
                  </a:lnTo>
                  <a:lnTo>
                    <a:pt x="796" y="2197"/>
                  </a:lnTo>
                  <a:lnTo>
                    <a:pt x="712" y="2197"/>
                  </a:lnTo>
                  <a:lnTo>
                    <a:pt x="629" y="2260"/>
                  </a:lnTo>
                  <a:lnTo>
                    <a:pt x="524" y="2260"/>
                  </a:lnTo>
                  <a:lnTo>
                    <a:pt x="440" y="2197"/>
                  </a:lnTo>
                  <a:lnTo>
                    <a:pt x="315" y="2155"/>
                  </a:lnTo>
                  <a:lnTo>
                    <a:pt x="273" y="2197"/>
                  </a:lnTo>
                  <a:lnTo>
                    <a:pt x="273" y="2365"/>
                  </a:lnTo>
                  <a:lnTo>
                    <a:pt x="273" y="2448"/>
                  </a:lnTo>
                  <a:lnTo>
                    <a:pt x="210" y="2532"/>
                  </a:lnTo>
                  <a:lnTo>
                    <a:pt x="294" y="2637"/>
                  </a:lnTo>
                  <a:lnTo>
                    <a:pt x="273" y="2657"/>
                  </a:lnTo>
                  <a:lnTo>
                    <a:pt x="273" y="2741"/>
                  </a:lnTo>
                  <a:lnTo>
                    <a:pt x="126" y="2846"/>
                  </a:lnTo>
                  <a:lnTo>
                    <a:pt x="1" y="2867"/>
                  </a:lnTo>
                  <a:lnTo>
                    <a:pt x="64" y="2950"/>
                  </a:lnTo>
                  <a:lnTo>
                    <a:pt x="168" y="3034"/>
                  </a:lnTo>
                  <a:lnTo>
                    <a:pt x="22" y="3181"/>
                  </a:lnTo>
                  <a:lnTo>
                    <a:pt x="85" y="3181"/>
                  </a:lnTo>
                  <a:lnTo>
                    <a:pt x="106" y="3390"/>
                  </a:lnTo>
                  <a:lnTo>
                    <a:pt x="106" y="3515"/>
                  </a:lnTo>
                  <a:lnTo>
                    <a:pt x="294" y="3557"/>
                  </a:lnTo>
                  <a:lnTo>
                    <a:pt x="336" y="3557"/>
                  </a:lnTo>
                  <a:lnTo>
                    <a:pt x="189" y="3787"/>
                  </a:lnTo>
                  <a:lnTo>
                    <a:pt x="126" y="3934"/>
                  </a:lnTo>
                  <a:lnTo>
                    <a:pt x="294" y="4227"/>
                  </a:lnTo>
                  <a:lnTo>
                    <a:pt x="378" y="4499"/>
                  </a:lnTo>
                  <a:lnTo>
                    <a:pt x="336" y="4562"/>
                  </a:lnTo>
                  <a:lnTo>
                    <a:pt x="398" y="4666"/>
                  </a:lnTo>
                  <a:lnTo>
                    <a:pt x="419" y="4875"/>
                  </a:lnTo>
                  <a:lnTo>
                    <a:pt x="922" y="4917"/>
                  </a:lnTo>
                  <a:lnTo>
                    <a:pt x="1005" y="5085"/>
                  </a:lnTo>
                  <a:lnTo>
                    <a:pt x="1005" y="5252"/>
                  </a:lnTo>
                  <a:lnTo>
                    <a:pt x="1047" y="5482"/>
                  </a:lnTo>
                  <a:lnTo>
                    <a:pt x="1005" y="5566"/>
                  </a:lnTo>
                  <a:lnTo>
                    <a:pt x="587" y="6131"/>
                  </a:lnTo>
                  <a:lnTo>
                    <a:pt x="1361" y="6382"/>
                  </a:lnTo>
                  <a:lnTo>
                    <a:pt x="2051" y="6340"/>
                  </a:lnTo>
                  <a:lnTo>
                    <a:pt x="2219" y="6298"/>
                  </a:lnTo>
                  <a:lnTo>
                    <a:pt x="2407" y="6319"/>
                  </a:lnTo>
                  <a:lnTo>
                    <a:pt x="2491" y="6235"/>
                  </a:lnTo>
                  <a:lnTo>
                    <a:pt x="2679" y="6194"/>
                  </a:lnTo>
                  <a:lnTo>
                    <a:pt x="2993" y="6194"/>
                  </a:lnTo>
                  <a:lnTo>
                    <a:pt x="3160" y="6173"/>
                  </a:lnTo>
                  <a:lnTo>
                    <a:pt x="3370" y="6173"/>
                  </a:lnTo>
                  <a:lnTo>
                    <a:pt x="3621" y="6068"/>
                  </a:lnTo>
                  <a:lnTo>
                    <a:pt x="3621" y="5963"/>
                  </a:lnTo>
                  <a:lnTo>
                    <a:pt x="3579" y="5859"/>
                  </a:lnTo>
                  <a:lnTo>
                    <a:pt x="3579" y="5712"/>
                  </a:lnTo>
                  <a:lnTo>
                    <a:pt x="3537" y="5545"/>
                  </a:lnTo>
                  <a:lnTo>
                    <a:pt x="3537" y="5378"/>
                  </a:lnTo>
                  <a:lnTo>
                    <a:pt x="3621" y="5273"/>
                  </a:lnTo>
                  <a:lnTo>
                    <a:pt x="3725" y="5252"/>
                  </a:lnTo>
                  <a:lnTo>
                    <a:pt x="3746" y="5147"/>
                  </a:lnTo>
                  <a:lnTo>
                    <a:pt x="3788" y="5064"/>
                  </a:lnTo>
                  <a:lnTo>
                    <a:pt x="3935" y="5043"/>
                  </a:lnTo>
                  <a:lnTo>
                    <a:pt x="3997" y="5085"/>
                  </a:lnTo>
                  <a:lnTo>
                    <a:pt x="4207" y="4980"/>
                  </a:lnTo>
                  <a:lnTo>
                    <a:pt x="4269" y="4917"/>
                  </a:lnTo>
                  <a:lnTo>
                    <a:pt x="4186" y="4875"/>
                  </a:lnTo>
                  <a:lnTo>
                    <a:pt x="4395" y="4708"/>
                  </a:lnTo>
                  <a:lnTo>
                    <a:pt x="4416" y="4645"/>
                  </a:lnTo>
                  <a:lnTo>
                    <a:pt x="4583" y="4624"/>
                  </a:lnTo>
                  <a:lnTo>
                    <a:pt x="4625" y="4666"/>
                  </a:lnTo>
                  <a:lnTo>
                    <a:pt x="4771" y="4666"/>
                  </a:lnTo>
                  <a:lnTo>
                    <a:pt x="4792" y="4603"/>
                  </a:lnTo>
                  <a:lnTo>
                    <a:pt x="4834" y="4603"/>
                  </a:lnTo>
                  <a:lnTo>
                    <a:pt x="4981" y="4750"/>
                  </a:lnTo>
                  <a:lnTo>
                    <a:pt x="5085" y="4541"/>
                  </a:lnTo>
                  <a:lnTo>
                    <a:pt x="5043" y="4310"/>
                  </a:lnTo>
                  <a:lnTo>
                    <a:pt x="5085" y="4248"/>
                  </a:lnTo>
                  <a:lnTo>
                    <a:pt x="5085" y="4185"/>
                  </a:lnTo>
                  <a:lnTo>
                    <a:pt x="5127" y="4038"/>
                  </a:lnTo>
                  <a:lnTo>
                    <a:pt x="5148" y="3829"/>
                  </a:lnTo>
                  <a:lnTo>
                    <a:pt x="5190" y="3766"/>
                  </a:lnTo>
                  <a:lnTo>
                    <a:pt x="5316" y="3725"/>
                  </a:lnTo>
                  <a:lnTo>
                    <a:pt x="5441" y="3662"/>
                  </a:lnTo>
                  <a:lnTo>
                    <a:pt x="5462" y="3578"/>
                  </a:lnTo>
                  <a:lnTo>
                    <a:pt x="5420" y="3411"/>
                  </a:lnTo>
                  <a:lnTo>
                    <a:pt x="5295" y="3348"/>
                  </a:lnTo>
                  <a:lnTo>
                    <a:pt x="5232" y="3181"/>
                  </a:lnTo>
                  <a:lnTo>
                    <a:pt x="5357" y="3097"/>
                  </a:lnTo>
                  <a:lnTo>
                    <a:pt x="5567" y="3181"/>
                  </a:lnTo>
                  <a:lnTo>
                    <a:pt x="5776" y="3181"/>
                  </a:lnTo>
                  <a:lnTo>
                    <a:pt x="5943" y="2950"/>
                  </a:lnTo>
                  <a:lnTo>
                    <a:pt x="5943" y="2783"/>
                  </a:lnTo>
                  <a:lnTo>
                    <a:pt x="5818" y="2657"/>
                  </a:lnTo>
                  <a:lnTo>
                    <a:pt x="6069" y="2323"/>
                  </a:lnTo>
                  <a:lnTo>
                    <a:pt x="6048" y="2051"/>
                  </a:lnTo>
                  <a:lnTo>
                    <a:pt x="5818" y="1695"/>
                  </a:lnTo>
                  <a:lnTo>
                    <a:pt x="5901" y="1590"/>
                  </a:lnTo>
                  <a:lnTo>
                    <a:pt x="6027" y="1465"/>
                  </a:lnTo>
                  <a:lnTo>
                    <a:pt x="6173" y="1465"/>
                  </a:lnTo>
                  <a:lnTo>
                    <a:pt x="6299" y="1318"/>
                  </a:lnTo>
                  <a:lnTo>
                    <a:pt x="6487" y="1214"/>
                  </a:lnTo>
                  <a:lnTo>
                    <a:pt x="6613" y="1297"/>
                  </a:lnTo>
                  <a:lnTo>
                    <a:pt x="6801" y="1277"/>
                  </a:lnTo>
                  <a:lnTo>
                    <a:pt x="7199" y="1172"/>
                  </a:lnTo>
                  <a:lnTo>
                    <a:pt x="7450" y="1067"/>
                  </a:lnTo>
                  <a:lnTo>
                    <a:pt x="7596" y="879"/>
                  </a:lnTo>
                  <a:lnTo>
                    <a:pt x="7471" y="858"/>
                  </a:lnTo>
                  <a:lnTo>
                    <a:pt x="7659" y="691"/>
                  </a:lnTo>
                  <a:lnTo>
                    <a:pt x="7638" y="586"/>
                  </a:lnTo>
                  <a:lnTo>
                    <a:pt x="7387" y="586"/>
                  </a:lnTo>
                  <a:lnTo>
                    <a:pt x="7324" y="691"/>
                  </a:lnTo>
                  <a:lnTo>
                    <a:pt x="7094" y="732"/>
                  </a:lnTo>
                  <a:lnTo>
                    <a:pt x="7073" y="586"/>
                  </a:lnTo>
                  <a:lnTo>
                    <a:pt x="6906" y="649"/>
                  </a:lnTo>
                  <a:lnTo>
                    <a:pt x="6655" y="795"/>
                  </a:lnTo>
                  <a:lnTo>
                    <a:pt x="6571" y="858"/>
                  </a:lnTo>
                  <a:lnTo>
                    <a:pt x="6550" y="984"/>
                  </a:lnTo>
                  <a:lnTo>
                    <a:pt x="6424" y="1067"/>
                  </a:lnTo>
                  <a:lnTo>
                    <a:pt x="6257" y="1151"/>
                  </a:lnTo>
                  <a:lnTo>
                    <a:pt x="6236" y="1193"/>
                  </a:lnTo>
                  <a:lnTo>
                    <a:pt x="6132" y="1277"/>
                  </a:lnTo>
                  <a:lnTo>
                    <a:pt x="5985" y="1277"/>
                  </a:lnTo>
                  <a:lnTo>
                    <a:pt x="5880" y="1256"/>
                  </a:lnTo>
                  <a:lnTo>
                    <a:pt x="5880" y="1172"/>
                  </a:lnTo>
                  <a:lnTo>
                    <a:pt x="5776" y="1046"/>
                  </a:lnTo>
                  <a:lnTo>
                    <a:pt x="5776" y="837"/>
                  </a:lnTo>
                  <a:lnTo>
                    <a:pt x="5755" y="691"/>
                  </a:lnTo>
                  <a:lnTo>
                    <a:pt x="5776" y="565"/>
                  </a:lnTo>
                  <a:lnTo>
                    <a:pt x="5734" y="460"/>
                  </a:lnTo>
                  <a:lnTo>
                    <a:pt x="5629" y="460"/>
                  </a:lnTo>
                  <a:lnTo>
                    <a:pt x="5608" y="356"/>
                  </a:lnTo>
                  <a:lnTo>
                    <a:pt x="5629" y="209"/>
                  </a:lnTo>
                  <a:lnTo>
                    <a:pt x="5629" y="126"/>
                  </a:lnTo>
                  <a:lnTo>
                    <a:pt x="5525" y="63"/>
                  </a:lnTo>
                  <a:lnTo>
                    <a:pt x="542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3884115" y="2761763"/>
              <a:ext cx="113133" cy="67348"/>
            </a:xfrm>
            <a:custGeom>
              <a:rect b="b" l="l" r="r" t="t"/>
              <a:pathLst>
                <a:path extrusionOk="0" h="5922" w="9501">
                  <a:moveTo>
                    <a:pt x="5064" y="0"/>
                  </a:moveTo>
                  <a:lnTo>
                    <a:pt x="4960" y="84"/>
                  </a:lnTo>
                  <a:lnTo>
                    <a:pt x="5002" y="209"/>
                  </a:lnTo>
                  <a:lnTo>
                    <a:pt x="4855" y="230"/>
                  </a:lnTo>
                  <a:lnTo>
                    <a:pt x="4751" y="209"/>
                  </a:lnTo>
                  <a:lnTo>
                    <a:pt x="4730" y="209"/>
                  </a:lnTo>
                  <a:lnTo>
                    <a:pt x="4500" y="272"/>
                  </a:lnTo>
                  <a:lnTo>
                    <a:pt x="4332" y="293"/>
                  </a:lnTo>
                  <a:lnTo>
                    <a:pt x="4228" y="502"/>
                  </a:lnTo>
                  <a:lnTo>
                    <a:pt x="4228" y="712"/>
                  </a:lnTo>
                  <a:lnTo>
                    <a:pt x="4102" y="712"/>
                  </a:lnTo>
                  <a:lnTo>
                    <a:pt x="3997" y="628"/>
                  </a:lnTo>
                  <a:lnTo>
                    <a:pt x="3851" y="691"/>
                  </a:lnTo>
                  <a:lnTo>
                    <a:pt x="3746" y="607"/>
                  </a:lnTo>
                  <a:lnTo>
                    <a:pt x="3642" y="628"/>
                  </a:lnTo>
                  <a:lnTo>
                    <a:pt x="3537" y="753"/>
                  </a:lnTo>
                  <a:lnTo>
                    <a:pt x="3432" y="732"/>
                  </a:lnTo>
                  <a:lnTo>
                    <a:pt x="3391" y="607"/>
                  </a:lnTo>
                  <a:lnTo>
                    <a:pt x="3244" y="607"/>
                  </a:lnTo>
                  <a:lnTo>
                    <a:pt x="3056" y="712"/>
                  </a:lnTo>
                  <a:lnTo>
                    <a:pt x="2972" y="649"/>
                  </a:lnTo>
                  <a:lnTo>
                    <a:pt x="2805" y="628"/>
                  </a:lnTo>
                  <a:lnTo>
                    <a:pt x="2763" y="691"/>
                  </a:lnTo>
                  <a:lnTo>
                    <a:pt x="2700" y="691"/>
                  </a:lnTo>
                  <a:lnTo>
                    <a:pt x="2595" y="607"/>
                  </a:lnTo>
                  <a:lnTo>
                    <a:pt x="2386" y="691"/>
                  </a:lnTo>
                  <a:lnTo>
                    <a:pt x="2344" y="628"/>
                  </a:lnTo>
                  <a:lnTo>
                    <a:pt x="2219" y="544"/>
                  </a:lnTo>
                  <a:lnTo>
                    <a:pt x="1884" y="502"/>
                  </a:lnTo>
                  <a:lnTo>
                    <a:pt x="1759" y="419"/>
                  </a:lnTo>
                  <a:lnTo>
                    <a:pt x="1675" y="419"/>
                  </a:lnTo>
                  <a:lnTo>
                    <a:pt x="1570" y="523"/>
                  </a:lnTo>
                  <a:lnTo>
                    <a:pt x="1382" y="523"/>
                  </a:lnTo>
                  <a:lnTo>
                    <a:pt x="963" y="586"/>
                  </a:lnTo>
                  <a:lnTo>
                    <a:pt x="859" y="628"/>
                  </a:lnTo>
                  <a:lnTo>
                    <a:pt x="671" y="544"/>
                  </a:lnTo>
                  <a:lnTo>
                    <a:pt x="608" y="544"/>
                  </a:lnTo>
                  <a:lnTo>
                    <a:pt x="566" y="649"/>
                  </a:lnTo>
                  <a:lnTo>
                    <a:pt x="608" y="921"/>
                  </a:lnTo>
                  <a:lnTo>
                    <a:pt x="650" y="1004"/>
                  </a:lnTo>
                  <a:lnTo>
                    <a:pt x="733" y="1151"/>
                  </a:lnTo>
                  <a:lnTo>
                    <a:pt x="859" y="1235"/>
                  </a:lnTo>
                  <a:lnTo>
                    <a:pt x="817" y="1318"/>
                  </a:lnTo>
                  <a:lnTo>
                    <a:pt x="838" y="1381"/>
                  </a:lnTo>
                  <a:lnTo>
                    <a:pt x="880" y="1465"/>
                  </a:lnTo>
                  <a:lnTo>
                    <a:pt x="838" y="1653"/>
                  </a:lnTo>
                  <a:lnTo>
                    <a:pt x="754" y="1653"/>
                  </a:lnTo>
                  <a:lnTo>
                    <a:pt x="650" y="1737"/>
                  </a:lnTo>
                  <a:lnTo>
                    <a:pt x="629" y="1904"/>
                  </a:lnTo>
                  <a:lnTo>
                    <a:pt x="252" y="2302"/>
                  </a:lnTo>
                  <a:lnTo>
                    <a:pt x="294" y="2469"/>
                  </a:lnTo>
                  <a:lnTo>
                    <a:pt x="294" y="2637"/>
                  </a:lnTo>
                  <a:lnTo>
                    <a:pt x="147" y="2616"/>
                  </a:lnTo>
                  <a:lnTo>
                    <a:pt x="43" y="2888"/>
                  </a:lnTo>
                  <a:lnTo>
                    <a:pt x="22" y="3097"/>
                  </a:lnTo>
                  <a:lnTo>
                    <a:pt x="1" y="3097"/>
                  </a:lnTo>
                  <a:lnTo>
                    <a:pt x="126" y="3222"/>
                  </a:lnTo>
                  <a:lnTo>
                    <a:pt x="294" y="3327"/>
                  </a:lnTo>
                  <a:lnTo>
                    <a:pt x="315" y="3432"/>
                  </a:lnTo>
                  <a:lnTo>
                    <a:pt x="440" y="3432"/>
                  </a:lnTo>
                  <a:lnTo>
                    <a:pt x="524" y="3348"/>
                  </a:lnTo>
                  <a:lnTo>
                    <a:pt x="629" y="3348"/>
                  </a:lnTo>
                  <a:lnTo>
                    <a:pt x="838" y="3453"/>
                  </a:lnTo>
                  <a:lnTo>
                    <a:pt x="984" y="3473"/>
                  </a:lnTo>
                  <a:lnTo>
                    <a:pt x="1152" y="3536"/>
                  </a:lnTo>
                  <a:lnTo>
                    <a:pt x="1194" y="3641"/>
                  </a:lnTo>
                  <a:lnTo>
                    <a:pt x="1340" y="3683"/>
                  </a:lnTo>
                  <a:lnTo>
                    <a:pt x="1487" y="3641"/>
                  </a:lnTo>
                  <a:lnTo>
                    <a:pt x="1612" y="3641"/>
                  </a:lnTo>
                  <a:lnTo>
                    <a:pt x="1717" y="3515"/>
                  </a:lnTo>
                  <a:lnTo>
                    <a:pt x="2114" y="3453"/>
                  </a:lnTo>
                  <a:lnTo>
                    <a:pt x="2240" y="3369"/>
                  </a:lnTo>
                  <a:lnTo>
                    <a:pt x="2386" y="3348"/>
                  </a:lnTo>
                  <a:lnTo>
                    <a:pt x="2344" y="3201"/>
                  </a:lnTo>
                  <a:lnTo>
                    <a:pt x="2386" y="3139"/>
                  </a:lnTo>
                  <a:lnTo>
                    <a:pt x="2344" y="2992"/>
                  </a:lnTo>
                  <a:lnTo>
                    <a:pt x="2428" y="3013"/>
                  </a:lnTo>
                  <a:lnTo>
                    <a:pt x="2449" y="2992"/>
                  </a:lnTo>
                  <a:lnTo>
                    <a:pt x="2554" y="3034"/>
                  </a:lnTo>
                  <a:lnTo>
                    <a:pt x="2616" y="2992"/>
                  </a:lnTo>
                  <a:lnTo>
                    <a:pt x="2742" y="2992"/>
                  </a:lnTo>
                  <a:lnTo>
                    <a:pt x="2763" y="2929"/>
                  </a:lnTo>
                  <a:lnTo>
                    <a:pt x="2867" y="3055"/>
                  </a:lnTo>
                  <a:lnTo>
                    <a:pt x="3014" y="3055"/>
                  </a:lnTo>
                  <a:lnTo>
                    <a:pt x="3181" y="3243"/>
                  </a:lnTo>
                  <a:lnTo>
                    <a:pt x="3370" y="3243"/>
                  </a:lnTo>
                  <a:lnTo>
                    <a:pt x="3391" y="3201"/>
                  </a:lnTo>
                  <a:lnTo>
                    <a:pt x="3453" y="3201"/>
                  </a:lnTo>
                  <a:lnTo>
                    <a:pt x="3642" y="3369"/>
                  </a:lnTo>
                  <a:lnTo>
                    <a:pt x="3788" y="3453"/>
                  </a:lnTo>
                  <a:lnTo>
                    <a:pt x="3809" y="3641"/>
                  </a:lnTo>
                  <a:lnTo>
                    <a:pt x="3809" y="3787"/>
                  </a:lnTo>
                  <a:lnTo>
                    <a:pt x="3956" y="3850"/>
                  </a:lnTo>
                  <a:lnTo>
                    <a:pt x="3956" y="3892"/>
                  </a:lnTo>
                  <a:lnTo>
                    <a:pt x="4102" y="4038"/>
                  </a:lnTo>
                  <a:lnTo>
                    <a:pt x="4269" y="4143"/>
                  </a:lnTo>
                  <a:lnTo>
                    <a:pt x="4290" y="4248"/>
                  </a:lnTo>
                  <a:lnTo>
                    <a:pt x="4269" y="4352"/>
                  </a:lnTo>
                  <a:lnTo>
                    <a:pt x="4332" y="4457"/>
                  </a:lnTo>
                  <a:lnTo>
                    <a:pt x="4311" y="4499"/>
                  </a:lnTo>
                  <a:lnTo>
                    <a:pt x="4123" y="4499"/>
                  </a:lnTo>
                  <a:lnTo>
                    <a:pt x="4060" y="4415"/>
                  </a:lnTo>
                  <a:lnTo>
                    <a:pt x="3893" y="4478"/>
                  </a:lnTo>
                  <a:lnTo>
                    <a:pt x="3788" y="4478"/>
                  </a:lnTo>
                  <a:lnTo>
                    <a:pt x="3767" y="4687"/>
                  </a:lnTo>
                  <a:lnTo>
                    <a:pt x="3767" y="4834"/>
                  </a:lnTo>
                  <a:lnTo>
                    <a:pt x="3704" y="4813"/>
                  </a:lnTo>
                  <a:lnTo>
                    <a:pt x="3600" y="5022"/>
                  </a:lnTo>
                  <a:lnTo>
                    <a:pt x="3600" y="5126"/>
                  </a:lnTo>
                  <a:lnTo>
                    <a:pt x="3495" y="5106"/>
                  </a:lnTo>
                  <a:lnTo>
                    <a:pt x="3432" y="5147"/>
                  </a:lnTo>
                  <a:lnTo>
                    <a:pt x="3537" y="5315"/>
                  </a:lnTo>
                  <a:lnTo>
                    <a:pt x="3684" y="5357"/>
                  </a:lnTo>
                  <a:lnTo>
                    <a:pt x="3893" y="5357"/>
                  </a:lnTo>
                  <a:lnTo>
                    <a:pt x="3976" y="5294"/>
                  </a:lnTo>
                  <a:lnTo>
                    <a:pt x="4165" y="5294"/>
                  </a:lnTo>
                  <a:lnTo>
                    <a:pt x="4269" y="5357"/>
                  </a:lnTo>
                  <a:lnTo>
                    <a:pt x="4290" y="5252"/>
                  </a:lnTo>
                  <a:lnTo>
                    <a:pt x="4228" y="5189"/>
                  </a:lnTo>
                  <a:lnTo>
                    <a:pt x="4228" y="5106"/>
                  </a:lnTo>
                  <a:lnTo>
                    <a:pt x="4228" y="5022"/>
                  </a:lnTo>
                  <a:lnTo>
                    <a:pt x="4290" y="5106"/>
                  </a:lnTo>
                  <a:lnTo>
                    <a:pt x="4374" y="5106"/>
                  </a:lnTo>
                  <a:lnTo>
                    <a:pt x="4583" y="4834"/>
                  </a:lnTo>
                  <a:lnTo>
                    <a:pt x="4541" y="4771"/>
                  </a:lnTo>
                  <a:lnTo>
                    <a:pt x="4604" y="4771"/>
                  </a:lnTo>
                  <a:lnTo>
                    <a:pt x="4730" y="4603"/>
                  </a:lnTo>
                  <a:lnTo>
                    <a:pt x="4730" y="4478"/>
                  </a:lnTo>
                  <a:lnTo>
                    <a:pt x="4813" y="4394"/>
                  </a:lnTo>
                  <a:lnTo>
                    <a:pt x="4939" y="4394"/>
                  </a:lnTo>
                  <a:lnTo>
                    <a:pt x="5064" y="4269"/>
                  </a:lnTo>
                  <a:lnTo>
                    <a:pt x="5127" y="4310"/>
                  </a:lnTo>
                  <a:lnTo>
                    <a:pt x="5127" y="4352"/>
                  </a:lnTo>
                  <a:lnTo>
                    <a:pt x="5232" y="4352"/>
                  </a:lnTo>
                  <a:lnTo>
                    <a:pt x="5274" y="4289"/>
                  </a:lnTo>
                  <a:lnTo>
                    <a:pt x="5336" y="4206"/>
                  </a:lnTo>
                  <a:lnTo>
                    <a:pt x="5357" y="4269"/>
                  </a:lnTo>
                  <a:lnTo>
                    <a:pt x="5441" y="4310"/>
                  </a:lnTo>
                  <a:lnTo>
                    <a:pt x="5525" y="4352"/>
                  </a:lnTo>
                  <a:lnTo>
                    <a:pt x="5692" y="4310"/>
                  </a:lnTo>
                  <a:lnTo>
                    <a:pt x="5567" y="4373"/>
                  </a:lnTo>
                  <a:lnTo>
                    <a:pt x="5483" y="4415"/>
                  </a:lnTo>
                  <a:lnTo>
                    <a:pt x="5378" y="4394"/>
                  </a:lnTo>
                  <a:lnTo>
                    <a:pt x="5211" y="4415"/>
                  </a:lnTo>
                  <a:lnTo>
                    <a:pt x="5064" y="4415"/>
                  </a:lnTo>
                  <a:lnTo>
                    <a:pt x="5127" y="4478"/>
                  </a:lnTo>
                  <a:lnTo>
                    <a:pt x="5336" y="4478"/>
                  </a:lnTo>
                  <a:lnTo>
                    <a:pt x="5483" y="4561"/>
                  </a:lnTo>
                  <a:lnTo>
                    <a:pt x="5462" y="4582"/>
                  </a:lnTo>
                  <a:lnTo>
                    <a:pt x="5420" y="4624"/>
                  </a:lnTo>
                  <a:lnTo>
                    <a:pt x="5483" y="4708"/>
                  </a:lnTo>
                  <a:lnTo>
                    <a:pt x="5567" y="4708"/>
                  </a:lnTo>
                  <a:lnTo>
                    <a:pt x="5671" y="4771"/>
                  </a:lnTo>
                  <a:lnTo>
                    <a:pt x="5797" y="4708"/>
                  </a:lnTo>
                  <a:lnTo>
                    <a:pt x="5943" y="4687"/>
                  </a:lnTo>
                  <a:lnTo>
                    <a:pt x="6069" y="4729"/>
                  </a:lnTo>
                  <a:lnTo>
                    <a:pt x="6173" y="4792"/>
                  </a:lnTo>
                  <a:lnTo>
                    <a:pt x="6194" y="4708"/>
                  </a:lnTo>
                  <a:lnTo>
                    <a:pt x="6257" y="4729"/>
                  </a:lnTo>
                  <a:lnTo>
                    <a:pt x="6278" y="4875"/>
                  </a:lnTo>
                  <a:lnTo>
                    <a:pt x="6362" y="4938"/>
                  </a:lnTo>
                  <a:lnTo>
                    <a:pt x="6299" y="4980"/>
                  </a:lnTo>
                  <a:lnTo>
                    <a:pt x="6111" y="5022"/>
                  </a:lnTo>
                  <a:lnTo>
                    <a:pt x="5943" y="5126"/>
                  </a:lnTo>
                  <a:lnTo>
                    <a:pt x="5797" y="5315"/>
                  </a:lnTo>
                  <a:lnTo>
                    <a:pt x="5901" y="5357"/>
                  </a:lnTo>
                  <a:lnTo>
                    <a:pt x="5985" y="5294"/>
                  </a:lnTo>
                  <a:lnTo>
                    <a:pt x="6111" y="5357"/>
                  </a:lnTo>
                  <a:lnTo>
                    <a:pt x="6173" y="5336"/>
                  </a:lnTo>
                  <a:lnTo>
                    <a:pt x="6362" y="5503"/>
                  </a:lnTo>
                  <a:lnTo>
                    <a:pt x="6383" y="5566"/>
                  </a:lnTo>
                  <a:lnTo>
                    <a:pt x="6299" y="5775"/>
                  </a:lnTo>
                  <a:lnTo>
                    <a:pt x="6278" y="5838"/>
                  </a:lnTo>
                  <a:lnTo>
                    <a:pt x="6383" y="5922"/>
                  </a:lnTo>
                  <a:lnTo>
                    <a:pt x="6592" y="5922"/>
                  </a:lnTo>
                  <a:lnTo>
                    <a:pt x="6780" y="5817"/>
                  </a:lnTo>
                  <a:lnTo>
                    <a:pt x="7031" y="5629"/>
                  </a:lnTo>
                  <a:lnTo>
                    <a:pt x="7220" y="5629"/>
                  </a:lnTo>
                  <a:lnTo>
                    <a:pt x="7324" y="5503"/>
                  </a:lnTo>
                  <a:lnTo>
                    <a:pt x="7450" y="5419"/>
                  </a:lnTo>
                  <a:lnTo>
                    <a:pt x="7680" y="5440"/>
                  </a:lnTo>
                  <a:lnTo>
                    <a:pt x="7889" y="5440"/>
                  </a:lnTo>
                  <a:lnTo>
                    <a:pt x="7952" y="5336"/>
                  </a:lnTo>
                  <a:lnTo>
                    <a:pt x="7889" y="5231"/>
                  </a:lnTo>
                  <a:lnTo>
                    <a:pt x="7952" y="5210"/>
                  </a:lnTo>
                  <a:lnTo>
                    <a:pt x="7994" y="5126"/>
                  </a:lnTo>
                  <a:lnTo>
                    <a:pt x="7847" y="5106"/>
                  </a:lnTo>
                  <a:lnTo>
                    <a:pt x="7659" y="5126"/>
                  </a:lnTo>
                  <a:lnTo>
                    <a:pt x="7638" y="5252"/>
                  </a:lnTo>
                  <a:lnTo>
                    <a:pt x="7513" y="5189"/>
                  </a:lnTo>
                  <a:lnTo>
                    <a:pt x="7450" y="5189"/>
                  </a:lnTo>
                  <a:lnTo>
                    <a:pt x="7345" y="5294"/>
                  </a:lnTo>
                  <a:lnTo>
                    <a:pt x="7303" y="5252"/>
                  </a:lnTo>
                  <a:lnTo>
                    <a:pt x="7010" y="4938"/>
                  </a:lnTo>
                  <a:lnTo>
                    <a:pt x="6948" y="4813"/>
                  </a:lnTo>
                  <a:lnTo>
                    <a:pt x="6885" y="4687"/>
                  </a:lnTo>
                  <a:lnTo>
                    <a:pt x="6822" y="4708"/>
                  </a:lnTo>
                  <a:lnTo>
                    <a:pt x="6885" y="4875"/>
                  </a:lnTo>
                  <a:lnTo>
                    <a:pt x="7094" y="5106"/>
                  </a:lnTo>
                  <a:lnTo>
                    <a:pt x="7261" y="5294"/>
                  </a:lnTo>
                  <a:lnTo>
                    <a:pt x="7220" y="5315"/>
                  </a:lnTo>
                  <a:lnTo>
                    <a:pt x="7094" y="5294"/>
                  </a:lnTo>
                  <a:lnTo>
                    <a:pt x="7031" y="5210"/>
                  </a:lnTo>
                  <a:lnTo>
                    <a:pt x="7010" y="5085"/>
                  </a:lnTo>
                  <a:lnTo>
                    <a:pt x="6927" y="5043"/>
                  </a:lnTo>
                  <a:lnTo>
                    <a:pt x="6885" y="5106"/>
                  </a:lnTo>
                  <a:lnTo>
                    <a:pt x="6885" y="5022"/>
                  </a:lnTo>
                  <a:lnTo>
                    <a:pt x="6822" y="5022"/>
                  </a:lnTo>
                  <a:lnTo>
                    <a:pt x="6780" y="5043"/>
                  </a:lnTo>
                  <a:lnTo>
                    <a:pt x="6780" y="5001"/>
                  </a:lnTo>
                  <a:lnTo>
                    <a:pt x="6822" y="4917"/>
                  </a:lnTo>
                  <a:lnTo>
                    <a:pt x="6801" y="4875"/>
                  </a:lnTo>
                  <a:lnTo>
                    <a:pt x="6717" y="4896"/>
                  </a:lnTo>
                  <a:lnTo>
                    <a:pt x="6676" y="4834"/>
                  </a:lnTo>
                  <a:lnTo>
                    <a:pt x="6592" y="4771"/>
                  </a:lnTo>
                  <a:lnTo>
                    <a:pt x="6404" y="4792"/>
                  </a:lnTo>
                  <a:lnTo>
                    <a:pt x="6320" y="4729"/>
                  </a:lnTo>
                  <a:lnTo>
                    <a:pt x="6362" y="4687"/>
                  </a:lnTo>
                  <a:lnTo>
                    <a:pt x="6487" y="4708"/>
                  </a:lnTo>
                  <a:lnTo>
                    <a:pt x="6529" y="4624"/>
                  </a:lnTo>
                  <a:lnTo>
                    <a:pt x="6634" y="4708"/>
                  </a:lnTo>
                  <a:lnTo>
                    <a:pt x="6738" y="4708"/>
                  </a:lnTo>
                  <a:lnTo>
                    <a:pt x="6780" y="4624"/>
                  </a:lnTo>
                  <a:lnTo>
                    <a:pt x="6885" y="4603"/>
                  </a:lnTo>
                  <a:lnTo>
                    <a:pt x="7052" y="4415"/>
                  </a:lnTo>
                  <a:lnTo>
                    <a:pt x="7052" y="4373"/>
                  </a:lnTo>
                  <a:lnTo>
                    <a:pt x="7136" y="4394"/>
                  </a:lnTo>
                  <a:lnTo>
                    <a:pt x="7136" y="4457"/>
                  </a:lnTo>
                  <a:lnTo>
                    <a:pt x="7031" y="4582"/>
                  </a:lnTo>
                  <a:lnTo>
                    <a:pt x="6989" y="4603"/>
                  </a:lnTo>
                  <a:lnTo>
                    <a:pt x="7010" y="4666"/>
                  </a:lnTo>
                  <a:lnTo>
                    <a:pt x="7094" y="4624"/>
                  </a:lnTo>
                  <a:lnTo>
                    <a:pt x="7220" y="4457"/>
                  </a:lnTo>
                  <a:lnTo>
                    <a:pt x="7241" y="4373"/>
                  </a:lnTo>
                  <a:lnTo>
                    <a:pt x="7157" y="4289"/>
                  </a:lnTo>
                  <a:lnTo>
                    <a:pt x="7136" y="4248"/>
                  </a:lnTo>
                  <a:lnTo>
                    <a:pt x="7199" y="4206"/>
                  </a:lnTo>
                  <a:lnTo>
                    <a:pt x="7261" y="4352"/>
                  </a:lnTo>
                  <a:lnTo>
                    <a:pt x="7345" y="4373"/>
                  </a:lnTo>
                  <a:lnTo>
                    <a:pt x="7450" y="4289"/>
                  </a:lnTo>
                  <a:lnTo>
                    <a:pt x="7617" y="4310"/>
                  </a:lnTo>
                  <a:lnTo>
                    <a:pt x="7722" y="4248"/>
                  </a:lnTo>
                  <a:lnTo>
                    <a:pt x="7868" y="4248"/>
                  </a:lnTo>
                  <a:lnTo>
                    <a:pt x="7973" y="4101"/>
                  </a:lnTo>
                  <a:lnTo>
                    <a:pt x="8057" y="4038"/>
                  </a:lnTo>
                  <a:lnTo>
                    <a:pt x="8182" y="4038"/>
                  </a:lnTo>
                  <a:lnTo>
                    <a:pt x="8203" y="3934"/>
                  </a:lnTo>
                  <a:lnTo>
                    <a:pt x="8287" y="3871"/>
                  </a:lnTo>
                  <a:lnTo>
                    <a:pt x="8454" y="3871"/>
                  </a:lnTo>
                  <a:lnTo>
                    <a:pt x="8580" y="3829"/>
                  </a:lnTo>
                  <a:lnTo>
                    <a:pt x="8663" y="3829"/>
                  </a:lnTo>
                  <a:lnTo>
                    <a:pt x="8663" y="3892"/>
                  </a:lnTo>
                  <a:lnTo>
                    <a:pt x="8768" y="3850"/>
                  </a:lnTo>
                  <a:lnTo>
                    <a:pt x="8789" y="3578"/>
                  </a:lnTo>
                  <a:lnTo>
                    <a:pt x="8873" y="3557"/>
                  </a:lnTo>
                  <a:lnTo>
                    <a:pt x="8998" y="3348"/>
                  </a:lnTo>
                  <a:lnTo>
                    <a:pt x="9291" y="3327"/>
                  </a:lnTo>
                  <a:lnTo>
                    <a:pt x="9396" y="3243"/>
                  </a:lnTo>
                  <a:lnTo>
                    <a:pt x="9354" y="3118"/>
                  </a:lnTo>
                  <a:lnTo>
                    <a:pt x="9438" y="2909"/>
                  </a:lnTo>
                  <a:lnTo>
                    <a:pt x="9417" y="2720"/>
                  </a:lnTo>
                  <a:lnTo>
                    <a:pt x="9228" y="2616"/>
                  </a:lnTo>
                  <a:lnTo>
                    <a:pt x="9291" y="2365"/>
                  </a:lnTo>
                  <a:lnTo>
                    <a:pt x="9396" y="2323"/>
                  </a:lnTo>
                  <a:lnTo>
                    <a:pt x="9500" y="2197"/>
                  </a:lnTo>
                  <a:lnTo>
                    <a:pt x="9500" y="2072"/>
                  </a:lnTo>
                  <a:lnTo>
                    <a:pt x="9417" y="2009"/>
                  </a:lnTo>
                  <a:lnTo>
                    <a:pt x="9354" y="1883"/>
                  </a:lnTo>
                  <a:lnTo>
                    <a:pt x="9291" y="1967"/>
                  </a:lnTo>
                  <a:lnTo>
                    <a:pt x="9103" y="1946"/>
                  </a:lnTo>
                  <a:lnTo>
                    <a:pt x="8935" y="1841"/>
                  </a:lnTo>
                  <a:lnTo>
                    <a:pt x="8810" y="1862"/>
                  </a:lnTo>
                  <a:lnTo>
                    <a:pt x="8705" y="1800"/>
                  </a:lnTo>
                  <a:lnTo>
                    <a:pt x="8559" y="1779"/>
                  </a:lnTo>
                  <a:lnTo>
                    <a:pt x="8349" y="1758"/>
                  </a:lnTo>
                  <a:lnTo>
                    <a:pt x="8266" y="1841"/>
                  </a:lnTo>
                  <a:lnTo>
                    <a:pt x="8203" y="1695"/>
                  </a:lnTo>
                  <a:lnTo>
                    <a:pt x="8057" y="1590"/>
                  </a:lnTo>
                  <a:lnTo>
                    <a:pt x="7931" y="1318"/>
                  </a:lnTo>
                  <a:lnTo>
                    <a:pt x="7826" y="1339"/>
                  </a:lnTo>
                  <a:lnTo>
                    <a:pt x="7638" y="1465"/>
                  </a:lnTo>
                  <a:lnTo>
                    <a:pt x="7513" y="1444"/>
                  </a:lnTo>
                  <a:lnTo>
                    <a:pt x="7366" y="1486"/>
                  </a:lnTo>
                  <a:lnTo>
                    <a:pt x="7220" y="1423"/>
                  </a:lnTo>
                  <a:lnTo>
                    <a:pt x="7115" y="1528"/>
                  </a:lnTo>
                  <a:lnTo>
                    <a:pt x="6843" y="1256"/>
                  </a:lnTo>
                  <a:lnTo>
                    <a:pt x="6780" y="1067"/>
                  </a:lnTo>
                  <a:lnTo>
                    <a:pt x="6780" y="921"/>
                  </a:lnTo>
                  <a:lnTo>
                    <a:pt x="6676" y="921"/>
                  </a:lnTo>
                  <a:lnTo>
                    <a:pt x="6676" y="795"/>
                  </a:lnTo>
                  <a:lnTo>
                    <a:pt x="6529" y="691"/>
                  </a:lnTo>
                  <a:lnTo>
                    <a:pt x="6215" y="732"/>
                  </a:lnTo>
                  <a:lnTo>
                    <a:pt x="6069" y="523"/>
                  </a:lnTo>
                  <a:lnTo>
                    <a:pt x="6111" y="398"/>
                  </a:lnTo>
                  <a:lnTo>
                    <a:pt x="6006" y="293"/>
                  </a:lnTo>
                  <a:lnTo>
                    <a:pt x="5901" y="21"/>
                  </a:lnTo>
                  <a:lnTo>
                    <a:pt x="5776" y="21"/>
                  </a:lnTo>
                  <a:lnTo>
                    <a:pt x="5650" y="105"/>
                  </a:lnTo>
                  <a:lnTo>
                    <a:pt x="5357" y="105"/>
                  </a:lnTo>
                  <a:lnTo>
                    <a:pt x="506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3912027" y="2795073"/>
              <a:ext cx="23684" cy="25236"/>
            </a:xfrm>
            <a:custGeom>
              <a:rect b="b" l="l" r="r" t="t"/>
              <a:pathLst>
                <a:path extrusionOk="0" h="2219" w="1989">
                  <a:moveTo>
                    <a:pt x="419" y="0"/>
                  </a:moveTo>
                  <a:lnTo>
                    <a:pt x="398" y="63"/>
                  </a:lnTo>
                  <a:lnTo>
                    <a:pt x="272" y="63"/>
                  </a:lnTo>
                  <a:lnTo>
                    <a:pt x="210" y="105"/>
                  </a:lnTo>
                  <a:lnTo>
                    <a:pt x="105" y="63"/>
                  </a:lnTo>
                  <a:lnTo>
                    <a:pt x="84" y="84"/>
                  </a:lnTo>
                  <a:lnTo>
                    <a:pt x="0" y="63"/>
                  </a:lnTo>
                  <a:lnTo>
                    <a:pt x="42" y="210"/>
                  </a:lnTo>
                  <a:lnTo>
                    <a:pt x="0" y="272"/>
                  </a:lnTo>
                  <a:lnTo>
                    <a:pt x="42" y="419"/>
                  </a:lnTo>
                  <a:lnTo>
                    <a:pt x="251" y="377"/>
                  </a:lnTo>
                  <a:lnTo>
                    <a:pt x="314" y="628"/>
                  </a:lnTo>
                  <a:lnTo>
                    <a:pt x="565" y="837"/>
                  </a:lnTo>
                  <a:lnTo>
                    <a:pt x="586" y="942"/>
                  </a:lnTo>
                  <a:lnTo>
                    <a:pt x="900" y="1214"/>
                  </a:lnTo>
                  <a:lnTo>
                    <a:pt x="921" y="1360"/>
                  </a:lnTo>
                  <a:lnTo>
                    <a:pt x="1026" y="1528"/>
                  </a:lnTo>
                  <a:lnTo>
                    <a:pt x="1005" y="2072"/>
                  </a:lnTo>
                  <a:lnTo>
                    <a:pt x="1088" y="2218"/>
                  </a:lnTo>
                  <a:lnTo>
                    <a:pt x="1151" y="2177"/>
                  </a:lnTo>
                  <a:lnTo>
                    <a:pt x="1256" y="2197"/>
                  </a:lnTo>
                  <a:lnTo>
                    <a:pt x="1256" y="2093"/>
                  </a:lnTo>
                  <a:lnTo>
                    <a:pt x="1360" y="1884"/>
                  </a:lnTo>
                  <a:lnTo>
                    <a:pt x="1423" y="1905"/>
                  </a:lnTo>
                  <a:lnTo>
                    <a:pt x="1423" y="1758"/>
                  </a:lnTo>
                  <a:lnTo>
                    <a:pt x="1444" y="1549"/>
                  </a:lnTo>
                  <a:lnTo>
                    <a:pt x="1549" y="1549"/>
                  </a:lnTo>
                  <a:lnTo>
                    <a:pt x="1716" y="1486"/>
                  </a:lnTo>
                  <a:lnTo>
                    <a:pt x="1779" y="1570"/>
                  </a:lnTo>
                  <a:lnTo>
                    <a:pt x="1967" y="1570"/>
                  </a:lnTo>
                  <a:lnTo>
                    <a:pt x="1988" y="1528"/>
                  </a:lnTo>
                  <a:lnTo>
                    <a:pt x="1925" y="1423"/>
                  </a:lnTo>
                  <a:lnTo>
                    <a:pt x="1946" y="1319"/>
                  </a:lnTo>
                  <a:lnTo>
                    <a:pt x="1925" y="1214"/>
                  </a:lnTo>
                  <a:lnTo>
                    <a:pt x="1758" y="1109"/>
                  </a:lnTo>
                  <a:lnTo>
                    <a:pt x="1612" y="963"/>
                  </a:lnTo>
                  <a:lnTo>
                    <a:pt x="1612" y="921"/>
                  </a:lnTo>
                  <a:lnTo>
                    <a:pt x="1465" y="858"/>
                  </a:lnTo>
                  <a:lnTo>
                    <a:pt x="1465" y="712"/>
                  </a:lnTo>
                  <a:lnTo>
                    <a:pt x="1444" y="524"/>
                  </a:lnTo>
                  <a:lnTo>
                    <a:pt x="1298" y="440"/>
                  </a:lnTo>
                  <a:lnTo>
                    <a:pt x="1109" y="272"/>
                  </a:lnTo>
                  <a:lnTo>
                    <a:pt x="1047" y="272"/>
                  </a:lnTo>
                  <a:lnTo>
                    <a:pt x="1026" y="314"/>
                  </a:lnTo>
                  <a:lnTo>
                    <a:pt x="837" y="314"/>
                  </a:lnTo>
                  <a:lnTo>
                    <a:pt x="670" y="126"/>
                  </a:lnTo>
                  <a:lnTo>
                    <a:pt x="523" y="126"/>
                  </a:lnTo>
                  <a:lnTo>
                    <a:pt x="41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3874161" y="2799361"/>
              <a:ext cx="60800" cy="37131"/>
            </a:xfrm>
            <a:custGeom>
              <a:rect b="b" l="l" r="r" t="t"/>
              <a:pathLst>
                <a:path extrusionOk="0" h="3265" w="5106">
                  <a:moveTo>
                    <a:pt x="3431" y="0"/>
                  </a:moveTo>
                  <a:lnTo>
                    <a:pt x="3076" y="63"/>
                  </a:lnTo>
                  <a:lnTo>
                    <a:pt x="2950" y="147"/>
                  </a:lnTo>
                  <a:lnTo>
                    <a:pt x="2553" y="209"/>
                  </a:lnTo>
                  <a:lnTo>
                    <a:pt x="2448" y="335"/>
                  </a:lnTo>
                  <a:lnTo>
                    <a:pt x="2323" y="335"/>
                  </a:lnTo>
                  <a:lnTo>
                    <a:pt x="2176" y="377"/>
                  </a:lnTo>
                  <a:lnTo>
                    <a:pt x="2030" y="335"/>
                  </a:lnTo>
                  <a:lnTo>
                    <a:pt x="1988" y="230"/>
                  </a:lnTo>
                  <a:lnTo>
                    <a:pt x="1820" y="167"/>
                  </a:lnTo>
                  <a:lnTo>
                    <a:pt x="1674" y="147"/>
                  </a:lnTo>
                  <a:lnTo>
                    <a:pt x="1465" y="42"/>
                  </a:lnTo>
                  <a:lnTo>
                    <a:pt x="1360" y="42"/>
                  </a:lnTo>
                  <a:lnTo>
                    <a:pt x="1276" y="126"/>
                  </a:lnTo>
                  <a:lnTo>
                    <a:pt x="1151" y="126"/>
                  </a:lnTo>
                  <a:lnTo>
                    <a:pt x="1172" y="147"/>
                  </a:lnTo>
                  <a:lnTo>
                    <a:pt x="1130" y="272"/>
                  </a:lnTo>
                  <a:lnTo>
                    <a:pt x="962" y="314"/>
                  </a:lnTo>
                  <a:lnTo>
                    <a:pt x="858" y="544"/>
                  </a:lnTo>
                  <a:lnTo>
                    <a:pt x="732" y="879"/>
                  </a:lnTo>
                  <a:lnTo>
                    <a:pt x="523" y="1193"/>
                  </a:lnTo>
                  <a:lnTo>
                    <a:pt x="544" y="1297"/>
                  </a:lnTo>
                  <a:lnTo>
                    <a:pt x="439" y="1402"/>
                  </a:lnTo>
                  <a:lnTo>
                    <a:pt x="293" y="1381"/>
                  </a:lnTo>
                  <a:lnTo>
                    <a:pt x="230" y="1486"/>
                  </a:lnTo>
                  <a:lnTo>
                    <a:pt x="126" y="1507"/>
                  </a:lnTo>
                  <a:lnTo>
                    <a:pt x="0" y="1632"/>
                  </a:lnTo>
                  <a:lnTo>
                    <a:pt x="126" y="1674"/>
                  </a:lnTo>
                  <a:lnTo>
                    <a:pt x="146" y="1737"/>
                  </a:lnTo>
                  <a:lnTo>
                    <a:pt x="335" y="1946"/>
                  </a:lnTo>
                  <a:lnTo>
                    <a:pt x="356" y="2051"/>
                  </a:lnTo>
                  <a:lnTo>
                    <a:pt x="523" y="2134"/>
                  </a:lnTo>
                  <a:lnTo>
                    <a:pt x="670" y="2260"/>
                  </a:lnTo>
                  <a:lnTo>
                    <a:pt x="607" y="2406"/>
                  </a:lnTo>
                  <a:lnTo>
                    <a:pt x="628" y="2448"/>
                  </a:lnTo>
                  <a:lnTo>
                    <a:pt x="837" y="2532"/>
                  </a:lnTo>
                  <a:lnTo>
                    <a:pt x="879" y="2616"/>
                  </a:lnTo>
                  <a:lnTo>
                    <a:pt x="983" y="2574"/>
                  </a:lnTo>
                  <a:lnTo>
                    <a:pt x="1088" y="2657"/>
                  </a:lnTo>
                  <a:lnTo>
                    <a:pt x="1172" y="2532"/>
                  </a:lnTo>
                  <a:lnTo>
                    <a:pt x="1381" y="2553"/>
                  </a:lnTo>
                  <a:lnTo>
                    <a:pt x="1276" y="2678"/>
                  </a:lnTo>
                  <a:lnTo>
                    <a:pt x="1297" y="2762"/>
                  </a:lnTo>
                  <a:lnTo>
                    <a:pt x="1339" y="2888"/>
                  </a:lnTo>
                  <a:lnTo>
                    <a:pt x="1486" y="2888"/>
                  </a:lnTo>
                  <a:lnTo>
                    <a:pt x="1569" y="2971"/>
                  </a:lnTo>
                  <a:lnTo>
                    <a:pt x="1569" y="3055"/>
                  </a:lnTo>
                  <a:lnTo>
                    <a:pt x="1507" y="3097"/>
                  </a:lnTo>
                  <a:lnTo>
                    <a:pt x="1590" y="3201"/>
                  </a:lnTo>
                  <a:lnTo>
                    <a:pt x="1716" y="3139"/>
                  </a:lnTo>
                  <a:lnTo>
                    <a:pt x="1883" y="3139"/>
                  </a:lnTo>
                  <a:lnTo>
                    <a:pt x="1925" y="3201"/>
                  </a:lnTo>
                  <a:lnTo>
                    <a:pt x="1988" y="3180"/>
                  </a:lnTo>
                  <a:lnTo>
                    <a:pt x="2197" y="3264"/>
                  </a:lnTo>
                  <a:lnTo>
                    <a:pt x="2343" y="3180"/>
                  </a:lnTo>
                  <a:lnTo>
                    <a:pt x="2490" y="3201"/>
                  </a:lnTo>
                  <a:lnTo>
                    <a:pt x="2553" y="3160"/>
                  </a:lnTo>
                  <a:lnTo>
                    <a:pt x="2699" y="3201"/>
                  </a:lnTo>
                  <a:lnTo>
                    <a:pt x="2804" y="3201"/>
                  </a:lnTo>
                  <a:lnTo>
                    <a:pt x="3013" y="3243"/>
                  </a:lnTo>
                  <a:lnTo>
                    <a:pt x="3076" y="3180"/>
                  </a:lnTo>
                  <a:lnTo>
                    <a:pt x="3222" y="3139"/>
                  </a:lnTo>
                  <a:lnTo>
                    <a:pt x="3264" y="3055"/>
                  </a:lnTo>
                  <a:lnTo>
                    <a:pt x="3599" y="2888"/>
                  </a:lnTo>
                  <a:lnTo>
                    <a:pt x="3766" y="2867"/>
                  </a:lnTo>
                  <a:lnTo>
                    <a:pt x="3955" y="2888"/>
                  </a:lnTo>
                  <a:lnTo>
                    <a:pt x="4122" y="2971"/>
                  </a:lnTo>
                  <a:lnTo>
                    <a:pt x="4185" y="3034"/>
                  </a:lnTo>
                  <a:lnTo>
                    <a:pt x="4289" y="2992"/>
                  </a:lnTo>
                  <a:lnTo>
                    <a:pt x="4436" y="3055"/>
                  </a:lnTo>
                  <a:lnTo>
                    <a:pt x="4478" y="3139"/>
                  </a:lnTo>
                  <a:lnTo>
                    <a:pt x="4603" y="3139"/>
                  </a:lnTo>
                  <a:lnTo>
                    <a:pt x="4582" y="2992"/>
                  </a:lnTo>
                  <a:lnTo>
                    <a:pt x="4624" y="2888"/>
                  </a:lnTo>
                  <a:lnTo>
                    <a:pt x="4624" y="2720"/>
                  </a:lnTo>
                  <a:lnTo>
                    <a:pt x="4603" y="2636"/>
                  </a:lnTo>
                  <a:lnTo>
                    <a:pt x="4645" y="2553"/>
                  </a:lnTo>
                  <a:lnTo>
                    <a:pt x="4708" y="2427"/>
                  </a:lnTo>
                  <a:lnTo>
                    <a:pt x="4896" y="2427"/>
                  </a:lnTo>
                  <a:lnTo>
                    <a:pt x="5022" y="2406"/>
                  </a:lnTo>
                  <a:lnTo>
                    <a:pt x="5105" y="2239"/>
                  </a:lnTo>
                  <a:lnTo>
                    <a:pt x="5105" y="2155"/>
                  </a:lnTo>
                  <a:lnTo>
                    <a:pt x="5043" y="2113"/>
                  </a:lnTo>
                  <a:lnTo>
                    <a:pt x="5105" y="2051"/>
                  </a:lnTo>
                  <a:lnTo>
                    <a:pt x="5001" y="1988"/>
                  </a:lnTo>
                  <a:lnTo>
                    <a:pt x="4812" y="1988"/>
                  </a:lnTo>
                  <a:lnTo>
                    <a:pt x="4729" y="2051"/>
                  </a:lnTo>
                  <a:lnTo>
                    <a:pt x="4520" y="2051"/>
                  </a:lnTo>
                  <a:lnTo>
                    <a:pt x="4373" y="2009"/>
                  </a:lnTo>
                  <a:lnTo>
                    <a:pt x="4268" y="1841"/>
                  </a:lnTo>
                  <a:lnTo>
                    <a:pt x="4185" y="1695"/>
                  </a:lnTo>
                  <a:lnTo>
                    <a:pt x="4206" y="1151"/>
                  </a:lnTo>
                  <a:lnTo>
                    <a:pt x="4101" y="983"/>
                  </a:lnTo>
                  <a:lnTo>
                    <a:pt x="4080" y="837"/>
                  </a:lnTo>
                  <a:lnTo>
                    <a:pt x="3766" y="565"/>
                  </a:lnTo>
                  <a:lnTo>
                    <a:pt x="3745" y="460"/>
                  </a:lnTo>
                  <a:lnTo>
                    <a:pt x="3494" y="251"/>
                  </a:lnTo>
                  <a:lnTo>
                    <a:pt x="343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3889355" y="2831954"/>
              <a:ext cx="39878" cy="24041"/>
            </a:xfrm>
            <a:custGeom>
              <a:rect b="b" l="l" r="r" t="t"/>
              <a:pathLst>
                <a:path extrusionOk="0" h="2114" w="3349">
                  <a:moveTo>
                    <a:pt x="2490" y="1"/>
                  </a:moveTo>
                  <a:lnTo>
                    <a:pt x="2323" y="22"/>
                  </a:lnTo>
                  <a:lnTo>
                    <a:pt x="1988" y="189"/>
                  </a:lnTo>
                  <a:lnTo>
                    <a:pt x="1946" y="273"/>
                  </a:lnTo>
                  <a:lnTo>
                    <a:pt x="1800" y="314"/>
                  </a:lnTo>
                  <a:lnTo>
                    <a:pt x="1737" y="377"/>
                  </a:lnTo>
                  <a:lnTo>
                    <a:pt x="1528" y="335"/>
                  </a:lnTo>
                  <a:lnTo>
                    <a:pt x="1423" y="335"/>
                  </a:lnTo>
                  <a:lnTo>
                    <a:pt x="1277" y="294"/>
                  </a:lnTo>
                  <a:lnTo>
                    <a:pt x="1214" y="335"/>
                  </a:lnTo>
                  <a:lnTo>
                    <a:pt x="1067" y="314"/>
                  </a:lnTo>
                  <a:lnTo>
                    <a:pt x="921" y="398"/>
                  </a:lnTo>
                  <a:lnTo>
                    <a:pt x="712" y="314"/>
                  </a:lnTo>
                  <a:lnTo>
                    <a:pt x="649" y="335"/>
                  </a:lnTo>
                  <a:lnTo>
                    <a:pt x="607" y="273"/>
                  </a:lnTo>
                  <a:lnTo>
                    <a:pt x="440" y="273"/>
                  </a:lnTo>
                  <a:lnTo>
                    <a:pt x="314" y="335"/>
                  </a:lnTo>
                  <a:lnTo>
                    <a:pt x="231" y="231"/>
                  </a:lnTo>
                  <a:lnTo>
                    <a:pt x="293" y="189"/>
                  </a:lnTo>
                  <a:lnTo>
                    <a:pt x="293" y="105"/>
                  </a:lnTo>
                  <a:lnTo>
                    <a:pt x="210" y="22"/>
                  </a:lnTo>
                  <a:lnTo>
                    <a:pt x="63" y="22"/>
                  </a:lnTo>
                  <a:lnTo>
                    <a:pt x="84" y="126"/>
                  </a:lnTo>
                  <a:lnTo>
                    <a:pt x="0" y="210"/>
                  </a:lnTo>
                  <a:lnTo>
                    <a:pt x="63" y="440"/>
                  </a:lnTo>
                  <a:lnTo>
                    <a:pt x="231" y="628"/>
                  </a:lnTo>
                  <a:lnTo>
                    <a:pt x="314" y="754"/>
                  </a:lnTo>
                  <a:lnTo>
                    <a:pt x="272" y="900"/>
                  </a:lnTo>
                  <a:lnTo>
                    <a:pt x="63" y="1068"/>
                  </a:lnTo>
                  <a:lnTo>
                    <a:pt x="84" y="1172"/>
                  </a:lnTo>
                  <a:lnTo>
                    <a:pt x="168" y="1277"/>
                  </a:lnTo>
                  <a:lnTo>
                    <a:pt x="105" y="1382"/>
                  </a:lnTo>
                  <a:lnTo>
                    <a:pt x="335" y="1570"/>
                  </a:lnTo>
                  <a:lnTo>
                    <a:pt x="503" y="1842"/>
                  </a:lnTo>
                  <a:lnTo>
                    <a:pt x="523" y="1988"/>
                  </a:lnTo>
                  <a:lnTo>
                    <a:pt x="523" y="2093"/>
                  </a:lnTo>
                  <a:lnTo>
                    <a:pt x="607" y="2114"/>
                  </a:lnTo>
                  <a:lnTo>
                    <a:pt x="795" y="2114"/>
                  </a:lnTo>
                  <a:lnTo>
                    <a:pt x="942" y="2093"/>
                  </a:lnTo>
                  <a:lnTo>
                    <a:pt x="1026" y="1988"/>
                  </a:lnTo>
                  <a:lnTo>
                    <a:pt x="1172" y="2009"/>
                  </a:lnTo>
                  <a:lnTo>
                    <a:pt x="1319" y="2009"/>
                  </a:lnTo>
                  <a:lnTo>
                    <a:pt x="1339" y="2114"/>
                  </a:lnTo>
                  <a:lnTo>
                    <a:pt x="1444" y="2114"/>
                  </a:lnTo>
                  <a:lnTo>
                    <a:pt x="1528" y="2051"/>
                  </a:lnTo>
                  <a:lnTo>
                    <a:pt x="1653" y="2051"/>
                  </a:lnTo>
                  <a:lnTo>
                    <a:pt x="1737" y="2114"/>
                  </a:lnTo>
                  <a:lnTo>
                    <a:pt x="1863" y="2072"/>
                  </a:lnTo>
                  <a:lnTo>
                    <a:pt x="2093" y="2072"/>
                  </a:lnTo>
                  <a:lnTo>
                    <a:pt x="2176" y="2009"/>
                  </a:lnTo>
                  <a:lnTo>
                    <a:pt x="2114" y="1905"/>
                  </a:lnTo>
                  <a:lnTo>
                    <a:pt x="2114" y="1779"/>
                  </a:lnTo>
                  <a:lnTo>
                    <a:pt x="2281" y="1675"/>
                  </a:lnTo>
                  <a:lnTo>
                    <a:pt x="2323" y="1675"/>
                  </a:lnTo>
                  <a:lnTo>
                    <a:pt x="2427" y="1570"/>
                  </a:lnTo>
                  <a:lnTo>
                    <a:pt x="2511" y="1570"/>
                  </a:lnTo>
                  <a:lnTo>
                    <a:pt x="2595" y="1486"/>
                  </a:lnTo>
                  <a:lnTo>
                    <a:pt x="2741" y="1486"/>
                  </a:lnTo>
                  <a:lnTo>
                    <a:pt x="2909" y="1633"/>
                  </a:lnTo>
                  <a:lnTo>
                    <a:pt x="3013" y="1549"/>
                  </a:lnTo>
                  <a:lnTo>
                    <a:pt x="3118" y="1570"/>
                  </a:lnTo>
                  <a:lnTo>
                    <a:pt x="3034" y="1444"/>
                  </a:lnTo>
                  <a:lnTo>
                    <a:pt x="2930" y="1256"/>
                  </a:lnTo>
                  <a:lnTo>
                    <a:pt x="2825" y="1256"/>
                  </a:lnTo>
                  <a:lnTo>
                    <a:pt x="2804" y="1172"/>
                  </a:lnTo>
                  <a:lnTo>
                    <a:pt x="2951" y="1068"/>
                  </a:lnTo>
                  <a:lnTo>
                    <a:pt x="3013" y="942"/>
                  </a:lnTo>
                  <a:lnTo>
                    <a:pt x="2992" y="712"/>
                  </a:lnTo>
                  <a:lnTo>
                    <a:pt x="3139" y="545"/>
                  </a:lnTo>
                  <a:lnTo>
                    <a:pt x="3244" y="586"/>
                  </a:lnTo>
                  <a:lnTo>
                    <a:pt x="3327" y="503"/>
                  </a:lnTo>
                  <a:lnTo>
                    <a:pt x="3348" y="294"/>
                  </a:lnTo>
                  <a:lnTo>
                    <a:pt x="3327" y="273"/>
                  </a:lnTo>
                  <a:lnTo>
                    <a:pt x="3202" y="273"/>
                  </a:lnTo>
                  <a:lnTo>
                    <a:pt x="3160" y="189"/>
                  </a:lnTo>
                  <a:lnTo>
                    <a:pt x="3013" y="126"/>
                  </a:lnTo>
                  <a:lnTo>
                    <a:pt x="2909" y="168"/>
                  </a:lnTo>
                  <a:lnTo>
                    <a:pt x="2846" y="105"/>
                  </a:lnTo>
                  <a:lnTo>
                    <a:pt x="2679" y="22"/>
                  </a:lnTo>
                  <a:lnTo>
                    <a:pt x="24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4" name="Google Shape;1394;p34"/>
            <p:cNvGrpSpPr/>
            <p:nvPr/>
          </p:nvGrpSpPr>
          <p:grpSpPr>
            <a:xfrm>
              <a:off x="3831056" y="2816010"/>
              <a:ext cx="37378" cy="27612"/>
              <a:chOff x="3866750" y="2520350"/>
              <a:chExt cx="78475" cy="60700"/>
            </a:xfrm>
          </p:grpSpPr>
          <p:sp>
            <p:nvSpPr>
              <p:cNvPr id="1395" name="Google Shape;1395;p34"/>
              <p:cNvSpPr/>
              <p:nvPr/>
            </p:nvSpPr>
            <p:spPr>
              <a:xfrm>
                <a:off x="3877200" y="2546500"/>
                <a:ext cx="4725" cy="6300"/>
              </a:xfrm>
              <a:custGeom>
                <a:rect b="b" l="l" r="r" t="t"/>
                <a:pathLst>
                  <a:path extrusionOk="0" h="252" w="189">
                    <a:moveTo>
                      <a:pt x="1" y="1"/>
                    </a:moveTo>
                    <a:lnTo>
                      <a:pt x="84" y="126"/>
                    </a:lnTo>
                    <a:lnTo>
                      <a:pt x="63" y="147"/>
                    </a:lnTo>
                    <a:lnTo>
                      <a:pt x="168" y="252"/>
                    </a:lnTo>
                    <a:lnTo>
                      <a:pt x="189" y="252"/>
                    </a:lnTo>
                    <a:lnTo>
                      <a:pt x="168" y="1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34"/>
              <p:cNvSpPr/>
              <p:nvPr/>
            </p:nvSpPr>
            <p:spPr>
              <a:xfrm>
                <a:off x="3882425" y="2554350"/>
                <a:ext cx="2650" cy="3175"/>
              </a:xfrm>
              <a:custGeom>
                <a:rect b="b" l="l" r="r" t="t"/>
                <a:pathLst>
                  <a:path extrusionOk="0" h="127" w="106">
                    <a:moveTo>
                      <a:pt x="1" y="1"/>
                    </a:moveTo>
                    <a:lnTo>
                      <a:pt x="106" y="126"/>
                    </a:lnTo>
                    <a:lnTo>
                      <a:pt x="85" y="4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34"/>
              <p:cNvSpPr/>
              <p:nvPr/>
            </p:nvSpPr>
            <p:spPr>
              <a:xfrm>
                <a:off x="3866750" y="2520350"/>
                <a:ext cx="78475" cy="60700"/>
              </a:xfrm>
              <a:custGeom>
                <a:rect b="b" l="l" r="r" t="t"/>
                <a:pathLst>
                  <a:path extrusionOk="0" h="2428" w="3139">
                    <a:moveTo>
                      <a:pt x="1653" y="1"/>
                    </a:moveTo>
                    <a:lnTo>
                      <a:pt x="1653" y="22"/>
                    </a:lnTo>
                    <a:lnTo>
                      <a:pt x="1402" y="22"/>
                    </a:lnTo>
                    <a:lnTo>
                      <a:pt x="1046" y="210"/>
                    </a:lnTo>
                    <a:lnTo>
                      <a:pt x="1025" y="356"/>
                    </a:lnTo>
                    <a:lnTo>
                      <a:pt x="837" y="440"/>
                    </a:lnTo>
                    <a:lnTo>
                      <a:pt x="816" y="649"/>
                    </a:lnTo>
                    <a:lnTo>
                      <a:pt x="691" y="649"/>
                    </a:lnTo>
                    <a:lnTo>
                      <a:pt x="481" y="545"/>
                    </a:lnTo>
                    <a:lnTo>
                      <a:pt x="356" y="587"/>
                    </a:lnTo>
                    <a:lnTo>
                      <a:pt x="209" y="691"/>
                    </a:lnTo>
                    <a:lnTo>
                      <a:pt x="0" y="691"/>
                    </a:lnTo>
                    <a:lnTo>
                      <a:pt x="0" y="733"/>
                    </a:lnTo>
                    <a:lnTo>
                      <a:pt x="42" y="942"/>
                    </a:lnTo>
                    <a:lnTo>
                      <a:pt x="168" y="1068"/>
                    </a:lnTo>
                    <a:lnTo>
                      <a:pt x="168" y="1110"/>
                    </a:lnTo>
                    <a:lnTo>
                      <a:pt x="209" y="1152"/>
                    </a:lnTo>
                    <a:lnTo>
                      <a:pt x="356" y="942"/>
                    </a:lnTo>
                    <a:lnTo>
                      <a:pt x="377" y="796"/>
                    </a:lnTo>
                    <a:lnTo>
                      <a:pt x="461" y="691"/>
                    </a:lnTo>
                    <a:lnTo>
                      <a:pt x="607" y="691"/>
                    </a:lnTo>
                    <a:lnTo>
                      <a:pt x="628" y="796"/>
                    </a:lnTo>
                    <a:lnTo>
                      <a:pt x="733" y="900"/>
                    </a:lnTo>
                    <a:lnTo>
                      <a:pt x="774" y="1068"/>
                    </a:lnTo>
                    <a:lnTo>
                      <a:pt x="879" y="1256"/>
                    </a:lnTo>
                    <a:lnTo>
                      <a:pt x="1025" y="1403"/>
                    </a:lnTo>
                    <a:lnTo>
                      <a:pt x="1088" y="1403"/>
                    </a:lnTo>
                    <a:lnTo>
                      <a:pt x="1193" y="1507"/>
                    </a:lnTo>
                    <a:lnTo>
                      <a:pt x="1088" y="1486"/>
                    </a:lnTo>
                    <a:lnTo>
                      <a:pt x="1005" y="1507"/>
                    </a:lnTo>
                    <a:lnTo>
                      <a:pt x="942" y="1591"/>
                    </a:lnTo>
                    <a:lnTo>
                      <a:pt x="1005" y="1696"/>
                    </a:lnTo>
                    <a:lnTo>
                      <a:pt x="1130" y="1696"/>
                    </a:lnTo>
                    <a:lnTo>
                      <a:pt x="1256" y="1821"/>
                    </a:lnTo>
                    <a:lnTo>
                      <a:pt x="1360" y="1842"/>
                    </a:lnTo>
                    <a:lnTo>
                      <a:pt x="1423" y="1947"/>
                    </a:lnTo>
                    <a:lnTo>
                      <a:pt x="1465" y="2030"/>
                    </a:lnTo>
                    <a:lnTo>
                      <a:pt x="1611" y="2009"/>
                    </a:lnTo>
                    <a:lnTo>
                      <a:pt x="1862" y="2030"/>
                    </a:lnTo>
                    <a:lnTo>
                      <a:pt x="1988" y="2093"/>
                    </a:lnTo>
                    <a:lnTo>
                      <a:pt x="2281" y="2365"/>
                    </a:lnTo>
                    <a:lnTo>
                      <a:pt x="2197" y="2407"/>
                    </a:lnTo>
                    <a:lnTo>
                      <a:pt x="2072" y="2323"/>
                    </a:lnTo>
                    <a:lnTo>
                      <a:pt x="2155" y="2407"/>
                    </a:lnTo>
                    <a:lnTo>
                      <a:pt x="2260" y="2428"/>
                    </a:lnTo>
                    <a:lnTo>
                      <a:pt x="2302" y="2344"/>
                    </a:lnTo>
                    <a:lnTo>
                      <a:pt x="1925" y="1884"/>
                    </a:lnTo>
                    <a:lnTo>
                      <a:pt x="1444" y="1486"/>
                    </a:lnTo>
                    <a:lnTo>
                      <a:pt x="1423" y="1403"/>
                    </a:lnTo>
                    <a:lnTo>
                      <a:pt x="1465" y="1382"/>
                    </a:lnTo>
                    <a:lnTo>
                      <a:pt x="1402" y="1277"/>
                    </a:lnTo>
                    <a:lnTo>
                      <a:pt x="1360" y="1172"/>
                    </a:lnTo>
                    <a:lnTo>
                      <a:pt x="1235" y="1047"/>
                    </a:lnTo>
                    <a:lnTo>
                      <a:pt x="1193" y="1047"/>
                    </a:lnTo>
                    <a:lnTo>
                      <a:pt x="1151" y="963"/>
                    </a:lnTo>
                    <a:lnTo>
                      <a:pt x="1214" y="900"/>
                    </a:lnTo>
                    <a:lnTo>
                      <a:pt x="1214" y="775"/>
                    </a:lnTo>
                    <a:lnTo>
                      <a:pt x="1256" y="733"/>
                    </a:lnTo>
                    <a:lnTo>
                      <a:pt x="1402" y="838"/>
                    </a:lnTo>
                    <a:lnTo>
                      <a:pt x="1444" y="900"/>
                    </a:lnTo>
                    <a:lnTo>
                      <a:pt x="1528" y="880"/>
                    </a:lnTo>
                    <a:lnTo>
                      <a:pt x="1528" y="796"/>
                    </a:lnTo>
                    <a:lnTo>
                      <a:pt x="1632" y="775"/>
                    </a:lnTo>
                    <a:lnTo>
                      <a:pt x="1716" y="796"/>
                    </a:lnTo>
                    <a:lnTo>
                      <a:pt x="1758" y="733"/>
                    </a:lnTo>
                    <a:lnTo>
                      <a:pt x="1841" y="775"/>
                    </a:lnTo>
                    <a:lnTo>
                      <a:pt x="1883" y="733"/>
                    </a:lnTo>
                    <a:lnTo>
                      <a:pt x="1988" y="754"/>
                    </a:lnTo>
                    <a:lnTo>
                      <a:pt x="2051" y="859"/>
                    </a:lnTo>
                    <a:lnTo>
                      <a:pt x="2093" y="796"/>
                    </a:lnTo>
                    <a:lnTo>
                      <a:pt x="2239" y="859"/>
                    </a:lnTo>
                    <a:lnTo>
                      <a:pt x="2344" y="796"/>
                    </a:lnTo>
                    <a:lnTo>
                      <a:pt x="2365" y="859"/>
                    </a:lnTo>
                    <a:lnTo>
                      <a:pt x="2490" y="838"/>
                    </a:lnTo>
                    <a:lnTo>
                      <a:pt x="2616" y="880"/>
                    </a:lnTo>
                    <a:lnTo>
                      <a:pt x="2699" y="859"/>
                    </a:lnTo>
                    <a:lnTo>
                      <a:pt x="2804" y="963"/>
                    </a:lnTo>
                    <a:lnTo>
                      <a:pt x="2971" y="963"/>
                    </a:lnTo>
                    <a:lnTo>
                      <a:pt x="2992" y="984"/>
                    </a:lnTo>
                    <a:lnTo>
                      <a:pt x="2971" y="880"/>
                    </a:lnTo>
                    <a:lnTo>
                      <a:pt x="3097" y="859"/>
                    </a:lnTo>
                    <a:lnTo>
                      <a:pt x="3139" y="859"/>
                    </a:lnTo>
                    <a:lnTo>
                      <a:pt x="3139" y="796"/>
                    </a:lnTo>
                    <a:lnTo>
                      <a:pt x="3034" y="775"/>
                    </a:lnTo>
                    <a:lnTo>
                      <a:pt x="2971" y="733"/>
                    </a:lnTo>
                    <a:lnTo>
                      <a:pt x="2930" y="566"/>
                    </a:lnTo>
                    <a:lnTo>
                      <a:pt x="2888" y="419"/>
                    </a:lnTo>
                    <a:lnTo>
                      <a:pt x="2804" y="356"/>
                    </a:lnTo>
                    <a:lnTo>
                      <a:pt x="2699" y="482"/>
                    </a:lnTo>
                    <a:lnTo>
                      <a:pt x="2490" y="419"/>
                    </a:lnTo>
                    <a:lnTo>
                      <a:pt x="2197" y="356"/>
                    </a:lnTo>
                    <a:lnTo>
                      <a:pt x="2093" y="273"/>
                    </a:lnTo>
                    <a:lnTo>
                      <a:pt x="1988" y="231"/>
                    </a:lnTo>
                    <a:lnTo>
                      <a:pt x="1737" y="22"/>
                    </a:lnTo>
                    <a:lnTo>
                      <a:pt x="16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34"/>
              <p:cNvSpPr/>
              <p:nvPr/>
            </p:nvSpPr>
            <p:spPr>
              <a:xfrm>
                <a:off x="3886100" y="2558550"/>
                <a:ext cx="3675" cy="5250"/>
              </a:xfrm>
              <a:custGeom>
                <a:rect b="b" l="l" r="r" t="t"/>
                <a:pathLst>
                  <a:path extrusionOk="0" h="210" w="147">
                    <a:moveTo>
                      <a:pt x="0" y="0"/>
                    </a:moveTo>
                    <a:lnTo>
                      <a:pt x="147" y="209"/>
                    </a:lnTo>
                    <a:lnTo>
                      <a:pt x="126" y="1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99" name="Google Shape;1399;p34"/>
            <p:cNvSpPr/>
            <p:nvPr/>
          </p:nvSpPr>
          <p:spPr>
            <a:xfrm>
              <a:off x="3799155" y="2842190"/>
              <a:ext cx="6990" cy="13340"/>
            </a:xfrm>
            <a:custGeom>
              <a:rect b="b" l="l" r="r" t="t"/>
              <a:pathLst>
                <a:path extrusionOk="0" h="1173" w="587">
                  <a:moveTo>
                    <a:pt x="461" y="0"/>
                  </a:moveTo>
                  <a:lnTo>
                    <a:pt x="440" y="105"/>
                  </a:lnTo>
                  <a:lnTo>
                    <a:pt x="482" y="147"/>
                  </a:lnTo>
                  <a:lnTo>
                    <a:pt x="461" y="251"/>
                  </a:lnTo>
                  <a:lnTo>
                    <a:pt x="419" y="251"/>
                  </a:lnTo>
                  <a:lnTo>
                    <a:pt x="357" y="210"/>
                  </a:lnTo>
                  <a:lnTo>
                    <a:pt x="273" y="251"/>
                  </a:lnTo>
                  <a:lnTo>
                    <a:pt x="106" y="335"/>
                  </a:lnTo>
                  <a:lnTo>
                    <a:pt x="22" y="461"/>
                  </a:lnTo>
                  <a:lnTo>
                    <a:pt x="106" y="523"/>
                  </a:lnTo>
                  <a:lnTo>
                    <a:pt x="64" y="565"/>
                  </a:lnTo>
                  <a:lnTo>
                    <a:pt x="1" y="565"/>
                  </a:lnTo>
                  <a:lnTo>
                    <a:pt x="22" y="649"/>
                  </a:lnTo>
                  <a:lnTo>
                    <a:pt x="106" y="691"/>
                  </a:lnTo>
                  <a:lnTo>
                    <a:pt x="106" y="754"/>
                  </a:lnTo>
                  <a:lnTo>
                    <a:pt x="64" y="775"/>
                  </a:lnTo>
                  <a:lnTo>
                    <a:pt x="106" y="837"/>
                  </a:lnTo>
                  <a:lnTo>
                    <a:pt x="168" y="879"/>
                  </a:lnTo>
                  <a:lnTo>
                    <a:pt x="168" y="963"/>
                  </a:lnTo>
                  <a:lnTo>
                    <a:pt x="210" y="963"/>
                  </a:lnTo>
                  <a:lnTo>
                    <a:pt x="252" y="1005"/>
                  </a:lnTo>
                  <a:lnTo>
                    <a:pt x="210" y="984"/>
                  </a:lnTo>
                  <a:lnTo>
                    <a:pt x="147" y="1067"/>
                  </a:lnTo>
                  <a:lnTo>
                    <a:pt x="210" y="1109"/>
                  </a:lnTo>
                  <a:lnTo>
                    <a:pt x="357" y="1172"/>
                  </a:lnTo>
                  <a:lnTo>
                    <a:pt x="461" y="1109"/>
                  </a:lnTo>
                  <a:lnTo>
                    <a:pt x="545" y="942"/>
                  </a:lnTo>
                  <a:lnTo>
                    <a:pt x="545" y="795"/>
                  </a:lnTo>
                  <a:lnTo>
                    <a:pt x="587" y="544"/>
                  </a:lnTo>
                  <a:lnTo>
                    <a:pt x="545" y="314"/>
                  </a:lnTo>
                  <a:lnTo>
                    <a:pt x="545" y="147"/>
                  </a:lnTo>
                  <a:lnTo>
                    <a:pt x="5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3688535" y="2836242"/>
              <a:ext cx="76506" cy="61161"/>
            </a:xfrm>
            <a:custGeom>
              <a:rect b="b" l="l" r="r" t="t"/>
              <a:pathLst>
                <a:path extrusionOk="0" h="5378" w="6425">
                  <a:moveTo>
                    <a:pt x="817" y="0"/>
                  </a:moveTo>
                  <a:lnTo>
                    <a:pt x="733" y="42"/>
                  </a:lnTo>
                  <a:lnTo>
                    <a:pt x="712" y="21"/>
                  </a:lnTo>
                  <a:lnTo>
                    <a:pt x="503" y="126"/>
                  </a:lnTo>
                  <a:lnTo>
                    <a:pt x="524" y="209"/>
                  </a:lnTo>
                  <a:lnTo>
                    <a:pt x="608" y="251"/>
                  </a:lnTo>
                  <a:lnTo>
                    <a:pt x="524" y="335"/>
                  </a:lnTo>
                  <a:lnTo>
                    <a:pt x="336" y="356"/>
                  </a:lnTo>
                  <a:lnTo>
                    <a:pt x="252" y="335"/>
                  </a:lnTo>
                  <a:lnTo>
                    <a:pt x="43" y="419"/>
                  </a:lnTo>
                  <a:lnTo>
                    <a:pt x="1" y="544"/>
                  </a:lnTo>
                  <a:lnTo>
                    <a:pt x="43" y="670"/>
                  </a:lnTo>
                  <a:lnTo>
                    <a:pt x="126" y="649"/>
                  </a:lnTo>
                  <a:lnTo>
                    <a:pt x="126" y="691"/>
                  </a:lnTo>
                  <a:lnTo>
                    <a:pt x="189" y="733"/>
                  </a:lnTo>
                  <a:lnTo>
                    <a:pt x="147" y="879"/>
                  </a:lnTo>
                  <a:lnTo>
                    <a:pt x="210" y="900"/>
                  </a:lnTo>
                  <a:lnTo>
                    <a:pt x="294" y="837"/>
                  </a:lnTo>
                  <a:lnTo>
                    <a:pt x="252" y="963"/>
                  </a:lnTo>
                  <a:lnTo>
                    <a:pt x="315" y="1005"/>
                  </a:lnTo>
                  <a:lnTo>
                    <a:pt x="252" y="1088"/>
                  </a:lnTo>
                  <a:lnTo>
                    <a:pt x="357" y="1109"/>
                  </a:lnTo>
                  <a:lnTo>
                    <a:pt x="231" y="1256"/>
                  </a:lnTo>
                  <a:lnTo>
                    <a:pt x="231" y="1277"/>
                  </a:lnTo>
                  <a:lnTo>
                    <a:pt x="482" y="1214"/>
                  </a:lnTo>
                  <a:lnTo>
                    <a:pt x="587" y="1256"/>
                  </a:lnTo>
                  <a:lnTo>
                    <a:pt x="566" y="1381"/>
                  </a:lnTo>
                  <a:lnTo>
                    <a:pt x="629" y="1465"/>
                  </a:lnTo>
                  <a:lnTo>
                    <a:pt x="796" y="1360"/>
                  </a:lnTo>
                  <a:lnTo>
                    <a:pt x="1110" y="1423"/>
                  </a:lnTo>
                  <a:lnTo>
                    <a:pt x="1214" y="1318"/>
                  </a:lnTo>
                  <a:lnTo>
                    <a:pt x="1486" y="1360"/>
                  </a:lnTo>
                  <a:lnTo>
                    <a:pt x="1507" y="1486"/>
                  </a:lnTo>
                  <a:lnTo>
                    <a:pt x="1612" y="1632"/>
                  </a:lnTo>
                  <a:lnTo>
                    <a:pt x="1591" y="1737"/>
                  </a:lnTo>
                  <a:lnTo>
                    <a:pt x="1445" y="1737"/>
                  </a:lnTo>
                  <a:lnTo>
                    <a:pt x="1235" y="1946"/>
                  </a:lnTo>
                  <a:lnTo>
                    <a:pt x="1256" y="2114"/>
                  </a:lnTo>
                  <a:lnTo>
                    <a:pt x="1235" y="2469"/>
                  </a:lnTo>
                  <a:lnTo>
                    <a:pt x="1089" y="2616"/>
                  </a:lnTo>
                  <a:lnTo>
                    <a:pt x="1194" y="2720"/>
                  </a:lnTo>
                  <a:lnTo>
                    <a:pt x="1047" y="2930"/>
                  </a:lnTo>
                  <a:lnTo>
                    <a:pt x="942" y="2888"/>
                  </a:lnTo>
                  <a:lnTo>
                    <a:pt x="817" y="2930"/>
                  </a:lnTo>
                  <a:lnTo>
                    <a:pt x="963" y="3202"/>
                  </a:lnTo>
                  <a:lnTo>
                    <a:pt x="1089" y="3285"/>
                  </a:lnTo>
                  <a:lnTo>
                    <a:pt x="1089" y="3515"/>
                  </a:lnTo>
                  <a:lnTo>
                    <a:pt x="922" y="3704"/>
                  </a:lnTo>
                  <a:lnTo>
                    <a:pt x="984" y="3871"/>
                  </a:lnTo>
                  <a:lnTo>
                    <a:pt x="1131" y="3871"/>
                  </a:lnTo>
                  <a:lnTo>
                    <a:pt x="1089" y="3976"/>
                  </a:lnTo>
                  <a:lnTo>
                    <a:pt x="963" y="4080"/>
                  </a:lnTo>
                  <a:lnTo>
                    <a:pt x="838" y="4331"/>
                  </a:lnTo>
                  <a:lnTo>
                    <a:pt x="922" y="4457"/>
                  </a:lnTo>
                  <a:lnTo>
                    <a:pt x="922" y="4603"/>
                  </a:lnTo>
                  <a:lnTo>
                    <a:pt x="1026" y="4624"/>
                  </a:lnTo>
                  <a:lnTo>
                    <a:pt x="1173" y="4645"/>
                  </a:lnTo>
                  <a:lnTo>
                    <a:pt x="1403" y="4875"/>
                  </a:lnTo>
                  <a:lnTo>
                    <a:pt x="1382" y="4917"/>
                  </a:lnTo>
                  <a:lnTo>
                    <a:pt x="1486" y="5168"/>
                  </a:lnTo>
                  <a:lnTo>
                    <a:pt x="1675" y="5357"/>
                  </a:lnTo>
                  <a:lnTo>
                    <a:pt x="1842" y="5378"/>
                  </a:lnTo>
                  <a:lnTo>
                    <a:pt x="2010" y="5273"/>
                  </a:lnTo>
                  <a:lnTo>
                    <a:pt x="2010" y="5168"/>
                  </a:lnTo>
                  <a:lnTo>
                    <a:pt x="2093" y="5085"/>
                  </a:lnTo>
                  <a:lnTo>
                    <a:pt x="2303" y="5064"/>
                  </a:lnTo>
                  <a:lnTo>
                    <a:pt x="2470" y="4875"/>
                  </a:lnTo>
                  <a:lnTo>
                    <a:pt x="2679" y="4855"/>
                  </a:lnTo>
                  <a:lnTo>
                    <a:pt x="2784" y="4813"/>
                  </a:lnTo>
                  <a:lnTo>
                    <a:pt x="3035" y="4875"/>
                  </a:lnTo>
                  <a:lnTo>
                    <a:pt x="3181" y="4917"/>
                  </a:lnTo>
                  <a:lnTo>
                    <a:pt x="3202" y="4855"/>
                  </a:lnTo>
                  <a:lnTo>
                    <a:pt x="3307" y="4855"/>
                  </a:lnTo>
                  <a:lnTo>
                    <a:pt x="3411" y="4938"/>
                  </a:lnTo>
                  <a:lnTo>
                    <a:pt x="3495" y="4855"/>
                  </a:lnTo>
                  <a:lnTo>
                    <a:pt x="3558" y="4750"/>
                  </a:lnTo>
                  <a:lnTo>
                    <a:pt x="3663" y="4855"/>
                  </a:lnTo>
                  <a:lnTo>
                    <a:pt x="3788" y="4917"/>
                  </a:lnTo>
                  <a:lnTo>
                    <a:pt x="3914" y="4708"/>
                  </a:lnTo>
                  <a:lnTo>
                    <a:pt x="3914" y="4603"/>
                  </a:lnTo>
                  <a:lnTo>
                    <a:pt x="4248" y="4436"/>
                  </a:lnTo>
                  <a:lnTo>
                    <a:pt x="4458" y="4436"/>
                  </a:lnTo>
                  <a:lnTo>
                    <a:pt x="4520" y="4352"/>
                  </a:lnTo>
                  <a:lnTo>
                    <a:pt x="4458" y="4311"/>
                  </a:lnTo>
                  <a:lnTo>
                    <a:pt x="4499" y="4143"/>
                  </a:lnTo>
                  <a:lnTo>
                    <a:pt x="4667" y="3892"/>
                  </a:lnTo>
                  <a:lnTo>
                    <a:pt x="4667" y="3766"/>
                  </a:lnTo>
                  <a:lnTo>
                    <a:pt x="4855" y="3704"/>
                  </a:lnTo>
                  <a:lnTo>
                    <a:pt x="4981" y="3578"/>
                  </a:lnTo>
                  <a:lnTo>
                    <a:pt x="4855" y="3390"/>
                  </a:lnTo>
                  <a:lnTo>
                    <a:pt x="4771" y="3348"/>
                  </a:lnTo>
                  <a:lnTo>
                    <a:pt x="4751" y="3243"/>
                  </a:lnTo>
                  <a:lnTo>
                    <a:pt x="4646" y="3076"/>
                  </a:lnTo>
                  <a:lnTo>
                    <a:pt x="4730" y="2992"/>
                  </a:lnTo>
                  <a:lnTo>
                    <a:pt x="4960" y="2637"/>
                  </a:lnTo>
                  <a:lnTo>
                    <a:pt x="5064" y="2574"/>
                  </a:lnTo>
                  <a:lnTo>
                    <a:pt x="5232" y="2302"/>
                  </a:lnTo>
                  <a:lnTo>
                    <a:pt x="5274" y="2323"/>
                  </a:lnTo>
                  <a:lnTo>
                    <a:pt x="5253" y="2344"/>
                  </a:lnTo>
                  <a:lnTo>
                    <a:pt x="5253" y="2365"/>
                  </a:lnTo>
                  <a:lnTo>
                    <a:pt x="5336" y="2323"/>
                  </a:lnTo>
                  <a:lnTo>
                    <a:pt x="5357" y="2197"/>
                  </a:lnTo>
                  <a:lnTo>
                    <a:pt x="5295" y="2134"/>
                  </a:lnTo>
                  <a:lnTo>
                    <a:pt x="5441" y="2051"/>
                  </a:lnTo>
                  <a:lnTo>
                    <a:pt x="5567" y="1946"/>
                  </a:lnTo>
                  <a:lnTo>
                    <a:pt x="5776" y="1946"/>
                  </a:lnTo>
                  <a:lnTo>
                    <a:pt x="5964" y="1883"/>
                  </a:lnTo>
                  <a:lnTo>
                    <a:pt x="6069" y="1737"/>
                  </a:lnTo>
                  <a:lnTo>
                    <a:pt x="6278" y="1611"/>
                  </a:lnTo>
                  <a:lnTo>
                    <a:pt x="6320" y="1507"/>
                  </a:lnTo>
                  <a:lnTo>
                    <a:pt x="6341" y="1381"/>
                  </a:lnTo>
                  <a:lnTo>
                    <a:pt x="6320" y="1193"/>
                  </a:lnTo>
                  <a:lnTo>
                    <a:pt x="6424" y="1151"/>
                  </a:lnTo>
                  <a:lnTo>
                    <a:pt x="6424" y="1088"/>
                  </a:lnTo>
                  <a:lnTo>
                    <a:pt x="6341" y="1067"/>
                  </a:lnTo>
                  <a:lnTo>
                    <a:pt x="6215" y="879"/>
                  </a:lnTo>
                  <a:lnTo>
                    <a:pt x="5964" y="900"/>
                  </a:lnTo>
                  <a:lnTo>
                    <a:pt x="5797" y="837"/>
                  </a:lnTo>
                  <a:lnTo>
                    <a:pt x="5629" y="837"/>
                  </a:lnTo>
                  <a:lnTo>
                    <a:pt x="5525" y="774"/>
                  </a:lnTo>
                  <a:lnTo>
                    <a:pt x="5253" y="774"/>
                  </a:lnTo>
                  <a:lnTo>
                    <a:pt x="5148" y="879"/>
                  </a:lnTo>
                  <a:lnTo>
                    <a:pt x="5064" y="837"/>
                  </a:lnTo>
                  <a:lnTo>
                    <a:pt x="4918" y="837"/>
                  </a:lnTo>
                  <a:lnTo>
                    <a:pt x="4792" y="691"/>
                  </a:lnTo>
                  <a:lnTo>
                    <a:pt x="4688" y="753"/>
                  </a:lnTo>
                  <a:lnTo>
                    <a:pt x="4583" y="649"/>
                  </a:lnTo>
                  <a:lnTo>
                    <a:pt x="4332" y="565"/>
                  </a:lnTo>
                  <a:lnTo>
                    <a:pt x="4186" y="586"/>
                  </a:lnTo>
                  <a:lnTo>
                    <a:pt x="4207" y="523"/>
                  </a:lnTo>
                  <a:lnTo>
                    <a:pt x="4186" y="377"/>
                  </a:lnTo>
                  <a:lnTo>
                    <a:pt x="4102" y="377"/>
                  </a:lnTo>
                  <a:lnTo>
                    <a:pt x="4102" y="356"/>
                  </a:lnTo>
                  <a:lnTo>
                    <a:pt x="3997" y="314"/>
                  </a:lnTo>
                  <a:lnTo>
                    <a:pt x="3955" y="335"/>
                  </a:lnTo>
                  <a:lnTo>
                    <a:pt x="3872" y="335"/>
                  </a:lnTo>
                  <a:lnTo>
                    <a:pt x="3809" y="419"/>
                  </a:lnTo>
                  <a:lnTo>
                    <a:pt x="3495" y="230"/>
                  </a:lnTo>
                  <a:lnTo>
                    <a:pt x="3391" y="230"/>
                  </a:lnTo>
                  <a:lnTo>
                    <a:pt x="3286" y="335"/>
                  </a:lnTo>
                  <a:lnTo>
                    <a:pt x="3077" y="272"/>
                  </a:lnTo>
                  <a:lnTo>
                    <a:pt x="3035" y="168"/>
                  </a:lnTo>
                  <a:lnTo>
                    <a:pt x="2826" y="147"/>
                  </a:lnTo>
                  <a:lnTo>
                    <a:pt x="2533" y="272"/>
                  </a:lnTo>
                  <a:lnTo>
                    <a:pt x="2344" y="230"/>
                  </a:lnTo>
                  <a:lnTo>
                    <a:pt x="1926" y="168"/>
                  </a:lnTo>
                  <a:lnTo>
                    <a:pt x="1779" y="105"/>
                  </a:lnTo>
                  <a:lnTo>
                    <a:pt x="1758" y="42"/>
                  </a:lnTo>
                  <a:lnTo>
                    <a:pt x="1570" y="105"/>
                  </a:lnTo>
                  <a:lnTo>
                    <a:pt x="1403" y="147"/>
                  </a:lnTo>
                  <a:lnTo>
                    <a:pt x="1277" y="105"/>
                  </a:lnTo>
                  <a:lnTo>
                    <a:pt x="1173" y="105"/>
                  </a:lnTo>
                  <a:lnTo>
                    <a:pt x="1068" y="168"/>
                  </a:lnTo>
                  <a:lnTo>
                    <a:pt x="942" y="21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4036603" y="2865264"/>
              <a:ext cx="11967" cy="9064"/>
            </a:xfrm>
            <a:custGeom>
              <a:rect b="b" l="l" r="r" t="t"/>
              <a:pathLst>
                <a:path extrusionOk="0" h="797" w="1005">
                  <a:moveTo>
                    <a:pt x="189" y="1"/>
                  </a:moveTo>
                  <a:lnTo>
                    <a:pt x="84" y="64"/>
                  </a:lnTo>
                  <a:lnTo>
                    <a:pt x="0" y="64"/>
                  </a:lnTo>
                  <a:lnTo>
                    <a:pt x="0" y="106"/>
                  </a:lnTo>
                  <a:lnTo>
                    <a:pt x="42" y="106"/>
                  </a:lnTo>
                  <a:lnTo>
                    <a:pt x="105" y="189"/>
                  </a:lnTo>
                  <a:lnTo>
                    <a:pt x="189" y="189"/>
                  </a:lnTo>
                  <a:lnTo>
                    <a:pt x="251" y="294"/>
                  </a:lnTo>
                  <a:lnTo>
                    <a:pt x="209" y="378"/>
                  </a:lnTo>
                  <a:lnTo>
                    <a:pt x="481" y="503"/>
                  </a:lnTo>
                  <a:lnTo>
                    <a:pt x="502" y="629"/>
                  </a:lnTo>
                  <a:lnTo>
                    <a:pt x="670" y="712"/>
                  </a:lnTo>
                  <a:lnTo>
                    <a:pt x="795" y="712"/>
                  </a:lnTo>
                  <a:lnTo>
                    <a:pt x="984" y="796"/>
                  </a:lnTo>
                  <a:lnTo>
                    <a:pt x="1005" y="712"/>
                  </a:lnTo>
                  <a:lnTo>
                    <a:pt x="733" y="315"/>
                  </a:lnTo>
                  <a:lnTo>
                    <a:pt x="586" y="273"/>
                  </a:lnTo>
                  <a:lnTo>
                    <a:pt x="502" y="85"/>
                  </a:lnTo>
                  <a:lnTo>
                    <a:pt x="398" y="85"/>
                  </a:lnTo>
                  <a:lnTo>
                    <a:pt x="356" y="126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4033614" y="2866458"/>
              <a:ext cx="140532" cy="108039"/>
            </a:xfrm>
            <a:custGeom>
              <a:rect b="b" l="l" r="r" t="t"/>
              <a:pathLst>
                <a:path extrusionOk="0" h="9500" w="11802">
                  <a:moveTo>
                    <a:pt x="502" y="1863"/>
                  </a:moveTo>
                  <a:lnTo>
                    <a:pt x="502" y="1884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502" y="1863"/>
                  </a:lnTo>
                  <a:close/>
                  <a:moveTo>
                    <a:pt x="251" y="1"/>
                  </a:moveTo>
                  <a:lnTo>
                    <a:pt x="209" y="63"/>
                  </a:lnTo>
                  <a:lnTo>
                    <a:pt x="147" y="210"/>
                  </a:lnTo>
                  <a:lnTo>
                    <a:pt x="0" y="210"/>
                  </a:lnTo>
                  <a:lnTo>
                    <a:pt x="0" y="273"/>
                  </a:lnTo>
                  <a:lnTo>
                    <a:pt x="42" y="398"/>
                  </a:lnTo>
                  <a:lnTo>
                    <a:pt x="105" y="607"/>
                  </a:lnTo>
                  <a:lnTo>
                    <a:pt x="105" y="712"/>
                  </a:lnTo>
                  <a:lnTo>
                    <a:pt x="105" y="858"/>
                  </a:lnTo>
                  <a:lnTo>
                    <a:pt x="230" y="900"/>
                  </a:lnTo>
                  <a:lnTo>
                    <a:pt x="251" y="942"/>
                  </a:lnTo>
                  <a:lnTo>
                    <a:pt x="188" y="1130"/>
                  </a:lnTo>
                  <a:lnTo>
                    <a:pt x="209" y="1277"/>
                  </a:lnTo>
                  <a:lnTo>
                    <a:pt x="188" y="1361"/>
                  </a:lnTo>
                  <a:lnTo>
                    <a:pt x="335" y="1423"/>
                  </a:lnTo>
                  <a:lnTo>
                    <a:pt x="460" y="1654"/>
                  </a:lnTo>
                  <a:lnTo>
                    <a:pt x="523" y="1779"/>
                  </a:lnTo>
                  <a:lnTo>
                    <a:pt x="506" y="1864"/>
                  </a:lnTo>
                  <a:lnTo>
                    <a:pt x="506" y="1864"/>
                  </a:lnTo>
                  <a:lnTo>
                    <a:pt x="607" y="1884"/>
                  </a:lnTo>
                  <a:lnTo>
                    <a:pt x="670" y="2009"/>
                  </a:lnTo>
                  <a:lnTo>
                    <a:pt x="649" y="2114"/>
                  </a:lnTo>
                  <a:lnTo>
                    <a:pt x="712" y="2260"/>
                  </a:lnTo>
                  <a:lnTo>
                    <a:pt x="816" y="2260"/>
                  </a:lnTo>
                  <a:lnTo>
                    <a:pt x="858" y="2365"/>
                  </a:lnTo>
                  <a:lnTo>
                    <a:pt x="921" y="2490"/>
                  </a:lnTo>
                  <a:lnTo>
                    <a:pt x="1025" y="2532"/>
                  </a:lnTo>
                  <a:lnTo>
                    <a:pt x="1088" y="2574"/>
                  </a:lnTo>
                  <a:lnTo>
                    <a:pt x="1297" y="2679"/>
                  </a:lnTo>
                  <a:lnTo>
                    <a:pt x="1381" y="2700"/>
                  </a:lnTo>
                  <a:lnTo>
                    <a:pt x="1507" y="2679"/>
                  </a:lnTo>
                  <a:lnTo>
                    <a:pt x="1590" y="2721"/>
                  </a:lnTo>
                  <a:lnTo>
                    <a:pt x="1653" y="2742"/>
                  </a:lnTo>
                  <a:lnTo>
                    <a:pt x="1590" y="2783"/>
                  </a:lnTo>
                  <a:lnTo>
                    <a:pt x="1486" y="2825"/>
                  </a:lnTo>
                  <a:lnTo>
                    <a:pt x="1402" y="2825"/>
                  </a:lnTo>
                  <a:lnTo>
                    <a:pt x="1444" y="2993"/>
                  </a:lnTo>
                  <a:lnTo>
                    <a:pt x="1486" y="3014"/>
                  </a:lnTo>
                  <a:lnTo>
                    <a:pt x="1486" y="3223"/>
                  </a:lnTo>
                  <a:lnTo>
                    <a:pt x="1402" y="3244"/>
                  </a:lnTo>
                  <a:lnTo>
                    <a:pt x="1339" y="3244"/>
                  </a:lnTo>
                  <a:lnTo>
                    <a:pt x="1297" y="3432"/>
                  </a:lnTo>
                  <a:lnTo>
                    <a:pt x="1256" y="3474"/>
                  </a:lnTo>
                  <a:lnTo>
                    <a:pt x="1256" y="3683"/>
                  </a:lnTo>
                  <a:lnTo>
                    <a:pt x="1235" y="3767"/>
                  </a:lnTo>
                  <a:lnTo>
                    <a:pt x="1256" y="3830"/>
                  </a:lnTo>
                  <a:lnTo>
                    <a:pt x="1193" y="3871"/>
                  </a:lnTo>
                  <a:lnTo>
                    <a:pt x="1193" y="3955"/>
                  </a:lnTo>
                  <a:lnTo>
                    <a:pt x="1276" y="3976"/>
                  </a:lnTo>
                  <a:lnTo>
                    <a:pt x="1360" y="4060"/>
                  </a:lnTo>
                  <a:lnTo>
                    <a:pt x="1465" y="4081"/>
                  </a:lnTo>
                  <a:lnTo>
                    <a:pt x="1486" y="4164"/>
                  </a:lnTo>
                  <a:lnTo>
                    <a:pt x="1611" y="4269"/>
                  </a:lnTo>
                  <a:lnTo>
                    <a:pt x="1569" y="4394"/>
                  </a:lnTo>
                  <a:lnTo>
                    <a:pt x="1590" y="4415"/>
                  </a:lnTo>
                  <a:lnTo>
                    <a:pt x="1590" y="4499"/>
                  </a:lnTo>
                  <a:lnTo>
                    <a:pt x="1695" y="4583"/>
                  </a:lnTo>
                  <a:lnTo>
                    <a:pt x="1758" y="4562"/>
                  </a:lnTo>
                  <a:lnTo>
                    <a:pt x="1862" y="4520"/>
                  </a:lnTo>
                  <a:lnTo>
                    <a:pt x="2302" y="4813"/>
                  </a:lnTo>
                  <a:lnTo>
                    <a:pt x="2344" y="4792"/>
                  </a:lnTo>
                  <a:lnTo>
                    <a:pt x="2427" y="4834"/>
                  </a:lnTo>
                  <a:lnTo>
                    <a:pt x="2532" y="5043"/>
                  </a:lnTo>
                  <a:lnTo>
                    <a:pt x="2636" y="5106"/>
                  </a:lnTo>
                  <a:lnTo>
                    <a:pt x="2762" y="5357"/>
                  </a:lnTo>
                  <a:lnTo>
                    <a:pt x="2636" y="5462"/>
                  </a:lnTo>
                  <a:lnTo>
                    <a:pt x="2636" y="5650"/>
                  </a:lnTo>
                  <a:lnTo>
                    <a:pt x="2657" y="5817"/>
                  </a:lnTo>
                  <a:lnTo>
                    <a:pt x="2846" y="5817"/>
                  </a:lnTo>
                  <a:lnTo>
                    <a:pt x="2909" y="6152"/>
                  </a:lnTo>
                  <a:lnTo>
                    <a:pt x="3013" y="6236"/>
                  </a:lnTo>
                  <a:lnTo>
                    <a:pt x="3118" y="6278"/>
                  </a:lnTo>
                  <a:lnTo>
                    <a:pt x="3160" y="6299"/>
                  </a:lnTo>
                  <a:lnTo>
                    <a:pt x="3222" y="6278"/>
                  </a:lnTo>
                  <a:lnTo>
                    <a:pt x="3222" y="6340"/>
                  </a:lnTo>
                  <a:lnTo>
                    <a:pt x="3285" y="6445"/>
                  </a:lnTo>
                  <a:lnTo>
                    <a:pt x="3369" y="6445"/>
                  </a:lnTo>
                  <a:lnTo>
                    <a:pt x="3432" y="6382"/>
                  </a:lnTo>
                  <a:lnTo>
                    <a:pt x="3453" y="6257"/>
                  </a:lnTo>
                  <a:lnTo>
                    <a:pt x="3348" y="6194"/>
                  </a:lnTo>
                  <a:lnTo>
                    <a:pt x="3494" y="6194"/>
                  </a:lnTo>
                  <a:lnTo>
                    <a:pt x="3536" y="6173"/>
                  </a:lnTo>
                  <a:lnTo>
                    <a:pt x="3494" y="6236"/>
                  </a:lnTo>
                  <a:lnTo>
                    <a:pt x="3494" y="6299"/>
                  </a:lnTo>
                  <a:lnTo>
                    <a:pt x="3641" y="6361"/>
                  </a:lnTo>
                  <a:lnTo>
                    <a:pt x="3683" y="6340"/>
                  </a:lnTo>
                  <a:lnTo>
                    <a:pt x="3745" y="6445"/>
                  </a:lnTo>
                  <a:lnTo>
                    <a:pt x="3787" y="6445"/>
                  </a:lnTo>
                  <a:lnTo>
                    <a:pt x="3976" y="6299"/>
                  </a:lnTo>
                  <a:lnTo>
                    <a:pt x="4017" y="6340"/>
                  </a:lnTo>
                  <a:lnTo>
                    <a:pt x="4164" y="6487"/>
                  </a:lnTo>
                  <a:lnTo>
                    <a:pt x="4164" y="6591"/>
                  </a:lnTo>
                  <a:lnTo>
                    <a:pt x="4373" y="6863"/>
                  </a:lnTo>
                  <a:lnTo>
                    <a:pt x="4394" y="7031"/>
                  </a:lnTo>
                  <a:lnTo>
                    <a:pt x="4436" y="7073"/>
                  </a:lnTo>
                  <a:lnTo>
                    <a:pt x="4541" y="7073"/>
                  </a:lnTo>
                  <a:lnTo>
                    <a:pt x="4603" y="7177"/>
                  </a:lnTo>
                  <a:lnTo>
                    <a:pt x="4541" y="7177"/>
                  </a:lnTo>
                  <a:lnTo>
                    <a:pt x="4520" y="7135"/>
                  </a:lnTo>
                  <a:lnTo>
                    <a:pt x="4499" y="7177"/>
                  </a:lnTo>
                  <a:lnTo>
                    <a:pt x="4603" y="7240"/>
                  </a:lnTo>
                  <a:lnTo>
                    <a:pt x="4645" y="7219"/>
                  </a:lnTo>
                  <a:lnTo>
                    <a:pt x="4687" y="7324"/>
                  </a:lnTo>
                  <a:lnTo>
                    <a:pt x="4833" y="7721"/>
                  </a:lnTo>
                  <a:lnTo>
                    <a:pt x="4959" y="7763"/>
                  </a:lnTo>
                  <a:lnTo>
                    <a:pt x="5168" y="7763"/>
                  </a:lnTo>
                  <a:lnTo>
                    <a:pt x="5315" y="7805"/>
                  </a:lnTo>
                  <a:lnTo>
                    <a:pt x="5377" y="7868"/>
                  </a:lnTo>
                  <a:lnTo>
                    <a:pt x="5566" y="7868"/>
                  </a:lnTo>
                  <a:lnTo>
                    <a:pt x="5587" y="7931"/>
                  </a:lnTo>
                  <a:lnTo>
                    <a:pt x="5691" y="7931"/>
                  </a:lnTo>
                  <a:lnTo>
                    <a:pt x="5733" y="7972"/>
                  </a:lnTo>
                  <a:lnTo>
                    <a:pt x="5649" y="8035"/>
                  </a:lnTo>
                  <a:lnTo>
                    <a:pt x="5796" y="8224"/>
                  </a:lnTo>
                  <a:lnTo>
                    <a:pt x="5963" y="8244"/>
                  </a:lnTo>
                  <a:lnTo>
                    <a:pt x="6047" y="8328"/>
                  </a:lnTo>
                  <a:lnTo>
                    <a:pt x="6152" y="8328"/>
                  </a:lnTo>
                  <a:lnTo>
                    <a:pt x="6319" y="8496"/>
                  </a:lnTo>
                  <a:lnTo>
                    <a:pt x="6403" y="8475"/>
                  </a:lnTo>
                  <a:lnTo>
                    <a:pt x="6528" y="8454"/>
                  </a:lnTo>
                  <a:lnTo>
                    <a:pt x="6717" y="8496"/>
                  </a:lnTo>
                  <a:lnTo>
                    <a:pt x="6947" y="8663"/>
                  </a:lnTo>
                  <a:lnTo>
                    <a:pt x="7135" y="8475"/>
                  </a:lnTo>
                  <a:lnTo>
                    <a:pt x="7407" y="8349"/>
                  </a:lnTo>
                  <a:lnTo>
                    <a:pt x="7407" y="8328"/>
                  </a:lnTo>
                  <a:lnTo>
                    <a:pt x="7533" y="8328"/>
                  </a:lnTo>
                  <a:lnTo>
                    <a:pt x="7679" y="8224"/>
                  </a:lnTo>
                  <a:lnTo>
                    <a:pt x="7784" y="8161"/>
                  </a:lnTo>
                  <a:lnTo>
                    <a:pt x="7993" y="8182"/>
                  </a:lnTo>
                  <a:lnTo>
                    <a:pt x="7993" y="8244"/>
                  </a:lnTo>
                  <a:lnTo>
                    <a:pt x="8056" y="8244"/>
                  </a:lnTo>
                  <a:lnTo>
                    <a:pt x="8056" y="8286"/>
                  </a:lnTo>
                  <a:lnTo>
                    <a:pt x="8160" y="8454"/>
                  </a:lnTo>
                  <a:lnTo>
                    <a:pt x="8244" y="8663"/>
                  </a:lnTo>
                  <a:lnTo>
                    <a:pt x="8349" y="8872"/>
                  </a:lnTo>
                  <a:lnTo>
                    <a:pt x="8349" y="9019"/>
                  </a:lnTo>
                  <a:lnTo>
                    <a:pt x="8411" y="9081"/>
                  </a:lnTo>
                  <a:lnTo>
                    <a:pt x="8453" y="9123"/>
                  </a:lnTo>
                  <a:lnTo>
                    <a:pt x="8872" y="9123"/>
                  </a:lnTo>
                  <a:lnTo>
                    <a:pt x="8976" y="9207"/>
                  </a:lnTo>
                  <a:lnTo>
                    <a:pt x="9102" y="9081"/>
                  </a:lnTo>
                  <a:lnTo>
                    <a:pt x="9144" y="9102"/>
                  </a:lnTo>
                  <a:lnTo>
                    <a:pt x="9311" y="9228"/>
                  </a:lnTo>
                  <a:lnTo>
                    <a:pt x="9625" y="9207"/>
                  </a:lnTo>
                  <a:lnTo>
                    <a:pt x="9813" y="9291"/>
                  </a:lnTo>
                  <a:lnTo>
                    <a:pt x="10064" y="9312"/>
                  </a:lnTo>
                  <a:lnTo>
                    <a:pt x="10169" y="9332"/>
                  </a:lnTo>
                  <a:lnTo>
                    <a:pt x="10232" y="9312"/>
                  </a:lnTo>
                  <a:lnTo>
                    <a:pt x="10295" y="9395"/>
                  </a:lnTo>
                  <a:lnTo>
                    <a:pt x="10315" y="9395"/>
                  </a:lnTo>
                  <a:lnTo>
                    <a:pt x="10357" y="9291"/>
                  </a:lnTo>
                  <a:lnTo>
                    <a:pt x="10441" y="9291"/>
                  </a:lnTo>
                  <a:lnTo>
                    <a:pt x="10483" y="9374"/>
                  </a:lnTo>
                  <a:lnTo>
                    <a:pt x="10608" y="9416"/>
                  </a:lnTo>
                  <a:lnTo>
                    <a:pt x="10818" y="9500"/>
                  </a:lnTo>
                  <a:lnTo>
                    <a:pt x="10901" y="9437"/>
                  </a:lnTo>
                  <a:lnTo>
                    <a:pt x="10922" y="9395"/>
                  </a:lnTo>
                  <a:lnTo>
                    <a:pt x="10964" y="9395"/>
                  </a:lnTo>
                  <a:lnTo>
                    <a:pt x="10964" y="9312"/>
                  </a:lnTo>
                  <a:lnTo>
                    <a:pt x="10985" y="9102"/>
                  </a:lnTo>
                  <a:lnTo>
                    <a:pt x="10922" y="8977"/>
                  </a:lnTo>
                  <a:lnTo>
                    <a:pt x="11027" y="8851"/>
                  </a:lnTo>
                  <a:lnTo>
                    <a:pt x="10985" y="8747"/>
                  </a:lnTo>
                  <a:lnTo>
                    <a:pt x="11069" y="8642"/>
                  </a:lnTo>
                  <a:lnTo>
                    <a:pt x="11215" y="8558"/>
                  </a:lnTo>
                  <a:lnTo>
                    <a:pt x="11299" y="8496"/>
                  </a:lnTo>
                  <a:lnTo>
                    <a:pt x="11550" y="8433"/>
                  </a:lnTo>
                  <a:lnTo>
                    <a:pt x="11717" y="8475"/>
                  </a:lnTo>
                  <a:lnTo>
                    <a:pt x="11801" y="8391"/>
                  </a:lnTo>
                  <a:lnTo>
                    <a:pt x="11759" y="8161"/>
                  </a:lnTo>
                  <a:lnTo>
                    <a:pt x="11634" y="8056"/>
                  </a:lnTo>
                  <a:lnTo>
                    <a:pt x="11487" y="8077"/>
                  </a:lnTo>
                  <a:lnTo>
                    <a:pt x="11445" y="7972"/>
                  </a:lnTo>
                  <a:lnTo>
                    <a:pt x="11445" y="7826"/>
                  </a:lnTo>
                  <a:lnTo>
                    <a:pt x="11403" y="7700"/>
                  </a:lnTo>
                  <a:lnTo>
                    <a:pt x="11403" y="7491"/>
                  </a:lnTo>
                  <a:lnTo>
                    <a:pt x="11236" y="7491"/>
                  </a:lnTo>
                  <a:lnTo>
                    <a:pt x="11215" y="7408"/>
                  </a:lnTo>
                  <a:lnTo>
                    <a:pt x="11111" y="7387"/>
                  </a:lnTo>
                  <a:lnTo>
                    <a:pt x="10922" y="7345"/>
                  </a:lnTo>
                  <a:lnTo>
                    <a:pt x="10880" y="7303"/>
                  </a:lnTo>
                  <a:lnTo>
                    <a:pt x="10755" y="7219"/>
                  </a:lnTo>
                  <a:lnTo>
                    <a:pt x="10587" y="7073"/>
                  </a:lnTo>
                  <a:lnTo>
                    <a:pt x="10504" y="6926"/>
                  </a:lnTo>
                  <a:lnTo>
                    <a:pt x="10232" y="6508"/>
                  </a:lnTo>
                  <a:lnTo>
                    <a:pt x="10650" y="5943"/>
                  </a:lnTo>
                  <a:lnTo>
                    <a:pt x="10692" y="5859"/>
                  </a:lnTo>
                  <a:lnTo>
                    <a:pt x="10650" y="5629"/>
                  </a:lnTo>
                  <a:lnTo>
                    <a:pt x="10650" y="5462"/>
                  </a:lnTo>
                  <a:lnTo>
                    <a:pt x="10567" y="5294"/>
                  </a:lnTo>
                  <a:lnTo>
                    <a:pt x="10064" y="5252"/>
                  </a:lnTo>
                  <a:lnTo>
                    <a:pt x="10043" y="5043"/>
                  </a:lnTo>
                  <a:lnTo>
                    <a:pt x="9981" y="4939"/>
                  </a:lnTo>
                  <a:lnTo>
                    <a:pt x="10023" y="4876"/>
                  </a:lnTo>
                  <a:lnTo>
                    <a:pt x="9939" y="4604"/>
                  </a:lnTo>
                  <a:lnTo>
                    <a:pt x="9771" y="4311"/>
                  </a:lnTo>
                  <a:lnTo>
                    <a:pt x="9834" y="4164"/>
                  </a:lnTo>
                  <a:lnTo>
                    <a:pt x="9981" y="3934"/>
                  </a:lnTo>
                  <a:lnTo>
                    <a:pt x="9939" y="3934"/>
                  </a:lnTo>
                  <a:lnTo>
                    <a:pt x="9751" y="3892"/>
                  </a:lnTo>
                  <a:lnTo>
                    <a:pt x="9751" y="3767"/>
                  </a:lnTo>
                  <a:lnTo>
                    <a:pt x="9730" y="3558"/>
                  </a:lnTo>
                  <a:lnTo>
                    <a:pt x="9667" y="3558"/>
                  </a:lnTo>
                  <a:lnTo>
                    <a:pt x="9813" y="3411"/>
                  </a:lnTo>
                  <a:lnTo>
                    <a:pt x="9709" y="3327"/>
                  </a:lnTo>
                  <a:lnTo>
                    <a:pt x="9646" y="3244"/>
                  </a:lnTo>
                  <a:lnTo>
                    <a:pt x="9771" y="3223"/>
                  </a:lnTo>
                  <a:lnTo>
                    <a:pt x="9918" y="3118"/>
                  </a:lnTo>
                  <a:lnTo>
                    <a:pt x="9918" y="3034"/>
                  </a:lnTo>
                  <a:lnTo>
                    <a:pt x="9939" y="3014"/>
                  </a:lnTo>
                  <a:lnTo>
                    <a:pt x="9855" y="2909"/>
                  </a:lnTo>
                  <a:lnTo>
                    <a:pt x="9918" y="2825"/>
                  </a:lnTo>
                  <a:lnTo>
                    <a:pt x="9918" y="2742"/>
                  </a:lnTo>
                  <a:lnTo>
                    <a:pt x="9918" y="2574"/>
                  </a:lnTo>
                  <a:lnTo>
                    <a:pt x="9855" y="2470"/>
                  </a:lnTo>
                  <a:lnTo>
                    <a:pt x="9855" y="2386"/>
                  </a:lnTo>
                  <a:lnTo>
                    <a:pt x="9813" y="2260"/>
                  </a:lnTo>
                  <a:lnTo>
                    <a:pt x="9855" y="2156"/>
                  </a:lnTo>
                  <a:lnTo>
                    <a:pt x="9751" y="1988"/>
                  </a:lnTo>
                  <a:lnTo>
                    <a:pt x="9625" y="1946"/>
                  </a:lnTo>
                  <a:lnTo>
                    <a:pt x="9353" y="1905"/>
                  </a:lnTo>
                  <a:lnTo>
                    <a:pt x="9123" y="1591"/>
                  </a:lnTo>
                  <a:lnTo>
                    <a:pt x="8914" y="1549"/>
                  </a:lnTo>
                  <a:lnTo>
                    <a:pt x="8788" y="1570"/>
                  </a:lnTo>
                  <a:lnTo>
                    <a:pt x="8725" y="1528"/>
                  </a:lnTo>
                  <a:lnTo>
                    <a:pt x="8704" y="1361"/>
                  </a:lnTo>
                  <a:lnTo>
                    <a:pt x="8579" y="1340"/>
                  </a:lnTo>
                  <a:lnTo>
                    <a:pt x="8349" y="1235"/>
                  </a:lnTo>
                  <a:lnTo>
                    <a:pt x="8265" y="1319"/>
                  </a:lnTo>
                  <a:lnTo>
                    <a:pt x="8160" y="1319"/>
                  </a:lnTo>
                  <a:lnTo>
                    <a:pt x="7826" y="1109"/>
                  </a:lnTo>
                  <a:lnTo>
                    <a:pt x="7658" y="1047"/>
                  </a:lnTo>
                  <a:lnTo>
                    <a:pt x="7449" y="858"/>
                  </a:lnTo>
                  <a:lnTo>
                    <a:pt x="7323" y="900"/>
                  </a:lnTo>
                  <a:lnTo>
                    <a:pt x="7198" y="837"/>
                  </a:lnTo>
                  <a:lnTo>
                    <a:pt x="7093" y="858"/>
                  </a:lnTo>
                  <a:lnTo>
                    <a:pt x="7030" y="1005"/>
                  </a:lnTo>
                  <a:lnTo>
                    <a:pt x="6821" y="942"/>
                  </a:lnTo>
                  <a:lnTo>
                    <a:pt x="6591" y="1005"/>
                  </a:lnTo>
                  <a:lnTo>
                    <a:pt x="6361" y="1214"/>
                  </a:lnTo>
                  <a:lnTo>
                    <a:pt x="6256" y="1214"/>
                  </a:lnTo>
                  <a:lnTo>
                    <a:pt x="6173" y="1319"/>
                  </a:lnTo>
                  <a:lnTo>
                    <a:pt x="6110" y="1465"/>
                  </a:lnTo>
                  <a:lnTo>
                    <a:pt x="5838" y="1465"/>
                  </a:lnTo>
                  <a:lnTo>
                    <a:pt x="5733" y="1549"/>
                  </a:lnTo>
                  <a:lnTo>
                    <a:pt x="5775" y="1695"/>
                  </a:lnTo>
                  <a:lnTo>
                    <a:pt x="5859" y="1842"/>
                  </a:lnTo>
                  <a:lnTo>
                    <a:pt x="5838" y="1967"/>
                  </a:lnTo>
                  <a:lnTo>
                    <a:pt x="5691" y="1967"/>
                  </a:lnTo>
                  <a:lnTo>
                    <a:pt x="5357" y="1905"/>
                  </a:lnTo>
                  <a:lnTo>
                    <a:pt x="5064" y="1967"/>
                  </a:lnTo>
                  <a:lnTo>
                    <a:pt x="4708" y="2072"/>
                  </a:lnTo>
                  <a:lnTo>
                    <a:pt x="4520" y="2072"/>
                  </a:lnTo>
                  <a:lnTo>
                    <a:pt x="4185" y="1967"/>
                  </a:lnTo>
                  <a:lnTo>
                    <a:pt x="4059" y="1967"/>
                  </a:lnTo>
                  <a:lnTo>
                    <a:pt x="3766" y="1842"/>
                  </a:lnTo>
                  <a:lnTo>
                    <a:pt x="3662" y="1737"/>
                  </a:lnTo>
                  <a:lnTo>
                    <a:pt x="3641" y="1591"/>
                  </a:lnTo>
                  <a:lnTo>
                    <a:pt x="3557" y="1591"/>
                  </a:lnTo>
                  <a:lnTo>
                    <a:pt x="3432" y="1528"/>
                  </a:lnTo>
                  <a:lnTo>
                    <a:pt x="3264" y="1570"/>
                  </a:lnTo>
                  <a:lnTo>
                    <a:pt x="3181" y="1528"/>
                  </a:lnTo>
                  <a:lnTo>
                    <a:pt x="3055" y="1528"/>
                  </a:lnTo>
                  <a:lnTo>
                    <a:pt x="2929" y="1423"/>
                  </a:lnTo>
                  <a:lnTo>
                    <a:pt x="2846" y="1381"/>
                  </a:lnTo>
                  <a:lnTo>
                    <a:pt x="2804" y="1340"/>
                  </a:lnTo>
                  <a:lnTo>
                    <a:pt x="2825" y="1214"/>
                  </a:lnTo>
                  <a:lnTo>
                    <a:pt x="2825" y="1068"/>
                  </a:lnTo>
                  <a:lnTo>
                    <a:pt x="2741" y="942"/>
                  </a:lnTo>
                  <a:lnTo>
                    <a:pt x="2741" y="921"/>
                  </a:lnTo>
                  <a:lnTo>
                    <a:pt x="2699" y="942"/>
                  </a:lnTo>
                  <a:lnTo>
                    <a:pt x="2595" y="921"/>
                  </a:lnTo>
                  <a:lnTo>
                    <a:pt x="2553" y="858"/>
                  </a:lnTo>
                  <a:lnTo>
                    <a:pt x="2448" y="817"/>
                  </a:lnTo>
                  <a:lnTo>
                    <a:pt x="2281" y="607"/>
                  </a:lnTo>
                  <a:lnTo>
                    <a:pt x="2448" y="482"/>
                  </a:lnTo>
                  <a:lnTo>
                    <a:pt x="2323" y="398"/>
                  </a:lnTo>
                  <a:lnTo>
                    <a:pt x="2302" y="335"/>
                  </a:lnTo>
                  <a:lnTo>
                    <a:pt x="2344" y="293"/>
                  </a:lnTo>
                  <a:lnTo>
                    <a:pt x="2281" y="210"/>
                  </a:lnTo>
                  <a:lnTo>
                    <a:pt x="2218" y="105"/>
                  </a:lnTo>
                  <a:lnTo>
                    <a:pt x="2176" y="105"/>
                  </a:lnTo>
                  <a:lnTo>
                    <a:pt x="2176" y="84"/>
                  </a:lnTo>
                  <a:lnTo>
                    <a:pt x="2113" y="84"/>
                  </a:lnTo>
                  <a:lnTo>
                    <a:pt x="1988" y="168"/>
                  </a:lnTo>
                  <a:lnTo>
                    <a:pt x="1904" y="168"/>
                  </a:lnTo>
                  <a:lnTo>
                    <a:pt x="1862" y="273"/>
                  </a:lnTo>
                  <a:lnTo>
                    <a:pt x="1779" y="293"/>
                  </a:lnTo>
                  <a:lnTo>
                    <a:pt x="1674" y="419"/>
                  </a:lnTo>
                  <a:lnTo>
                    <a:pt x="1611" y="440"/>
                  </a:lnTo>
                  <a:lnTo>
                    <a:pt x="1569" y="503"/>
                  </a:lnTo>
                  <a:lnTo>
                    <a:pt x="1569" y="545"/>
                  </a:lnTo>
                  <a:lnTo>
                    <a:pt x="1465" y="607"/>
                  </a:lnTo>
                  <a:lnTo>
                    <a:pt x="1381" y="586"/>
                  </a:lnTo>
                  <a:lnTo>
                    <a:pt x="1256" y="607"/>
                  </a:lnTo>
                  <a:lnTo>
                    <a:pt x="1235" y="691"/>
                  </a:lnTo>
                  <a:lnTo>
                    <a:pt x="1046" y="607"/>
                  </a:lnTo>
                  <a:lnTo>
                    <a:pt x="921" y="607"/>
                  </a:lnTo>
                  <a:lnTo>
                    <a:pt x="753" y="524"/>
                  </a:lnTo>
                  <a:lnTo>
                    <a:pt x="732" y="398"/>
                  </a:lnTo>
                  <a:lnTo>
                    <a:pt x="460" y="273"/>
                  </a:lnTo>
                  <a:lnTo>
                    <a:pt x="502" y="189"/>
                  </a:lnTo>
                  <a:lnTo>
                    <a:pt x="440" y="84"/>
                  </a:lnTo>
                  <a:lnTo>
                    <a:pt x="356" y="84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4026636" y="2853369"/>
              <a:ext cx="24672" cy="20004"/>
            </a:xfrm>
            <a:custGeom>
              <a:rect b="b" l="l" r="r" t="t"/>
              <a:pathLst>
                <a:path extrusionOk="0" h="1759" w="2072">
                  <a:moveTo>
                    <a:pt x="419" y="1"/>
                  </a:moveTo>
                  <a:lnTo>
                    <a:pt x="168" y="64"/>
                  </a:lnTo>
                  <a:lnTo>
                    <a:pt x="0" y="105"/>
                  </a:lnTo>
                  <a:lnTo>
                    <a:pt x="84" y="210"/>
                  </a:lnTo>
                  <a:lnTo>
                    <a:pt x="84" y="294"/>
                  </a:lnTo>
                  <a:lnTo>
                    <a:pt x="189" y="315"/>
                  </a:lnTo>
                  <a:lnTo>
                    <a:pt x="272" y="419"/>
                  </a:lnTo>
                  <a:lnTo>
                    <a:pt x="209" y="608"/>
                  </a:lnTo>
                  <a:lnTo>
                    <a:pt x="251" y="838"/>
                  </a:lnTo>
                  <a:lnTo>
                    <a:pt x="398" y="942"/>
                  </a:lnTo>
                  <a:lnTo>
                    <a:pt x="691" y="942"/>
                  </a:lnTo>
                  <a:lnTo>
                    <a:pt x="795" y="1026"/>
                  </a:lnTo>
                  <a:lnTo>
                    <a:pt x="837" y="1110"/>
                  </a:lnTo>
                  <a:lnTo>
                    <a:pt x="921" y="1110"/>
                  </a:lnTo>
                  <a:lnTo>
                    <a:pt x="1026" y="1047"/>
                  </a:lnTo>
                  <a:lnTo>
                    <a:pt x="1193" y="1172"/>
                  </a:lnTo>
                  <a:lnTo>
                    <a:pt x="1235" y="1131"/>
                  </a:lnTo>
                  <a:lnTo>
                    <a:pt x="1339" y="1131"/>
                  </a:lnTo>
                  <a:lnTo>
                    <a:pt x="1423" y="1319"/>
                  </a:lnTo>
                  <a:lnTo>
                    <a:pt x="1570" y="1361"/>
                  </a:lnTo>
                  <a:lnTo>
                    <a:pt x="1842" y="1758"/>
                  </a:lnTo>
                  <a:lnTo>
                    <a:pt x="1967" y="1737"/>
                  </a:lnTo>
                  <a:lnTo>
                    <a:pt x="1967" y="1591"/>
                  </a:lnTo>
                  <a:lnTo>
                    <a:pt x="1988" y="1549"/>
                  </a:lnTo>
                  <a:lnTo>
                    <a:pt x="1925" y="1382"/>
                  </a:lnTo>
                  <a:lnTo>
                    <a:pt x="2072" y="1361"/>
                  </a:lnTo>
                  <a:lnTo>
                    <a:pt x="1946" y="1235"/>
                  </a:lnTo>
                  <a:lnTo>
                    <a:pt x="1758" y="1235"/>
                  </a:lnTo>
                  <a:lnTo>
                    <a:pt x="1507" y="1110"/>
                  </a:lnTo>
                  <a:lnTo>
                    <a:pt x="1423" y="921"/>
                  </a:lnTo>
                  <a:lnTo>
                    <a:pt x="1507" y="838"/>
                  </a:lnTo>
                  <a:lnTo>
                    <a:pt x="1507" y="712"/>
                  </a:lnTo>
                  <a:lnTo>
                    <a:pt x="1256" y="524"/>
                  </a:lnTo>
                  <a:lnTo>
                    <a:pt x="1256" y="419"/>
                  </a:lnTo>
                  <a:lnTo>
                    <a:pt x="1298" y="294"/>
                  </a:lnTo>
                  <a:lnTo>
                    <a:pt x="1193" y="168"/>
                  </a:lnTo>
                  <a:lnTo>
                    <a:pt x="984" y="126"/>
                  </a:lnTo>
                  <a:lnTo>
                    <a:pt x="8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3915766" y="2848615"/>
              <a:ext cx="124088" cy="48788"/>
            </a:xfrm>
            <a:custGeom>
              <a:rect b="b" l="l" r="r" t="t"/>
              <a:pathLst>
                <a:path extrusionOk="0" h="4290" w="10421">
                  <a:moveTo>
                    <a:pt x="4708" y="0"/>
                  </a:moveTo>
                  <a:lnTo>
                    <a:pt x="4562" y="63"/>
                  </a:lnTo>
                  <a:lnTo>
                    <a:pt x="4373" y="63"/>
                  </a:lnTo>
                  <a:lnTo>
                    <a:pt x="4290" y="21"/>
                  </a:lnTo>
                  <a:lnTo>
                    <a:pt x="4185" y="63"/>
                  </a:lnTo>
                  <a:lnTo>
                    <a:pt x="3913" y="63"/>
                  </a:lnTo>
                  <a:lnTo>
                    <a:pt x="3766" y="84"/>
                  </a:lnTo>
                  <a:lnTo>
                    <a:pt x="3494" y="189"/>
                  </a:lnTo>
                  <a:lnTo>
                    <a:pt x="3390" y="210"/>
                  </a:lnTo>
                  <a:lnTo>
                    <a:pt x="3181" y="230"/>
                  </a:lnTo>
                  <a:lnTo>
                    <a:pt x="3097" y="335"/>
                  </a:lnTo>
                  <a:lnTo>
                    <a:pt x="2992" y="377"/>
                  </a:lnTo>
                  <a:lnTo>
                    <a:pt x="2909" y="440"/>
                  </a:lnTo>
                  <a:lnTo>
                    <a:pt x="2867" y="502"/>
                  </a:lnTo>
                  <a:lnTo>
                    <a:pt x="2804" y="628"/>
                  </a:lnTo>
                  <a:lnTo>
                    <a:pt x="2762" y="649"/>
                  </a:lnTo>
                  <a:lnTo>
                    <a:pt x="2762" y="733"/>
                  </a:lnTo>
                  <a:lnTo>
                    <a:pt x="2553" y="733"/>
                  </a:lnTo>
                  <a:lnTo>
                    <a:pt x="2239" y="628"/>
                  </a:lnTo>
                  <a:lnTo>
                    <a:pt x="2155" y="628"/>
                  </a:lnTo>
                  <a:lnTo>
                    <a:pt x="2072" y="691"/>
                  </a:lnTo>
                  <a:lnTo>
                    <a:pt x="1946" y="649"/>
                  </a:lnTo>
                  <a:lnTo>
                    <a:pt x="1779" y="691"/>
                  </a:lnTo>
                  <a:lnTo>
                    <a:pt x="1674" y="649"/>
                  </a:lnTo>
                  <a:lnTo>
                    <a:pt x="1549" y="712"/>
                  </a:lnTo>
                  <a:lnTo>
                    <a:pt x="1528" y="795"/>
                  </a:lnTo>
                  <a:lnTo>
                    <a:pt x="1632" y="942"/>
                  </a:lnTo>
                  <a:lnTo>
                    <a:pt x="1779" y="963"/>
                  </a:lnTo>
                  <a:lnTo>
                    <a:pt x="1925" y="963"/>
                  </a:lnTo>
                  <a:lnTo>
                    <a:pt x="1883" y="1046"/>
                  </a:lnTo>
                  <a:lnTo>
                    <a:pt x="1653" y="1046"/>
                  </a:lnTo>
                  <a:lnTo>
                    <a:pt x="1444" y="1109"/>
                  </a:lnTo>
                  <a:lnTo>
                    <a:pt x="1402" y="1214"/>
                  </a:lnTo>
                  <a:lnTo>
                    <a:pt x="1423" y="1256"/>
                  </a:lnTo>
                  <a:lnTo>
                    <a:pt x="1528" y="1235"/>
                  </a:lnTo>
                  <a:lnTo>
                    <a:pt x="1570" y="1277"/>
                  </a:lnTo>
                  <a:lnTo>
                    <a:pt x="1507" y="1318"/>
                  </a:lnTo>
                  <a:lnTo>
                    <a:pt x="1214" y="1339"/>
                  </a:lnTo>
                  <a:lnTo>
                    <a:pt x="1109" y="1256"/>
                  </a:lnTo>
                  <a:lnTo>
                    <a:pt x="984" y="1339"/>
                  </a:lnTo>
                  <a:lnTo>
                    <a:pt x="900" y="1235"/>
                  </a:lnTo>
                  <a:lnTo>
                    <a:pt x="837" y="1235"/>
                  </a:lnTo>
                  <a:lnTo>
                    <a:pt x="733" y="1339"/>
                  </a:lnTo>
                  <a:lnTo>
                    <a:pt x="628" y="1339"/>
                  </a:lnTo>
                  <a:lnTo>
                    <a:pt x="502" y="1235"/>
                  </a:lnTo>
                  <a:lnTo>
                    <a:pt x="377" y="1235"/>
                  </a:lnTo>
                  <a:lnTo>
                    <a:pt x="105" y="1444"/>
                  </a:lnTo>
                  <a:lnTo>
                    <a:pt x="63" y="1549"/>
                  </a:lnTo>
                  <a:lnTo>
                    <a:pt x="0" y="1653"/>
                  </a:lnTo>
                  <a:lnTo>
                    <a:pt x="63" y="1695"/>
                  </a:lnTo>
                  <a:lnTo>
                    <a:pt x="63" y="1842"/>
                  </a:lnTo>
                  <a:lnTo>
                    <a:pt x="0" y="1883"/>
                  </a:lnTo>
                  <a:lnTo>
                    <a:pt x="63" y="1946"/>
                  </a:lnTo>
                  <a:lnTo>
                    <a:pt x="209" y="1883"/>
                  </a:lnTo>
                  <a:lnTo>
                    <a:pt x="251" y="1904"/>
                  </a:lnTo>
                  <a:lnTo>
                    <a:pt x="377" y="1883"/>
                  </a:lnTo>
                  <a:lnTo>
                    <a:pt x="502" y="1883"/>
                  </a:lnTo>
                  <a:lnTo>
                    <a:pt x="377" y="2009"/>
                  </a:lnTo>
                  <a:lnTo>
                    <a:pt x="398" y="2093"/>
                  </a:lnTo>
                  <a:lnTo>
                    <a:pt x="461" y="2197"/>
                  </a:lnTo>
                  <a:lnTo>
                    <a:pt x="461" y="2281"/>
                  </a:lnTo>
                  <a:lnTo>
                    <a:pt x="419" y="2302"/>
                  </a:lnTo>
                  <a:lnTo>
                    <a:pt x="481" y="2323"/>
                  </a:lnTo>
                  <a:lnTo>
                    <a:pt x="586" y="2281"/>
                  </a:lnTo>
                  <a:lnTo>
                    <a:pt x="586" y="2323"/>
                  </a:lnTo>
                  <a:lnTo>
                    <a:pt x="502" y="2406"/>
                  </a:lnTo>
                  <a:lnTo>
                    <a:pt x="377" y="2490"/>
                  </a:lnTo>
                  <a:lnTo>
                    <a:pt x="419" y="2532"/>
                  </a:lnTo>
                  <a:lnTo>
                    <a:pt x="502" y="2532"/>
                  </a:lnTo>
                  <a:lnTo>
                    <a:pt x="419" y="2595"/>
                  </a:lnTo>
                  <a:lnTo>
                    <a:pt x="377" y="2699"/>
                  </a:lnTo>
                  <a:lnTo>
                    <a:pt x="293" y="2699"/>
                  </a:lnTo>
                  <a:lnTo>
                    <a:pt x="251" y="2532"/>
                  </a:lnTo>
                  <a:lnTo>
                    <a:pt x="189" y="2511"/>
                  </a:lnTo>
                  <a:lnTo>
                    <a:pt x="189" y="2616"/>
                  </a:lnTo>
                  <a:lnTo>
                    <a:pt x="209" y="2720"/>
                  </a:lnTo>
                  <a:lnTo>
                    <a:pt x="168" y="2783"/>
                  </a:lnTo>
                  <a:lnTo>
                    <a:pt x="189" y="2846"/>
                  </a:lnTo>
                  <a:lnTo>
                    <a:pt x="293" y="2930"/>
                  </a:lnTo>
                  <a:lnTo>
                    <a:pt x="293" y="2888"/>
                  </a:lnTo>
                  <a:lnTo>
                    <a:pt x="419" y="2950"/>
                  </a:lnTo>
                  <a:lnTo>
                    <a:pt x="502" y="2950"/>
                  </a:lnTo>
                  <a:lnTo>
                    <a:pt x="628" y="3034"/>
                  </a:lnTo>
                  <a:lnTo>
                    <a:pt x="670" y="3160"/>
                  </a:lnTo>
                  <a:lnTo>
                    <a:pt x="586" y="3243"/>
                  </a:lnTo>
                  <a:lnTo>
                    <a:pt x="670" y="3327"/>
                  </a:lnTo>
                  <a:lnTo>
                    <a:pt x="670" y="3411"/>
                  </a:lnTo>
                  <a:lnTo>
                    <a:pt x="733" y="3411"/>
                  </a:lnTo>
                  <a:lnTo>
                    <a:pt x="879" y="3536"/>
                  </a:lnTo>
                  <a:lnTo>
                    <a:pt x="816" y="3641"/>
                  </a:lnTo>
                  <a:lnTo>
                    <a:pt x="733" y="3620"/>
                  </a:lnTo>
                  <a:lnTo>
                    <a:pt x="712" y="3662"/>
                  </a:lnTo>
                  <a:lnTo>
                    <a:pt x="795" y="3683"/>
                  </a:lnTo>
                  <a:lnTo>
                    <a:pt x="942" y="3662"/>
                  </a:lnTo>
                  <a:lnTo>
                    <a:pt x="1214" y="3662"/>
                  </a:lnTo>
                  <a:lnTo>
                    <a:pt x="1193" y="3725"/>
                  </a:lnTo>
                  <a:lnTo>
                    <a:pt x="1130" y="3767"/>
                  </a:lnTo>
                  <a:lnTo>
                    <a:pt x="1005" y="3829"/>
                  </a:lnTo>
                  <a:lnTo>
                    <a:pt x="816" y="3829"/>
                  </a:lnTo>
                  <a:lnTo>
                    <a:pt x="774" y="3871"/>
                  </a:lnTo>
                  <a:lnTo>
                    <a:pt x="837" y="3892"/>
                  </a:lnTo>
                  <a:lnTo>
                    <a:pt x="942" y="3871"/>
                  </a:lnTo>
                  <a:lnTo>
                    <a:pt x="1088" y="3871"/>
                  </a:lnTo>
                  <a:lnTo>
                    <a:pt x="1130" y="3829"/>
                  </a:lnTo>
                  <a:lnTo>
                    <a:pt x="1130" y="3934"/>
                  </a:lnTo>
                  <a:lnTo>
                    <a:pt x="1151" y="3955"/>
                  </a:lnTo>
                  <a:lnTo>
                    <a:pt x="1235" y="3871"/>
                  </a:lnTo>
                  <a:lnTo>
                    <a:pt x="1318" y="3767"/>
                  </a:lnTo>
                  <a:lnTo>
                    <a:pt x="1402" y="3767"/>
                  </a:lnTo>
                  <a:lnTo>
                    <a:pt x="1444" y="3829"/>
                  </a:lnTo>
                  <a:lnTo>
                    <a:pt x="1528" y="3829"/>
                  </a:lnTo>
                  <a:lnTo>
                    <a:pt x="1632" y="3892"/>
                  </a:lnTo>
                  <a:lnTo>
                    <a:pt x="1674" y="3829"/>
                  </a:lnTo>
                  <a:lnTo>
                    <a:pt x="1758" y="3850"/>
                  </a:lnTo>
                  <a:lnTo>
                    <a:pt x="1758" y="3892"/>
                  </a:lnTo>
                  <a:lnTo>
                    <a:pt x="1716" y="3934"/>
                  </a:lnTo>
                  <a:lnTo>
                    <a:pt x="1758" y="3997"/>
                  </a:lnTo>
                  <a:lnTo>
                    <a:pt x="1779" y="4080"/>
                  </a:lnTo>
                  <a:lnTo>
                    <a:pt x="1883" y="4185"/>
                  </a:lnTo>
                  <a:lnTo>
                    <a:pt x="1946" y="4164"/>
                  </a:lnTo>
                  <a:lnTo>
                    <a:pt x="2072" y="4206"/>
                  </a:lnTo>
                  <a:lnTo>
                    <a:pt x="2197" y="4185"/>
                  </a:lnTo>
                  <a:lnTo>
                    <a:pt x="2281" y="4143"/>
                  </a:lnTo>
                  <a:lnTo>
                    <a:pt x="2386" y="4143"/>
                  </a:lnTo>
                  <a:lnTo>
                    <a:pt x="2469" y="4080"/>
                  </a:lnTo>
                  <a:lnTo>
                    <a:pt x="2574" y="4143"/>
                  </a:lnTo>
                  <a:lnTo>
                    <a:pt x="2616" y="4080"/>
                  </a:lnTo>
                  <a:lnTo>
                    <a:pt x="2616" y="3955"/>
                  </a:lnTo>
                  <a:lnTo>
                    <a:pt x="2658" y="3871"/>
                  </a:lnTo>
                  <a:lnTo>
                    <a:pt x="2616" y="3767"/>
                  </a:lnTo>
                  <a:lnTo>
                    <a:pt x="2867" y="3746"/>
                  </a:lnTo>
                  <a:lnTo>
                    <a:pt x="3076" y="3746"/>
                  </a:lnTo>
                  <a:lnTo>
                    <a:pt x="3348" y="3892"/>
                  </a:lnTo>
                  <a:lnTo>
                    <a:pt x="3453" y="3892"/>
                  </a:lnTo>
                  <a:lnTo>
                    <a:pt x="3641" y="4143"/>
                  </a:lnTo>
                  <a:lnTo>
                    <a:pt x="3808" y="4248"/>
                  </a:lnTo>
                  <a:lnTo>
                    <a:pt x="4331" y="4185"/>
                  </a:lnTo>
                  <a:lnTo>
                    <a:pt x="4478" y="4101"/>
                  </a:lnTo>
                  <a:lnTo>
                    <a:pt x="4541" y="4101"/>
                  </a:lnTo>
                  <a:lnTo>
                    <a:pt x="4562" y="4143"/>
                  </a:lnTo>
                  <a:lnTo>
                    <a:pt x="4603" y="4080"/>
                  </a:lnTo>
                  <a:lnTo>
                    <a:pt x="4645" y="3976"/>
                  </a:lnTo>
                  <a:lnTo>
                    <a:pt x="4896" y="3725"/>
                  </a:lnTo>
                  <a:lnTo>
                    <a:pt x="4959" y="3683"/>
                  </a:lnTo>
                  <a:lnTo>
                    <a:pt x="5189" y="3767"/>
                  </a:lnTo>
                  <a:lnTo>
                    <a:pt x="5336" y="3850"/>
                  </a:lnTo>
                  <a:lnTo>
                    <a:pt x="5524" y="3787"/>
                  </a:lnTo>
                  <a:lnTo>
                    <a:pt x="5524" y="3746"/>
                  </a:lnTo>
                  <a:lnTo>
                    <a:pt x="5650" y="3662"/>
                  </a:lnTo>
                  <a:lnTo>
                    <a:pt x="5754" y="3683"/>
                  </a:lnTo>
                  <a:lnTo>
                    <a:pt x="5754" y="3767"/>
                  </a:lnTo>
                  <a:lnTo>
                    <a:pt x="5691" y="3934"/>
                  </a:lnTo>
                  <a:lnTo>
                    <a:pt x="5545" y="3997"/>
                  </a:lnTo>
                  <a:lnTo>
                    <a:pt x="5587" y="4059"/>
                  </a:lnTo>
                  <a:lnTo>
                    <a:pt x="5691" y="4185"/>
                  </a:lnTo>
                  <a:lnTo>
                    <a:pt x="5650" y="4269"/>
                  </a:lnTo>
                  <a:lnTo>
                    <a:pt x="5754" y="4290"/>
                  </a:lnTo>
                  <a:lnTo>
                    <a:pt x="5901" y="4269"/>
                  </a:lnTo>
                  <a:lnTo>
                    <a:pt x="6005" y="4206"/>
                  </a:lnTo>
                  <a:lnTo>
                    <a:pt x="5963" y="4080"/>
                  </a:lnTo>
                  <a:lnTo>
                    <a:pt x="6047" y="4059"/>
                  </a:lnTo>
                  <a:lnTo>
                    <a:pt x="6047" y="3829"/>
                  </a:lnTo>
                  <a:lnTo>
                    <a:pt x="6110" y="3746"/>
                  </a:lnTo>
                  <a:lnTo>
                    <a:pt x="6256" y="3787"/>
                  </a:lnTo>
                  <a:lnTo>
                    <a:pt x="6361" y="3829"/>
                  </a:lnTo>
                  <a:lnTo>
                    <a:pt x="6654" y="3683"/>
                  </a:lnTo>
                  <a:lnTo>
                    <a:pt x="6696" y="3683"/>
                  </a:lnTo>
                  <a:lnTo>
                    <a:pt x="6780" y="3641"/>
                  </a:lnTo>
                  <a:lnTo>
                    <a:pt x="7093" y="3620"/>
                  </a:lnTo>
                  <a:lnTo>
                    <a:pt x="7198" y="3641"/>
                  </a:lnTo>
                  <a:lnTo>
                    <a:pt x="7261" y="3683"/>
                  </a:lnTo>
                  <a:lnTo>
                    <a:pt x="7428" y="3746"/>
                  </a:lnTo>
                  <a:lnTo>
                    <a:pt x="7700" y="3746"/>
                  </a:lnTo>
                  <a:lnTo>
                    <a:pt x="7721" y="3683"/>
                  </a:lnTo>
                  <a:lnTo>
                    <a:pt x="7888" y="3641"/>
                  </a:lnTo>
                  <a:lnTo>
                    <a:pt x="7951" y="3557"/>
                  </a:lnTo>
                  <a:lnTo>
                    <a:pt x="8160" y="3474"/>
                  </a:lnTo>
                  <a:lnTo>
                    <a:pt x="8307" y="3474"/>
                  </a:lnTo>
                  <a:lnTo>
                    <a:pt x="8432" y="3453"/>
                  </a:lnTo>
                  <a:lnTo>
                    <a:pt x="8725" y="3474"/>
                  </a:lnTo>
                  <a:lnTo>
                    <a:pt x="8956" y="3411"/>
                  </a:lnTo>
                  <a:lnTo>
                    <a:pt x="9102" y="3411"/>
                  </a:lnTo>
                  <a:lnTo>
                    <a:pt x="9165" y="3432"/>
                  </a:lnTo>
                  <a:lnTo>
                    <a:pt x="9311" y="3306"/>
                  </a:lnTo>
                  <a:lnTo>
                    <a:pt x="9458" y="3306"/>
                  </a:lnTo>
                  <a:lnTo>
                    <a:pt x="9500" y="3264"/>
                  </a:lnTo>
                  <a:lnTo>
                    <a:pt x="9730" y="3264"/>
                  </a:lnTo>
                  <a:lnTo>
                    <a:pt x="9939" y="3327"/>
                  </a:lnTo>
                  <a:lnTo>
                    <a:pt x="10085" y="3264"/>
                  </a:lnTo>
                  <a:lnTo>
                    <a:pt x="10148" y="3327"/>
                  </a:lnTo>
                  <a:lnTo>
                    <a:pt x="10148" y="3432"/>
                  </a:lnTo>
                  <a:lnTo>
                    <a:pt x="10253" y="3474"/>
                  </a:lnTo>
                  <a:lnTo>
                    <a:pt x="10399" y="3453"/>
                  </a:lnTo>
                  <a:lnTo>
                    <a:pt x="10420" y="3348"/>
                  </a:lnTo>
                  <a:lnTo>
                    <a:pt x="10357" y="3223"/>
                  </a:lnTo>
                  <a:lnTo>
                    <a:pt x="10232" y="2992"/>
                  </a:lnTo>
                  <a:lnTo>
                    <a:pt x="10085" y="2930"/>
                  </a:lnTo>
                  <a:lnTo>
                    <a:pt x="10106" y="2846"/>
                  </a:lnTo>
                  <a:lnTo>
                    <a:pt x="10085" y="2699"/>
                  </a:lnTo>
                  <a:lnTo>
                    <a:pt x="10148" y="2511"/>
                  </a:lnTo>
                  <a:lnTo>
                    <a:pt x="10127" y="2469"/>
                  </a:lnTo>
                  <a:lnTo>
                    <a:pt x="10002" y="2427"/>
                  </a:lnTo>
                  <a:lnTo>
                    <a:pt x="10002" y="2281"/>
                  </a:lnTo>
                  <a:lnTo>
                    <a:pt x="10002" y="2176"/>
                  </a:lnTo>
                  <a:lnTo>
                    <a:pt x="9939" y="1967"/>
                  </a:lnTo>
                  <a:lnTo>
                    <a:pt x="9897" y="1842"/>
                  </a:lnTo>
                  <a:lnTo>
                    <a:pt x="9897" y="1779"/>
                  </a:lnTo>
                  <a:lnTo>
                    <a:pt x="10044" y="1779"/>
                  </a:lnTo>
                  <a:lnTo>
                    <a:pt x="10106" y="1632"/>
                  </a:lnTo>
                  <a:lnTo>
                    <a:pt x="10148" y="1570"/>
                  </a:lnTo>
                  <a:lnTo>
                    <a:pt x="10148" y="1528"/>
                  </a:lnTo>
                  <a:lnTo>
                    <a:pt x="10106" y="1444"/>
                  </a:lnTo>
                  <a:lnTo>
                    <a:pt x="10002" y="1360"/>
                  </a:lnTo>
                  <a:lnTo>
                    <a:pt x="9709" y="1360"/>
                  </a:lnTo>
                  <a:lnTo>
                    <a:pt x="9562" y="1256"/>
                  </a:lnTo>
                  <a:lnTo>
                    <a:pt x="9520" y="1026"/>
                  </a:lnTo>
                  <a:lnTo>
                    <a:pt x="9583" y="837"/>
                  </a:lnTo>
                  <a:lnTo>
                    <a:pt x="9500" y="733"/>
                  </a:lnTo>
                  <a:lnTo>
                    <a:pt x="9395" y="712"/>
                  </a:lnTo>
                  <a:lnTo>
                    <a:pt x="9395" y="628"/>
                  </a:lnTo>
                  <a:lnTo>
                    <a:pt x="9290" y="523"/>
                  </a:lnTo>
                  <a:lnTo>
                    <a:pt x="9186" y="502"/>
                  </a:lnTo>
                  <a:lnTo>
                    <a:pt x="8956" y="293"/>
                  </a:lnTo>
                  <a:lnTo>
                    <a:pt x="8851" y="272"/>
                  </a:lnTo>
                  <a:lnTo>
                    <a:pt x="8767" y="335"/>
                  </a:lnTo>
                  <a:lnTo>
                    <a:pt x="8725" y="335"/>
                  </a:lnTo>
                  <a:lnTo>
                    <a:pt x="8558" y="293"/>
                  </a:lnTo>
                  <a:lnTo>
                    <a:pt x="8516" y="377"/>
                  </a:lnTo>
                  <a:lnTo>
                    <a:pt x="8432" y="335"/>
                  </a:lnTo>
                  <a:lnTo>
                    <a:pt x="8412" y="230"/>
                  </a:lnTo>
                  <a:lnTo>
                    <a:pt x="8349" y="230"/>
                  </a:lnTo>
                  <a:lnTo>
                    <a:pt x="8328" y="272"/>
                  </a:lnTo>
                  <a:lnTo>
                    <a:pt x="8244" y="419"/>
                  </a:lnTo>
                  <a:lnTo>
                    <a:pt x="8098" y="502"/>
                  </a:lnTo>
                  <a:lnTo>
                    <a:pt x="7909" y="607"/>
                  </a:lnTo>
                  <a:lnTo>
                    <a:pt x="7888" y="691"/>
                  </a:lnTo>
                  <a:lnTo>
                    <a:pt x="7700" y="712"/>
                  </a:lnTo>
                  <a:lnTo>
                    <a:pt x="7616" y="754"/>
                  </a:lnTo>
                  <a:lnTo>
                    <a:pt x="7386" y="712"/>
                  </a:lnTo>
                  <a:lnTo>
                    <a:pt x="7324" y="649"/>
                  </a:lnTo>
                  <a:lnTo>
                    <a:pt x="7219" y="649"/>
                  </a:lnTo>
                  <a:lnTo>
                    <a:pt x="7198" y="628"/>
                  </a:lnTo>
                  <a:lnTo>
                    <a:pt x="7093" y="691"/>
                  </a:lnTo>
                  <a:lnTo>
                    <a:pt x="6884" y="691"/>
                  </a:lnTo>
                  <a:lnTo>
                    <a:pt x="6633" y="795"/>
                  </a:lnTo>
                  <a:lnTo>
                    <a:pt x="6445" y="754"/>
                  </a:lnTo>
                  <a:lnTo>
                    <a:pt x="6319" y="649"/>
                  </a:lnTo>
                  <a:lnTo>
                    <a:pt x="6235" y="712"/>
                  </a:lnTo>
                  <a:lnTo>
                    <a:pt x="6026" y="607"/>
                  </a:lnTo>
                  <a:lnTo>
                    <a:pt x="5901" y="586"/>
                  </a:lnTo>
                  <a:lnTo>
                    <a:pt x="5712" y="440"/>
                  </a:lnTo>
                  <a:lnTo>
                    <a:pt x="5629" y="440"/>
                  </a:lnTo>
                  <a:lnTo>
                    <a:pt x="5587" y="523"/>
                  </a:lnTo>
                  <a:lnTo>
                    <a:pt x="5503" y="502"/>
                  </a:lnTo>
                  <a:lnTo>
                    <a:pt x="5399" y="377"/>
                  </a:lnTo>
                  <a:lnTo>
                    <a:pt x="5378" y="210"/>
                  </a:lnTo>
                  <a:lnTo>
                    <a:pt x="5273" y="126"/>
                  </a:lnTo>
                  <a:lnTo>
                    <a:pt x="5210" y="168"/>
                  </a:lnTo>
                  <a:lnTo>
                    <a:pt x="5085" y="293"/>
                  </a:lnTo>
                  <a:lnTo>
                    <a:pt x="5022" y="272"/>
                  </a:lnTo>
                  <a:lnTo>
                    <a:pt x="4980" y="314"/>
                  </a:lnTo>
                  <a:lnTo>
                    <a:pt x="4771" y="105"/>
                  </a:lnTo>
                  <a:lnTo>
                    <a:pt x="475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3914265" y="2848854"/>
              <a:ext cx="18945" cy="15956"/>
            </a:xfrm>
            <a:custGeom>
              <a:rect b="b" l="l" r="r" t="t"/>
              <a:pathLst>
                <a:path extrusionOk="0" h="1403" w="1591">
                  <a:moveTo>
                    <a:pt x="503" y="0"/>
                  </a:moveTo>
                  <a:lnTo>
                    <a:pt x="419" y="84"/>
                  </a:lnTo>
                  <a:lnTo>
                    <a:pt x="335" y="84"/>
                  </a:lnTo>
                  <a:lnTo>
                    <a:pt x="231" y="189"/>
                  </a:lnTo>
                  <a:lnTo>
                    <a:pt x="210" y="356"/>
                  </a:lnTo>
                  <a:lnTo>
                    <a:pt x="335" y="398"/>
                  </a:lnTo>
                  <a:lnTo>
                    <a:pt x="335" y="523"/>
                  </a:lnTo>
                  <a:lnTo>
                    <a:pt x="189" y="628"/>
                  </a:lnTo>
                  <a:lnTo>
                    <a:pt x="210" y="733"/>
                  </a:lnTo>
                  <a:lnTo>
                    <a:pt x="126" y="879"/>
                  </a:lnTo>
                  <a:lnTo>
                    <a:pt x="1" y="921"/>
                  </a:lnTo>
                  <a:lnTo>
                    <a:pt x="22" y="921"/>
                  </a:lnTo>
                  <a:lnTo>
                    <a:pt x="84" y="1025"/>
                  </a:lnTo>
                  <a:lnTo>
                    <a:pt x="168" y="1088"/>
                  </a:lnTo>
                  <a:lnTo>
                    <a:pt x="231" y="1046"/>
                  </a:lnTo>
                  <a:lnTo>
                    <a:pt x="294" y="1088"/>
                  </a:lnTo>
                  <a:lnTo>
                    <a:pt x="398" y="1046"/>
                  </a:lnTo>
                  <a:lnTo>
                    <a:pt x="294" y="1130"/>
                  </a:lnTo>
                  <a:lnTo>
                    <a:pt x="231" y="1130"/>
                  </a:lnTo>
                  <a:lnTo>
                    <a:pt x="168" y="1318"/>
                  </a:lnTo>
                  <a:lnTo>
                    <a:pt x="189" y="1402"/>
                  </a:lnTo>
                  <a:lnTo>
                    <a:pt x="419" y="1193"/>
                  </a:lnTo>
                  <a:lnTo>
                    <a:pt x="712" y="1025"/>
                  </a:lnTo>
                  <a:lnTo>
                    <a:pt x="796" y="879"/>
                  </a:lnTo>
                  <a:lnTo>
                    <a:pt x="900" y="816"/>
                  </a:lnTo>
                  <a:lnTo>
                    <a:pt x="1110" y="837"/>
                  </a:lnTo>
                  <a:lnTo>
                    <a:pt x="1152" y="795"/>
                  </a:lnTo>
                  <a:lnTo>
                    <a:pt x="1277" y="795"/>
                  </a:lnTo>
                  <a:lnTo>
                    <a:pt x="1361" y="816"/>
                  </a:lnTo>
                  <a:lnTo>
                    <a:pt x="1486" y="837"/>
                  </a:lnTo>
                  <a:lnTo>
                    <a:pt x="1591" y="733"/>
                  </a:lnTo>
                  <a:lnTo>
                    <a:pt x="1591" y="670"/>
                  </a:lnTo>
                  <a:lnTo>
                    <a:pt x="1486" y="607"/>
                  </a:lnTo>
                  <a:lnTo>
                    <a:pt x="1361" y="481"/>
                  </a:lnTo>
                  <a:lnTo>
                    <a:pt x="1235" y="461"/>
                  </a:lnTo>
                  <a:lnTo>
                    <a:pt x="1047" y="293"/>
                  </a:lnTo>
                  <a:lnTo>
                    <a:pt x="1026" y="84"/>
                  </a:lnTo>
                  <a:lnTo>
                    <a:pt x="921" y="63"/>
                  </a:lnTo>
                  <a:lnTo>
                    <a:pt x="817" y="147"/>
                  </a:lnTo>
                  <a:lnTo>
                    <a:pt x="64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4004703" y="2885735"/>
              <a:ext cx="66539" cy="61161"/>
            </a:xfrm>
            <a:custGeom>
              <a:rect b="b" l="l" r="r" t="t"/>
              <a:pathLst>
                <a:path extrusionOk="0" h="5378" w="5588">
                  <a:moveTo>
                    <a:pt x="2031" y="0"/>
                  </a:moveTo>
                  <a:lnTo>
                    <a:pt x="1989" y="42"/>
                  </a:lnTo>
                  <a:lnTo>
                    <a:pt x="1842" y="42"/>
                  </a:lnTo>
                  <a:lnTo>
                    <a:pt x="1696" y="168"/>
                  </a:lnTo>
                  <a:lnTo>
                    <a:pt x="1717" y="189"/>
                  </a:lnTo>
                  <a:lnTo>
                    <a:pt x="1633" y="314"/>
                  </a:lnTo>
                  <a:lnTo>
                    <a:pt x="1591" y="314"/>
                  </a:lnTo>
                  <a:lnTo>
                    <a:pt x="1466" y="419"/>
                  </a:lnTo>
                  <a:lnTo>
                    <a:pt x="1215" y="482"/>
                  </a:lnTo>
                  <a:lnTo>
                    <a:pt x="1110" y="670"/>
                  </a:lnTo>
                  <a:lnTo>
                    <a:pt x="1110" y="837"/>
                  </a:lnTo>
                  <a:lnTo>
                    <a:pt x="1215" y="1047"/>
                  </a:lnTo>
                  <a:lnTo>
                    <a:pt x="1215" y="1235"/>
                  </a:lnTo>
                  <a:lnTo>
                    <a:pt x="1110" y="1444"/>
                  </a:lnTo>
                  <a:lnTo>
                    <a:pt x="1173" y="1549"/>
                  </a:lnTo>
                  <a:lnTo>
                    <a:pt x="1152" y="1716"/>
                  </a:lnTo>
                  <a:lnTo>
                    <a:pt x="1068" y="1842"/>
                  </a:lnTo>
                  <a:lnTo>
                    <a:pt x="1005" y="1925"/>
                  </a:lnTo>
                  <a:lnTo>
                    <a:pt x="1" y="2658"/>
                  </a:lnTo>
                  <a:lnTo>
                    <a:pt x="273" y="3411"/>
                  </a:lnTo>
                  <a:lnTo>
                    <a:pt x="775" y="3453"/>
                  </a:lnTo>
                  <a:lnTo>
                    <a:pt x="3474" y="5336"/>
                  </a:lnTo>
                  <a:lnTo>
                    <a:pt x="4562" y="5378"/>
                  </a:lnTo>
                  <a:lnTo>
                    <a:pt x="4709" y="5106"/>
                  </a:lnTo>
                  <a:lnTo>
                    <a:pt x="4834" y="4855"/>
                  </a:lnTo>
                  <a:lnTo>
                    <a:pt x="5085" y="4708"/>
                  </a:lnTo>
                  <a:lnTo>
                    <a:pt x="5274" y="4792"/>
                  </a:lnTo>
                  <a:lnTo>
                    <a:pt x="5399" y="4750"/>
                  </a:lnTo>
                  <a:lnTo>
                    <a:pt x="5462" y="4771"/>
                  </a:lnTo>
                  <a:lnTo>
                    <a:pt x="5546" y="4645"/>
                  </a:lnTo>
                  <a:lnTo>
                    <a:pt x="5588" y="4604"/>
                  </a:lnTo>
                  <a:lnTo>
                    <a:pt x="5546" y="4583"/>
                  </a:lnTo>
                  <a:lnTo>
                    <a:pt x="5441" y="4541"/>
                  </a:lnTo>
                  <a:lnTo>
                    <a:pt x="5337" y="4457"/>
                  </a:lnTo>
                  <a:lnTo>
                    <a:pt x="5274" y="4122"/>
                  </a:lnTo>
                  <a:lnTo>
                    <a:pt x="5085" y="4122"/>
                  </a:lnTo>
                  <a:lnTo>
                    <a:pt x="5064" y="3955"/>
                  </a:lnTo>
                  <a:lnTo>
                    <a:pt x="5064" y="3767"/>
                  </a:lnTo>
                  <a:lnTo>
                    <a:pt x="5190" y="3662"/>
                  </a:lnTo>
                  <a:lnTo>
                    <a:pt x="5064" y="3411"/>
                  </a:lnTo>
                  <a:lnTo>
                    <a:pt x="4960" y="3348"/>
                  </a:lnTo>
                  <a:lnTo>
                    <a:pt x="4855" y="3139"/>
                  </a:lnTo>
                  <a:lnTo>
                    <a:pt x="4772" y="3097"/>
                  </a:lnTo>
                  <a:lnTo>
                    <a:pt x="4730" y="3118"/>
                  </a:lnTo>
                  <a:lnTo>
                    <a:pt x="4290" y="2825"/>
                  </a:lnTo>
                  <a:lnTo>
                    <a:pt x="4186" y="2867"/>
                  </a:lnTo>
                  <a:lnTo>
                    <a:pt x="4123" y="2888"/>
                  </a:lnTo>
                  <a:lnTo>
                    <a:pt x="4018" y="2804"/>
                  </a:lnTo>
                  <a:lnTo>
                    <a:pt x="4018" y="2720"/>
                  </a:lnTo>
                  <a:lnTo>
                    <a:pt x="3997" y="2699"/>
                  </a:lnTo>
                  <a:lnTo>
                    <a:pt x="4039" y="2574"/>
                  </a:lnTo>
                  <a:lnTo>
                    <a:pt x="3914" y="2469"/>
                  </a:lnTo>
                  <a:lnTo>
                    <a:pt x="3893" y="2386"/>
                  </a:lnTo>
                  <a:lnTo>
                    <a:pt x="3788" y="2365"/>
                  </a:lnTo>
                  <a:lnTo>
                    <a:pt x="3704" y="2281"/>
                  </a:lnTo>
                  <a:lnTo>
                    <a:pt x="3621" y="2260"/>
                  </a:lnTo>
                  <a:lnTo>
                    <a:pt x="3621" y="2176"/>
                  </a:lnTo>
                  <a:lnTo>
                    <a:pt x="3684" y="2135"/>
                  </a:lnTo>
                  <a:lnTo>
                    <a:pt x="3663" y="2072"/>
                  </a:lnTo>
                  <a:lnTo>
                    <a:pt x="3684" y="1988"/>
                  </a:lnTo>
                  <a:lnTo>
                    <a:pt x="3684" y="1779"/>
                  </a:lnTo>
                  <a:lnTo>
                    <a:pt x="3725" y="1737"/>
                  </a:lnTo>
                  <a:lnTo>
                    <a:pt x="3767" y="1549"/>
                  </a:lnTo>
                  <a:lnTo>
                    <a:pt x="3830" y="1549"/>
                  </a:lnTo>
                  <a:lnTo>
                    <a:pt x="3914" y="1528"/>
                  </a:lnTo>
                  <a:lnTo>
                    <a:pt x="3914" y="1319"/>
                  </a:lnTo>
                  <a:lnTo>
                    <a:pt x="3872" y="1298"/>
                  </a:lnTo>
                  <a:lnTo>
                    <a:pt x="3830" y="1130"/>
                  </a:lnTo>
                  <a:lnTo>
                    <a:pt x="3914" y="1130"/>
                  </a:lnTo>
                  <a:lnTo>
                    <a:pt x="4018" y="1088"/>
                  </a:lnTo>
                  <a:lnTo>
                    <a:pt x="4081" y="1047"/>
                  </a:lnTo>
                  <a:lnTo>
                    <a:pt x="4018" y="1026"/>
                  </a:lnTo>
                  <a:lnTo>
                    <a:pt x="3935" y="984"/>
                  </a:lnTo>
                  <a:lnTo>
                    <a:pt x="3809" y="1005"/>
                  </a:lnTo>
                  <a:lnTo>
                    <a:pt x="3725" y="984"/>
                  </a:lnTo>
                  <a:lnTo>
                    <a:pt x="3516" y="879"/>
                  </a:lnTo>
                  <a:lnTo>
                    <a:pt x="3453" y="837"/>
                  </a:lnTo>
                  <a:lnTo>
                    <a:pt x="3349" y="795"/>
                  </a:lnTo>
                  <a:lnTo>
                    <a:pt x="3286" y="670"/>
                  </a:lnTo>
                  <a:lnTo>
                    <a:pt x="3244" y="565"/>
                  </a:lnTo>
                  <a:lnTo>
                    <a:pt x="3140" y="565"/>
                  </a:lnTo>
                  <a:lnTo>
                    <a:pt x="3077" y="419"/>
                  </a:lnTo>
                  <a:lnTo>
                    <a:pt x="3098" y="314"/>
                  </a:lnTo>
                  <a:lnTo>
                    <a:pt x="3035" y="189"/>
                  </a:lnTo>
                  <a:lnTo>
                    <a:pt x="2930" y="168"/>
                  </a:lnTo>
                  <a:lnTo>
                    <a:pt x="2784" y="210"/>
                  </a:lnTo>
                  <a:lnTo>
                    <a:pt x="2679" y="168"/>
                  </a:lnTo>
                  <a:lnTo>
                    <a:pt x="2679" y="63"/>
                  </a:lnTo>
                  <a:lnTo>
                    <a:pt x="2616" y="0"/>
                  </a:lnTo>
                  <a:lnTo>
                    <a:pt x="2470" y="63"/>
                  </a:lnTo>
                  <a:lnTo>
                    <a:pt x="22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4059025" y="2939277"/>
              <a:ext cx="11967" cy="11668"/>
            </a:xfrm>
            <a:custGeom>
              <a:rect b="b" l="l" r="r" t="t"/>
              <a:pathLst>
                <a:path extrusionOk="0" h="1026" w="1005">
                  <a:moveTo>
                    <a:pt x="523" y="0"/>
                  </a:moveTo>
                  <a:lnTo>
                    <a:pt x="272" y="147"/>
                  </a:lnTo>
                  <a:lnTo>
                    <a:pt x="147" y="398"/>
                  </a:lnTo>
                  <a:lnTo>
                    <a:pt x="0" y="670"/>
                  </a:lnTo>
                  <a:lnTo>
                    <a:pt x="84" y="670"/>
                  </a:lnTo>
                  <a:lnTo>
                    <a:pt x="607" y="816"/>
                  </a:lnTo>
                  <a:lnTo>
                    <a:pt x="628" y="1025"/>
                  </a:lnTo>
                  <a:lnTo>
                    <a:pt x="1005" y="879"/>
                  </a:lnTo>
                  <a:lnTo>
                    <a:pt x="942" y="795"/>
                  </a:lnTo>
                  <a:lnTo>
                    <a:pt x="942" y="774"/>
                  </a:lnTo>
                  <a:lnTo>
                    <a:pt x="984" y="774"/>
                  </a:lnTo>
                  <a:lnTo>
                    <a:pt x="921" y="691"/>
                  </a:lnTo>
                  <a:lnTo>
                    <a:pt x="921" y="607"/>
                  </a:lnTo>
                  <a:lnTo>
                    <a:pt x="879" y="502"/>
                  </a:lnTo>
                  <a:lnTo>
                    <a:pt x="837" y="565"/>
                  </a:lnTo>
                  <a:lnTo>
                    <a:pt x="607" y="419"/>
                  </a:lnTo>
                  <a:lnTo>
                    <a:pt x="942" y="356"/>
                  </a:lnTo>
                  <a:lnTo>
                    <a:pt x="900" y="84"/>
                  </a:lnTo>
                  <a:lnTo>
                    <a:pt x="900" y="63"/>
                  </a:lnTo>
                  <a:lnTo>
                    <a:pt x="837" y="42"/>
                  </a:lnTo>
                  <a:lnTo>
                    <a:pt x="712" y="84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3959359" y="2899768"/>
              <a:ext cx="15468" cy="8347"/>
            </a:xfrm>
            <a:custGeom>
              <a:rect b="b" l="l" r="r" t="t"/>
              <a:pathLst>
                <a:path extrusionOk="0" h="734" w="1299">
                  <a:moveTo>
                    <a:pt x="1194" y="1"/>
                  </a:moveTo>
                  <a:lnTo>
                    <a:pt x="1005" y="105"/>
                  </a:lnTo>
                  <a:lnTo>
                    <a:pt x="775" y="210"/>
                  </a:lnTo>
                  <a:lnTo>
                    <a:pt x="608" y="210"/>
                  </a:lnTo>
                  <a:lnTo>
                    <a:pt x="482" y="168"/>
                  </a:lnTo>
                  <a:lnTo>
                    <a:pt x="378" y="168"/>
                  </a:lnTo>
                  <a:lnTo>
                    <a:pt x="378" y="231"/>
                  </a:lnTo>
                  <a:lnTo>
                    <a:pt x="357" y="315"/>
                  </a:lnTo>
                  <a:lnTo>
                    <a:pt x="273" y="336"/>
                  </a:lnTo>
                  <a:lnTo>
                    <a:pt x="147" y="294"/>
                  </a:lnTo>
                  <a:lnTo>
                    <a:pt x="85" y="377"/>
                  </a:lnTo>
                  <a:lnTo>
                    <a:pt x="1" y="398"/>
                  </a:lnTo>
                  <a:lnTo>
                    <a:pt x="1" y="524"/>
                  </a:lnTo>
                  <a:lnTo>
                    <a:pt x="85" y="629"/>
                  </a:lnTo>
                  <a:lnTo>
                    <a:pt x="210" y="712"/>
                  </a:lnTo>
                  <a:lnTo>
                    <a:pt x="378" y="691"/>
                  </a:lnTo>
                  <a:lnTo>
                    <a:pt x="461" y="733"/>
                  </a:lnTo>
                  <a:lnTo>
                    <a:pt x="503" y="691"/>
                  </a:lnTo>
                  <a:lnTo>
                    <a:pt x="629" y="649"/>
                  </a:lnTo>
                  <a:lnTo>
                    <a:pt x="775" y="545"/>
                  </a:lnTo>
                  <a:lnTo>
                    <a:pt x="838" y="503"/>
                  </a:lnTo>
                  <a:lnTo>
                    <a:pt x="1005" y="524"/>
                  </a:lnTo>
                  <a:lnTo>
                    <a:pt x="1005" y="419"/>
                  </a:lnTo>
                  <a:lnTo>
                    <a:pt x="984" y="315"/>
                  </a:lnTo>
                  <a:lnTo>
                    <a:pt x="1110" y="168"/>
                  </a:lnTo>
                  <a:lnTo>
                    <a:pt x="1235" y="85"/>
                  </a:lnTo>
                  <a:lnTo>
                    <a:pt x="1298" y="22"/>
                  </a:lnTo>
                  <a:lnTo>
                    <a:pt x="12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3982281" y="2887395"/>
              <a:ext cx="42867" cy="36426"/>
            </a:xfrm>
            <a:custGeom>
              <a:rect b="b" l="l" r="r" t="t"/>
              <a:pathLst>
                <a:path extrusionOk="0" h="3203" w="3600">
                  <a:moveTo>
                    <a:pt x="3370" y="1"/>
                  </a:moveTo>
                  <a:lnTo>
                    <a:pt x="3139" y="64"/>
                  </a:lnTo>
                  <a:lnTo>
                    <a:pt x="2846" y="43"/>
                  </a:lnTo>
                  <a:lnTo>
                    <a:pt x="2721" y="64"/>
                  </a:lnTo>
                  <a:lnTo>
                    <a:pt x="2574" y="64"/>
                  </a:lnTo>
                  <a:lnTo>
                    <a:pt x="2365" y="147"/>
                  </a:lnTo>
                  <a:lnTo>
                    <a:pt x="2302" y="231"/>
                  </a:lnTo>
                  <a:lnTo>
                    <a:pt x="2135" y="273"/>
                  </a:lnTo>
                  <a:lnTo>
                    <a:pt x="2114" y="336"/>
                  </a:lnTo>
                  <a:lnTo>
                    <a:pt x="1842" y="336"/>
                  </a:lnTo>
                  <a:lnTo>
                    <a:pt x="1675" y="273"/>
                  </a:lnTo>
                  <a:lnTo>
                    <a:pt x="1612" y="231"/>
                  </a:lnTo>
                  <a:lnTo>
                    <a:pt x="1507" y="210"/>
                  </a:lnTo>
                  <a:lnTo>
                    <a:pt x="1194" y="231"/>
                  </a:lnTo>
                  <a:lnTo>
                    <a:pt x="1110" y="273"/>
                  </a:lnTo>
                  <a:lnTo>
                    <a:pt x="1068" y="273"/>
                  </a:lnTo>
                  <a:lnTo>
                    <a:pt x="775" y="419"/>
                  </a:lnTo>
                  <a:lnTo>
                    <a:pt x="670" y="377"/>
                  </a:lnTo>
                  <a:lnTo>
                    <a:pt x="524" y="336"/>
                  </a:lnTo>
                  <a:lnTo>
                    <a:pt x="461" y="419"/>
                  </a:lnTo>
                  <a:lnTo>
                    <a:pt x="461" y="649"/>
                  </a:lnTo>
                  <a:lnTo>
                    <a:pt x="377" y="670"/>
                  </a:lnTo>
                  <a:lnTo>
                    <a:pt x="419" y="796"/>
                  </a:lnTo>
                  <a:lnTo>
                    <a:pt x="315" y="859"/>
                  </a:lnTo>
                  <a:lnTo>
                    <a:pt x="168" y="880"/>
                  </a:lnTo>
                  <a:lnTo>
                    <a:pt x="64" y="859"/>
                  </a:lnTo>
                  <a:lnTo>
                    <a:pt x="1" y="901"/>
                  </a:lnTo>
                  <a:lnTo>
                    <a:pt x="22" y="1068"/>
                  </a:lnTo>
                  <a:lnTo>
                    <a:pt x="105" y="1277"/>
                  </a:lnTo>
                  <a:lnTo>
                    <a:pt x="147" y="1403"/>
                  </a:lnTo>
                  <a:lnTo>
                    <a:pt x="126" y="1528"/>
                  </a:lnTo>
                  <a:lnTo>
                    <a:pt x="105" y="1779"/>
                  </a:lnTo>
                  <a:lnTo>
                    <a:pt x="336" y="1779"/>
                  </a:lnTo>
                  <a:lnTo>
                    <a:pt x="377" y="1905"/>
                  </a:lnTo>
                  <a:lnTo>
                    <a:pt x="482" y="1947"/>
                  </a:lnTo>
                  <a:lnTo>
                    <a:pt x="482" y="2114"/>
                  </a:lnTo>
                  <a:lnTo>
                    <a:pt x="545" y="2198"/>
                  </a:lnTo>
                  <a:lnTo>
                    <a:pt x="461" y="2219"/>
                  </a:lnTo>
                  <a:lnTo>
                    <a:pt x="419" y="2219"/>
                  </a:lnTo>
                  <a:lnTo>
                    <a:pt x="315" y="2302"/>
                  </a:lnTo>
                  <a:lnTo>
                    <a:pt x="252" y="2449"/>
                  </a:lnTo>
                  <a:lnTo>
                    <a:pt x="168" y="2574"/>
                  </a:lnTo>
                  <a:lnTo>
                    <a:pt x="147" y="2574"/>
                  </a:lnTo>
                  <a:lnTo>
                    <a:pt x="168" y="2616"/>
                  </a:lnTo>
                  <a:lnTo>
                    <a:pt x="252" y="2679"/>
                  </a:lnTo>
                  <a:lnTo>
                    <a:pt x="273" y="2888"/>
                  </a:lnTo>
                  <a:lnTo>
                    <a:pt x="252" y="2993"/>
                  </a:lnTo>
                  <a:lnTo>
                    <a:pt x="315" y="2993"/>
                  </a:lnTo>
                  <a:lnTo>
                    <a:pt x="482" y="3077"/>
                  </a:lnTo>
                  <a:lnTo>
                    <a:pt x="629" y="3181"/>
                  </a:lnTo>
                  <a:lnTo>
                    <a:pt x="649" y="3181"/>
                  </a:lnTo>
                  <a:lnTo>
                    <a:pt x="733" y="3202"/>
                  </a:lnTo>
                  <a:lnTo>
                    <a:pt x="1884" y="2512"/>
                  </a:lnTo>
                  <a:lnTo>
                    <a:pt x="2888" y="1779"/>
                  </a:lnTo>
                  <a:lnTo>
                    <a:pt x="2951" y="1696"/>
                  </a:lnTo>
                  <a:lnTo>
                    <a:pt x="3035" y="1570"/>
                  </a:lnTo>
                  <a:lnTo>
                    <a:pt x="3056" y="1403"/>
                  </a:lnTo>
                  <a:lnTo>
                    <a:pt x="2993" y="1298"/>
                  </a:lnTo>
                  <a:lnTo>
                    <a:pt x="3098" y="1089"/>
                  </a:lnTo>
                  <a:lnTo>
                    <a:pt x="3098" y="901"/>
                  </a:lnTo>
                  <a:lnTo>
                    <a:pt x="2993" y="691"/>
                  </a:lnTo>
                  <a:lnTo>
                    <a:pt x="2993" y="524"/>
                  </a:lnTo>
                  <a:lnTo>
                    <a:pt x="3098" y="336"/>
                  </a:lnTo>
                  <a:lnTo>
                    <a:pt x="3349" y="273"/>
                  </a:lnTo>
                  <a:lnTo>
                    <a:pt x="3474" y="168"/>
                  </a:lnTo>
                  <a:lnTo>
                    <a:pt x="3516" y="168"/>
                  </a:lnTo>
                  <a:lnTo>
                    <a:pt x="3600" y="43"/>
                  </a:lnTo>
                  <a:lnTo>
                    <a:pt x="3579" y="22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3973565" y="2916668"/>
              <a:ext cx="10479" cy="29045"/>
            </a:xfrm>
            <a:custGeom>
              <a:rect b="b" l="l" r="r" t="t"/>
              <a:pathLst>
                <a:path extrusionOk="0" h="2554" w="880">
                  <a:moveTo>
                    <a:pt x="837" y="0"/>
                  </a:moveTo>
                  <a:lnTo>
                    <a:pt x="754" y="105"/>
                  </a:lnTo>
                  <a:lnTo>
                    <a:pt x="565" y="147"/>
                  </a:lnTo>
                  <a:lnTo>
                    <a:pt x="524" y="105"/>
                  </a:lnTo>
                  <a:lnTo>
                    <a:pt x="377" y="252"/>
                  </a:lnTo>
                  <a:lnTo>
                    <a:pt x="335" y="670"/>
                  </a:lnTo>
                  <a:lnTo>
                    <a:pt x="168" y="1005"/>
                  </a:lnTo>
                  <a:lnTo>
                    <a:pt x="1" y="1235"/>
                  </a:lnTo>
                  <a:lnTo>
                    <a:pt x="63" y="1256"/>
                  </a:lnTo>
                  <a:lnTo>
                    <a:pt x="168" y="1444"/>
                  </a:lnTo>
                  <a:lnTo>
                    <a:pt x="231" y="1653"/>
                  </a:lnTo>
                  <a:lnTo>
                    <a:pt x="377" y="1884"/>
                  </a:lnTo>
                  <a:lnTo>
                    <a:pt x="524" y="2197"/>
                  </a:lnTo>
                  <a:lnTo>
                    <a:pt x="461" y="2344"/>
                  </a:lnTo>
                  <a:lnTo>
                    <a:pt x="545" y="2553"/>
                  </a:lnTo>
                  <a:lnTo>
                    <a:pt x="628" y="2448"/>
                  </a:lnTo>
                  <a:lnTo>
                    <a:pt x="628" y="2407"/>
                  </a:lnTo>
                  <a:lnTo>
                    <a:pt x="628" y="2344"/>
                  </a:lnTo>
                  <a:lnTo>
                    <a:pt x="670" y="2281"/>
                  </a:lnTo>
                  <a:lnTo>
                    <a:pt x="670" y="2156"/>
                  </a:lnTo>
                  <a:lnTo>
                    <a:pt x="733" y="1988"/>
                  </a:lnTo>
                  <a:lnTo>
                    <a:pt x="691" y="1842"/>
                  </a:lnTo>
                  <a:lnTo>
                    <a:pt x="754" y="1821"/>
                  </a:lnTo>
                  <a:lnTo>
                    <a:pt x="754" y="1674"/>
                  </a:lnTo>
                  <a:lnTo>
                    <a:pt x="775" y="1549"/>
                  </a:lnTo>
                  <a:lnTo>
                    <a:pt x="775" y="1465"/>
                  </a:lnTo>
                  <a:lnTo>
                    <a:pt x="775" y="1214"/>
                  </a:lnTo>
                  <a:lnTo>
                    <a:pt x="754" y="1235"/>
                  </a:lnTo>
                  <a:lnTo>
                    <a:pt x="670" y="1235"/>
                  </a:lnTo>
                  <a:lnTo>
                    <a:pt x="565" y="1298"/>
                  </a:lnTo>
                  <a:lnTo>
                    <a:pt x="524" y="1235"/>
                  </a:lnTo>
                  <a:lnTo>
                    <a:pt x="545" y="1047"/>
                  </a:lnTo>
                  <a:lnTo>
                    <a:pt x="545" y="796"/>
                  </a:lnTo>
                  <a:lnTo>
                    <a:pt x="524" y="712"/>
                  </a:lnTo>
                  <a:lnTo>
                    <a:pt x="545" y="565"/>
                  </a:lnTo>
                  <a:lnTo>
                    <a:pt x="670" y="565"/>
                  </a:lnTo>
                  <a:lnTo>
                    <a:pt x="691" y="670"/>
                  </a:lnTo>
                  <a:lnTo>
                    <a:pt x="754" y="670"/>
                  </a:lnTo>
                  <a:lnTo>
                    <a:pt x="837" y="607"/>
                  </a:lnTo>
                  <a:lnTo>
                    <a:pt x="837" y="524"/>
                  </a:lnTo>
                  <a:lnTo>
                    <a:pt x="796" y="482"/>
                  </a:lnTo>
                  <a:lnTo>
                    <a:pt x="775" y="377"/>
                  </a:lnTo>
                  <a:lnTo>
                    <a:pt x="837" y="210"/>
                  </a:lnTo>
                  <a:lnTo>
                    <a:pt x="858" y="63"/>
                  </a:lnTo>
                  <a:lnTo>
                    <a:pt x="8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3982781" y="2916668"/>
              <a:ext cx="2751" cy="5959"/>
            </a:xfrm>
            <a:custGeom>
              <a:rect b="b" l="l" r="r" t="t"/>
              <a:pathLst>
                <a:path extrusionOk="0" h="524" w="231">
                  <a:moveTo>
                    <a:pt x="105" y="0"/>
                  </a:moveTo>
                  <a:lnTo>
                    <a:pt x="84" y="63"/>
                  </a:lnTo>
                  <a:lnTo>
                    <a:pt x="63" y="210"/>
                  </a:lnTo>
                  <a:lnTo>
                    <a:pt x="1" y="377"/>
                  </a:lnTo>
                  <a:lnTo>
                    <a:pt x="22" y="482"/>
                  </a:lnTo>
                  <a:lnTo>
                    <a:pt x="63" y="524"/>
                  </a:lnTo>
                  <a:lnTo>
                    <a:pt x="84" y="524"/>
                  </a:lnTo>
                  <a:lnTo>
                    <a:pt x="126" y="482"/>
                  </a:lnTo>
                  <a:lnTo>
                    <a:pt x="210" y="419"/>
                  </a:lnTo>
                  <a:lnTo>
                    <a:pt x="231" y="314"/>
                  </a:lnTo>
                  <a:lnTo>
                    <a:pt x="210" y="105"/>
                  </a:lnTo>
                  <a:lnTo>
                    <a:pt x="126" y="42"/>
                  </a:lnTo>
                  <a:lnTo>
                    <a:pt x="1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3979792" y="2923093"/>
              <a:ext cx="3751" cy="8336"/>
            </a:xfrm>
            <a:custGeom>
              <a:rect b="b" l="l" r="r" t="t"/>
              <a:pathLst>
                <a:path extrusionOk="0" h="733" w="315">
                  <a:moveTo>
                    <a:pt x="22" y="0"/>
                  </a:moveTo>
                  <a:lnTo>
                    <a:pt x="1" y="147"/>
                  </a:lnTo>
                  <a:lnTo>
                    <a:pt x="22" y="231"/>
                  </a:lnTo>
                  <a:lnTo>
                    <a:pt x="22" y="482"/>
                  </a:lnTo>
                  <a:lnTo>
                    <a:pt x="1" y="670"/>
                  </a:lnTo>
                  <a:lnTo>
                    <a:pt x="42" y="733"/>
                  </a:lnTo>
                  <a:lnTo>
                    <a:pt x="147" y="670"/>
                  </a:lnTo>
                  <a:lnTo>
                    <a:pt x="231" y="670"/>
                  </a:lnTo>
                  <a:lnTo>
                    <a:pt x="252" y="649"/>
                  </a:lnTo>
                  <a:lnTo>
                    <a:pt x="273" y="440"/>
                  </a:lnTo>
                  <a:lnTo>
                    <a:pt x="273" y="356"/>
                  </a:lnTo>
                  <a:lnTo>
                    <a:pt x="314" y="210"/>
                  </a:lnTo>
                  <a:lnTo>
                    <a:pt x="314" y="147"/>
                  </a:lnTo>
                  <a:lnTo>
                    <a:pt x="314" y="63"/>
                  </a:lnTo>
                  <a:lnTo>
                    <a:pt x="314" y="42"/>
                  </a:lnTo>
                  <a:lnTo>
                    <a:pt x="231" y="105"/>
                  </a:lnTo>
                  <a:lnTo>
                    <a:pt x="168" y="105"/>
                  </a:lnTo>
                  <a:lnTo>
                    <a:pt x="1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3979792" y="2907627"/>
              <a:ext cx="8978" cy="10713"/>
            </a:xfrm>
            <a:custGeom>
              <a:rect b="b" l="l" r="r" t="t"/>
              <a:pathLst>
                <a:path extrusionOk="0" h="942" w="754">
                  <a:moveTo>
                    <a:pt x="314" y="0"/>
                  </a:moveTo>
                  <a:lnTo>
                    <a:pt x="314" y="21"/>
                  </a:lnTo>
                  <a:lnTo>
                    <a:pt x="231" y="21"/>
                  </a:lnTo>
                  <a:lnTo>
                    <a:pt x="210" y="440"/>
                  </a:lnTo>
                  <a:lnTo>
                    <a:pt x="105" y="586"/>
                  </a:lnTo>
                  <a:lnTo>
                    <a:pt x="1" y="733"/>
                  </a:lnTo>
                  <a:lnTo>
                    <a:pt x="1" y="879"/>
                  </a:lnTo>
                  <a:lnTo>
                    <a:pt x="1" y="900"/>
                  </a:lnTo>
                  <a:lnTo>
                    <a:pt x="42" y="942"/>
                  </a:lnTo>
                  <a:lnTo>
                    <a:pt x="231" y="900"/>
                  </a:lnTo>
                  <a:lnTo>
                    <a:pt x="314" y="795"/>
                  </a:lnTo>
                  <a:lnTo>
                    <a:pt x="377" y="795"/>
                  </a:lnTo>
                  <a:lnTo>
                    <a:pt x="461" y="670"/>
                  </a:lnTo>
                  <a:lnTo>
                    <a:pt x="524" y="523"/>
                  </a:lnTo>
                  <a:lnTo>
                    <a:pt x="628" y="440"/>
                  </a:lnTo>
                  <a:lnTo>
                    <a:pt x="670" y="440"/>
                  </a:lnTo>
                  <a:lnTo>
                    <a:pt x="754" y="419"/>
                  </a:lnTo>
                  <a:lnTo>
                    <a:pt x="691" y="335"/>
                  </a:lnTo>
                  <a:lnTo>
                    <a:pt x="691" y="168"/>
                  </a:lnTo>
                  <a:lnTo>
                    <a:pt x="586" y="126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3980292" y="2915952"/>
              <a:ext cx="27661" cy="32616"/>
            </a:xfrm>
            <a:custGeom>
              <a:rect b="b" l="l" r="r" t="t"/>
              <a:pathLst>
                <a:path extrusionOk="0" h="2868" w="2323">
                  <a:moveTo>
                    <a:pt x="2051" y="1"/>
                  </a:moveTo>
                  <a:lnTo>
                    <a:pt x="900" y="691"/>
                  </a:lnTo>
                  <a:lnTo>
                    <a:pt x="816" y="670"/>
                  </a:lnTo>
                  <a:lnTo>
                    <a:pt x="796" y="670"/>
                  </a:lnTo>
                  <a:lnTo>
                    <a:pt x="649" y="566"/>
                  </a:lnTo>
                  <a:lnTo>
                    <a:pt x="482" y="482"/>
                  </a:lnTo>
                  <a:lnTo>
                    <a:pt x="419" y="482"/>
                  </a:lnTo>
                  <a:lnTo>
                    <a:pt x="335" y="545"/>
                  </a:lnTo>
                  <a:lnTo>
                    <a:pt x="293" y="587"/>
                  </a:lnTo>
                  <a:lnTo>
                    <a:pt x="272" y="587"/>
                  </a:lnTo>
                  <a:lnTo>
                    <a:pt x="272" y="670"/>
                  </a:lnTo>
                  <a:lnTo>
                    <a:pt x="272" y="691"/>
                  </a:lnTo>
                  <a:lnTo>
                    <a:pt x="272" y="775"/>
                  </a:lnTo>
                  <a:lnTo>
                    <a:pt x="272" y="838"/>
                  </a:lnTo>
                  <a:lnTo>
                    <a:pt x="231" y="984"/>
                  </a:lnTo>
                  <a:lnTo>
                    <a:pt x="231" y="1068"/>
                  </a:lnTo>
                  <a:lnTo>
                    <a:pt x="210" y="1528"/>
                  </a:lnTo>
                  <a:lnTo>
                    <a:pt x="210" y="1612"/>
                  </a:lnTo>
                  <a:lnTo>
                    <a:pt x="189" y="1737"/>
                  </a:lnTo>
                  <a:lnTo>
                    <a:pt x="189" y="1884"/>
                  </a:lnTo>
                  <a:lnTo>
                    <a:pt x="126" y="1905"/>
                  </a:lnTo>
                  <a:lnTo>
                    <a:pt x="168" y="2051"/>
                  </a:lnTo>
                  <a:lnTo>
                    <a:pt x="105" y="2219"/>
                  </a:lnTo>
                  <a:lnTo>
                    <a:pt x="105" y="2344"/>
                  </a:lnTo>
                  <a:lnTo>
                    <a:pt x="63" y="2407"/>
                  </a:lnTo>
                  <a:lnTo>
                    <a:pt x="63" y="2470"/>
                  </a:lnTo>
                  <a:lnTo>
                    <a:pt x="63" y="2553"/>
                  </a:lnTo>
                  <a:lnTo>
                    <a:pt x="0" y="2679"/>
                  </a:lnTo>
                  <a:lnTo>
                    <a:pt x="0" y="2721"/>
                  </a:lnTo>
                  <a:lnTo>
                    <a:pt x="189" y="2721"/>
                  </a:lnTo>
                  <a:lnTo>
                    <a:pt x="754" y="2867"/>
                  </a:lnTo>
                  <a:lnTo>
                    <a:pt x="1172" y="2449"/>
                  </a:lnTo>
                  <a:lnTo>
                    <a:pt x="1633" y="2407"/>
                  </a:lnTo>
                  <a:lnTo>
                    <a:pt x="1653" y="2219"/>
                  </a:lnTo>
                  <a:lnTo>
                    <a:pt x="1884" y="1926"/>
                  </a:lnTo>
                  <a:lnTo>
                    <a:pt x="1235" y="1214"/>
                  </a:lnTo>
                  <a:lnTo>
                    <a:pt x="2093" y="963"/>
                  </a:lnTo>
                  <a:lnTo>
                    <a:pt x="2302" y="754"/>
                  </a:lnTo>
                  <a:lnTo>
                    <a:pt x="2323" y="754"/>
                  </a:lnTo>
                  <a:lnTo>
                    <a:pt x="20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3979792" y="2924515"/>
              <a:ext cx="142521" cy="114714"/>
            </a:xfrm>
            <a:custGeom>
              <a:rect b="b" l="l" r="r" t="t"/>
              <a:pathLst>
                <a:path extrusionOk="0" h="10087" w="11969">
                  <a:moveTo>
                    <a:pt x="2344" y="1"/>
                  </a:moveTo>
                  <a:lnTo>
                    <a:pt x="2135" y="210"/>
                  </a:lnTo>
                  <a:lnTo>
                    <a:pt x="1277" y="461"/>
                  </a:lnTo>
                  <a:lnTo>
                    <a:pt x="1926" y="1173"/>
                  </a:lnTo>
                  <a:lnTo>
                    <a:pt x="1695" y="1466"/>
                  </a:lnTo>
                  <a:lnTo>
                    <a:pt x="1675" y="1654"/>
                  </a:lnTo>
                  <a:lnTo>
                    <a:pt x="1214" y="1696"/>
                  </a:lnTo>
                  <a:lnTo>
                    <a:pt x="796" y="2114"/>
                  </a:lnTo>
                  <a:lnTo>
                    <a:pt x="231" y="1968"/>
                  </a:lnTo>
                  <a:lnTo>
                    <a:pt x="42" y="1968"/>
                  </a:lnTo>
                  <a:lnTo>
                    <a:pt x="42" y="2177"/>
                  </a:lnTo>
                  <a:lnTo>
                    <a:pt x="42" y="2407"/>
                  </a:lnTo>
                  <a:lnTo>
                    <a:pt x="1" y="2595"/>
                  </a:lnTo>
                  <a:lnTo>
                    <a:pt x="1" y="2637"/>
                  </a:lnTo>
                  <a:lnTo>
                    <a:pt x="63" y="2616"/>
                  </a:lnTo>
                  <a:lnTo>
                    <a:pt x="105" y="2637"/>
                  </a:lnTo>
                  <a:lnTo>
                    <a:pt x="168" y="2595"/>
                  </a:lnTo>
                  <a:lnTo>
                    <a:pt x="314" y="2658"/>
                  </a:lnTo>
                  <a:lnTo>
                    <a:pt x="273" y="2700"/>
                  </a:lnTo>
                  <a:lnTo>
                    <a:pt x="524" y="2972"/>
                  </a:lnTo>
                  <a:lnTo>
                    <a:pt x="545" y="3119"/>
                  </a:lnTo>
                  <a:lnTo>
                    <a:pt x="628" y="3139"/>
                  </a:lnTo>
                  <a:lnTo>
                    <a:pt x="628" y="3244"/>
                  </a:lnTo>
                  <a:lnTo>
                    <a:pt x="754" y="3349"/>
                  </a:lnTo>
                  <a:lnTo>
                    <a:pt x="838" y="3370"/>
                  </a:lnTo>
                  <a:lnTo>
                    <a:pt x="984" y="3663"/>
                  </a:lnTo>
                  <a:lnTo>
                    <a:pt x="984" y="3746"/>
                  </a:lnTo>
                  <a:lnTo>
                    <a:pt x="1047" y="3851"/>
                  </a:lnTo>
                  <a:lnTo>
                    <a:pt x="1110" y="3851"/>
                  </a:lnTo>
                  <a:lnTo>
                    <a:pt x="1151" y="3997"/>
                  </a:lnTo>
                  <a:lnTo>
                    <a:pt x="1193" y="4081"/>
                  </a:lnTo>
                  <a:lnTo>
                    <a:pt x="1319" y="4123"/>
                  </a:lnTo>
                  <a:lnTo>
                    <a:pt x="1423" y="4416"/>
                  </a:lnTo>
                  <a:lnTo>
                    <a:pt x="1528" y="4479"/>
                  </a:lnTo>
                  <a:lnTo>
                    <a:pt x="1570" y="4625"/>
                  </a:lnTo>
                  <a:lnTo>
                    <a:pt x="1528" y="4709"/>
                  </a:lnTo>
                  <a:lnTo>
                    <a:pt x="1528" y="4792"/>
                  </a:lnTo>
                  <a:lnTo>
                    <a:pt x="1633" y="4897"/>
                  </a:lnTo>
                  <a:lnTo>
                    <a:pt x="1633" y="4960"/>
                  </a:lnTo>
                  <a:lnTo>
                    <a:pt x="1716" y="5023"/>
                  </a:lnTo>
                  <a:lnTo>
                    <a:pt x="1821" y="4939"/>
                  </a:lnTo>
                  <a:lnTo>
                    <a:pt x="1926" y="5043"/>
                  </a:lnTo>
                  <a:lnTo>
                    <a:pt x="2114" y="5127"/>
                  </a:lnTo>
                  <a:lnTo>
                    <a:pt x="2260" y="5274"/>
                  </a:lnTo>
                  <a:lnTo>
                    <a:pt x="2323" y="5378"/>
                  </a:lnTo>
                  <a:lnTo>
                    <a:pt x="2344" y="5420"/>
                  </a:lnTo>
                  <a:lnTo>
                    <a:pt x="2365" y="5546"/>
                  </a:lnTo>
                  <a:lnTo>
                    <a:pt x="2428" y="5588"/>
                  </a:lnTo>
                  <a:lnTo>
                    <a:pt x="2470" y="5797"/>
                  </a:lnTo>
                  <a:lnTo>
                    <a:pt x="2574" y="5880"/>
                  </a:lnTo>
                  <a:lnTo>
                    <a:pt x="2637" y="6090"/>
                  </a:lnTo>
                  <a:lnTo>
                    <a:pt x="2658" y="6173"/>
                  </a:lnTo>
                  <a:lnTo>
                    <a:pt x="2616" y="6362"/>
                  </a:lnTo>
                  <a:lnTo>
                    <a:pt x="2574" y="6383"/>
                  </a:lnTo>
                  <a:lnTo>
                    <a:pt x="2616" y="6487"/>
                  </a:lnTo>
                  <a:lnTo>
                    <a:pt x="2658" y="6696"/>
                  </a:lnTo>
                  <a:lnTo>
                    <a:pt x="2679" y="6906"/>
                  </a:lnTo>
                  <a:lnTo>
                    <a:pt x="2783" y="7010"/>
                  </a:lnTo>
                  <a:lnTo>
                    <a:pt x="2825" y="7094"/>
                  </a:lnTo>
                  <a:lnTo>
                    <a:pt x="3097" y="7408"/>
                  </a:lnTo>
                  <a:lnTo>
                    <a:pt x="3202" y="7429"/>
                  </a:lnTo>
                  <a:lnTo>
                    <a:pt x="3307" y="7450"/>
                  </a:lnTo>
                  <a:lnTo>
                    <a:pt x="3390" y="7554"/>
                  </a:lnTo>
                  <a:lnTo>
                    <a:pt x="3474" y="7554"/>
                  </a:lnTo>
                  <a:lnTo>
                    <a:pt x="3620" y="7680"/>
                  </a:lnTo>
                  <a:lnTo>
                    <a:pt x="3620" y="7784"/>
                  </a:lnTo>
                  <a:lnTo>
                    <a:pt x="3788" y="7826"/>
                  </a:lnTo>
                  <a:lnTo>
                    <a:pt x="3767" y="7889"/>
                  </a:lnTo>
                  <a:lnTo>
                    <a:pt x="3830" y="7931"/>
                  </a:lnTo>
                  <a:lnTo>
                    <a:pt x="3976" y="8412"/>
                  </a:lnTo>
                  <a:lnTo>
                    <a:pt x="4102" y="8496"/>
                  </a:lnTo>
                  <a:lnTo>
                    <a:pt x="4102" y="8663"/>
                  </a:lnTo>
                  <a:lnTo>
                    <a:pt x="4541" y="9082"/>
                  </a:lnTo>
                  <a:lnTo>
                    <a:pt x="4604" y="9082"/>
                  </a:lnTo>
                  <a:lnTo>
                    <a:pt x="4646" y="9333"/>
                  </a:lnTo>
                  <a:lnTo>
                    <a:pt x="4834" y="9396"/>
                  </a:lnTo>
                  <a:lnTo>
                    <a:pt x="4939" y="9668"/>
                  </a:lnTo>
                  <a:lnTo>
                    <a:pt x="5043" y="9709"/>
                  </a:lnTo>
                  <a:lnTo>
                    <a:pt x="5127" y="9730"/>
                  </a:lnTo>
                  <a:lnTo>
                    <a:pt x="5169" y="9626"/>
                  </a:lnTo>
                  <a:lnTo>
                    <a:pt x="5336" y="9521"/>
                  </a:lnTo>
                  <a:lnTo>
                    <a:pt x="5232" y="9312"/>
                  </a:lnTo>
                  <a:lnTo>
                    <a:pt x="5294" y="9040"/>
                  </a:lnTo>
                  <a:lnTo>
                    <a:pt x="5462" y="8977"/>
                  </a:lnTo>
                  <a:lnTo>
                    <a:pt x="5650" y="9124"/>
                  </a:lnTo>
                  <a:lnTo>
                    <a:pt x="5985" y="9124"/>
                  </a:lnTo>
                  <a:lnTo>
                    <a:pt x="6487" y="9333"/>
                  </a:lnTo>
                  <a:lnTo>
                    <a:pt x="7010" y="9563"/>
                  </a:lnTo>
                  <a:lnTo>
                    <a:pt x="7031" y="10086"/>
                  </a:lnTo>
                  <a:lnTo>
                    <a:pt x="8077" y="8684"/>
                  </a:lnTo>
                  <a:lnTo>
                    <a:pt x="10253" y="8036"/>
                  </a:lnTo>
                  <a:lnTo>
                    <a:pt x="11885" y="7554"/>
                  </a:lnTo>
                  <a:lnTo>
                    <a:pt x="11969" y="6299"/>
                  </a:lnTo>
                  <a:lnTo>
                    <a:pt x="11843" y="5839"/>
                  </a:lnTo>
                  <a:lnTo>
                    <a:pt x="11655" y="5985"/>
                  </a:lnTo>
                  <a:lnTo>
                    <a:pt x="9960" y="5755"/>
                  </a:lnTo>
                  <a:lnTo>
                    <a:pt x="9835" y="5274"/>
                  </a:lnTo>
                  <a:lnTo>
                    <a:pt x="9688" y="5127"/>
                  </a:lnTo>
                  <a:lnTo>
                    <a:pt x="9688" y="4939"/>
                  </a:lnTo>
                  <a:lnTo>
                    <a:pt x="9688" y="4918"/>
                  </a:lnTo>
                  <a:lnTo>
                    <a:pt x="9667" y="4939"/>
                  </a:lnTo>
                  <a:lnTo>
                    <a:pt x="9625" y="4855"/>
                  </a:lnTo>
                  <a:lnTo>
                    <a:pt x="9625" y="4792"/>
                  </a:lnTo>
                  <a:lnTo>
                    <a:pt x="9667" y="4730"/>
                  </a:lnTo>
                  <a:lnTo>
                    <a:pt x="9563" y="4730"/>
                  </a:lnTo>
                  <a:lnTo>
                    <a:pt x="9563" y="4709"/>
                  </a:lnTo>
                  <a:lnTo>
                    <a:pt x="9458" y="4709"/>
                  </a:lnTo>
                  <a:lnTo>
                    <a:pt x="9270" y="4604"/>
                  </a:lnTo>
                  <a:lnTo>
                    <a:pt x="9249" y="4541"/>
                  </a:lnTo>
                  <a:lnTo>
                    <a:pt x="9228" y="4583"/>
                  </a:lnTo>
                  <a:lnTo>
                    <a:pt x="9123" y="4437"/>
                  </a:lnTo>
                  <a:lnTo>
                    <a:pt x="9102" y="4290"/>
                  </a:lnTo>
                  <a:lnTo>
                    <a:pt x="8809" y="3914"/>
                  </a:lnTo>
                  <a:lnTo>
                    <a:pt x="8726" y="3788"/>
                  </a:lnTo>
                  <a:lnTo>
                    <a:pt x="8809" y="3788"/>
                  </a:lnTo>
                  <a:lnTo>
                    <a:pt x="8809" y="3746"/>
                  </a:lnTo>
                  <a:lnTo>
                    <a:pt x="8705" y="3453"/>
                  </a:lnTo>
                  <a:lnTo>
                    <a:pt x="8705" y="3391"/>
                  </a:lnTo>
                  <a:lnTo>
                    <a:pt x="8621" y="3265"/>
                  </a:lnTo>
                  <a:lnTo>
                    <a:pt x="8579" y="3265"/>
                  </a:lnTo>
                  <a:lnTo>
                    <a:pt x="8391" y="3014"/>
                  </a:lnTo>
                  <a:lnTo>
                    <a:pt x="8307" y="3014"/>
                  </a:lnTo>
                  <a:lnTo>
                    <a:pt x="8224" y="2909"/>
                  </a:lnTo>
                  <a:lnTo>
                    <a:pt x="8224" y="2867"/>
                  </a:lnTo>
                  <a:lnTo>
                    <a:pt x="8286" y="2867"/>
                  </a:lnTo>
                  <a:lnTo>
                    <a:pt x="8307" y="2909"/>
                  </a:lnTo>
                  <a:lnTo>
                    <a:pt x="8286" y="2826"/>
                  </a:lnTo>
                  <a:lnTo>
                    <a:pt x="8182" y="2805"/>
                  </a:lnTo>
                  <a:lnTo>
                    <a:pt x="7973" y="2763"/>
                  </a:lnTo>
                  <a:lnTo>
                    <a:pt x="7868" y="2449"/>
                  </a:lnTo>
                  <a:lnTo>
                    <a:pt x="7805" y="2323"/>
                  </a:lnTo>
                  <a:lnTo>
                    <a:pt x="7742" y="2303"/>
                  </a:lnTo>
                  <a:lnTo>
                    <a:pt x="7742" y="2198"/>
                  </a:lnTo>
                  <a:lnTo>
                    <a:pt x="7701" y="2219"/>
                  </a:lnTo>
                  <a:lnTo>
                    <a:pt x="7659" y="2177"/>
                  </a:lnTo>
                  <a:lnTo>
                    <a:pt x="7282" y="2323"/>
                  </a:lnTo>
                  <a:lnTo>
                    <a:pt x="7261" y="2114"/>
                  </a:lnTo>
                  <a:lnTo>
                    <a:pt x="6738" y="1968"/>
                  </a:lnTo>
                  <a:lnTo>
                    <a:pt x="6654" y="1968"/>
                  </a:lnTo>
                  <a:lnTo>
                    <a:pt x="5566" y="1926"/>
                  </a:lnTo>
                  <a:lnTo>
                    <a:pt x="2867" y="43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4089663" y="2967116"/>
              <a:ext cx="5251" cy="10952"/>
            </a:xfrm>
            <a:custGeom>
              <a:rect b="b" l="l" r="r" t="t"/>
              <a:pathLst>
                <a:path extrusionOk="0" h="963" w="441">
                  <a:moveTo>
                    <a:pt x="147" y="0"/>
                  </a:moveTo>
                  <a:lnTo>
                    <a:pt x="147" y="42"/>
                  </a:lnTo>
                  <a:lnTo>
                    <a:pt x="106" y="42"/>
                  </a:lnTo>
                  <a:lnTo>
                    <a:pt x="106" y="105"/>
                  </a:lnTo>
                  <a:lnTo>
                    <a:pt x="43" y="126"/>
                  </a:lnTo>
                  <a:lnTo>
                    <a:pt x="85" y="209"/>
                  </a:lnTo>
                  <a:lnTo>
                    <a:pt x="43" y="209"/>
                  </a:lnTo>
                  <a:lnTo>
                    <a:pt x="85" y="377"/>
                  </a:lnTo>
                  <a:lnTo>
                    <a:pt x="43" y="356"/>
                  </a:lnTo>
                  <a:lnTo>
                    <a:pt x="1" y="356"/>
                  </a:lnTo>
                  <a:lnTo>
                    <a:pt x="1" y="544"/>
                  </a:lnTo>
                  <a:lnTo>
                    <a:pt x="22" y="628"/>
                  </a:lnTo>
                  <a:lnTo>
                    <a:pt x="43" y="670"/>
                  </a:lnTo>
                  <a:lnTo>
                    <a:pt x="43" y="795"/>
                  </a:lnTo>
                  <a:lnTo>
                    <a:pt x="22" y="795"/>
                  </a:lnTo>
                  <a:lnTo>
                    <a:pt x="43" y="858"/>
                  </a:lnTo>
                  <a:lnTo>
                    <a:pt x="231" y="963"/>
                  </a:lnTo>
                  <a:lnTo>
                    <a:pt x="336" y="963"/>
                  </a:lnTo>
                  <a:lnTo>
                    <a:pt x="398" y="942"/>
                  </a:lnTo>
                  <a:lnTo>
                    <a:pt x="440" y="670"/>
                  </a:lnTo>
                  <a:lnTo>
                    <a:pt x="398" y="544"/>
                  </a:lnTo>
                  <a:lnTo>
                    <a:pt x="336" y="544"/>
                  </a:lnTo>
                  <a:lnTo>
                    <a:pt x="315" y="356"/>
                  </a:lnTo>
                  <a:lnTo>
                    <a:pt x="336" y="356"/>
                  </a:lnTo>
                  <a:lnTo>
                    <a:pt x="398" y="168"/>
                  </a:lnTo>
                  <a:lnTo>
                    <a:pt x="357" y="126"/>
                  </a:lnTo>
                  <a:lnTo>
                    <a:pt x="315" y="126"/>
                  </a:lnTo>
                  <a:lnTo>
                    <a:pt x="315" y="63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4095152" y="2967833"/>
              <a:ext cx="32900" cy="24758"/>
            </a:xfrm>
            <a:custGeom>
              <a:rect b="b" l="l" r="r" t="t"/>
              <a:pathLst>
                <a:path extrusionOk="0" h="2177" w="2763">
                  <a:moveTo>
                    <a:pt x="2490" y="0"/>
                  </a:moveTo>
                  <a:lnTo>
                    <a:pt x="2490" y="84"/>
                  </a:lnTo>
                  <a:lnTo>
                    <a:pt x="2469" y="146"/>
                  </a:lnTo>
                  <a:lnTo>
                    <a:pt x="2093" y="356"/>
                  </a:lnTo>
                  <a:lnTo>
                    <a:pt x="2093" y="502"/>
                  </a:lnTo>
                  <a:lnTo>
                    <a:pt x="1779" y="795"/>
                  </a:lnTo>
                  <a:lnTo>
                    <a:pt x="1737" y="879"/>
                  </a:lnTo>
                  <a:lnTo>
                    <a:pt x="1779" y="900"/>
                  </a:lnTo>
                  <a:lnTo>
                    <a:pt x="1821" y="983"/>
                  </a:lnTo>
                  <a:lnTo>
                    <a:pt x="1653" y="1130"/>
                  </a:lnTo>
                  <a:lnTo>
                    <a:pt x="1611" y="1046"/>
                  </a:lnTo>
                  <a:lnTo>
                    <a:pt x="1549" y="1088"/>
                  </a:lnTo>
                  <a:lnTo>
                    <a:pt x="1465" y="1088"/>
                  </a:lnTo>
                  <a:lnTo>
                    <a:pt x="1507" y="1193"/>
                  </a:lnTo>
                  <a:lnTo>
                    <a:pt x="1444" y="1193"/>
                  </a:lnTo>
                  <a:lnTo>
                    <a:pt x="1423" y="1234"/>
                  </a:lnTo>
                  <a:lnTo>
                    <a:pt x="1256" y="1255"/>
                  </a:lnTo>
                  <a:lnTo>
                    <a:pt x="1130" y="1297"/>
                  </a:lnTo>
                  <a:lnTo>
                    <a:pt x="1088" y="1214"/>
                  </a:lnTo>
                  <a:lnTo>
                    <a:pt x="837" y="1214"/>
                  </a:lnTo>
                  <a:lnTo>
                    <a:pt x="628" y="1151"/>
                  </a:lnTo>
                  <a:lnTo>
                    <a:pt x="398" y="1339"/>
                  </a:lnTo>
                  <a:lnTo>
                    <a:pt x="314" y="1318"/>
                  </a:lnTo>
                  <a:lnTo>
                    <a:pt x="251" y="1318"/>
                  </a:lnTo>
                  <a:lnTo>
                    <a:pt x="147" y="1360"/>
                  </a:lnTo>
                  <a:lnTo>
                    <a:pt x="105" y="1109"/>
                  </a:lnTo>
                  <a:lnTo>
                    <a:pt x="63" y="1151"/>
                  </a:lnTo>
                  <a:lnTo>
                    <a:pt x="0" y="1130"/>
                  </a:lnTo>
                  <a:lnTo>
                    <a:pt x="0" y="1318"/>
                  </a:lnTo>
                  <a:lnTo>
                    <a:pt x="147" y="1465"/>
                  </a:lnTo>
                  <a:lnTo>
                    <a:pt x="272" y="1946"/>
                  </a:lnTo>
                  <a:lnTo>
                    <a:pt x="1967" y="2176"/>
                  </a:lnTo>
                  <a:lnTo>
                    <a:pt x="2155" y="2030"/>
                  </a:lnTo>
                  <a:lnTo>
                    <a:pt x="2658" y="502"/>
                  </a:lnTo>
                  <a:lnTo>
                    <a:pt x="2762" y="481"/>
                  </a:lnTo>
                  <a:lnTo>
                    <a:pt x="2762" y="314"/>
                  </a:lnTo>
                  <a:lnTo>
                    <a:pt x="2720" y="251"/>
                  </a:lnTo>
                  <a:lnTo>
                    <a:pt x="2678" y="272"/>
                  </a:lnTo>
                  <a:lnTo>
                    <a:pt x="2658" y="251"/>
                  </a:lnTo>
                  <a:lnTo>
                    <a:pt x="2595" y="209"/>
                  </a:lnTo>
                  <a:lnTo>
                    <a:pt x="2574" y="42"/>
                  </a:lnTo>
                  <a:lnTo>
                    <a:pt x="249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4101380" y="2973303"/>
              <a:ext cx="51583" cy="60684"/>
            </a:xfrm>
            <a:custGeom>
              <a:rect b="b" l="l" r="r" t="t"/>
              <a:pathLst>
                <a:path extrusionOk="0" h="5336" w="4332">
                  <a:moveTo>
                    <a:pt x="2239" y="0"/>
                  </a:moveTo>
                  <a:lnTo>
                    <a:pt x="2135" y="21"/>
                  </a:lnTo>
                  <a:lnTo>
                    <a:pt x="1632" y="1549"/>
                  </a:lnTo>
                  <a:lnTo>
                    <a:pt x="1758" y="2009"/>
                  </a:lnTo>
                  <a:lnTo>
                    <a:pt x="1674" y="3264"/>
                  </a:lnTo>
                  <a:lnTo>
                    <a:pt x="42" y="3746"/>
                  </a:lnTo>
                  <a:lnTo>
                    <a:pt x="0" y="4018"/>
                  </a:lnTo>
                  <a:lnTo>
                    <a:pt x="523" y="4708"/>
                  </a:lnTo>
                  <a:lnTo>
                    <a:pt x="461" y="4938"/>
                  </a:lnTo>
                  <a:lnTo>
                    <a:pt x="795" y="5336"/>
                  </a:lnTo>
                  <a:lnTo>
                    <a:pt x="879" y="5315"/>
                  </a:lnTo>
                  <a:lnTo>
                    <a:pt x="900" y="5336"/>
                  </a:lnTo>
                  <a:lnTo>
                    <a:pt x="1005" y="5336"/>
                  </a:lnTo>
                  <a:lnTo>
                    <a:pt x="1088" y="5231"/>
                  </a:lnTo>
                  <a:lnTo>
                    <a:pt x="1214" y="5231"/>
                  </a:lnTo>
                  <a:lnTo>
                    <a:pt x="1423" y="5127"/>
                  </a:lnTo>
                  <a:lnTo>
                    <a:pt x="1528" y="5127"/>
                  </a:lnTo>
                  <a:lnTo>
                    <a:pt x="1632" y="5106"/>
                  </a:lnTo>
                  <a:lnTo>
                    <a:pt x="1716" y="5147"/>
                  </a:lnTo>
                  <a:lnTo>
                    <a:pt x="1779" y="5147"/>
                  </a:lnTo>
                  <a:lnTo>
                    <a:pt x="1925" y="4938"/>
                  </a:lnTo>
                  <a:lnTo>
                    <a:pt x="1925" y="4917"/>
                  </a:lnTo>
                  <a:lnTo>
                    <a:pt x="1946" y="4917"/>
                  </a:lnTo>
                  <a:lnTo>
                    <a:pt x="1946" y="4834"/>
                  </a:lnTo>
                  <a:lnTo>
                    <a:pt x="1883" y="4813"/>
                  </a:lnTo>
                  <a:lnTo>
                    <a:pt x="1925" y="4750"/>
                  </a:lnTo>
                  <a:lnTo>
                    <a:pt x="1883" y="4687"/>
                  </a:lnTo>
                  <a:lnTo>
                    <a:pt x="1967" y="4603"/>
                  </a:lnTo>
                  <a:lnTo>
                    <a:pt x="2030" y="4541"/>
                  </a:lnTo>
                  <a:lnTo>
                    <a:pt x="2239" y="4541"/>
                  </a:lnTo>
                  <a:lnTo>
                    <a:pt x="2365" y="4520"/>
                  </a:lnTo>
                  <a:lnTo>
                    <a:pt x="2448" y="4583"/>
                  </a:lnTo>
                  <a:lnTo>
                    <a:pt x="2553" y="4436"/>
                  </a:lnTo>
                  <a:lnTo>
                    <a:pt x="2595" y="4415"/>
                  </a:lnTo>
                  <a:lnTo>
                    <a:pt x="2595" y="4227"/>
                  </a:lnTo>
                  <a:lnTo>
                    <a:pt x="2804" y="3976"/>
                  </a:lnTo>
                  <a:lnTo>
                    <a:pt x="2930" y="3955"/>
                  </a:lnTo>
                  <a:lnTo>
                    <a:pt x="3013" y="3976"/>
                  </a:lnTo>
                  <a:lnTo>
                    <a:pt x="3076" y="3913"/>
                  </a:lnTo>
                  <a:lnTo>
                    <a:pt x="3348" y="3913"/>
                  </a:lnTo>
                  <a:lnTo>
                    <a:pt x="3390" y="3850"/>
                  </a:lnTo>
                  <a:lnTo>
                    <a:pt x="3327" y="3808"/>
                  </a:lnTo>
                  <a:lnTo>
                    <a:pt x="3285" y="3599"/>
                  </a:lnTo>
                  <a:lnTo>
                    <a:pt x="3306" y="3599"/>
                  </a:lnTo>
                  <a:lnTo>
                    <a:pt x="3244" y="3494"/>
                  </a:lnTo>
                  <a:lnTo>
                    <a:pt x="3223" y="3474"/>
                  </a:lnTo>
                  <a:lnTo>
                    <a:pt x="3244" y="3390"/>
                  </a:lnTo>
                  <a:lnTo>
                    <a:pt x="3244" y="3285"/>
                  </a:lnTo>
                  <a:lnTo>
                    <a:pt x="3348" y="3118"/>
                  </a:lnTo>
                  <a:lnTo>
                    <a:pt x="3432" y="3076"/>
                  </a:lnTo>
                  <a:lnTo>
                    <a:pt x="3390" y="3013"/>
                  </a:lnTo>
                  <a:lnTo>
                    <a:pt x="3411" y="3013"/>
                  </a:lnTo>
                  <a:lnTo>
                    <a:pt x="3495" y="2867"/>
                  </a:lnTo>
                  <a:lnTo>
                    <a:pt x="3536" y="2846"/>
                  </a:lnTo>
                  <a:lnTo>
                    <a:pt x="3599" y="2846"/>
                  </a:lnTo>
                  <a:lnTo>
                    <a:pt x="3557" y="2909"/>
                  </a:lnTo>
                  <a:lnTo>
                    <a:pt x="3536" y="2971"/>
                  </a:lnTo>
                  <a:lnTo>
                    <a:pt x="3620" y="3013"/>
                  </a:lnTo>
                  <a:lnTo>
                    <a:pt x="3662" y="3013"/>
                  </a:lnTo>
                  <a:lnTo>
                    <a:pt x="3746" y="2804"/>
                  </a:lnTo>
                  <a:lnTo>
                    <a:pt x="3808" y="2741"/>
                  </a:lnTo>
                  <a:lnTo>
                    <a:pt x="3871" y="2616"/>
                  </a:lnTo>
                  <a:lnTo>
                    <a:pt x="4018" y="2490"/>
                  </a:lnTo>
                  <a:lnTo>
                    <a:pt x="4227" y="2134"/>
                  </a:lnTo>
                  <a:lnTo>
                    <a:pt x="4248" y="2072"/>
                  </a:lnTo>
                  <a:lnTo>
                    <a:pt x="4248" y="1988"/>
                  </a:lnTo>
                  <a:lnTo>
                    <a:pt x="4290" y="1862"/>
                  </a:lnTo>
                  <a:lnTo>
                    <a:pt x="4332" y="1758"/>
                  </a:lnTo>
                  <a:lnTo>
                    <a:pt x="4269" y="1695"/>
                  </a:lnTo>
                  <a:lnTo>
                    <a:pt x="4164" y="1674"/>
                  </a:lnTo>
                  <a:lnTo>
                    <a:pt x="3955" y="1507"/>
                  </a:lnTo>
                  <a:lnTo>
                    <a:pt x="3913" y="1402"/>
                  </a:lnTo>
                  <a:lnTo>
                    <a:pt x="3808" y="1298"/>
                  </a:lnTo>
                  <a:lnTo>
                    <a:pt x="3767" y="1151"/>
                  </a:lnTo>
                  <a:lnTo>
                    <a:pt x="3599" y="942"/>
                  </a:lnTo>
                  <a:lnTo>
                    <a:pt x="3516" y="942"/>
                  </a:lnTo>
                  <a:lnTo>
                    <a:pt x="3390" y="963"/>
                  </a:lnTo>
                  <a:lnTo>
                    <a:pt x="3118" y="921"/>
                  </a:lnTo>
                  <a:lnTo>
                    <a:pt x="3013" y="942"/>
                  </a:lnTo>
                  <a:lnTo>
                    <a:pt x="2930" y="963"/>
                  </a:lnTo>
                  <a:lnTo>
                    <a:pt x="2804" y="921"/>
                  </a:lnTo>
                  <a:lnTo>
                    <a:pt x="2469" y="649"/>
                  </a:lnTo>
                  <a:lnTo>
                    <a:pt x="2469" y="565"/>
                  </a:lnTo>
                  <a:lnTo>
                    <a:pt x="2260" y="335"/>
                  </a:lnTo>
                  <a:lnTo>
                    <a:pt x="22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4124802" y="2964728"/>
              <a:ext cx="2751" cy="5971"/>
            </a:xfrm>
            <a:custGeom>
              <a:rect b="b" l="l" r="r" t="t"/>
              <a:pathLst>
                <a:path extrusionOk="0" h="525" w="231">
                  <a:moveTo>
                    <a:pt x="209" y="1"/>
                  </a:moveTo>
                  <a:lnTo>
                    <a:pt x="168" y="22"/>
                  </a:lnTo>
                  <a:lnTo>
                    <a:pt x="105" y="22"/>
                  </a:lnTo>
                  <a:lnTo>
                    <a:pt x="84" y="168"/>
                  </a:lnTo>
                  <a:lnTo>
                    <a:pt x="63" y="210"/>
                  </a:lnTo>
                  <a:lnTo>
                    <a:pt x="21" y="168"/>
                  </a:lnTo>
                  <a:lnTo>
                    <a:pt x="0" y="231"/>
                  </a:lnTo>
                  <a:lnTo>
                    <a:pt x="0" y="273"/>
                  </a:lnTo>
                  <a:lnTo>
                    <a:pt x="84" y="315"/>
                  </a:lnTo>
                  <a:lnTo>
                    <a:pt x="105" y="482"/>
                  </a:lnTo>
                  <a:lnTo>
                    <a:pt x="168" y="524"/>
                  </a:lnTo>
                  <a:lnTo>
                    <a:pt x="168" y="440"/>
                  </a:lnTo>
                  <a:lnTo>
                    <a:pt x="209" y="336"/>
                  </a:lnTo>
                  <a:lnTo>
                    <a:pt x="209" y="168"/>
                  </a:lnTo>
                  <a:lnTo>
                    <a:pt x="188" y="168"/>
                  </a:lnTo>
                  <a:lnTo>
                    <a:pt x="209" y="106"/>
                  </a:lnTo>
                  <a:lnTo>
                    <a:pt x="188" y="64"/>
                  </a:lnTo>
                  <a:lnTo>
                    <a:pt x="209" y="43"/>
                  </a:lnTo>
                  <a:lnTo>
                    <a:pt x="230" y="43"/>
                  </a:lnTo>
                  <a:lnTo>
                    <a:pt x="2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4037591" y="3015893"/>
              <a:ext cx="73267" cy="45456"/>
            </a:xfrm>
            <a:custGeom>
              <a:rect b="b" l="l" r="r" t="t"/>
              <a:pathLst>
                <a:path extrusionOk="0" h="3997" w="6153">
                  <a:moveTo>
                    <a:pt x="5399" y="1"/>
                  </a:moveTo>
                  <a:lnTo>
                    <a:pt x="3223" y="649"/>
                  </a:lnTo>
                  <a:lnTo>
                    <a:pt x="2177" y="2051"/>
                  </a:lnTo>
                  <a:lnTo>
                    <a:pt x="2156" y="1528"/>
                  </a:lnTo>
                  <a:lnTo>
                    <a:pt x="1633" y="1298"/>
                  </a:lnTo>
                  <a:lnTo>
                    <a:pt x="1131" y="1089"/>
                  </a:lnTo>
                  <a:lnTo>
                    <a:pt x="796" y="1089"/>
                  </a:lnTo>
                  <a:lnTo>
                    <a:pt x="608" y="942"/>
                  </a:lnTo>
                  <a:lnTo>
                    <a:pt x="440" y="1005"/>
                  </a:lnTo>
                  <a:lnTo>
                    <a:pt x="378" y="1277"/>
                  </a:lnTo>
                  <a:lnTo>
                    <a:pt x="482" y="1486"/>
                  </a:lnTo>
                  <a:lnTo>
                    <a:pt x="315" y="1591"/>
                  </a:lnTo>
                  <a:lnTo>
                    <a:pt x="273" y="1695"/>
                  </a:lnTo>
                  <a:lnTo>
                    <a:pt x="189" y="1674"/>
                  </a:lnTo>
                  <a:lnTo>
                    <a:pt x="85" y="1633"/>
                  </a:lnTo>
                  <a:lnTo>
                    <a:pt x="106" y="1737"/>
                  </a:lnTo>
                  <a:lnTo>
                    <a:pt x="168" y="2030"/>
                  </a:lnTo>
                  <a:lnTo>
                    <a:pt x="168" y="2218"/>
                  </a:lnTo>
                  <a:lnTo>
                    <a:pt x="85" y="2218"/>
                  </a:lnTo>
                  <a:lnTo>
                    <a:pt x="85" y="2260"/>
                  </a:lnTo>
                  <a:lnTo>
                    <a:pt x="1" y="2239"/>
                  </a:lnTo>
                  <a:lnTo>
                    <a:pt x="1" y="2239"/>
                  </a:lnTo>
                  <a:lnTo>
                    <a:pt x="22" y="2344"/>
                  </a:lnTo>
                  <a:lnTo>
                    <a:pt x="106" y="2344"/>
                  </a:lnTo>
                  <a:lnTo>
                    <a:pt x="106" y="2428"/>
                  </a:lnTo>
                  <a:lnTo>
                    <a:pt x="231" y="2616"/>
                  </a:lnTo>
                  <a:lnTo>
                    <a:pt x="315" y="3139"/>
                  </a:lnTo>
                  <a:lnTo>
                    <a:pt x="482" y="3265"/>
                  </a:lnTo>
                  <a:lnTo>
                    <a:pt x="482" y="3453"/>
                  </a:lnTo>
                  <a:lnTo>
                    <a:pt x="419" y="3474"/>
                  </a:lnTo>
                  <a:lnTo>
                    <a:pt x="482" y="3620"/>
                  </a:lnTo>
                  <a:lnTo>
                    <a:pt x="608" y="3767"/>
                  </a:lnTo>
                  <a:lnTo>
                    <a:pt x="608" y="3913"/>
                  </a:lnTo>
                  <a:lnTo>
                    <a:pt x="650" y="3997"/>
                  </a:lnTo>
                  <a:lnTo>
                    <a:pt x="796" y="3997"/>
                  </a:lnTo>
                  <a:lnTo>
                    <a:pt x="817" y="3934"/>
                  </a:lnTo>
                  <a:lnTo>
                    <a:pt x="963" y="3997"/>
                  </a:lnTo>
                  <a:lnTo>
                    <a:pt x="1068" y="3976"/>
                  </a:lnTo>
                  <a:lnTo>
                    <a:pt x="1173" y="3871"/>
                  </a:lnTo>
                  <a:lnTo>
                    <a:pt x="1319" y="3871"/>
                  </a:lnTo>
                  <a:lnTo>
                    <a:pt x="1361" y="3934"/>
                  </a:lnTo>
                  <a:lnTo>
                    <a:pt x="1466" y="3892"/>
                  </a:lnTo>
                  <a:lnTo>
                    <a:pt x="1570" y="3725"/>
                  </a:lnTo>
                  <a:lnTo>
                    <a:pt x="1633" y="3725"/>
                  </a:lnTo>
                  <a:lnTo>
                    <a:pt x="1696" y="3579"/>
                  </a:lnTo>
                  <a:lnTo>
                    <a:pt x="1842" y="3495"/>
                  </a:lnTo>
                  <a:lnTo>
                    <a:pt x="1905" y="3474"/>
                  </a:lnTo>
                  <a:lnTo>
                    <a:pt x="2010" y="3474"/>
                  </a:lnTo>
                  <a:lnTo>
                    <a:pt x="2051" y="3495"/>
                  </a:lnTo>
                  <a:lnTo>
                    <a:pt x="2198" y="3495"/>
                  </a:lnTo>
                  <a:lnTo>
                    <a:pt x="2219" y="3558"/>
                  </a:lnTo>
                  <a:lnTo>
                    <a:pt x="2365" y="3579"/>
                  </a:lnTo>
                  <a:lnTo>
                    <a:pt x="2616" y="3474"/>
                  </a:lnTo>
                  <a:lnTo>
                    <a:pt x="2826" y="3453"/>
                  </a:lnTo>
                  <a:lnTo>
                    <a:pt x="2909" y="3369"/>
                  </a:lnTo>
                  <a:lnTo>
                    <a:pt x="2930" y="3307"/>
                  </a:lnTo>
                  <a:lnTo>
                    <a:pt x="3119" y="3160"/>
                  </a:lnTo>
                  <a:lnTo>
                    <a:pt x="3223" y="3160"/>
                  </a:lnTo>
                  <a:lnTo>
                    <a:pt x="3307" y="3202"/>
                  </a:lnTo>
                  <a:lnTo>
                    <a:pt x="3370" y="3181"/>
                  </a:lnTo>
                  <a:lnTo>
                    <a:pt x="3432" y="3139"/>
                  </a:lnTo>
                  <a:lnTo>
                    <a:pt x="3453" y="3181"/>
                  </a:lnTo>
                  <a:lnTo>
                    <a:pt x="3537" y="3181"/>
                  </a:lnTo>
                  <a:lnTo>
                    <a:pt x="3725" y="3034"/>
                  </a:lnTo>
                  <a:lnTo>
                    <a:pt x="3830" y="2846"/>
                  </a:lnTo>
                  <a:lnTo>
                    <a:pt x="3935" y="2783"/>
                  </a:lnTo>
                  <a:lnTo>
                    <a:pt x="3997" y="2783"/>
                  </a:lnTo>
                  <a:lnTo>
                    <a:pt x="4625" y="2616"/>
                  </a:lnTo>
                  <a:lnTo>
                    <a:pt x="4688" y="2532"/>
                  </a:lnTo>
                  <a:lnTo>
                    <a:pt x="5043" y="2470"/>
                  </a:lnTo>
                  <a:lnTo>
                    <a:pt x="5253" y="2365"/>
                  </a:lnTo>
                  <a:lnTo>
                    <a:pt x="5399" y="2260"/>
                  </a:lnTo>
                  <a:lnTo>
                    <a:pt x="5629" y="2218"/>
                  </a:lnTo>
                  <a:lnTo>
                    <a:pt x="5608" y="2135"/>
                  </a:lnTo>
                  <a:lnTo>
                    <a:pt x="5629" y="2114"/>
                  </a:lnTo>
                  <a:lnTo>
                    <a:pt x="5567" y="2051"/>
                  </a:lnTo>
                  <a:lnTo>
                    <a:pt x="5608" y="1905"/>
                  </a:lnTo>
                  <a:lnTo>
                    <a:pt x="5776" y="1674"/>
                  </a:lnTo>
                  <a:lnTo>
                    <a:pt x="6027" y="1612"/>
                  </a:lnTo>
                  <a:lnTo>
                    <a:pt x="6152" y="1591"/>
                  </a:lnTo>
                  <a:lnTo>
                    <a:pt x="5818" y="1193"/>
                  </a:lnTo>
                  <a:lnTo>
                    <a:pt x="5880" y="963"/>
                  </a:lnTo>
                  <a:lnTo>
                    <a:pt x="5357" y="273"/>
                  </a:lnTo>
                  <a:lnTo>
                    <a:pt x="53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3911526" y="2929280"/>
              <a:ext cx="85972" cy="69020"/>
            </a:xfrm>
            <a:custGeom>
              <a:rect b="b" l="l" r="r" t="t"/>
              <a:pathLst>
                <a:path extrusionOk="0" h="6069" w="7220">
                  <a:moveTo>
                    <a:pt x="503" y="0"/>
                  </a:moveTo>
                  <a:lnTo>
                    <a:pt x="210" y="21"/>
                  </a:lnTo>
                  <a:lnTo>
                    <a:pt x="147" y="21"/>
                  </a:lnTo>
                  <a:lnTo>
                    <a:pt x="126" y="126"/>
                  </a:lnTo>
                  <a:lnTo>
                    <a:pt x="84" y="356"/>
                  </a:lnTo>
                  <a:lnTo>
                    <a:pt x="126" y="523"/>
                  </a:lnTo>
                  <a:lnTo>
                    <a:pt x="126" y="649"/>
                  </a:lnTo>
                  <a:lnTo>
                    <a:pt x="42" y="858"/>
                  </a:lnTo>
                  <a:lnTo>
                    <a:pt x="1" y="1047"/>
                  </a:lnTo>
                  <a:lnTo>
                    <a:pt x="42" y="1193"/>
                  </a:lnTo>
                  <a:lnTo>
                    <a:pt x="126" y="1486"/>
                  </a:lnTo>
                  <a:lnTo>
                    <a:pt x="314" y="6068"/>
                  </a:lnTo>
                  <a:lnTo>
                    <a:pt x="7219" y="6005"/>
                  </a:lnTo>
                  <a:lnTo>
                    <a:pt x="7219" y="5985"/>
                  </a:lnTo>
                  <a:lnTo>
                    <a:pt x="7115" y="5964"/>
                  </a:lnTo>
                  <a:lnTo>
                    <a:pt x="6989" y="5796"/>
                  </a:lnTo>
                  <a:lnTo>
                    <a:pt x="6947" y="5754"/>
                  </a:lnTo>
                  <a:lnTo>
                    <a:pt x="6822" y="5692"/>
                  </a:lnTo>
                  <a:lnTo>
                    <a:pt x="6738" y="5566"/>
                  </a:lnTo>
                  <a:lnTo>
                    <a:pt x="6675" y="5587"/>
                  </a:lnTo>
                  <a:lnTo>
                    <a:pt x="6571" y="5587"/>
                  </a:lnTo>
                  <a:lnTo>
                    <a:pt x="6403" y="5461"/>
                  </a:lnTo>
                  <a:lnTo>
                    <a:pt x="6299" y="5169"/>
                  </a:lnTo>
                  <a:lnTo>
                    <a:pt x="6319" y="5106"/>
                  </a:lnTo>
                  <a:lnTo>
                    <a:pt x="6319" y="4938"/>
                  </a:lnTo>
                  <a:lnTo>
                    <a:pt x="6278" y="4855"/>
                  </a:lnTo>
                  <a:lnTo>
                    <a:pt x="6299" y="4813"/>
                  </a:lnTo>
                  <a:lnTo>
                    <a:pt x="6319" y="4855"/>
                  </a:lnTo>
                  <a:lnTo>
                    <a:pt x="6508" y="4855"/>
                  </a:lnTo>
                  <a:lnTo>
                    <a:pt x="6424" y="4792"/>
                  </a:lnTo>
                  <a:lnTo>
                    <a:pt x="6382" y="4792"/>
                  </a:lnTo>
                  <a:lnTo>
                    <a:pt x="6299" y="4624"/>
                  </a:lnTo>
                  <a:lnTo>
                    <a:pt x="6257" y="4604"/>
                  </a:lnTo>
                  <a:lnTo>
                    <a:pt x="6257" y="4645"/>
                  </a:lnTo>
                  <a:lnTo>
                    <a:pt x="6173" y="4583"/>
                  </a:lnTo>
                  <a:lnTo>
                    <a:pt x="6110" y="4415"/>
                  </a:lnTo>
                  <a:lnTo>
                    <a:pt x="5901" y="4080"/>
                  </a:lnTo>
                  <a:lnTo>
                    <a:pt x="5796" y="4018"/>
                  </a:lnTo>
                  <a:lnTo>
                    <a:pt x="5775" y="3871"/>
                  </a:lnTo>
                  <a:lnTo>
                    <a:pt x="5420" y="3327"/>
                  </a:lnTo>
                  <a:lnTo>
                    <a:pt x="5420" y="3223"/>
                  </a:lnTo>
                  <a:lnTo>
                    <a:pt x="5357" y="3118"/>
                  </a:lnTo>
                  <a:lnTo>
                    <a:pt x="5336" y="2867"/>
                  </a:lnTo>
                  <a:lnTo>
                    <a:pt x="5273" y="2825"/>
                  </a:lnTo>
                  <a:lnTo>
                    <a:pt x="5273" y="2741"/>
                  </a:lnTo>
                  <a:lnTo>
                    <a:pt x="5064" y="2532"/>
                  </a:lnTo>
                  <a:lnTo>
                    <a:pt x="5064" y="2448"/>
                  </a:lnTo>
                  <a:lnTo>
                    <a:pt x="5106" y="2344"/>
                  </a:lnTo>
                  <a:lnTo>
                    <a:pt x="5043" y="2281"/>
                  </a:lnTo>
                  <a:lnTo>
                    <a:pt x="4708" y="1988"/>
                  </a:lnTo>
                  <a:lnTo>
                    <a:pt x="4687" y="1884"/>
                  </a:lnTo>
                  <a:lnTo>
                    <a:pt x="4478" y="1653"/>
                  </a:lnTo>
                  <a:lnTo>
                    <a:pt x="4478" y="1507"/>
                  </a:lnTo>
                  <a:lnTo>
                    <a:pt x="4332" y="1360"/>
                  </a:lnTo>
                  <a:lnTo>
                    <a:pt x="4374" y="1277"/>
                  </a:lnTo>
                  <a:lnTo>
                    <a:pt x="4374" y="1193"/>
                  </a:lnTo>
                  <a:lnTo>
                    <a:pt x="4395" y="1151"/>
                  </a:lnTo>
                  <a:lnTo>
                    <a:pt x="4395" y="1193"/>
                  </a:lnTo>
                  <a:lnTo>
                    <a:pt x="4478" y="1193"/>
                  </a:lnTo>
                  <a:lnTo>
                    <a:pt x="4499" y="1339"/>
                  </a:lnTo>
                  <a:lnTo>
                    <a:pt x="4541" y="1402"/>
                  </a:lnTo>
                  <a:lnTo>
                    <a:pt x="4583" y="1465"/>
                  </a:lnTo>
                  <a:lnTo>
                    <a:pt x="4792" y="1674"/>
                  </a:lnTo>
                  <a:lnTo>
                    <a:pt x="4792" y="1779"/>
                  </a:lnTo>
                  <a:lnTo>
                    <a:pt x="4834" y="1884"/>
                  </a:lnTo>
                  <a:lnTo>
                    <a:pt x="5001" y="1967"/>
                  </a:lnTo>
                  <a:lnTo>
                    <a:pt x="5022" y="2072"/>
                  </a:lnTo>
                  <a:lnTo>
                    <a:pt x="5315" y="2344"/>
                  </a:lnTo>
                  <a:lnTo>
                    <a:pt x="5462" y="2428"/>
                  </a:lnTo>
                  <a:lnTo>
                    <a:pt x="5462" y="2490"/>
                  </a:lnTo>
                  <a:lnTo>
                    <a:pt x="5483" y="2407"/>
                  </a:lnTo>
                  <a:lnTo>
                    <a:pt x="5566" y="2323"/>
                  </a:lnTo>
                  <a:lnTo>
                    <a:pt x="5629" y="2114"/>
                  </a:lnTo>
                  <a:lnTo>
                    <a:pt x="5566" y="2072"/>
                  </a:lnTo>
                  <a:lnTo>
                    <a:pt x="5650" y="1904"/>
                  </a:lnTo>
                  <a:lnTo>
                    <a:pt x="5650" y="1779"/>
                  </a:lnTo>
                  <a:lnTo>
                    <a:pt x="5734" y="1465"/>
                  </a:lnTo>
                  <a:lnTo>
                    <a:pt x="5755" y="1444"/>
                  </a:lnTo>
                  <a:lnTo>
                    <a:pt x="5671" y="1235"/>
                  </a:lnTo>
                  <a:lnTo>
                    <a:pt x="5734" y="1088"/>
                  </a:lnTo>
                  <a:lnTo>
                    <a:pt x="5587" y="775"/>
                  </a:lnTo>
                  <a:lnTo>
                    <a:pt x="5441" y="544"/>
                  </a:lnTo>
                  <a:lnTo>
                    <a:pt x="5378" y="335"/>
                  </a:lnTo>
                  <a:lnTo>
                    <a:pt x="5273" y="147"/>
                  </a:lnTo>
                  <a:lnTo>
                    <a:pt x="5211" y="126"/>
                  </a:lnTo>
                  <a:lnTo>
                    <a:pt x="5127" y="231"/>
                  </a:lnTo>
                  <a:lnTo>
                    <a:pt x="4959" y="293"/>
                  </a:lnTo>
                  <a:lnTo>
                    <a:pt x="4604" y="231"/>
                  </a:lnTo>
                  <a:lnTo>
                    <a:pt x="4311" y="314"/>
                  </a:lnTo>
                  <a:lnTo>
                    <a:pt x="4102" y="147"/>
                  </a:lnTo>
                  <a:lnTo>
                    <a:pt x="4081" y="251"/>
                  </a:lnTo>
                  <a:lnTo>
                    <a:pt x="4164" y="398"/>
                  </a:lnTo>
                  <a:lnTo>
                    <a:pt x="4164" y="461"/>
                  </a:lnTo>
                  <a:lnTo>
                    <a:pt x="4081" y="335"/>
                  </a:lnTo>
                  <a:lnTo>
                    <a:pt x="3976" y="293"/>
                  </a:lnTo>
                  <a:lnTo>
                    <a:pt x="3955" y="189"/>
                  </a:lnTo>
                  <a:lnTo>
                    <a:pt x="3997" y="147"/>
                  </a:lnTo>
                  <a:lnTo>
                    <a:pt x="3955" y="105"/>
                  </a:lnTo>
                  <a:lnTo>
                    <a:pt x="3850" y="105"/>
                  </a:lnTo>
                  <a:lnTo>
                    <a:pt x="3746" y="84"/>
                  </a:lnTo>
                  <a:lnTo>
                    <a:pt x="3537" y="21"/>
                  </a:lnTo>
                  <a:lnTo>
                    <a:pt x="3495" y="42"/>
                  </a:lnTo>
                  <a:lnTo>
                    <a:pt x="3578" y="84"/>
                  </a:lnTo>
                  <a:lnTo>
                    <a:pt x="3599" y="105"/>
                  </a:lnTo>
                  <a:lnTo>
                    <a:pt x="3495" y="126"/>
                  </a:lnTo>
                  <a:lnTo>
                    <a:pt x="3390" y="105"/>
                  </a:lnTo>
                  <a:lnTo>
                    <a:pt x="3265" y="147"/>
                  </a:lnTo>
                  <a:lnTo>
                    <a:pt x="3223" y="126"/>
                  </a:lnTo>
                  <a:lnTo>
                    <a:pt x="3223" y="105"/>
                  </a:lnTo>
                  <a:lnTo>
                    <a:pt x="3348" y="84"/>
                  </a:lnTo>
                  <a:lnTo>
                    <a:pt x="3432" y="42"/>
                  </a:lnTo>
                  <a:lnTo>
                    <a:pt x="3327" y="42"/>
                  </a:lnTo>
                  <a:lnTo>
                    <a:pt x="3139" y="84"/>
                  </a:lnTo>
                  <a:lnTo>
                    <a:pt x="3076" y="126"/>
                  </a:lnTo>
                  <a:lnTo>
                    <a:pt x="2930" y="210"/>
                  </a:lnTo>
                  <a:lnTo>
                    <a:pt x="2846" y="231"/>
                  </a:lnTo>
                  <a:lnTo>
                    <a:pt x="2700" y="293"/>
                  </a:lnTo>
                  <a:lnTo>
                    <a:pt x="2595" y="419"/>
                  </a:lnTo>
                  <a:lnTo>
                    <a:pt x="2553" y="461"/>
                  </a:lnTo>
                  <a:lnTo>
                    <a:pt x="2386" y="461"/>
                  </a:lnTo>
                  <a:lnTo>
                    <a:pt x="2177" y="335"/>
                  </a:lnTo>
                  <a:lnTo>
                    <a:pt x="2009" y="314"/>
                  </a:lnTo>
                  <a:lnTo>
                    <a:pt x="1821" y="335"/>
                  </a:lnTo>
                  <a:lnTo>
                    <a:pt x="1674" y="231"/>
                  </a:lnTo>
                  <a:lnTo>
                    <a:pt x="1591" y="231"/>
                  </a:lnTo>
                  <a:lnTo>
                    <a:pt x="1507" y="251"/>
                  </a:lnTo>
                  <a:lnTo>
                    <a:pt x="1361" y="147"/>
                  </a:lnTo>
                  <a:lnTo>
                    <a:pt x="1172" y="105"/>
                  </a:lnTo>
                  <a:lnTo>
                    <a:pt x="733" y="84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3896332" y="2997572"/>
              <a:ext cx="113621" cy="124461"/>
            </a:xfrm>
            <a:custGeom>
              <a:rect b="b" l="l" r="r" t="t"/>
              <a:pathLst>
                <a:path extrusionOk="0" h="10944" w="9542">
                  <a:moveTo>
                    <a:pt x="8495" y="0"/>
                  </a:moveTo>
                  <a:lnTo>
                    <a:pt x="1590" y="63"/>
                  </a:lnTo>
                  <a:lnTo>
                    <a:pt x="1632" y="1193"/>
                  </a:lnTo>
                  <a:lnTo>
                    <a:pt x="1088" y="1235"/>
                  </a:lnTo>
                  <a:lnTo>
                    <a:pt x="1088" y="1444"/>
                  </a:lnTo>
                  <a:lnTo>
                    <a:pt x="1151" y="3725"/>
                  </a:lnTo>
                  <a:lnTo>
                    <a:pt x="1046" y="3746"/>
                  </a:lnTo>
                  <a:lnTo>
                    <a:pt x="942" y="3829"/>
                  </a:lnTo>
                  <a:lnTo>
                    <a:pt x="837" y="3767"/>
                  </a:lnTo>
                  <a:lnTo>
                    <a:pt x="691" y="3767"/>
                  </a:lnTo>
                  <a:lnTo>
                    <a:pt x="586" y="3850"/>
                  </a:lnTo>
                  <a:lnTo>
                    <a:pt x="586" y="3976"/>
                  </a:lnTo>
                  <a:lnTo>
                    <a:pt x="649" y="4060"/>
                  </a:lnTo>
                  <a:lnTo>
                    <a:pt x="586" y="4185"/>
                  </a:lnTo>
                  <a:lnTo>
                    <a:pt x="377" y="4457"/>
                  </a:lnTo>
                  <a:lnTo>
                    <a:pt x="335" y="4457"/>
                  </a:lnTo>
                  <a:lnTo>
                    <a:pt x="230" y="4541"/>
                  </a:lnTo>
                  <a:lnTo>
                    <a:pt x="251" y="4645"/>
                  </a:lnTo>
                  <a:lnTo>
                    <a:pt x="314" y="4687"/>
                  </a:lnTo>
                  <a:lnTo>
                    <a:pt x="251" y="4813"/>
                  </a:lnTo>
                  <a:lnTo>
                    <a:pt x="126" y="4897"/>
                  </a:lnTo>
                  <a:lnTo>
                    <a:pt x="105" y="4980"/>
                  </a:lnTo>
                  <a:lnTo>
                    <a:pt x="209" y="5022"/>
                  </a:lnTo>
                  <a:lnTo>
                    <a:pt x="230" y="5127"/>
                  </a:lnTo>
                  <a:lnTo>
                    <a:pt x="168" y="5231"/>
                  </a:lnTo>
                  <a:lnTo>
                    <a:pt x="0" y="5420"/>
                  </a:lnTo>
                  <a:lnTo>
                    <a:pt x="0" y="5545"/>
                  </a:lnTo>
                  <a:lnTo>
                    <a:pt x="63" y="5629"/>
                  </a:lnTo>
                  <a:lnTo>
                    <a:pt x="209" y="5524"/>
                  </a:lnTo>
                  <a:lnTo>
                    <a:pt x="251" y="5545"/>
                  </a:lnTo>
                  <a:lnTo>
                    <a:pt x="251" y="5629"/>
                  </a:lnTo>
                  <a:lnTo>
                    <a:pt x="209" y="5692"/>
                  </a:lnTo>
                  <a:lnTo>
                    <a:pt x="272" y="5734"/>
                  </a:lnTo>
                  <a:lnTo>
                    <a:pt x="230" y="5817"/>
                  </a:lnTo>
                  <a:lnTo>
                    <a:pt x="272" y="5922"/>
                  </a:lnTo>
                  <a:lnTo>
                    <a:pt x="272" y="6047"/>
                  </a:lnTo>
                  <a:lnTo>
                    <a:pt x="314" y="6152"/>
                  </a:lnTo>
                  <a:lnTo>
                    <a:pt x="544" y="6236"/>
                  </a:lnTo>
                  <a:lnTo>
                    <a:pt x="586" y="6319"/>
                  </a:lnTo>
                  <a:lnTo>
                    <a:pt x="544" y="6382"/>
                  </a:lnTo>
                  <a:lnTo>
                    <a:pt x="544" y="6466"/>
                  </a:lnTo>
                  <a:lnTo>
                    <a:pt x="523" y="6487"/>
                  </a:lnTo>
                  <a:lnTo>
                    <a:pt x="586" y="6570"/>
                  </a:lnTo>
                  <a:lnTo>
                    <a:pt x="586" y="6654"/>
                  </a:lnTo>
                  <a:lnTo>
                    <a:pt x="544" y="6675"/>
                  </a:lnTo>
                  <a:lnTo>
                    <a:pt x="670" y="6780"/>
                  </a:lnTo>
                  <a:lnTo>
                    <a:pt x="691" y="6863"/>
                  </a:lnTo>
                  <a:lnTo>
                    <a:pt x="858" y="7052"/>
                  </a:lnTo>
                  <a:lnTo>
                    <a:pt x="963" y="7282"/>
                  </a:lnTo>
                  <a:lnTo>
                    <a:pt x="984" y="7366"/>
                  </a:lnTo>
                  <a:lnTo>
                    <a:pt x="963" y="7491"/>
                  </a:lnTo>
                  <a:lnTo>
                    <a:pt x="942" y="7533"/>
                  </a:lnTo>
                  <a:lnTo>
                    <a:pt x="879" y="7638"/>
                  </a:lnTo>
                  <a:lnTo>
                    <a:pt x="879" y="7826"/>
                  </a:lnTo>
                  <a:lnTo>
                    <a:pt x="984" y="7910"/>
                  </a:lnTo>
                  <a:lnTo>
                    <a:pt x="1109" y="7910"/>
                  </a:lnTo>
                  <a:lnTo>
                    <a:pt x="1172" y="7847"/>
                  </a:lnTo>
                  <a:lnTo>
                    <a:pt x="1318" y="7847"/>
                  </a:lnTo>
                  <a:lnTo>
                    <a:pt x="1402" y="7889"/>
                  </a:lnTo>
                  <a:lnTo>
                    <a:pt x="1360" y="7951"/>
                  </a:lnTo>
                  <a:lnTo>
                    <a:pt x="1381" y="8098"/>
                  </a:lnTo>
                  <a:lnTo>
                    <a:pt x="1465" y="8140"/>
                  </a:lnTo>
                  <a:lnTo>
                    <a:pt x="1590" y="8223"/>
                  </a:lnTo>
                  <a:lnTo>
                    <a:pt x="1695" y="8223"/>
                  </a:lnTo>
                  <a:lnTo>
                    <a:pt x="1779" y="8265"/>
                  </a:lnTo>
                  <a:lnTo>
                    <a:pt x="1821" y="8349"/>
                  </a:lnTo>
                  <a:lnTo>
                    <a:pt x="1925" y="8412"/>
                  </a:lnTo>
                  <a:lnTo>
                    <a:pt x="2030" y="8412"/>
                  </a:lnTo>
                  <a:lnTo>
                    <a:pt x="2093" y="8475"/>
                  </a:lnTo>
                  <a:lnTo>
                    <a:pt x="2051" y="8558"/>
                  </a:lnTo>
                  <a:lnTo>
                    <a:pt x="1988" y="8621"/>
                  </a:lnTo>
                  <a:lnTo>
                    <a:pt x="1946" y="8663"/>
                  </a:lnTo>
                  <a:lnTo>
                    <a:pt x="1904" y="8726"/>
                  </a:lnTo>
                  <a:lnTo>
                    <a:pt x="2030" y="8830"/>
                  </a:lnTo>
                  <a:lnTo>
                    <a:pt x="2134" y="8851"/>
                  </a:lnTo>
                  <a:lnTo>
                    <a:pt x="2155" y="8830"/>
                  </a:lnTo>
                  <a:lnTo>
                    <a:pt x="2260" y="8872"/>
                  </a:lnTo>
                  <a:lnTo>
                    <a:pt x="2323" y="8851"/>
                  </a:lnTo>
                  <a:lnTo>
                    <a:pt x="2511" y="8977"/>
                  </a:lnTo>
                  <a:lnTo>
                    <a:pt x="2532" y="9039"/>
                  </a:lnTo>
                  <a:lnTo>
                    <a:pt x="2553" y="9207"/>
                  </a:lnTo>
                  <a:lnTo>
                    <a:pt x="2616" y="9270"/>
                  </a:lnTo>
                  <a:lnTo>
                    <a:pt x="2720" y="9291"/>
                  </a:lnTo>
                  <a:lnTo>
                    <a:pt x="2762" y="9353"/>
                  </a:lnTo>
                  <a:lnTo>
                    <a:pt x="2741" y="9458"/>
                  </a:lnTo>
                  <a:lnTo>
                    <a:pt x="2783" y="9521"/>
                  </a:lnTo>
                  <a:lnTo>
                    <a:pt x="2992" y="9563"/>
                  </a:lnTo>
                  <a:lnTo>
                    <a:pt x="3076" y="9625"/>
                  </a:lnTo>
                  <a:lnTo>
                    <a:pt x="3076" y="9688"/>
                  </a:lnTo>
                  <a:lnTo>
                    <a:pt x="3076" y="9876"/>
                  </a:lnTo>
                  <a:lnTo>
                    <a:pt x="3160" y="9918"/>
                  </a:lnTo>
                  <a:lnTo>
                    <a:pt x="3264" y="9981"/>
                  </a:lnTo>
                  <a:lnTo>
                    <a:pt x="3306" y="10044"/>
                  </a:lnTo>
                  <a:lnTo>
                    <a:pt x="3306" y="10086"/>
                  </a:lnTo>
                  <a:lnTo>
                    <a:pt x="3348" y="10190"/>
                  </a:lnTo>
                  <a:lnTo>
                    <a:pt x="3390" y="10232"/>
                  </a:lnTo>
                  <a:lnTo>
                    <a:pt x="3474" y="10253"/>
                  </a:lnTo>
                  <a:lnTo>
                    <a:pt x="3515" y="10337"/>
                  </a:lnTo>
                  <a:lnTo>
                    <a:pt x="3662" y="10420"/>
                  </a:lnTo>
                  <a:lnTo>
                    <a:pt x="3766" y="10462"/>
                  </a:lnTo>
                  <a:lnTo>
                    <a:pt x="3829" y="10441"/>
                  </a:lnTo>
                  <a:lnTo>
                    <a:pt x="3871" y="10399"/>
                  </a:lnTo>
                  <a:lnTo>
                    <a:pt x="3934" y="10337"/>
                  </a:lnTo>
                  <a:lnTo>
                    <a:pt x="4143" y="10337"/>
                  </a:lnTo>
                  <a:lnTo>
                    <a:pt x="4185" y="10399"/>
                  </a:lnTo>
                  <a:lnTo>
                    <a:pt x="4227" y="10399"/>
                  </a:lnTo>
                  <a:lnTo>
                    <a:pt x="4331" y="10337"/>
                  </a:lnTo>
                  <a:lnTo>
                    <a:pt x="4394" y="10295"/>
                  </a:lnTo>
                  <a:lnTo>
                    <a:pt x="4436" y="10211"/>
                  </a:lnTo>
                  <a:lnTo>
                    <a:pt x="4562" y="10211"/>
                  </a:lnTo>
                  <a:lnTo>
                    <a:pt x="4624" y="10232"/>
                  </a:lnTo>
                  <a:lnTo>
                    <a:pt x="4708" y="10399"/>
                  </a:lnTo>
                  <a:lnTo>
                    <a:pt x="4750" y="10462"/>
                  </a:lnTo>
                  <a:lnTo>
                    <a:pt x="4813" y="10525"/>
                  </a:lnTo>
                  <a:lnTo>
                    <a:pt x="4938" y="10567"/>
                  </a:lnTo>
                  <a:lnTo>
                    <a:pt x="5022" y="10630"/>
                  </a:lnTo>
                  <a:lnTo>
                    <a:pt x="5043" y="10734"/>
                  </a:lnTo>
                  <a:lnTo>
                    <a:pt x="5085" y="10755"/>
                  </a:lnTo>
                  <a:lnTo>
                    <a:pt x="5126" y="10839"/>
                  </a:lnTo>
                  <a:lnTo>
                    <a:pt x="5126" y="10923"/>
                  </a:lnTo>
                  <a:lnTo>
                    <a:pt x="5294" y="10923"/>
                  </a:lnTo>
                  <a:lnTo>
                    <a:pt x="5336" y="10944"/>
                  </a:lnTo>
                  <a:lnTo>
                    <a:pt x="5357" y="10923"/>
                  </a:lnTo>
                  <a:lnTo>
                    <a:pt x="5336" y="10860"/>
                  </a:lnTo>
                  <a:lnTo>
                    <a:pt x="5336" y="10776"/>
                  </a:lnTo>
                  <a:lnTo>
                    <a:pt x="5398" y="10713"/>
                  </a:lnTo>
                  <a:lnTo>
                    <a:pt x="5503" y="10755"/>
                  </a:lnTo>
                  <a:lnTo>
                    <a:pt x="5671" y="10818"/>
                  </a:lnTo>
                  <a:lnTo>
                    <a:pt x="5754" y="10776"/>
                  </a:lnTo>
                  <a:lnTo>
                    <a:pt x="5859" y="10818"/>
                  </a:lnTo>
                  <a:lnTo>
                    <a:pt x="5859" y="10923"/>
                  </a:lnTo>
                  <a:lnTo>
                    <a:pt x="6005" y="10944"/>
                  </a:lnTo>
                  <a:lnTo>
                    <a:pt x="6068" y="10944"/>
                  </a:lnTo>
                  <a:lnTo>
                    <a:pt x="6068" y="10860"/>
                  </a:lnTo>
                  <a:lnTo>
                    <a:pt x="6131" y="10776"/>
                  </a:lnTo>
                  <a:lnTo>
                    <a:pt x="6215" y="10818"/>
                  </a:lnTo>
                  <a:lnTo>
                    <a:pt x="6235" y="10776"/>
                  </a:lnTo>
                  <a:lnTo>
                    <a:pt x="6340" y="10776"/>
                  </a:lnTo>
                  <a:lnTo>
                    <a:pt x="6487" y="10734"/>
                  </a:lnTo>
                  <a:lnTo>
                    <a:pt x="6696" y="10713"/>
                  </a:lnTo>
                  <a:lnTo>
                    <a:pt x="6821" y="10755"/>
                  </a:lnTo>
                  <a:lnTo>
                    <a:pt x="6947" y="10713"/>
                  </a:lnTo>
                  <a:lnTo>
                    <a:pt x="7010" y="10609"/>
                  </a:lnTo>
                  <a:lnTo>
                    <a:pt x="7135" y="10525"/>
                  </a:lnTo>
                  <a:lnTo>
                    <a:pt x="7219" y="10420"/>
                  </a:lnTo>
                  <a:lnTo>
                    <a:pt x="7261" y="10399"/>
                  </a:lnTo>
                  <a:lnTo>
                    <a:pt x="7323" y="10337"/>
                  </a:lnTo>
                  <a:lnTo>
                    <a:pt x="7428" y="10232"/>
                  </a:lnTo>
                  <a:lnTo>
                    <a:pt x="7470" y="10232"/>
                  </a:lnTo>
                  <a:lnTo>
                    <a:pt x="7595" y="10023"/>
                  </a:lnTo>
                  <a:lnTo>
                    <a:pt x="7805" y="9814"/>
                  </a:lnTo>
                  <a:lnTo>
                    <a:pt x="7763" y="9604"/>
                  </a:lnTo>
                  <a:lnTo>
                    <a:pt x="7700" y="9563"/>
                  </a:lnTo>
                  <a:lnTo>
                    <a:pt x="7679" y="9353"/>
                  </a:lnTo>
                  <a:lnTo>
                    <a:pt x="7595" y="9249"/>
                  </a:lnTo>
                  <a:lnTo>
                    <a:pt x="7554" y="9144"/>
                  </a:lnTo>
                  <a:lnTo>
                    <a:pt x="7470" y="9060"/>
                  </a:lnTo>
                  <a:lnTo>
                    <a:pt x="7365" y="9060"/>
                  </a:lnTo>
                  <a:lnTo>
                    <a:pt x="7323" y="8998"/>
                  </a:lnTo>
                  <a:lnTo>
                    <a:pt x="7323" y="8956"/>
                  </a:lnTo>
                  <a:lnTo>
                    <a:pt x="7219" y="8893"/>
                  </a:lnTo>
                  <a:lnTo>
                    <a:pt x="7114" y="8726"/>
                  </a:lnTo>
                  <a:lnTo>
                    <a:pt x="7072" y="8684"/>
                  </a:lnTo>
                  <a:lnTo>
                    <a:pt x="7051" y="8621"/>
                  </a:lnTo>
                  <a:lnTo>
                    <a:pt x="6947" y="8516"/>
                  </a:lnTo>
                  <a:lnTo>
                    <a:pt x="6905" y="8433"/>
                  </a:lnTo>
                  <a:lnTo>
                    <a:pt x="6633" y="8433"/>
                  </a:lnTo>
                  <a:lnTo>
                    <a:pt x="6549" y="8412"/>
                  </a:lnTo>
                  <a:lnTo>
                    <a:pt x="6507" y="8328"/>
                  </a:lnTo>
                  <a:lnTo>
                    <a:pt x="6591" y="8203"/>
                  </a:lnTo>
                  <a:lnTo>
                    <a:pt x="6654" y="8161"/>
                  </a:lnTo>
                  <a:lnTo>
                    <a:pt x="6654" y="8035"/>
                  </a:lnTo>
                  <a:lnTo>
                    <a:pt x="6800" y="8056"/>
                  </a:lnTo>
                  <a:lnTo>
                    <a:pt x="6905" y="8035"/>
                  </a:lnTo>
                  <a:lnTo>
                    <a:pt x="6947" y="8098"/>
                  </a:lnTo>
                  <a:lnTo>
                    <a:pt x="7031" y="8098"/>
                  </a:lnTo>
                  <a:lnTo>
                    <a:pt x="7051" y="8035"/>
                  </a:lnTo>
                  <a:lnTo>
                    <a:pt x="7135" y="7951"/>
                  </a:lnTo>
                  <a:lnTo>
                    <a:pt x="7156" y="7700"/>
                  </a:lnTo>
                  <a:lnTo>
                    <a:pt x="7135" y="7470"/>
                  </a:lnTo>
                  <a:lnTo>
                    <a:pt x="7177" y="7303"/>
                  </a:lnTo>
                  <a:lnTo>
                    <a:pt x="7282" y="7177"/>
                  </a:lnTo>
                  <a:lnTo>
                    <a:pt x="7282" y="7052"/>
                  </a:lnTo>
                  <a:lnTo>
                    <a:pt x="7240" y="6968"/>
                  </a:lnTo>
                  <a:lnTo>
                    <a:pt x="7282" y="6863"/>
                  </a:lnTo>
                  <a:lnTo>
                    <a:pt x="7386" y="6696"/>
                  </a:lnTo>
                  <a:lnTo>
                    <a:pt x="7428" y="6633"/>
                  </a:lnTo>
                  <a:lnTo>
                    <a:pt x="7470" y="6633"/>
                  </a:lnTo>
                  <a:lnTo>
                    <a:pt x="7533" y="6654"/>
                  </a:lnTo>
                  <a:lnTo>
                    <a:pt x="7658" y="6215"/>
                  </a:lnTo>
                  <a:lnTo>
                    <a:pt x="7700" y="6026"/>
                  </a:lnTo>
                  <a:lnTo>
                    <a:pt x="7888" y="5922"/>
                  </a:lnTo>
                  <a:lnTo>
                    <a:pt x="7888" y="5817"/>
                  </a:lnTo>
                  <a:lnTo>
                    <a:pt x="8014" y="5608"/>
                  </a:lnTo>
                  <a:lnTo>
                    <a:pt x="8056" y="5503"/>
                  </a:lnTo>
                  <a:lnTo>
                    <a:pt x="8160" y="5482"/>
                  </a:lnTo>
                  <a:lnTo>
                    <a:pt x="8202" y="5482"/>
                  </a:lnTo>
                  <a:lnTo>
                    <a:pt x="8265" y="5294"/>
                  </a:lnTo>
                  <a:lnTo>
                    <a:pt x="8412" y="5022"/>
                  </a:lnTo>
                  <a:lnTo>
                    <a:pt x="8412" y="4813"/>
                  </a:lnTo>
                  <a:lnTo>
                    <a:pt x="8495" y="4666"/>
                  </a:lnTo>
                  <a:lnTo>
                    <a:pt x="8516" y="4604"/>
                  </a:lnTo>
                  <a:lnTo>
                    <a:pt x="8495" y="4604"/>
                  </a:lnTo>
                  <a:lnTo>
                    <a:pt x="8474" y="4478"/>
                  </a:lnTo>
                  <a:lnTo>
                    <a:pt x="8391" y="4248"/>
                  </a:lnTo>
                  <a:lnTo>
                    <a:pt x="8412" y="4122"/>
                  </a:lnTo>
                  <a:lnTo>
                    <a:pt x="8474" y="4039"/>
                  </a:lnTo>
                  <a:lnTo>
                    <a:pt x="8474" y="3934"/>
                  </a:lnTo>
                  <a:lnTo>
                    <a:pt x="8579" y="3809"/>
                  </a:lnTo>
                  <a:lnTo>
                    <a:pt x="8621" y="3516"/>
                  </a:lnTo>
                  <a:lnTo>
                    <a:pt x="8684" y="3327"/>
                  </a:lnTo>
                  <a:lnTo>
                    <a:pt x="8725" y="3285"/>
                  </a:lnTo>
                  <a:lnTo>
                    <a:pt x="8684" y="3223"/>
                  </a:lnTo>
                  <a:lnTo>
                    <a:pt x="8621" y="3202"/>
                  </a:lnTo>
                  <a:lnTo>
                    <a:pt x="8704" y="3076"/>
                  </a:lnTo>
                  <a:lnTo>
                    <a:pt x="8704" y="2930"/>
                  </a:lnTo>
                  <a:lnTo>
                    <a:pt x="8746" y="2909"/>
                  </a:lnTo>
                  <a:lnTo>
                    <a:pt x="8914" y="2909"/>
                  </a:lnTo>
                  <a:lnTo>
                    <a:pt x="8914" y="2825"/>
                  </a:lnTo>
                  <a:lnTo>
                    <a:pt x="8914" y="2783"/>
                  </a:lnTo>
                  <a:lnTo>
                    <a:pt x="8914" y="2721"/>
                  </a:lnTo>
                  <a:lnTo>
                    <a:pt x="9018" y="2700"/>
                  </a:lnTo>
                  <a:lnTo>
                    <a:pt x="9102" y="2658"/>
                  </a:lnTo>
                  <a:lnTo>
                    <a:pt x="9228" y="2658"/>
                  </a:lnTo>
                  <a:lnTo>
                    <a:pt x="9248" y="2574"/>
                  </a:lnTo>
                  <a:lnTo>
                    <a:pt x="9353" y="2553"/>
                  </a:lnTo>
                  <a:lnTo>
                    <a:pt x="9458" y="2490"/>
                  </a:lnTo>
                  <a:lnTo>
                    <a:pt x="9541" y="2386"/>
                  </a:lnTo>
                  <a:lnTo>
                    <a:pt x="9479" y="2386"/>
                  </a:lnTo>
                  <a:lnTo>
                    <a:pt x="9479" y="2302"/>
                  </a:lnTo>
                  <a:lnTo>
                    <a:pt x="9353" y="2239"/>
                  </a:lnTo>
                  <a:lnTo>
                    <a:pt x="9248" y="2239"/>
                  </a:lnTo>
                  <a:lnTo>
                    <a:pt x="9248" y="2135"/>
                  </a:lnTo>
                  <a:lnTo>
                    <a:pt x="8997" y="1946"/>
                  </a:lnTo>
                  <a:lnTo>
                    <a:pt x="8914" y="1946"/>
                  </a:lnTo>
                  <a:lnTo>
                    <a:pt x="8809" y="1737"/>
                  </a:lnTo>
                  <a:lnTo>
                    <a:pt x="8725" y="1507"/>
                  </a:lnTo>
                  <a:lnTo>
                    <a:pt x="8746" y="1256"/>
                  </a:lnTo>
                  <a:lnTo>
                    <a:pt x="8725" y="1047"/>
                  </a:lnTo>
                  <a:lnTo>
                    <a:pt x="8579" y="628"/>
                  </a:lnTo>
                  <a:lnTo>
                    <a:pt x="8579" y="524"/>
                  </a:lnTo>
                  <a:lnTo>
                    <a:pt x="8600" y="503"/>
                  </a:lnTo>
                  <a:lnTo>
                    <a:pt x="8621" y="565"/>
                  </a:lnTo>
                  <a:lnTo>
                    <a:pt x="8642" y="607"/>
                  </a:lnTo>
                  <a:lnTo>
                    <a:pt x="8684" y="607"/>
                  </a:lnTo>
                  <a:lnTo>
                    <a:pt x="8684" y="565"/>
                  </a:lnTo>
                  <a:lnTo>
                    <a:pt x="8579" y="419"/>
                  </a:lnTo>
                  <a:lnTo>
                    <a:pt x="8516" y="252"/>
                  </a:lnTo>
                  <a:lnTo>
                    <a:pt x="8495" y="210"/>
                  </a:lnTo>
                  <a:lnTo>
                    <a:pt x="8495" y="189"/>
                  </a:lnTo>
                  <a:lnTo>
                    <a:pt x="8495" y="168"/>
                  </a:lnTo>
                  <a:lnTo>
                    <a:pt x="8495" y="147"/>
                  </a:lnTo>
                  <a:lnTo>
                    <a:pt x="8474" y="84"/>
                  </a:lnTo>
                  <a:lnTo>
                    <a:pt x="8495" y="42"/>
                  </a:lnTo>
                  <a:lnTo>
                    <a:pt x="84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3973815" y="3045871"/>
              <a:ext cx="104655" cy="75923"/>
            </a:xfrm>
            <a:custGeom>
              <a:rect b="b" l="l" r="r" t="t"/>
              <a:pathLst>
                <a:path extrusionOk="0" h="6676" w="8789">
                  <a:moveTo>
                    <a:pt x="2511" y="1"/>
                  </a:moveTo>
                  <a:lnTo>
                    <a:pt x="2344" y="336"/>
                  </a:lnTo>
                  <a:lnTo>
                    <a:pt x="2239" y="336"/>
                  </a:lnTo>
                  <a:lnTo>
                    <a:pt x="2218" y="419"/>
                  </a:lnTo>
                  <a:lnTo>
                    <a:pt x="2093" y="398"/>
                  </a:lnTo>
                  <a:lnTo>
                    <a:pt x="2009" y="357"/>
                  </a:lnTo>
                  <a:lnTo>
                    <a:pt x="1988" y="419"/>
                  </a:lnTo>
                  <a:lnTo>
                    <a:pt x="1905" y="566"/>
                  </a:lnTo>
                  <a:lnTo>
                    <a:pt x="1905" y="775"/>
                  </a:lnTo>
                  <a:lnTo>
                    <a:pt x="1758" y="1047"/>
                  </a:lnTo>
                  <a:lnTo>
                    <a:pt x="1695" y="1235"/>
                  </a:lnTo>
                  <a:lnTo>
                    <a:pt x="1653" y="1235"/>
                  </a:lnTo>
                  <a:lnTo>
                    <a:pt x="1549" y="1256"/>
                  </a:lnTo>
                  <a:lnTo>
                    <a:pt x="1507" y="1361"/>
                  </a:lnTo>
                  <a:lnTo>
                    <a:pt x="1381" y="1570"/>
                  </a:lnTo>
                  <a:lnTo>
                    <a:pt x="1381" y="1675"/>
                  </a:lnTo>
                  <a:lnTo>
                    <a:pt x="1193" y="1779"/>
                  </a:lnTo>
                  <a:lnTo>
                    <a:pt x="1151" y="1968"/>
                  </a:lnTo>
                  <a:lnTo>
                    <a:pt x="1026" y="2407"/>
                  </a:lnTo>
                  <a:lnTo>
                    <a:pt x="963" y="2386"/>
                  </a:lnTo>
                  <a:lnTo>
                    <a:pt x="921" y="2386"/>
                  </a:lnTo>
                  <a:lnTo>
                    <a:pt x="879" y="2449"/>
                  </a:lnTo>
                  <a:lnTo>
                    <a:pt x="775" y="2616"/>
                  </a:lnTo>
                  <a:lnTo>
                    <a:pt x="733" y="2721"/>
                  </a:lnTo>
                  <a:lnTo>
                    <a:pt x="775" y="2805"/>
                  </a:lnTo>
                  <a:lnTo>
                    <a:pt x="775" y="2930"/>
                  </a:lnTo>
                  <a:lnTo>
                    <a:pt x="670" y="3056"/>
                  </a:lnTo>
                  <a:lnTo>
                    <a:pt x="628" y="3223"/>
                  </a:lnTo>
                  <a:lnTo>
                    <a:pt x="649" y="3453"/>
                  </a:lnTo>
                  <a:lnTo>
                    <a:pt x="628" y="3704"/>
                  </a:lnTo>
                  <a:lnTo>
                    <a:pt x="544" y="3788"/>
                  </a:lnTo>
                  <a:lnTo>
                    <a:pt x="524" y="3851"/>
                  </a:lnTo>
                  <a:lnTo>
                    <a:pt x="440" y="3851"/>
                  </a:lnTo>
                  <a:lnTo>
                    <a:pt x="398" y="3788"/>
                  </a:lnTo>
                  <a:lnTo>
                    <a:pt x="293" y="3809"/>
                  </a:lnTo>
                  <a:lnTo>
                    <a:pt x="147" y="3788"/>
                  </a:lnTo>
                  <a:lnTo>
                    <a:pt x="147" y="3914"/>
                  </a:lnTo>
                  <a:lnTo>
                    <a:pt x="84" y="3956"/>
                  </a:lnTo>
                  <a:lnTo>
                    <a:pt x="0" y="4081"/>
                  </a:lnTo>
                  <a:lnTo>
                    <a:pt x="42" y="4165"/>
                  </a:lnTo>
                  <a:lnTo>
                    <a:pt x="126" y="4186"/>
                  </a:lnTo>
                  <a:lnTo>
                    <a:pt x="398" y="4186"/>
                  </a:lnTo>
                  <a:lnTo>
                    <a:pt x="440" y="4269"/>
                  </a:lnTo>
                  <a:lnTo>
                    <a:pt x="544" y="4374"/>
                  </a:lnTo>
                  <a:lnTo>
                    <a:pt x="565" y="4437"/>
                  </a:lnTo>
                  <a:lnTo>
                    <a:pt x="607" y="4479"/>
                  </a:lnTo>
                  <a:lnTo>
                    <a:pt x="712" y="4646"/>
                  </a:lnTo>
                  <a:lnTo>
                    <a:pt x="816" y="4709"/>
                  </a:lnTo>
                  <a:lnTo>
                    <a:pt x="816" y="4751"/>
                  </a:lnTo>
                  <a:lnTo>
                    <a:pt x="858" y="4813"/>
                  </a:lnTo>
                  <a:lnTo>
                    <a:pt x="963" y="4813"/>
                  </a:lnTo>
                  <a:lnTo>
                    <a:pt x="1047" y="4897"/>
                  </a:lnTo>
                  <a:lnTo>
                    <a:pt x="1088" y="5002"/>
                  </a:lnTo>
                  <a:lnTo>
                    <a:pt x="1172" y="5106"/>
                  </a:lnTo>
                  <a:lnTo>
                    <a:pt x="1193" y="5316"/>
                  </a:lnTo>
                  <a:lnTo>
                    <a:pt x="1256" y="5357"/>
                  </a:lnTo>
                  <a:lnTo>
                    <a:pt x="1298" y="5567"/>
                  </a:lnTo>
                  <a:lnTo>
                    <a:pt x="1340" y="5525"/>
                  </a:lnTo>
                  <a:lnTo>
                    <a:pt x="1402" y="5629"/>
                  </a:lnTo>
                  <a:lnTo>
                    <a:pt x="1507" y="5588"/>
                  </a:lnTo>
                  <a:lnTo>
                    <a:pt x="1612" y="5629"/>
                  </a:lnTo>
                  <a:lnTo>
                    <a:pt x="1612" y="5964"/>
                  </a:lnTo>
                  <a:lnTo>
                    <a:pt x="1695" y="6069"/>
                  </a:lnTo>
                  <a:lnTo>
                    <a:pt x="1821" y="6090"/>
                  </a:lnTo>
                  <a:lnTo>
                    <a:pt x="1967" y="6048"/>
                  </a:lnTo>
                  <a:lnTo>
                    <a:pt x="2093" y="6090"/>
                  </a:lnTo>
                  <a:lnTo>
                    <a:pt x="2386" y="6069"/>
                  </a:lnTo>
                  <a:lnTo>
                    <a:pt x="2490" y="6152"/>
                  </a:lnTo>
                  <a:lnTo>
                    <a:pt x="2721" y="6383"/>
                  </a:lnTo>
                  <a:lnTo>
                    <a:pt x="2867" y="6466"/>
                  </a:lnTo>
                  <a:lnTo>
                    <a:pt x="2951" y="6571"/>
                  </a:lnTo>
                  <a:lnTo>
                    <a:pt x="3055" y="6613"/>
                  </a:lnTo>
                  <a:lnTo>
                    <a:pt x="3244" y="6613"/>
                  </a:lnTo>
                  <a:lnTo>
                    <a:pt x="3369" y="6676"/>
                  </a:lnTo>
                  <a:lnTo>
                    <a:pt x="3537" y="6634"/>
                  </a:lnTo>
                  <a:lnTo>
                    <a:pt x="3641" y="6676"/>
                  </a:lnTo>
                  <a:lnTo>
                    <a:pt x="3850" y="6676"/>
                  </a:lnTo>
                  <a:lnTo>
                    <a:pt x="3997" y="6424"/>
                  </a:lnTo>
                  <a:lnTo>
                    <a:pt x="4060" y="6362"/>
                  </a:lnTo>
                  <a:lnTo>
                    <a:pt x="4164" y="6299"/>
                  </a:lnTo>
                  <a:lnTo>
                    <a:pt x="4269" y="6299"/>
                  </a:lnTo>
                  <a:lnTo>
                    <a:pt x="4311" y="6278"/>
                  </a:lnTo>
                  <a:lnTo>
                    <a:pt x="4583" y="6257"/>
                  </a:lnTo>
                  <a:lnTo>
                    <a:pt x="4645" y="6278"/>
                  </a:lnTo>
                  <a:lnTo>
                    <a:pt x="4729" y="6404"/>
                  </a:lnTo>
                  <a:lnTo>
                    <a:pt x="4834" y="6466"/>
                  </a:lnTo>
                  <a:lnTo>
                    <a:pt x="5043" y="6424"/>
                  </a:lnTo>
                  <a:lnTo>
                    <a:pt x="5210" y="6424"/>
                  </a:lnTo>
                  <a:lnTo>
                    <a:pt x="5252" y="6320"/>
                  </a:lnTo>
                  <a:lnTo>
                    <a:pt x="5441" y="6257"/>
                  </a:lnTo>
                  <a:lnTo>
                    <a:pt x="5629" y="6215"/>
                  </a:lnTo>
                  <a:lnTo>
                    <a:pt x="5775" y="6152"/>
                  </a:lnTo>
                  <a:lnTo>
                    <a:pt x="5880" y="6069"/>
                  </a:lnTo>
                  <a:lnTo>
                    <a:pt x="5943" y="5964"/>
                  </a:lnTo>
                  <a:lnTo>
                    <a:pt x="6068" y="5880"/>
                  </a:lnTo>
                  <a:lnTo>
                    <a:pt x="6173" y="5880"/>
                  </a:lnTo>
                  <a:lnTo>
                    <a:pt x="6278" y="5797"/>
                  </a:lnTo>
                  <a:lnTo>
                    <a:pt x="7010" y="5797"/>
                  </a:lnTo>
                  <a:lnTo>
                    <a:pt x="8788" y="4018"/>
                  </a:lnTo>
                  <a:lnTo>
                    <a:pt x="8056" y="4018"/>
                  </a:lnTo>
                  <a:lnTo>
                    <a:pt x="6361" y="3495"/>
                  </a:lnTo>
                  <a:lnTo>
                    <a:pt x="6215" y="3370"/>
                  </a:lnTo>
                  <a:lnTo>
                    <a:pt x="6006" y="3349"/>
                  </a:lnTo>
                  <a:lnTo>
                    <a:pt x="5943" y="3160"/>
                  </a:lnTo>
                  <a:lnTo>
                    <a:pt x="5964" y="3014"/>
                  </a:lnTo>
                  <a:lnTo>
                    <a:pt x="5796" y="2930"/>
                  </a:lnTo>
                  <a:lnTo>
                    <a:pt x="5692" y="2616"/>
                  </a:lnTo>
                  <a:lnTo>
                    <a:pt x="5650" y="2386"/>
                  </a:lnTo>
                  <a:lnTo>
                    <a:pt x="5692" y="2323"/>
                  </a:lnTo>
                  <a:lnTo>
                    <a:pt x="5587" y="2282"/>
                  </a:lnTo>
                  <a:lnTo>
                    <a:pt x="5441" y="2303"/>
                  </a:lnTo>
                  <a:lnTo>
                    <a:pt x="5315" y="2386"/>
                  </a:lnTo>
                  <a:lnTo>
                    <a:pt x="5106" y="2386"/>
                  </a:lnTo>
                  <a:lnTo>
                    <a:pt x="5022" y="2323"/>
                  </a:lnTo>
                  <a:lnTo>
                    <a:pt x="5127" y="2198"/>
                  </a:lnTo>
                  <a:lnTo>
                    <a:pt x="5127" y="2093"/>
                  </a:lnTo>
                  <a:lnTo>
                    <a:pt x="5169" y="1989"/>
                  </a:lnTo>
                  <a:lnTo>
                    <a:pt x="5169" y="1821"/>
                  </a:lnTo>
                  <a:lnTo>
                    <a:pt x="5210" y="1717"/>
                  </a:lnTo>
                  <a:lnTo>
                    <a:pt x="5252" y="1591"/>
                  </a:lnTo>
                  <a:lnTo>
                    <a:pt x="5357" y="1570"/>
                  </a:lnTo>
                  <a:lnTo>
                    <a:pt x="5210" y="1361"/>
                  </a:lnTo>
                  <a:lnTo>
                    <a:pt x="5127" y="1361"/>
                  </a:lnTo>
                  <a:lnTo>
                    <a:pt x="5106" y="1277"/>
                  </a:lnTo>
                  <a:lnTo>
                    <a:pt x="5064" y="1173"/>
                  </a:lnTo>
                  <a:lnTo>
                    <a:pt x="4959" y="1026"/>
                  </a:lnTo>
                  <a:lnTo>
                    <a:pt x="4855" y="984"/>
                  </a:lnTo>
                  <a:lnTo>
                    <a:pt x="4687" y="838"/>
                  </a:lnTo>
                  <a:lnTo>
                    <a:pt x="4541" y="733"/>
                  </a:lnTo>
                  <a:lnTo>
                    <a:pt x="4520" y="671"/>
                  </a:lnTo>
                  <a:lnTo>
                    <a:pt x="4415" y="671"/>
                  </a:lnTo>
                  <a:lnTo>
                    <a:pt x="4394" y="629"/>
                  </a:lnTo>
                  <a:lnTo>
                    <a:pt x="4227" y="629"/>
                  </a:lnTo>
                  <a:lnTo>
                    <a:pt x="4185" y="524"/>
                  </a:lnTo>
                  <a:lnTo>
                    <a:pt x="3976" y="336"/>
                  </a:lnTo>
                  <a:lnTo>
                    <a:pt x="3871" y="315"/>
                  </a:lnTo>
                  <a:lnTo>
                    <a:pt x="3788" y="231"/>
                  </a:lnTo>
                  <a:lnTo>
                    <a:pt x="3662" y="210"/>
                  </a:lnTo>
                  <a:lnTo>
                    <a:pt x="3578" y="231"/>
                  </a:lnTo>
                  <a:lnTo>
                    <a:pt x="3557" y="252"/>
                  </a:lnTo>
                  <a:lnTo>
                    <a:pt x="3369" y="106"/>
                  </a:lnTo>
                  <a:lnTo>
                    <a:pt x="3265" y="106"/>
                  </a:lnTo>
                  <a:lnTo>
                    <a:pt x="3223" y="147"/>
                  </a:lnTo>
                  <a:lnTo>
                    <a:pt x="3139" y="85"/>
                  </a:lnTo>
                  <a:lnTo>
                    <a:pt x="3034" y="106"/>
                  </a:lnTo>
                  <a:lnTo>
                    <a:pt x="2930" y="189"/>
                  </a:lnTo>
                  <a:lnTo>
                    <a:pt x="2825" y="189"/>
                  </a:lnTo>
                  <a:lnTo>
                    <a:pt x="2595" y="106"/>
                  </a:lnTo>
                  <a:lnTo>
                    <a:pt x="2553" y="43"/>
                  </a:lnTo>
                  <a:lnTo>
                    <a:pt x="251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3996236" y="3024695"/>
              <a:ext cx="46106" cy="39042"/>
            </a:xfrm>
            <a:custGeom>
              <a:rect b="b" l="l" r="r" t="t"/>
              <a:pathLst>
                <a:path extrusionOk="0" h="3433" w="3872">
                  <a:moveTo>
                    <a:pt x="1151" y="1"/>
                  </a:moveTo>
                  <a:lnTo>
                    <a:pt x="1068" y="105"/>
                  </a:lnTo>
                  <a:lnTo>
                    <a:pt x="963" y="168"/>
                  </a:lnTo>
                  <a:lnTo>
                    <a:pt x="858" y="189"/>
                  </a:lnTo>
                  <a:lnTo>
                    <a:pt x="838" y="273"/>
                  </a:lnTo>
                  <a:lnTo>
                    <a:pt x="712" y="273"/>
                  </a:lnTo>
                  <a:lnTo>
                    <a:pt x="628" y="315"/>
                  </a:lnTo>
                  <a:lnTo>
                    <a:pt x="524" y="336"/>
                  </a:lnTo>
                  <a:lnTo>
                    <a:pt x="524" y="398"/>
                  </a:lnTo>
                  <a:lnTo>
                    <a:pt x="524" y="440"/>
                  </a:lnTo>
                  <a:lnTo>
                    <a:pt x="524" y="524"/>
                  </a:lnTo>
                  <a:lnTo>
                    <a:pt x="356" y="524"/>
                  </a:lnTo>
                  <a:lnTo>
                    <a:pt x="314" y="545"/>
                  </a:lnTo>
                  <a:lnTo>
                    <a:pt x="314" y="691"/>
                  </a:lnTo>
                  <a:lnTo>
                    <a:pt x="231" y="817"/>
                  </a:lnTo>
                  <a:lnTo>
                    <a:pt x="294" y="838"/>
                  </a:lnTo>
                  <a:lnTo>
                    <a:pt x="335" y="900"/>
                  </a:lnTo>
                  <a:lnTo>
                    <a:pt x="294" y="942"/>
                  </a:lnTo>
                  <a:lnTo>
                    <a:pt x="231" y="1131"/>
                  </a:lnTo>
                  <a:lnTo>
                    <a:pt x="189" y="1424"/>
                  </a:lnTo>
                  <a:lnTo>
                    <a:pt x="84" y="1549"/>
                  </a:lnTo>
                  <a:lnTo>
                    <a:pt x="84" y="1654"/>
                  </a:lnTo>
                  <a:lnTo>
                    <a:pt x="22" y="1737"/>
                  </a:lnTo>
                  <a:lnTo>
                    <a:pt x="1" y="1863"/>
                  </a:lnTo>
                  <a:lnTo>
                    <a:pt x="84" y="2093"/>
                  </a:lnTo>
                  <a:lnTo>
                    <a:pt x="105" y="2219"/>
                  </a:lnTo>
                  <a:lnTo>
                    <a:pt x="126" y="2219"/>
                  </a:lnTo>
                  <a:lnTo>
                    <a:pt x="210" y="2260"/>
                  </a:lnTo>
                  <a:lnTo>
                    <a:pt x="335" y="2281"/>
                  </a:lnTo>
                  <a:lnTo>
                    <a:pt x="356" y="2198"/>
                  </a:lnTo>
                  <a:lnTo>
                    <a:pt x="461" y="2198"/>
                  </a:lnTo>
                  <a:lnTo>
                    <a:pt x="628" y="1863"/>
                  </a:lnTo>
                  <a:lnTo>
                    <a:pt x="670" y="1905"/>
                  </a:lnTo>
                  <a:lnTo>
                    <a:pt x="712" y="1968"/>
                  </a:lnTo>
                  <a:lnTo>
                    <a:pt x="942" y="2051"/>
                  </a:lnTo>
                  <a:lnTo>
                    <a:pt x="1047" y="2051"/>
                  </a:lnTo>
                  <a:lnTo>
                    <a:pt x="1151" y="1968"/>
                  </a:lnTo>
                  <a:lnTo>
                    <a:pt x="1256" y="1947"/>
                  </a:lnTo>
                  <a:lnTo>
                    <a:pt x="1340" y="2009"/>
                  </a:lnTo>
                  <a:lnTo>
                    <a:pt x="1382" y="1968"/>
                  </a:lnTo>
                  <a:lnTo>
                    <a:pt x="1486" y="1968"/>
                  </a:lnTo>
                  <a:lnTo>
                    <a:pt x="1674" y="2114"/>
                  </a:lnTo>
                  <a:lnTo>
                    <a:pt x="1695" y="2093"/>
                  </a:lnTo>
                  <a:lnTo>
                    <a:pt x="1779" y="2072"/>
                  </a:lnTo>
                  <a:lnTo>
                    <a:pt x="1905" y="2093"/>
                  </a:lnTo>
                  <a:lnTo>
                    <a:pt x="1988" y="2177"/>
                  </a:lnTo>
                  <a:lnTo>
                    <a:pt x="2093" y="2198"/>
                  </a:lnTo>
                  <a:lnTo>
                    <a:pt x="2302" y="2386"/>
                  </a:lnTo>
                  <a:lnTo>
                    <a:pt x="2344" y="2491"/>
                  </a:lnTo>
                  <a:lnTo>
                    <a:pt x="2511" y="2491"/>
                  </a:lnTo>
                  <a:lnTo>
                    <a:pt x="2532" y="2533"/>
                  </a:lnTo>
                  <a:lnTo>
                    <a:pt x="2637" y="2533"/>
                  </a:lnTo>
                  <a:lnTo>
                    <a:pt x="2658" y="2595"/>
                  </a:lnTo>
                  <a:lnTo>
                    <a:pt x="2804" y="2700"/>
                  </a:lnTo>
                  <a:lnTo>
                    <a:pt x="2972" y="2846"/>
                  </a:lnTo>
                  <a:lnTo>
                    <a:pt x="3076" y="2888"/>
                  </a:lnTo>
                  <a:lnTo>
                    <a:pt x="3181" y="3035"/>
                  </a:lnTo>
                  <a:lnTo>
                    <a:pt x="3223" y="3139"/>
                  </a:lnTo>
                  <a:lnTo>
                    <a:pt x="3244" y="3223"/>
                  </a:lnTo>
                  <a:lnTo>
                    <a:pt x="3327" y="3223"/>
                  </a:lnTo>
                  <a:lnTo>
                    <a:pt x="3474" y="3432"/>
                  </a:lnTo>
                  <a:lnTo>
                    <a:pt x="3599" y="3369"/>
                  </a:lnTo>
                  <a:lnTo>
                    <a:pt x="3662" y="3328"/>
                  </a:lnTo>
                  <a:lnTo>
                    <a:pt x="3746" y="3307"/>
                  </a:lnTo>
                  <a:lnTo>
                    <a:pt x="3871" y="3202"/>
                  </a:lnTo>
                  <a:lnTo>
                    <a:pt x="3809" y="3160"/>
                  </a:lnTo>
                  <a:lnTo>
                    <a:pt x="3809" y="3139"/>
                  </a:lnTo>
                  <a:lnTo>
                    <a:pt x="3767" y="3202"/>
                  </a:lnTo>
                  <a:lnTo>
                    <a:pt x="3683" y="3139"/>
                  </a:lnTo>
                  <a:lnTo>
                    <a:pt x="3641" y="3139"/>
                  </a:lnTo>
                  <a:lnTo>
                    <a:pt x="3579" y="3035"/>
                  </a:lnTo>
                  <a:lnTo>
                    <a:pt x="3599" y="3014"/>
                  </a:lnTo>
                  <a:lnTo>
                    <a:pt x="3537" y="2909"/>
                  </a:lnTo>
                  <a:lnTo>
                    <a:pt x="3453" y="2888"/>
                  </a:lnTo>
                  <a:lnTo>
                    <a:pt x="3348" y="2637"/>
                  </a:lnTo>
                  <a:lnTo>
                    <a:pt x="3327" y="2595"/>
                  </a:lnTo>
                  <a:lnTo>
                    <a:pt x="3327" y="2616"/>
                  </a:lnTo>
                  <a:lnTo>
                    <a:pt x="3265" y="2616"/>
                  </a:lnTo>
                  <a:lnTo>
                    <a:pt x="3181" y="2512"/>
                  </a:lnTo>
                  <a:lnTo>
                    <a:pt x="3055" y="2470"/>
                  </a:lnTo>
                  <a:lnTo>
                    <a:pt x="2972" y="2323"/>
                  </a:lnTo>
                  <a:lnTo>
                    <a:pt x="2804" y="2093"/>
                  </a:lnTo>
                  <a:lnTo>
                    <a:pt x="2742" y="2051"/>
                  </a:lnTo>
                  <a:lnTo>
                    <a:pt x="2595" y="2009"/>
                  </a:lnTo>
                  <a:lnTo>
                    <a:pt x="2532" y="1947"/>
                  </a:lnTo>
                  <a:lnTo>
                    <a:pt x="2428" y="1800"/>
                  </a:lnTo>
                  <a:lnTo>
                    <a:pt x="2344" y="1842"/>
                  </a:lnTo>
                  <a:lnTo>
                    <a:pt x="2218" y="1842"/>
                  </a:lnTo>
                  <a:lnTo>
                    <a:pt x="2177" y="1863"/>
                  </a:lnTo>
                  <a:lnTo>
                    <a:pt x="2114" y="1800"/>
                  </a:lnTo>
                  <a:lnTo>
                    <a:pt x="2009" y="1654"/>
                  </a:lnTo>
                  <a:lnTo>
                    <a:pt x="2072" y="1633"/>
                  </a:lnTo>
                  <a:lnTo>
                    <a:pt x="1967" y="1465"/>
                  </a:lnTo>
                  <a:lnTo>
                    <a:pt x="1905" y="1486"/>
                  </a:lnTo>
                  <a:lnTo>
                    <a:pt x="1905" y="1591"/>
                  </a:lnTo>
                  <a:lnTo>
                    <a:pt x="1926" y="1591"/>
                  </a:lnTo>
                  <a:lnTo>
                    <a:pt x="1926" y="1758"/>
                  </a:lnTo>
                  <a:lnTo>
                    <a:pt x="1821" y="1737"/>
                  </a:lnTo>
                  <a:lnTo>
                    <a:pt x="1800" y="1549"/>
                  </a:lnTo>
                  <a:lnTo>
                    <a:pt x="1758" y="1444"/>
                  </a:lnTo>
                  <a:lnTo>
                    <a:pt x="1674" y="1424"/>
                  </a:lnTo>
                  <a:lnTo>
                    <a:pt x="1674" y="1361"/>
                  </a:lnTo>
                  <a:lnTo>
                    <a:pt x="1654" y="1214"/>
                  </a:lnTo>
                  <a:lnTo>
                    <a:pt x="1591" y="1172"/>
                  </a:lnTo>
                  <a:lnTo>
                    <a:pt x="1507" y="754"/>
                  </a:lnTo>
                  <a:lnTo>
                    <a:pt x="1277" y="126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4033614" y="3061110"/>
              <a:ext cx="10467" cy="11907"/>
            </a:xfrm>
            <a:custGeom>
              <a:rect b="b" l="l" r="r" t="t"/>
              <a:pathLst>
                <a:path extrusionOk="0" h="1047" w="879">
                  <a:moveTo>
                    <a:pt x="732" y="0"/>
                  </a:moveTo>
                  <a:lnTo>
                    <a:pt x="607" y="105"/>
                  </a:lnTo>
                  <a:lnTo>
                    <a:pt x="523" y="126"/>
                  </a:lnTo>
                  <a:lnTo>
                    <a:pt x="460" y="167"/>
                  </a:lnTo>
                  <a:lnTo>
                    <a:pt x="230" y="251"/>
                  </a:lnTo>
                  <a:lnTo>
                    <a:pt x="188" y="377"/>
                  </a:lnTo>
                  <a:lnTo>
                    <a:pt x="147" y="481"/>
                  </a:lnTo>
                  <a:lnTo>
                    <a:pt x="147" y="649"/>
                  </a:lnTo>
                  <a:lnTo>
                    <a:pt x="105" y="753"/>
                  </a:lnTo>
                  <a:lnTo>
                    <a:pt x="105" y="858"/>
                  </a:lnTo>
                  <a:lnTo>
                    <a:pt x="0" y="983"/>
                  </a:lnTo>
                  <a:lnTo>
                    <a:pt x="84" y="1046"/>
                  </a:lnTo>
                  <a:lnTo>
                    <a:pt x="293" y="1046"/>
                  </a:lnTo>
                  <a:lnTo>
                    <a:pt x="419" y="963"/>
                  </a:lnTo>
                  <a:lnTo>
                    <a:pt x="565" y="942"/>
                  </a:lnTo>
                  <a:lnTo>
                    <a:pt x="670" y="983"/>
                  </a:lnTo>
                  <a:lnTo>
                    <a:pt x="670" y="963"/>
                  </a:lnTo>
                  <a:lnTo>
                    <a:pt x="837" y="732"/>
                  </a:lnTo>
                  <a:lnTo>
                    <a:pt x="816" y="670"/>
                  </a:lnTo>
                  <a:lnTo>
                    <a:pt x="649" y="670"/>
                  </a:lnTo>
                  <a:lnTo>
                    <a:pt x="565" y="732"/>
                  </a:lnTo>
                  <a:lnTo>
                    <a:pt x="523" y="691"/>
                  </a:lnTo>
                  <a:lnTo>
                    <a:pt x="460" y="628"/>
                  </a:lnTo>
                  <a:lnTo>
                    <a:pt x="565" y="628"/>
                  </a:lnTo>
                  <a:lnTo>
                    <a:pt x="649" y="544"/>
                  </a:lnTo>
                  <a:lnTo>
                    <a:pt x="732" y="544"/>
                  </a:lnTo>
                  <a:lnTo>
                    <a:pt x="837" y="419"/>
                  </a:lnTo>
                  <a:lnTo>
                    <a:pt x="879" y="377"/>
                  </a:lnTo>
                  <a:lnTo>
                    <a:pt x="858" y="230"/>
                  </a:lnTo>
                  <a:lnTo>
                    <a:pt x="879" y="147"/>
                  </a:lnTo>
                  <a:lnTo>
                    <a:pt x="858" y="147"/>
                  </a:lnTo>
                  <a:lnTo>
                    <a:pt x="732" y="21"/>
                  </a:lnTo>
                  <a:lnTo>
                    <a:pt x="7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4029125" y="3065864"/>
              <a:ext cx="70516" cy="89240"/>
            </a:xfrm>
            <a:custGeom>
              <a:rect b="b" l="l" r="r" t="t"/>
              <a:pathLst>
                <a:path extrusionOk="0" h="7847" w="5922">
                  <a:moveTo>
                    <a:pt x="5587" y="1"/>
                  </a:moveTo>
                  <a:lnTo>
                    <a:pt x="5587" y="21"/>
                  </a:lnTo>
                  <a:lnTo>
                    <a:pt x="5545" y="21"/>
                  </a:lnTo>
                  <a:lnTo>
                    <a:pt x="5482" y="105"/>
                  </a:lnTo>
                  <a:lnTo>
                    <a:pt x="5441" y="210"/>
                  </a:lnTo>
                  <a:lnTo>
                    <a:pt x="5420" y="168"/>
                  </a:lnTo>
                  <a:lnTo>
                    <a:pt x="5315" y="273"/>
                  </a:lnTo>
                  <a:lnTo>
                    <a:pt x="5127" y="314"/>
                  </a:lnTo>
                  <a:lnTo>
                    <a:pt x="5127" y="335"/>
                  </a:lnTo>
                  <a:lnTo>
                    <a:pt x="5085" y="314"/>
                  </a:lnTo>
                  <a:lnTo>
                    <a:pt x="4897" y="335"/>
                  </a:lnTo>
                  <a:lnTo>
                    <a:pt x="4792" y="419"/>
                  </a:lnTo>
                  <a:lnTo>
                    <a:pt x="4499" y="461"/>
                  </a:lnTo>
                  <a:lnTo>
                    <a:pt x="4457" y="461"/>
                  </a:lnTo>
                  <a:lnTo>
                    <a:pt x="4394" y="440"/>
                  </a:lnTo>
                  <a:lnTo>
                    <a:pt x="4227" y="440"/>
                  </a:lnTo>
                  <a:lnTo>
                    <a:pt x="4060" y="524"/>
                  </a:lnTo>
                  <a:lnTo>
                    <a:pt x="3913" y="524"/>
                  </a:lnTo>
                  <a:lnTo>
                    <a:pt x="3830" y="545"/>
                  </a:lnTo>
                  <a:lnTo>
                    <a:pt x="3704" y="482"/>
                  </a:lnTo>
                  <a:lnTo>
                    <a:pt x="3599" y="524"/>
                  </a:lnTo>
                  <a:lnTo>
                    <a:pt x="3244" y="733"/>
                  </a:lnTo>
                  <a:lnTo>
                    <a:pt x="3076" y="754"/>
                  </a:lnTo>
                  <a:lnTo>
                    <a:pt x="2972" y="691"/>
                  </a:lnTo>
                  <a:lnTo>
                    <a:pt x="2909" y="733"/>
                  </a:lnTo>
                  <a:lnTo>
                    <a:pt x="2762" y="733"/>
                  </a:lnTo>
                  <a:lnTo>
                    <a:pt x="2700" y="691"/>
                  </a:lnTo>
                  <a:lnTo>
                    <a:pt x="2658" y="691"/>
                  </a:lnTo>
                  <a:lnTo>
                    <a:pt x="2469" y="858"/>
                  </a:lnTo>
                  <a:lnTo>
                    <a:pt x="2365" y="858"/>
                  </a:lnTo>
                  <a:lnTo>
                    <a:pt x="2239" y="942"/>
                  </a:lnTo>
                  <a:lnTo>
                    <a:pt x="2177" y="1005"/>
                  </a:lnTo>
                  <a:lnTo>
                    <a:pt x="1988" y="1047"/>
                  </a:lnTo>
                  <a:lnTo>
                    <a:pt x="1863" y="984"/>
                  </a:lnTo>
                  <a:lnTo>
                    <a:pt x="1716" y="858"/>
                  </a:lnTo>
                  <a:lnTo>
                    <a:pt x="1653" y="858"/>
                  </a:lnTo>
                  <a:lnTo>
                    <a:pt x="1633" y="754"/>
                  </a:lnTo>
                  <a:lnTo>
                    <a:pt x="1256" y="377"/>
                  </a:lnTo>
                  <a:lnTo>
                    <a:pt x="1235" y="356"/>
                  </a:lnTo>
                  <a:lnTo>
                    <a:pt x="1214" y="314"/>
                  </a:lnTo>
                  <a:lnTo>
                    <a:pt x="1047" y="545"/>
                  </a:lnTo>
                  <a:lnTo>
                    <a:pt x="1005" y="628"/>
                  </a:lnTo>
                  <a:lnTo>
                    <a:pt x="1047" y="858"/>
                  </a:lnTo>
                  <a:lnTo>
                    <a:pt x="1151" y="1172"/>
                  </a:lnTo>
                  <a:lnTo>
                    <a:pt x="1319" y="1256"/>
                  </a:lnTo>
                  <a:lnTo>
                    <a:pt x="1298" y="1402"/>
                  </a:lnTo>
                  <a:lnTo>
                    <a:pt x="1361" y="1591"/>
                  </a:lnTo>
                  <a:lnTo>
                    <a:pt x="1570" y="1612"/>
                  </a:lnTo>
                  <a:lnTo>
                    <a:pt x="1716" y="1737"/>
                  </a:lnTo>
                  <a:lnTo>
                    <a:pt x="3411" y="2260"/>
                  </a:lnTo>
                  <a:lnTo>
                    <a:pt x="4143" y="2260"/>
                  </a:lnTo>
                  <a:lnTo>
                    <a:pt x="2365" y="4039"/>
                  </a:lnTo>
                  <a:lnTo>
                    <a:pt x="1633" y="4039"/>
                  </a:lnTo>
                  <a:lnTo>
                    <a:pt x="1528" y="4122"/>
                  </a:lnTo>
                  <a:lnTo>
                    <a:pt x="1423" y="4122"/>
                  </a:lnTo>
                  <a:lnTo>
                    <a:pt x="1298" y="4206"/>
                  </a:lnTo>
                  <a:lnTo>
                    <a:pt x="1235" y="4311"/>
                  </a:lnTo>
                  <a:lnTo>
                    <a:pt x="1130" y="4394"/>
                  </a:lnTo>
                  <a:lnTo>
                    <a:pt x="984" y="4457"/>
                  </a:lnTo>
                  <a:lnTo>
                    <a:pt x="796" y="4499"/>
                  </a:lnTo>
                  <a:lnTo>
                    <a:pt x="607" y="4562"/>
                  </a:lnTo>
                  <a:lnTo>
                    <a:pt x="565" y="4666"/>
                  </a:lnTo>
                  <a:lnTo>
                    <a:pt x="0" y="5169"/>
                  </a:lnTo>
                  <a:lnTo>
                    <a:pt x="0" y="7449"/>
                  </a:lnTo>
                  <a:lnTo>
                    <a:pt x="419" y="7847"/>
                  </a:lnTo>
                  <a:lnTo>
                    <a:pt x="419" y="7805"/>
                  </a:lnTo>
                  <a:lnTo>
                    <a:pt x="900" y="7261"/>
                  </a:lnTo>
                  <a:lnTo>
                    <a:pt x="942" y="7156"/>
                  </a:lnTo>
                  <a:lnTo>
                    <a:pt x="1089" y="7031"/>
                  </a:lnTo>
                  <a:lnTo>
                    <a:pt x="1193" y="7010"/>
                  </a:lnTo>
                  <a:lnTo>
                    <a:pt x="1235" y="6926"/>
                  </a:lnTo>
                  <a:lnTo>
                    <a:pt x="1298" y="6905"/>
                  </a:lnTo>
                  <a:lnTo>
                    <a:pt x="1633" y="6529"/>
                  </a:lnTo>
                  <a:lnTo>
                    <a:pt x="1716" y="6508"/>
                  </a:lnTo>
                  <a:lnTo>
                    <a:pt x="2093" y="6089"/>
                  </a:lnTo>
                  <a:lnTo>
                    <a:pt x="2302" y="5922"/>
                  </a:lnTo>
                  <a:lnTo>
                    <a:pt x="2469" y="5817"/>
                  </a:lnTo>
                  <a:lnTo>
                    <a:pt x="2658" y="5796"/>
                  </a:lnTo>
                  <a:lnTo>
                    <a:pt x="2930" y="5566"/>
                  </a:lnTo>
                  <a:lnTo>
                    <a:pt x="3558" y="4980"/>
                  </a:lnTo>
                  <a:lnTo>
                    <a:pt x="3871" y="4625"/>
                  </a:lnTo>
                  <a:lnTo>
                    <a:pt x="4060" y="4436"/>
                  </a:lnTo>
                  <a:lnTo>
                    <a:pt x="4081" y="4311"/>
                  </a:lnTo>
                  <a:lnTo>
                    <a:pt x="4478" y="3788"/>
                  </a:lnTo>
                  <a:lnTo>
                    <a:pt x="4478" y="3683"/>
                  </a:lnTo>
                  <a:lnTo>
                    <a:pt x="4687" y="3390"/>
                  </a:lnTo>
                  <a:lnTo>
                    <a:pt x="4708" y="3202"/>
                  </a:lnTo>
                  <a:lnTo>
                    <a:pt x="5022" y="2574"/>
                  </a:lnTo>
                  <a:lnTo>
                    <a:pt x="5106" y="2532"/>
                  </a:lnTo>
                  <a:lnTo>
                    <a:pt x="5064" y="2449"/>
                  </a:lnTo>
                  <a:lnTo>
                    <a:pt x="5064" y="2365"/>
                  </a:lnTo>
                  <a:lnTo>
                    <a:pt x="5190" y="2239"/>
                  </a:lnTo>
                  <a:lnTo>
                    <a:pt x="5231" y="2239"/>
                  </a:lnTo>
                  <a:lnTo>
                    <a:pt x="5315" y="2135"/>
                  </a:lnTo>
                  <a:lnTo>
                    <a:pt x="5441" y="1842"/>
                  </a:lnTo>
                  <a:lnTo>
                    <a:pt x="5650" y="1591"/>
                  </a:lnTo>
                  <a:lnTo>
                    <a:pt x="5650" y="1423"/>
                  </a:lnTo>
                  <a:lnTo>
                    <a:pt x="5692" y="1381"/>
                  </a:lnTo>
                  <a:lnTo>
                    <a:pt x="5713" y="1214"/>
                  </a:lnTo>
                  <a:lnTo>
                    <a:pt x="5650" y="1151"/>
                  </a:lnTo>
                  <a:lnTo>
                    <a:pt x="5734" y="1005"/>
                  </a:lnTo>
                  <a:lnTo>
                    <a:pt x="5796" y="984"/>
                  </a:lnTo>
                  <a:lnTo>
                    <a:pt x="5859" y="984"/>
                  </a:lnTo>
                  <a:lnTo>
                    <a:pt x="5901" y="1005"/>
                  </a:lnTo>
                  <a:lnTo>
                    <a:pt x="5922" y="1005"/>
                  </a:lnTo>
                  <a:lnTo>
                    <a:pt x="5901" y="942"/>
                  </a:lnTo>
                  <a:lnTo>
                    <a:pt x="5838" y="942"/>
                  </a:lnTo>
                  <a:lnTo>
                    <a:pt x="5859" y="963"/>
                  </a:lnTo>
                  <a:lnTo>
                    <a:pt x="5796" y="963"/>
                  </a:lnTo>
                  <a:lnTo>
                    <a:pt x="5817" y="879"/>
                  </a:lnTo>
                  <a:lnTo>
                    <a:pt x="5817" y="775"/>
                  </a:lnTo>
                  <a:lnTo>
                    <a:pt x="5754" y="691"/>
                  </a:lnTo>
                  <a:lnTo>
                    <a:pt x="5817" y="586"/>
                  </a:lnTo>
                  <a:lnTo>
                    <a:pt x="5859" y="545"/>
                  </a:lnTo>
                  <a:lnTo>
                    <a:pt x="5859" y="482"/>
                  </a:lnTo>
                  <a:lnTo>
                    <a:pt x="5796" y="482"/>
                  </a:lnTo>
                  <a:lnTo>
                    <a:pt x="5754" y="440"/>
                  </a:lnTo>
                  <a:lnTo>
                    <a:pt x="5796" y="377"/>
                  </a:lnTo>
                  <a:lnTo>
                    <a:pt x="5796" y="314"/>
                  </a:lnTo>
                  <a:lnTo>
                    <a:pt x="5838" y="210"/>
                  </a:lnTo>
                  <a:lnTo>
                    <a:pt x="5901" y="126"/>
                  </a:lnTo>
                  <a:lnTo>
                    <a:pt x="5859" y="105"/>
                  </a:lnTo>
                  <a:lnTo>
                    <a:pt x="5796" y="105"/>
                  </a:lnTo>
                  <a:lnTo>
                    <a:pt x="5650" y="42"/>
                  </a:lnTo>
                  <a:lnTo>
                    <a:pt x="55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3978054" y="3108693"/>
              <a:ext cx="57811" cy="66882"/>
            </a:xfrm>
            <a:custGeom>
              <a:rect b="b" l="l" r="r" t="t"/>
              <a:pathLst>
                <a:path extrusionOk="0" h="5881" w="4855">
                  <a:moveTo>
                    <a:pt x="984" y="1"/>
                  </a:moveTo>
                  <a:lnTo>
                    <a:pt x="942" y="43"/>
                  </a:lnTo>
                  <a:lnTo>
                    <a:pt x="732" y="252"/>
                  </a:lnTo>
                  <a:lnTo>
                    <a:pt x="607" y="461"/>
                  </a:lnTo>
                  <a:lnTo>
                    <a:pt x="565" y="461"/>
                  </a:lnTo>
                  <a:lnTo>
                    <a:pt x="460" y="566"/>
                  </a:lnTo>
                  <a:lnTo>
                    <a:pt x="398" y="628"/>
                  </a:lnTo>
                  <a:lnTo>
                    <a:pt x="356" y="649"/>
                  </a:lnTo>
                  <a:lnTo>
                    <a:pt x="272" y="754"/>
                  </a:lnTo>
                  <a:lnTo>
                    <a:pt x="293" y="733"/>
                  </a:lnTo>
                  <a:lnTo>
                    <a:pt x="356" y="796"/>
                  </a:lnTo>
                  <a:lnTo>
                    <a:pt x="377" y="963"/>
                  </a:lnTo>
                  <a:lnTo>
                    <a:pt x="419" y="984"/>
                  </a:lnTo>
                  <a:lnTo>
                    <a:pt x="419" y="1089"/>
                  </a:lnTo>
                  <a:lnTo>
                    <a:pt x="502" y="1089"/>
                  </a:lnTo>
                  <a:lnTo>
                    <a:pt x="523" y="1214"/>
                  </a:lnTo>
                  <a:lnTo>
                    <a:pt x="523" y="1361"/>
                  </a:lnTo>
                  <a:lnTo>
                    <a:pt x="670" y="1486"/>
                  </a:lnTo>
                  <a:lnTo>
                    <a:pt x="732" y="1633"/>
                  </a:lnTo>
                  <a:lnTo>
                    <a:pt x="816" y="1696"/>
                  </a:lnTo>
                  <a:lnTo>
                    <a:pt x="900" y="1737"/>
                  </a:lnTo>
                  <a:lnTo>
                    <a:pt x="837" y="1800"/>
                  </a:lnTo>
                  <a:lnTo>
                    <a:pt x="921" y="1884"/>
                  </a:lnTo>
                  <a:lnTo>
                    <a:pt x="942" y="2009"/>
                  </a:lnTo>
                  <a:lnTo>
                    <a:pt x="942" y="2114"/>
                  </a:lnTo>
                  <a:lnTo>
                    <a:pt x="816" y="2261"/>
                  </a:lnTo>
                  <a:lnTo>
                    <a:pt x="816" y="2365"/>
                  </a:lnTo>
                  <a:lnTo>
                    <a:pt x="774" y="2512"/>
                  </a:lnTo>
                  <a:lnTo>
                    <a:pt x="565" y="2512"/>
                  </a:lnTo>
                  <a:lnTo>
                    <a:pt x="565" y="2553"/>
                  </a:lnTo>
                  <a:lnTo>
                    <a:pt x="502" y="2616"/>
                  </a:lnTo>
                  <a:lnTo>
                    <a:pt x="460" y="2721"/>
                  </a:lnTo>
                  <a:lnTo>
                    <a:pt x="377" y="2784"/>
                  </a:lnTo>
                  <a:lnTo>
                    <a:pt x="293" y="2930"/>
                  </a:lnTo>
                  <a:lnTo>
                    <a:pt x="188" y="3056"/>
                  </a:lnTo>
                  <a:lnTo>
                    <a:pt x="168" y="3202"/>
                  </a:lnTo>
                  <a:lnTo>
                    <a:pt x="0" y="3767"/>
                  </a:lnTo>
                  <a:lnTo>
                    <a:pt x="188" y="3767"/>
                  </a:lnTo>
                  <a:lnTo>
                    <a:pt x="2281" y="4981"/>
                  </a:lnTo>
                  <a:lnTo>
                    <a:pt x="2406" y="5169"/>
                  </a:lnTo>
                  <a:lnTo>
                    <a:pt x="2385" y="5253"/>
                  </a:lnTo>
                  <a:lnTo>
                    <a:pt x="2406" y="5294"/>
                  </a:lnTo>
                  <a:lnTo>
                    <a:pt x="2469" y="5378"/>
                  </a:lnTo>
                  <a:lnTo>
                    <a:pt x="3181" y="5880"/>
                  </a:lnTo>
                  <a:lnTo>
                    <a:pt x="3222" y="5880"/>
                  </a:lnTo>
                  <a:lnTo>
                    <a:pt x="3327" y="5818"/>
                  </a:lnTo>
                  <a:lnTo>
                    <a:pt x="3536" y="5546"/>
                  </a:lnTo>
                  <a:lnTo>
                    <a:pt x="3641" y="5357"/>
                  </a:lnTo>
                  <a:lnTo>
                    <a:pt x="3641" y="5232"/>
                  </a:lnTo>
                  <a:lnTo>
                    <a:pt x="3725" y="5085"/>
                  </a:lnTo>
                  <a:lnTo>
                    <a:pt x="3829" y="4939"/>
                  </a:lnTo>
                  <a:lnTo>
                    <a:pt x="3808" y="4918"/>
                  </a:lnTo>
                  <a:lnTo>
                    <a:pt x="3808" y="4855"/>
                  </a:lnTo>
                  <a:lnTo>
                    <a:pt x="3871" y="4750"/>
                  </a:lnTo>
                  <a:lnTo>
                    <a:pt x="3871" y="4730"/>
                  </a:lnTo>
                  <a:lnTo>
                    <a:pt x="3955" y="4709"/>
                  </a:lnTo>
                  <a:lnTo>
                    <a:pt x="4122" y="4709"/>
                  </a:lnTo>
                  <a:lnTo>
                    <a:pt x="4227" y="4541"/>
                  </a:lnTo>
                  <a:lnTo>
                    <a:pt x="4436" y="4458"/>
                  </a:lnTo>
                  <a:lnTo>
                    <a:pt x="4394" y="4416"/>
                  </a:lnTo>
                  <a:lnTo>
                    <a:pt x="4457" y="4332"/>
                  </a:lnTo>
                  <a:lnTo>
                    <a:pt x="4499" y="4332"/>
                  </a:lnTo>
                  <a:lnTo>
                    <a:pt x="4687" y="4102"/>
                  </a:lnTo>
                  <a:lnTo>
                    <a:pt x="4708" y="4081"/>
                  </a:lnTo>
                  <a:lnTo>
                    <a:pt x="4289" y="3683"/>
                  </a:lnTo>
                  <a:lnTo>
                    <a:pt x="4289" y="1403"/>
                  </a:lnTo>
                  <a:lnTo>
                    <a:pt x="4854" y="900"/>
                  </a:lnTo>
                  <a:lnTo>
                    <a:pt x="4687" y="900"/>
                  </a:lnTo>
                  <a:lnTo>
                    <a:pt x="4478" y="942"/>
                  </a:lnTo>
                  <a:lnTo>
                    <a:pt x="4373" y="880"/>
                  </a:lnTo>
                  <a:lnTo>
                    <a:pt x="4289" y="754"/>
                  </a:lnTo>
                  <a:lnTo>
                    <a:pt x="4227" y="733"/>
                  </a:lnTo>
                  <a:lnTo>
                    <a:pt x="3955" y="754"/>
                  </a:lnTo>
                  <a:lnTo>
                    <a:pt x="3913" y="775"/>
                  </a:lnTo>
                  <a:lnTo>
                    <a:pt x="3808" y="775"/>
                  </a:lnTo>
                  <a:lnTo>
                    <a:pt x="3704" y="838"/>
                  </a:lnTo>
                  <a:lnTo>
                    <a:pt x="3641" y="900"/>
                  </a:lnTo>
                  <a:lnTo>
                    <a:pt x="3494" y="1152"/>
                  </a:lnTo>
                  <a:lnTo>
                    <a:pt x="3285" y="1152"/>
                  </a:lnTo>
                  <a:lnTo>
                    <a:pt x="3181" y="1110"/>
                  </a:lnTo>
                  <a:lnTo>
                    <a:pt x="3013" y="1152"/>
                  </a:lnTo>
                  <a:lnTo>
                    <a:pt x="2888" y="1089"/>
                  </a:lnTo>
                  <a:lnTo>
                    <a:pt x="2699" y="1089"/>
                  </a:lnTo>
                  <a:lnTo>
                    <a:pt x="2595" y="1047"/>
                  </a:lnTo>
                  <a:lnTo>
                    <a:pt x="2511" y="942"/>
                  </a:lnTo>
                  <a:lnTo>
                    <a:pt x="2365" y="859"/>
                  </a:lnTo>
                  <a:lnTo>
                    <a:pt x="2134" y="628"/>
                  </a:lnTo>
                  <a:lnTo>
                    <a:pt x="2030" y="545"/>
                  </a:lnTo>
                  <a:lnTo>
                    <a:pt x="1737" y="566"/>
                  </a:lnTo>
                  <a:lnTo>
                    <a:pt x="1611" y="524"/>
                  </a:lnTo>
                  <a:lnTo>
                    <a:pt x="1465" y="566"/>
                  </a:lnTo>
                  <a:lnTo>
                    <a:pt x="1339" y="545"/>
                  </a:lnTo>
                  <a:lnTo>
                    <a:pt x="1256" y="440"/>
                  </a:lnTo>
                  <a:lnTo>
                    <a:pt x="1256" y="105"/>
                  </a:lnTo>
                  <a:lnTo>
                    <a:pt x="1151" y="64"/>
                  </a:lnTo>
                  <a:lnTo>
                    <a:pt x="1046" y="105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3963598" y="3151999"/>
              <a:ext cx="5239" cy="11"/>
            </a:xfrm>
            <a:custGeom>
              <a:rect b="b" l="l" r="r" t="t"/>
              <a:pathLst>
                <a:path extrusionOk="0" h="1" w="440">
                  <a:moveTo>
                    <a:pt x="1" y="1"/>
                  </a:moveTo>
                  <a:lnTo>
                    <a:pt x="210" y="1"/>
                  </a:lnTo>
                  <a:lnTo>
                    <a:pt x="440" y="1"/>
                  </a:lnTo>
                  <a:lnTo>
                    <a:pt x="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3949392" y="3117029"/>
              <a:ext cx="39878" cy="37609"/>
            </a:xfrm>
            <a:custGeom>
              <a:rect b="b" l="l" r="r" t="t"/>
              <a:pathLst>
                <a:path extrusionOk="0" h="3307" w="3349">
                  <a:moveTo>
                    <a:pt x="2700" y="0"/>
                  </a:moveTo>
                  <a:lnTo>
                    <a:pt x="2679" y="21"/>
                  </a:lnTo>
                  <a:lnTo>
                    <a:pt x="2554" y="105"/>
                  </a:lnTo>
                  <a:lnTo>
                    <a:pt x="2491" y="209"/>
                  </a:lnTo>
                  <a:lnTo>
                    <a:pt x="2365" y="251"/>
                  </a:lnTo>
                  <a:lnTo>
                    <a:pt x="2240" y="209"/>
                  </a:lnTo>
                  <a:lnTo>
                    <a:pt x="2031" y="230"/>
                  </a:lnTo>
                  <a:lnTo>
                    <a:pt x="1884" y="272"/>
                  </a:lnTo>
                  <a:lnTo>
                    <a:pt x="1779" y="272"/>
                  </a:lnTo>
                  <a:lnTo>
                    <a:pt x="1759" y="314"/>
                  </a:lnTo>
                  <a:lnTo>
                    <a:pt x="1675" y="272"/>
                  </a:lnTo>
                  <a:lnTo>
                    <a:pt x="1612" y="356"/>
                  </a:lnTo>
                  <a:lnTo>
                    <a:pt x="1612" y="440"/>
                  </a:lnTo>
                  <a:lnTo>
                    <a:pt x="1549" y="440"/>
                  </a:lnTo>
                  <a:lnTo>
                    <a:pt x="1403" y="419"/>
                  </a:lnTo>
                  <a:lnTo>
                    <a:pt x="1403" y="314"/>
                  </a:lnTo>
                  <a:lnTo>
                    <a:pt x="1298" y="272"/>
                  </a:lnTo>
                  <a:lnTo>
                    <a:pt x="1215" y="314"/>
                  </a:lnTo>
                  <a:lnTo>
                    <a:pt x="1047" y="251"/>
                  </a:lnTo>
                  <a:lnTo>
                    <a:pt x="942" y="209"/>
                  </a:lnTo>
                  <a:lnTo>
                    <a:pt x="880" y="272"/>
                  </a:lnTo>
                  <a:lnTo>
                    <a:pt x="880" y="356"/>
                  </a:lnTo>
                  <a:lnTo>
                    <a:pt x="901" y="419"/>
                  </a:lnTo>
                  <a:lnTo>
                    <a:pt x="880" y="440"/>
                  </a:lnTo>
                  <a:lnTo>
                    <a:pt x="838" y="544"/>
                  </a:lnTo>
                  <a:lnTo>
                    <a:pt x="796" y="628"/>
                  </a:lnTo>
                  <a:lnTo>
                    <a:pt x="796" y="774"/>
                  </a:lnTo>
                  <a:lnTo>
                    <a:pt x="775" y="984"/>
                  </a:lnTo>
                  <a:lnTo>
                    <a:pt x="733" y="1109"/>
                  </a:lnTo>
                  <a:lnTo>
                    <a:pt x="817" y="1172"/>
                  </a:lnTo>
                  <a:lnTo>
                    <a:pt x="880" y="1256"/>
                  </a:lnTo>
                  <a:lnTo>
                    <a:pt x="922" y="1318"/>
                  </a:lnTo>
                  <a:lnTo>
                    <a:pt x="901" y="1402"/>
                  </a:lnTo>
                  <a:lnTo>
                    <a:pt x="608" y="1800"/>
                  </a:lnTo>
                  <a:lnTo>
                    <a:pt x="419" y="2009"/>
                  </a:lnTo>
                  <a:lnTo>
                    <a:pt x="378" y="2092"/>
                  </a:lnTo>
                  <a:lnTo>
                    <a:pt x="147" y="2511"/>
                  </a:lnTo>
                  <a:lnTo>
                    <a:pt x="106" y="2553"/>
                  </a:lnTo>
                  <a:lnTo>
                    <a:pt x="106" y="2720"/>
                  </a:lnTo>
                  <a:lnTo>
                    <a:pt x="85" y="2929"/>
                  </a:lnTo>
                  <a:lnTo>
                    <a:pt x="1" y="3139"/>
                  </a:lnTo>
                  <a:lnTo>
                    <a:pt x="43" y="3264"/>
                  </a:lnTo>
                  <a:lnTo>
                    <a:pt x="1" y="3285"/>
                  </a:lnTo>
                  <a:lnTo>
                    <a:pt x="43" y="3306"/>
                  </a:lnTo>
                  <a:lnTo>
                    <a:pt x="106" y="3285"/>
                  </a:lnTo>
                  <a:lnTo>
                    <a:pt x="210" y="3201"/>
                  </a:lnTo>
                  <a:lnTo>
                    <a:pt x="273" y="3243"/>
                  </a:lnTo>
                  <a:lnTo>
                    <a:pt x="315" y="3285"/>
                  </a:lnTo>
                  <a:lnTo>
                    <a:pt x="398" y="3285"/>
                  </a:lnTo>
                  <a:lnTo>
                    <a:pt x="461" y="3243"/>
                  </a:lnTo>
                  <a:lnTo>
                    <a:pt x="461" y="3160"/>
                  </a:lnTo>
                  <a:lnTo>
                    <a:pt x="566" y="3160"/>
                  </a:lnTo>
                  <a:lnTo>
                    <a:pt x="566" y="3180"/>
                  </a:lnTo>
                  <a:lnTo>
                    <a:pt x="608" y="3139"/>
                  </a:lnTo>
                  <a:lnTo>
                    <a:pt x="670" y="3139"/>
                  </a:lnTo>
                  <a:lnTo>
                    <a:pt x="712" y="3076"/>
                  </a:lnTo>
                  <a:lnTo>
                    <a:pt x="1633" y="3076"/>
                  </a:lnTo>
                  <a:lnTo>
                    <a:pt x="2407" y="3034"/>
                  </a:lnTo>
                  <a:lnTo>
                    <a:pt x="2575" y="2469"/>
                  </a:lnTo>
                  <a:lnTo>
                    <a:pt x="2595" y="2323"/>
                  </a:lnTo>
                  <a:lnTo>
                    <a:pt x="2700" y="2197"/>
                  </a:lnTo>
                  <a:lnTo>
                    <a:pt x="2784" y="2051"/>
                  </a:lnTo>
                  <a:lnTo>
                    <a:pt x="2867" y="1988"/>
                  </a:lnTo>
                  <a:lnTo>
                    <a:pt x="2909" y="1883"/>
                  </a:lnTo>
                  <a:lnTo>
                    <a:pt x="2972" y="1820"/>
                  </a:lnTo>
                  <a:lnTo>
                    <a:pt x="2972" y="1779"/>
                  </a:lnTo>
                  <a:lnTo>
                    <a:pt x="3181" y="1779"/>
                  </a:lnTo>
                  <a:lnTo>
                    <a:pt x="3223" y="1632"/>
                  </a:lnTo>
                  <a:lnTo>
                    <a:pt x="3223" y="1528"/>
                  </a:lnTo>
                  <a:lnTo>
                    <a:pt x="3349" y="1381"/>
                  </a:lnTo>
                  <a:lnTo>
                    <a:pt x="3349" y="1276"/>
                  </a:lnTo>
                  <a:lnTo>
                    <a:pt x="3328" y="1151"/>
                  </a:lnTo>
                  <a:lnTo>
                    <a:pt x="3244" y="1067"/>
                  </a:lnTo>
                  <a:lnTo>
                    <a:pt x="3307" y="1004"/>
                  </a:lnTo>
                  <a:lnTo>
                    <a:pt x="3223" y="963"/>
                  </a:lnTo>
                  <a:lnTo>
                    <a:pt x="3139" y="900"/>
                  </a:lnTo>
                  <a:lnTo>
                    <a:pt x="3077" y="753"/>
                  </a:lnTo>
                  <a:lnTo>
                    <a:pt x="2930" y="628"/>
                  </a:lnTo>
                  <a:lnTo>
                    <a:pt x="2930" y="481"/>
                  </a:lnTo>
                  <a:lnTo>
                    <a:pt x="2909" y="356"/>
                  </a:lnTo>
                  <a:lnTo>
                    <a:pt x="2826" y="356"/>
                  </a:lnTo>
                  <a:lnTo>
                    <a:pt x="2826" y="251"/>
                  </a:lnTo>
                  <a:lnTo>
                    <a:pt x="2784" y="230"/>
                  </a:lnTo>
                  <a:lnTo>
                    <a:pt x="2763" y="63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3845999" y="3071334"/>
              <a:ext cx="89711" cy="57841"/>
            </a:xfrm>
            <a:custGeom>
              <a:rect b="b" l="l" r="r" t="t"/>
              <a:pathLst>
                <a:path extrusionOk="0" h="5086" w="7534">
                  <a:moveTo>
                    <a:pt x="4750" y="1"/>
                  </a:moveTo>
                  <a:lnTo>
                    <a:pt x="4708" y="64"/>
                  </a:lnTo>
                  <a:lnTo>
                    <a:pt x="4583" y="147"/>
                  </a:lnTo>
                  <a:lnTo>
                    <a:pt x="4499" y="84"/>
                  </a:lnTo>
                  <a:lnTo>
                    <a:pt x="4374" y="84"/>
                  </a:lnTo>
                  <a:lnTo>
                    <a:pt x="4269" y="168"/>
                  </a:lnTo>
                  <a:lnTo>
                    <a:pt x="4123" y="252"/>
                  </a:lnTo>
                  <a:lnTo>
                    <a:pt x="4081" y="315"/>
                  </a:lnTo>
                  <a:lnTo>
                    <a:pt x="4123" y="398"/>
                  </a:lnTo>
                  <a:lnTo>
                    <a:pt x="4039" y="419"/>
                  </a:lnTo>
                  <a:lnTo>
                    <a:pt x="3934" y="587"/>
                  </a:lnTo>
                  <a:lnTo>
                    <a:pt x="3872" y="587"/>
                  </a:lnTo>
                  <a:lnTo>
                    <a:pt x="3830" y="566"/>
                  </a:lnTo>
                  <a:lnTo>
                    <a:pt x="3746" y="670"/>
                  </a:lnTo>
                  <a:lnTo>
                    <a:pt x="3746" y="733"/>
                  </a:lnTo>
                  <a:lnTo>
                    <a:pt x="3662" y="796"/>
                  </a:lnTo>
                  <a:lnTo>
                    <a:pt x="3641" y="900"/>
                  </a:lnTo>
                  <a:lnTo>
                    <a:pt x="3662" y="984"/>
                  </a:lnTo>
                  <a:lnTo>
                    <a:pt x="3641" y="1089"/>
                  </a:lnTo>
                  <a:lnTo>
                    <a:pt x="3537" y="1131"/>
                  </a:lnTo>
                  <a:lnTo>
                    <a:pt x="3432" y="1214"/>
                  </a:lnTo>
                  <a:lnTo>
                    <a:pt x="3202" y="1235"/>
                  </a:lnTo>
                  <a:lnTo>
                    <a:pt x="3035" y="1256"/>
                  </a:lnTo>
                  <a:lnTo>
                    <a:pt x="2909" y="1235"/>
                  </a:lnTo>
                  <a:lnTo>
                    <a:pt x="2804" y="1193"/>
                  </a:lnTo>
                  <a:lnTo>
                    <a:pt x="2679" y="1214"/>
                  </a:lnTo>
                  <a:lnTo>
                    <a:pt x="2595" y="1193"/>
                  </a:lnTo>
                  <a:lnTo>
                    <a:pt x="2511" y="1235"/>
                  </a:lnTo>
                  <a:lnTo>
                    <a:pt x="2491" y="1340"/>
                  </a:lnTo>
                  <a:lnTo>
                    <a:pt x="2595" y="1445"/>
                  </a:lnTo>
                  <a:lnTo>
                    <a:pt x="2658" y="1445"/>
                  </a:lnTo>
                  <a:lnTo>
                    <a:pt x="2679" y="1528"/>
                  </a:lnTo>
                  <a:lnTo>
                    <a:pt x="2511" y="1633"/>
                  </a:lnTo>
                  <a:lnTo>
                    <a:pt x="2449" y="1737"/>
                  </a:lnTo>
                  <a:lnTo>
                    <a:pt x="2281" y="1737"/>
                  </a:lnTo>
                  <a:lnTo>
                    <a:pt x="1947" y="1821"/>
                  </a:lnTo>
                  <a:lnTo>
                    <a:pt x="1821" y="1926"/>
                  </a:lnTo>
                  <a:lnTo>
                    <a:pt x="1633" y="1968"/>
                  </a:lnTo>
                  <a:lnTo>
                    <a:pt x="1507" y="2072"/>
                  </a:lnTo>
                  <a:lnTo>
                    <a:pt x="1403" y="2093"/>
                  </a:lnTo>
                  <a:lnTo>
                    <a:pt x="1340" y="2051"/>
                  </a:lnTo>
                  <a:lnTo>
                    <a:pt x="1298" y="1926"/>
                  </a:lnTo>
                  <a:lnTo>
                    <a:pt x="1235" y="1863"/>
                  </a:lnTo>
                  <a:lnTo>
                    <a:pt x="1151" y="1926"/>
                  </a:lnTo>
                  <a:lnTo>
                    <a:pt x="1151" y="2051"/>
                  </a:lnTo>
                  <a:lnTo>
                    <a:pt x="1110" y="2177"/>
                  </a:lnTo>
                  <a:lnTo>
                    <a:pt x="942" y="2177"/>
                  </a:lnTo>
                  <a:lnTo>
                    <a:pt x="838" y="2198"/>
                  </a:lnTo>
                  <a:lnTo>
                    <a:pt x="733" y="2198"/>
                  </a:lnTo>
                  <a:lnTo>
                    <a:pt x="712" y="2072"/>
                  </a:lnTo>
                  <a:lnTo>
                    <a:pt x="670" y="2030"/>
                  </a:lnTo>
                  <a:lnTo>
                    <a:pt x="670" y="2051"/>
                  </a:lnTo>
                  <a:lnTo>
                    <a:pt x="566" y="2198"/>
                  </a:lnTo>
                  <a:lnTo>
                    <a:pt x="461" y="2240"/>
                  </a:lnTo>
                  <a:lnTo>
                    <a:pt x="398" y="2365"/>
                  </a:lnTo>
                  <a:lnTo>
                    <a:pt x="294" y="2553"/>
                  </a:lnTo>
                  <a:lnTo>
                    <a:pt x="252" y="2679"/>
                  </a:lnTo>
                  <a:lnTo>
                    <a:pt x="147" y="2867"/>
                  </a:lnTo>
                  <a:lnTo>
                    <a:pt x="63" y="2867"/>
                  </a:lnTo>
                  <a:lnTo>
                    <a:pt x="1" y="2930"/>
                  </a:lnTo>
                  <a:lnTo>
                    <a:pt x="42" y="3077"/>
                  </a:lnTo>
                  <a:lnTo>
                    <a:pt x="84" y="3223"/>
                  </a:lnTo>
                  <a:lnTo>
                    <a:pt x="63" y="3349"/>
                  </a:lnTo>
                  <a:lnTo>
                    <a:pt x="84" y="3516"/>
                  </a:lnTo>
                  <a:lnTo>
                    <a:pt x="105" y="3641"/>
                  </a:lnTo>
                  <a:lnTo>
                    <a:pt x="105" y="3872"/>
                  </a:lnTo>
                  <a:lnTo>
                    <a:pt x="168" y="3934"/>
                  </a:lnTo>
                  <a:lnTo>
                    <a:pt x="314" y="4018"/>
                  </a:lnTo>
                  <a:lnTo>
                    <a:pt x="419" y="4123"/>
                  </a:lnTo>
                  <a:lnTo>
                    <a:pt x="461" y="4248"/>
                  </a:lnTo>
                  <a:lnTo>
                    <a:pt x="607" y="4458"/>
                  </a:lnTo>
                  <a:lnTo>
                    <a:pt x="691" y="4604"/>
                  </a:lnTo>
                  <a:lnTo>
                    <a:pt x="775" y="4688"/>
                  </a:lnTo>
                  <a:lnTo>
                    <a:pt x="942" y="4813"/>
                  </a:lnTo>
                  <a:lnTo>
                    <a:pt x="942" y="4960"/>
                  </a:lnTo>
                  <a:lnTo>
                    <a:pt x="942" y="5022"/>
                  </a:lnTo>
                  <a:lnTo>
                    <a:pt x="984" y="5085"/>
                  </a:lnTo>
                  <a:lnTo>
                    <a:pt x="1005" y="5085"/>
                  </a:lnTo>
                  <a:lnTo>
                    <a:pt x="1256" y="4667"/>
                  </a:lnTo>
                  <a:lnTo>
                    <a:pt x="1403" y="4499"/>
                  </a:lnTo>
                  <a:lnTo>
                    <a:pt x="1507" y="4478"/>
                  </a:lnTo>
                  <a:lnTo>
                    <a:pt x="1549" y="4437"/>
                  </a:lnTo>
                  <a:lnTo>
                    <a:pt x="1779" y="4332"/>
                  </a:lnTo>
                  <a:lnTo>
                    <a:pt x="1884" y="4353"/>
                  </a:lnTo>
                  <a:lnTo>
                    <a:pt x="1947" y="4290"/>
                  </a:lnTo>
                  <a:lnTo>
                    <a:pt x="2135" y="4290"/>
                  </a:lnTo>
                  <a:lnTo>
                    <a:pt x="2156" y="4353"/>
                  </a:lnTo>
                  <a:lnTo>
                    <a:pt x="2260" y="4395"/>
                  </a:lnTo>
                  <a:lnTo>
                    <a:pt x="2302" y="4374"/>
                  </a:lnTo>
                  <a:lnTo>
                    <a:pt x="2386" y="4353"/>
                  </a:lnTo>
                  <a:lnTo>
                    <a:pt x="2386" y="4269"/>
                  </a:lnTo>
                  <a:lnTo>
                    <a:pt x="2407" y="4185"/>
                  </a:lnTo>
                  <a:lnTo>
                    <a:pt x="2470" y="4144"/>
                  </a:lnTo>
                  <a:lnTo>
                    <a:pt x="2365" y="4018"/>
                  </a:lnTo>
                  <a:lnTo>
                    <a:pt x="2365" y="3955"/>
                  </a:lnTo>
                  <a:lnTo>
                    <a:pt x="2449" y="3955"/>
                  </a:lnTo>
                  <a:lnTo>
                    <a:pt x="2491" y="3913"/>
                  </a:lnTo>
                  <a:lnTo>
                    <a:pt x="2491" y="3851"/>
                  </a:lnTo>
                  <a:lnTo>
                    <a:pt x="2553" y="3767"/>
                  </a:lnTo>
                  <a:lnTo>
                    <a:pt x="2553" y="3704"/>
                  </a:lnTo>
                  <a:lnTo>
                    <a:pt x="2595" y="3662"/>
                  </a:lnTo>
                  <a:lnTo>
                    <a:pt x="2679" y="3662"/>
                  </a:lnTo>
                  <a:lnTo>
                    <a:pt x="2763" y="3558"/>
                  </a:lnTo>
                  <a:lnTo>
                    <a:pt x="2867" y="3600"/>
                  </a:lnTo>
                  <a:lnTo>
                    <a:pt x="2867" y="3537"/>
                  </a:lnTo>
                  <a:lnTo>
                    <a:pt x="2930" y="3537"/>
                  </a:lnTo>
                  <a:lnTo>
                    <a:pt x="3014" y="3600"/>
                  </a:lnTo>
                  <a:lnTo>
                    <a:pt x="3076" y="3621"/>
                  </a:lnTo>
                  <a:lnTo>
                    <a:pt x="3244" y="3746"/>
                  </a:lnTo>
                  <a:lnTo>
                    <a:pt x="3327" y="3767"/>
                  </a:lnTo>
                  <a:lnTo>
                    <a:pt x="3495" y="3913"/>
                  </a:lnTo>
                  <a:lnTo>
                    <a:pt x="3516" y="3955"/>
                  </a:lnTo>
                  <a:lnTo>
                    <a:pt x="3641" y="3934"/>
                  </a:lnTo>
                  <a:lnTo>
                    <a:pt x="3767" y="4018"/>
                  </a:lnTo>
                  <a:lnTo>
                    <a:pt x="3913" y="4018"/>
                  </a:lnTo>
                  <a:lnTo>
                    <a:pt x="3976" y="4039"/>
                  </a:lnTo>
                  <a:lnTo>
                    <a:pt x="4060" y="3976"/>
                  </a:lnTo>
                  <a:lnTo>
                    <a:pt x="4144" y="3976"/>
                  </a:lnTo>
                  <a:lnTo>
                    <a:pt x="4248" y="4039"/>
                  </a:lnTo>
                  <a:lnTo>
                    <a:pt x="4374" y="4060"/>
                  </a:lnTo>
                  <a:lnTo>
                    <a:pt x="4436" y="4081"/>
                  </a:lnTo>
                  <a:lnTo>
                    <a:pt x="4562" y="4060"/>
                  </a:lnTo>
                  <a:lnTo>
                    <a:pt x="4583" y="4018"/>
                  </a:lnTo>
                  <a:lnTo>
                    <a:pt x="4541" y="3955"/>
                  </a:lnTo>
                  <a:lnTo>
                    <a:pt x="4499" y="3913"/>
                  </a:lnTo>
                  <a:lnTo>
                    <a:pt x="4604" y="3809"/>
                  </a:lnTo>
                  <a:lnTo>
                    <a:pt x="4688" y="3704"/>
                  </a:lnTo>
                  <a:lnTo>
                    <a:pt x="4792" y="3704"/>
                  </a:lnTo>
                  <a:lnTo>
                    <a:pt x="4897" y="3725"/>
                  </a:lnTo>
                  <a:lnTo>
                    <a:pt x="4980" y="3809"/>
                  </a:lnTo>
                  <a:lnTo>
                    <a:pt x="5064" y="3767"/>
                  </a:lnTo>
                  <a:lnTo>
                    <a:pt x="5294" y="3746"/>
                  </a:lnTo>
                  <a:lnTo>
                    <a:pt x="5336" y="3704"/>
                  </a:lnTo>
                  <a:lnTo>
                    <a:pt x="5420" y="3641"/>
                  </a:lnTo>
                  <a:lnTo>
                    <a:pt x="5650" y="3537"/>
                  </a:lnTo>
                  <a:lnTo>
                    <a:pt x="5734" y="3558"/>
                  </a:lnTo>
                  <a:lnTo>
                    <a:pt x="5755" y="3600"/>
                  </a:lnTo>
                  <a:lnTo>
                    <a:pt x="5796" y="3600"/>
                  </a:lnTo>
                  <a:lnTo>
                    <a:pt x="5817" y="3662"/>
                  </a:lnTo>
                  <a:lnTo>
                    <a:pt x="5859" y="3662"/>
                  </a:lnTo>
                  <a:lnTo>
                    <a:pt x="5943" y="3621"/>
                  </a:lnTo>
                  <a:lnTo>
                    <a:pt x="6068" y="3621"/>
                  </a:lnTo>
                  <a:lnTo>
                    <a:pt x="6152" y="3600"/>
                  </a:lnTo>
                  <a:lnTo>
                    <a:pt x="6236" y="3600"/>
                  </a:lnTo>
                  <a:lnTo>
                    <a:pt x="6320" y="3495"/>
                  </a:lnTo>
                  <a:lnTo>
                    <a:pt x="6278" y="3453"/>
                  </a:lnTo>
                  <a:lnTo>
                    <a:pt x="6278" y="3411"/>
                  </a:lnTo>
                  <a:lnTo>
                    <a:pt x="6361" y="3411"/>
                  </a:lnTo>
                  <a:lnTo>
                    <a:pt x="6445" y="3453"/>
                  </a:lnTo>
                  <a:lnTo>
                    <a:pt x="6633" y="3453"/>
                  </a:lnTo>
                  <a:lnTo>
                    <a:pt x="6675" y="3495"/>
                  </a:lnTo>
                  <a:lnTo>
                    <a:pt x="6759" y="3516"/>
                  </a:lnTo>
                  <a:lnTo>
                    <a:pt x="6843" y="3558"/>
                  </a:lnTo>
                  <a:lnTo>
                    <a:pt x="7073" y="3558"/>
                  </a:lnTo>
                  <a:lnTo>
                    <a:pt x="7094" y="3600"/>
                  </a:lnTo>
                  <a:lnTo>
                    <a:pt x="7282" y="3516"/>
                  </a:lnTo>
                  <a:lnTo>
                    <a:pt x="7408" y="3516"/>
                  </a:lnTo>
                  <a:lnTo>
                    <a:pt x="7512" y="3558"/>
                  </a:lnTo>
                  <a:lnTo>
                    <a:pt x="7533" y="3600"/>
                  </a:lnTo>
                  <a:lnTo>
                    <a:pt x="7533" y="3558"/>
                  </a:lnTo>
                  <a:lnTo>
                    <a:pt x="7491" y="3495"/>
                  </a:lnTo>
                  <a:lnTo>
                    <a:pt x="7387" y="3432"/>
                  </a:lnTo>
                  <a:lnTo>
                    <a:pt x="7303" y="3390"/>
                  </a:lnTo>
                  <a:lnTo>
                    <a:pt x="7303" y="3202"/>
                  </a:lnTo>
                  <a:lnTo>
                    <a:pt x="7303" y="3139"/>
                  </a:lnTo>
                  <a:lnTo>
                    <a:pt x="7219" y="3077"/>
                  </a:lnTo>
                  <a:lnTo>
                    <a:pt x="7010" y="3035"/>
                  </a:lnTo>
                  <a:lnTo>
                    <a:pt x="6968" y="2972"/>
                  </a:lnTo>
                  <a:lnTo>
                    <a:pt x="6989" y="2867"/>
                  </a:lnTo>
                  <a:lnTo>
                    <a:pt x="6947" y="2805"/>
                  </a:lnTo>
                  <a:lnTo>
                    <a:pt x="6843" y="2784"/>
                  </a:lnTo>
                  <a:lnTo>
                    <a:pt x="6780" y="2721"/>
                  </a:lnTo>
                  <a:lnTo>
                    <a:pt x="6759" y="2553"/>
                  </a:lnTo>
                  <a:lnTo>
                    <a:pt x="6738" y="2491"/>
                  </a:lnTo>
                  <a:lnTo>
                    <a:pt x="6550" y="2365"/>
                  </a:lnTo>
                  <a:lnTo>
                    <a:pt x="6487" y="2386"/>
                  </a:lnTo>
                  <a:lnTo>
                    <a:pt x="6382" y="2344"/>
                  </a:lnTo>
                  <a:lnTo>
                    <a:pt x="6361" y="2365"/>
                  </a:lnTo>
                  <a:lnTo>
                    <a:pt x="6257" y="2344"/>
                  </a:lnTo>
                  <a:lnTo>
                    <a:pt x="6131" y="2240"/>
                  </a:lnTo>
                  <a:lnTo>
                    <a:pt x="6173" y="2177"/>
                  </a:lnTo>
                  <a:lnTo>
                    <a:pt x="6215" y="2135"/>
                  </a:lnTo>
                  <a:lnTo>
                    <a:pt x="6278" y="2072"/>
                  </a:lnTo>
                  <a:lnTo>
                    <a:pt x="6320" y="1989"/>
                  </a:lnTo>
                  <a:lnTo>
                    <a:pt x="6257" y="1926"/>
                  </a:lnTo>
                  <a:lnTo>
                    <a:pt x="6152" y="1926"/>
                  </a:lnTo>
                  <a:lnTo>
                    <a:pt x="6048" y="1863"/>
                  </a:lnTo>
                  <a:lnTo>
                    <a:pt x="6006" y="1779"/>
                  </a:lnTo>
                  <a:lnTo>
                    <a:pt x="5922" y="1737"/>
                  </a:lnTo>
                  <a:lnTo>
                    <a:pt x="5817" y="1737"/>
                  </a:lnTo>
                  <a:lnTo>
                    <a:pt x="5692" y="1654"/>
                  </a:lnTo>
                  <a:lnTo>
                    <a:pt x="5608" y="1612"/>
                  </a:lnTo>
                  <a:lnTo>
                    <a:pt x="5587" y="1465"/>
                  </a:lnTo>
                  <a:lnTo>
                    <a:pt x="5629" y="1403"/>
                  </a:lnTo>
                  <a:lnTo>
                    <a:pt x="5545" y="1361"/>
                  </a:lnTo>
                  <a:lnTo>
                    <a:pt x="5399" y="1361"/>
                  </a:lnTo>
                  <a:lnTo>
                    <a:pt x="5336" y="1424"/>
                  </a:lnTo>
                  <a:lnTo>
                    <a:pt x="5211" y="1424"/>
                  </a:lnTo>
                  <a:lnTo>
                    <a:pt x="5106" y="1340"/>
                  </a:lnTo>
                  <a:lnTo>
                    <a:pt x="5106" y="1152"/>
                  </a:lnTo>
                  <a:lnTo>
                    <a:pt x="5169" y="1047"/>
                  </a:lnTo>
                  <a:lnTo>
                    <a:pt x="5190" y="1005"/>
                  </a:lnTo>
                  <a:lnTo>
                    <a:pt x="5211" y="880"/>
                  </a:lnTo>
                  <a:lnTo>
                    <a:pt x="5190" y="796"/>
                  </a:lnTo>
                  <a:lnTo>
                    <a:pt x="5085" y="566"/>
                  </a:lnTo>
                  <a:lnTo>
                    <a:pt x="4918" y="377"/>
                  </a:lnTo>
                  <a:lnTo>
                    <a:pt x="4897" y="294"/>
                  </a:lnTo>
                  <a:lnTo>
                    <a:pt x="4771" y="189"/>
                  </a:lnTo>
                  <a:lnTo>
                    <a:pt x="4813" y="168"/>
                  </a:lnTo>
                  <a:lnTo>
                    <a:pt x="4813" y="84"/>
                  </a:lnTo>
                  <a:lnTo>
                    <a:pt x="475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3809372" y="2919523"/>
              <a:ext cx="106405" cy="94483"/>
            </a:xfrm>
            <a:custGeom>
              <a:rect b="b" l="l" r="r" t="t"/>
              <a:pathLst>
                <a:path extrusionOk="0" h="8308" w="8936">
                  <a:moveTo>
                    <a:pt x="1068" y="1"/>
                  </a:moveTo>
                  <a:lnTo>
                    <a:pt x="1047" y="42"/>
                  </a:lnTo>
                  <a:lnTo>
                    <a:pt x="1089" y="252"/>
                  </a:lnTo>
                  <a:lnTo>
                    <a:pt x="1152" y="314"/>
                  </a:lnTo>
                  <a:lnTo>
                    <a:pt x="1026" y="482"/>
                  </a:lnTo>
                  <a:lnTo>
                    <a:pt x="670" y="691"/>
                  </a:lnTo>
                  <a:lnTo>
                    <a:pt x="670" y="775"/>
                  </a:lnTo>
                  <a:lnTo>
                    <a:pt x="566" y="900"/>
                  </a:lnTo>
                  <a:lnTo>
                    <a:pt x="440" y="900"/>
                  </a:lnTo>
                  <a:lnTo>
                    <a:pt x="357" y="963"/>
                  </a:lnTo>
                  <a:lnTo>
                    <a:pt x="357" y="1047"/>
                  </a:lnTo>
                  <a:lnTo>
                    <a:pt x="336" y="1109"/>
                  </a:lnTo>
                  <a:lnTo>
                    <a:pt x="398" y="1298"/>
                  </a:lnTo>
                  <a:lnTo>
                    <a:pt x="398" y="1423"/>
                  </a:lnTo>
                  <a:lnTo>
                    <a:pt x="357" y="1465"/>
                  </a:lnTo>
                  <a:lnTo>
                    <a:pt x="357" y="1507"/>
                  </a:lnTo>
                  <a:lnTo>
                    <a:pt x="336" y="1570"/>
                  </a:lnTo>
                  <a:lnTo>
                    <a:pt x="294" y="1674"/>
                  </a:lnTo>
                  <a:lnTo>
                    <a:pt x="189" y="1716"/>
                  </a:lnTo>
                  <a:lnTo>
                    <a:pt x="147" y="1737"/>
                  </a:lnTo>
                  <a:lnTo>
                    <a:pt x="85" y="1737"/>
                  </a:lnTo>
                  <a:lnTo>
                    <a:pt x="22" y="1800"/>
                  </a:lnTo>
                  <a:lnTo>
                    <a:pt x="22" y="2009"/>
                  </a:lnTo>
                  <a:lnTo>
                    <a:pt x="85" y="2030"/>
                  </a:lnTo>
                  <a:lnTo>
                    <a:pt x="147" y="2156"/>
                  </a:lnTo>
                  <a:lnTo>
                    <a:pt x="147" y="2553"/>
                  </a:lnTo>
                  <a:lnTo>
                    <a:pt x="189" y="2762"/>
                  </a:lnTo>
                  <a:lnTo>
                    <a:pt x="189" y="2825"/>
                  </a:lnTo>
                  <a:lnTo>
                    <a:pt x="189" y="3139"/>
                  </a:lnTo>
                  <a:lnTo>
                    <a:pt x="252" y="3286"/>
                  </a:lnTo>
                  <a:lnTo>
                    <a:pt x="210" y="3599"/>
                  </a:lnTo>
                  <a:lnTo>
                    <a:pt x="189" y="3662"/>
                  </a:lnTo>
                  <a:lnTo>
                    <a:pt x="231" y="3788"/>
                  </a:lnTo>
                  <a:lnTo>
                    <a:pt x="252" y="3997"/>
                  </a:lnTo>
                  <a:lnTo>
                    <a:pt x="210" y="4081"/>
                  </a:lnTo>
                  <a:lnTo>
                    <a:pt x="85" y="4185"/>
                  </a:lnTo>
                  <a:lnTo>
                    <a:pt x="43" y="4227"/>
                  </a:lnTo>
                  <a:lnTo>
                    <a:pt x="1" y="4290"/>
                  </a:lnTo>
                  <a:lnTo>
                    <a:pt x="85" y="4353"/>
                  </a:lnTo>
                  <a:lnTo>
                    <a:pt x="210" y="4541"/>
                  </a:lnTo>
                  <a:lnTo>
                    <a:pt x="315" y="4771"/>
                  </a:lnTo>
                  <a:lnTo>
                    <a:pt x="357" y="4813"/>
                  </a:lnTo>
                  <a:lnTo>
                    <a:pt x="398" y="4938"/>
                  </a:lnTo>
                  <a:lnTo>
                    <a:pt x="357" y="5022"/>
                  </a:lnTo>
                  <a:lnTo>
                    <a:pt x="398" y="5169"/>
                  </a:lnTo>
                  <a:lnTo>
                    <a:pt x="440" y="5252"/>
                  </a:lnTo>
                  <a:lnTo>
                    <a:pt x="461" y="5357"/>
                  </a:lnTo>
                  <a:lnTo>
                    <a:pt x="545" y="5441"/>
                  </a:lnTo>
                  <a:lnTo>
                    <a:pt x="984" y="5441"/>
                  </a:lnTo>
                  <a:lnTo>
                    <a:pt x="1089" y="5503"/>
                  </a:lnTo>
                  <a:lnTo>
                    <a:pt x="1173" y="5650"/>
                  </a:lnTo>
                  <a:lnTo>
                    <a:pt x="1277" y="5880"/>
                  </a:lnTo>
                  <a:lnTo>
                    <a:pt x="1340" y="5922"/>
                  </a:lnTo>
                  <a:lnTo>
                    <a:pt x="1403" y="6006"/>
                  </a:lnTo>
                  <a:lnTo>
                    <a:pt x="1486" y="6089"/>
                  </a:lnTo>
                  <a:lnTo>
                    <a:pt x="2491" y="6319"/>
                  </a:lnTo>
                  <a:lnTo>
                    <a:pt x="2595" y="6424"/>
                  </a:lnTo>
                  <a:lnTo>
                    <a:pt x="3118" y="6215"/>
                  </a:lnTo>
                  <a:lnTo>
                    <a:pt x="3746" y="5964"/>
                  </a:lnTo>
                  <a:lnTo>
                    <a:pt x="8391" y="8307"/>
                  </a:lnTo>
                  <a:lnTo>
                    <a:pt x="8391" y="8098"/>
                  </a:lnTo>
                  <a:lnTo>
                    <a:pt x="8935" y="8056"/>
                  </a:lnTo>
                  <a:lnTo>
                    <a:pt x="8705" y="2344"/>
                  </a:lnTo>
                  <a:lnTo>
                    <a:pt x="8621" y="2051"/>
                  </a:lnTo>
                  <a:lnTo>
                    <a:pt x="8580" y="1905"/>
                  </a:lnTo>
                  <a:lnTo>
                    <a:pt x="8621" y="1716"/>
                  </a:lnTo>
                  <a:lnTo>
                    <a:pt x="8705" y="1507"/>
                  </a:lnTo>
                  <a:lnTo>
                    <a:pt x="8705" y="1381"/>
                  </a:lnTo>
                  <a:lnTo>
                    <a:pt x="8663" y="1214"/>
                  </a:lnTo>
                  <a:lnTo>
                    <a:pt x="8705" y="984"/>
                  </a:lnTo>
                  <a:lnTo>
                    <a:pt x="8726" y="879"/>
                  </a:lnTo>
                  <a:lnTo>
                    <a:pt x="8684" y="733"/>
                  </a:lnTo>
                  <a:lnTo>
                    <a:pt x="8600" y="649"/>
                  </a:lnTo>
                  <a:lnTo>
                    <a:pt x="8496" y="628"/>
                  </a:lnTo>
                  <a:lnTo>
                    <a:pt x="8391" y="649"/>
                  </a:lnTo>
                  <a:lnTo>
                    <a:pt x="7994" y="586"/>
                  </a:lnTo>
                  <a:lnTo>
                    <a:pt x="7931" y="524"/>
                  </a:lnTo>
                  <a:lnTo>
                    <a:pt x="7764" y="524"/>
                  </a:lnTo>
                  <a:lnTo>
                    <a:pt x="7575" y="461"/>
                  </a:lnTo>
                  <a:lnTo>
                    <a:pt x="7533" y="377"/>
                  </a:lnTo>
                  <a:lnTo>
                    <a:pt x="7575" y="356"/>
                  </a:lnTo>
                  <a:lnTo>
                    <a:pt x="7554" y="314"/>
                  </a:lnTo>
                  <a:lnTo>
                    <a:pt x="7324" y="168"/>
                  </a:lnTo>
                  <a:lnTo>
                    <a:pt x="7199" y="168"/>
                  </a:lnTo>
                  <a:lnTo>
                    <a:pt x="7010" y="126"/>
                  </a:lnTo>
                  <a:lnTo>
                    <a:pt x="6948" y="105"/>
                  </a:lnTo>
                  <a:lnTo>
                    <a:pt x="6885" y="147"/>
                  </a:lnTo>
                  <a:lnTo>
                    <a:pt x="6780" y="63"/>
                  </a:lnTo>
                  <a:lnTo>
                    <a:pt x="6717" y="63"/>
                  </a:lnTo>
                  <a:lnTo>
                    <a:pt x="6529" y="168"/>
                  </a:lnTo>
                  <a:lnTo>
                    <a:pt x="6257" y="210"/>
                  </a:lnTo>
                  <a:lnTo>
                    <a:pt x="6006" y="314"/>
                  </a:lnTo>
                  <a:lnTo>
                    <a:pt x="5880" y="440"/>
                  </a:lnTo>
                  <a:lnTo>
                    <a:pt x="5839" y="586"/>
                  </a:lnTo>
                  <a:lnTo>
                    <a:pt x="5776" y="670"/>
                  </a:lnTo>
                  <a:lnTo>
                    <a:pt x="5755" y="963"/>
                  </a:lnTo>
                  <a:lnTo>
                    <a:pt x="5859" y="1109"/>
                  </a:lnTo>
                  <a:lnTo>
                    <a:pt x="5943" y="1361"/>
                  </a:lnTo>
                  <a:lnTo>
                    <a:pt x="5880" y="1486"/>
                  </a:lnTo>
                  <a:lnTo>
                    <a:pt x="5734" y="1633"/>
                  </a:lnTo>
                  <a:lnTo>
                    <a:pt x="5692" y="1695"/>
                  </a:lnTo>
                  <a:lnTo>
                    <a:pt x="5525" y="1842"/>
                  </a:lnTo>
                  <a:lnTo>
                    <a:pt x="5378" y="1905"/>
                  </a:lnTo>
                  <a:lnTo>
                    <a:pt x="5148" y="1800"/>
                  </a:lnTo>
                  <a:lnTo>
                    <a:pt x="4918" y="1612"/>
                  </a:lnTo>
                  <a:lnTo>
                    <a:pt x="4730" y="1486"/>
                  </a:lnTo>
                  <a:lnTo>
                    <a:pt x="4479" y="1319"/>
                  </a:lnTo>
                  <a:lnTo>
                    <a:pt x="4060" y="1172"/>
                  </a:lnTo>
                  <a:lnTo>
                    <a:pt x="3872" y="1151"/>
                  </a:lnTo>
                  <a:lnTo>
                    <a:pt x="3788" y="1172"/>
                  </a:lnTo>
                  <a:lnTo>
                    <a:pt x="3579" y="1172"/>
                  </a:lnTo>
                  <a:lnTo>
                    <a:pt x="3390" y="1068"/>
                  </a:lnTo>
                  <a:lnTo>
                    <a:pt x="3223" y="733"/>
                  </a:lnTo>
                  <a:lnTo>
                    <a:pt x="3223" y="545"/>
                  </a:lnTo>
                  <a:lnTo>
                    <a:pt x="3056" y="356"/>
                  </a:lnTo>
                  <a:lnTo>
                    <a:pt x="2700" y="314"/>
                  </a:lnTo>
                  <a:lnTo>
                    <a:pt x="2512" y="168"/>
                  </a:lnTo>
                  <a:lnTo>
                    <a:pt x="2198" y="168"/>
                  </a:lnTo>
                  <a:lnTo>
                    <a:pt x="2010" y="105"/>
                  </a:lnTo>
                  <a:lnTo>
                    <a:pt x="1591" y="168"/>
                  </a:lnTo>
                  <a:lnTo>
                    <a:pt x="1298" y="126"/>
                  </a:lnTo>
                  <a:lnTo>
                    <a:pt x="1194" y="21"/>
                  </a:lnTo>
                  <a:lnTo>
                    <a:pt x="106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3795917" y="2888589"/>
              <a:ext cx="27173" cy="50699"/>
            </a:xfrm>
            <a:custGeom>
              <a:rect b="b" l="l" r="r" t="t"/>
              <a:pathLst>
                <a:path extrusionOk="0" h="4458" w="2282">
                  <a:moveTo>
                    <a:pt x="1235" y="0"/>
                  </a:moveTo>
                  <a:lnTo>
                    <a:pt x="1110" y="21"/>
                  </a:lnTo>
                  <a:lnTo>
                    <a:pt x="1110" y="105"/>
                  </a:lnTo>
                  <a:lnTo>
                    <a:pt x="1026" y="21"/>
                  </a:lnTo>
                  <a:lnTo>
                    <a:pt x="859" y="42"/>
                  </a:lnTo>
                  <a:lnTo>
                    <a:pt x="650" y="147"/>
                  </a:lnTo>
                  <a:lnTo>
                    <a:pt x="524" y="272"/>
                  </a:lnTo>
                  <a:lnTo>
                    <a:pt x="503" y="356"/>
                  </a:lnTo>
                  <a:lnTo>
                    <a:pt x="524" y="440"/>
                  </a:lnTo>
                  <a:lnTo>
                    <a:pt x="503" y="586"/>
                  </a:lnTo>
                  <a:lnTo>
                    <a:pt x="503" y="775"/>
                  </a:lnTo>
                  <a:lnTo>
                    <a:pt x="399" y="1047"/>
                  </a:lnTo>
                  <a:lnTo>
                    <a:pt x="440" y="1193"/>
                  </a:lnTo>
                  <a:lnTo>
                    <a:pt x="503" y="1298"/>
                  </a:lnTo>
                  <a:lnTo>
                    <a:pt x="524" y="1319"/>
                  </a:lnTo>
                  <a:lnTo>
                    <a:pt x="482" y="1381"/>
                  </a:lnTo>
                  <a:lnTo>
                    <a:pt x="419" y="1465"/>
                  </a:lnTo>
                  <a:lnTo>
                    <a:pt x="503" y="1528"/>
                  </a:lnTo>
                  <a:lnTo>
                    <a:pt x="440" y="1591"/>
                  </a:lnTo>
                  <a:lnTo>
                    <a:pt x="419" y="1800"/>
                  </a:lnTo>
                  <a:lnTo>
                    <a:pt x="336" y="1842"/>
                  </a:lnTo>
                  <a:lnTo>
                    <a:pt x="294" y="1925"/>
                  </a:lnTo>
                  <a:lnTo>
                    <a:pt x="210" y="1946"/>
                  </a:lnTo>
                  <a:lnTo>
                    <a:pt x="85" y="2114"/>
                  </a:lnTo>
                  <a:lnTo>
                    <a:pt x="1" y="2365"/>
                  </a:lnTo>
                  <a:lnTo>
                    <a:pt x="64" y="2407"/>
                  </a:lnTo>
                  <a:lnTo>
                    <a:pt x="106" y="2553"/>
                  </a:lnTo>
                  <a:lnTo>
                    <a:pt x="85" y="2616"/>
                  </a:lnTo>
                  <a:lnTo>
                    <a:pt x="168" y="2741"/>
                  </a:lnTo>
                  <a:lnTo>
                    <a:pt x="210" y="2741"/>
                  </a:lnTo>
                  <a:lnTo>
                    <a:pt x="399" y="2888"/>
                  </a:lnTo>
                  <a:lnTo>
                    <a:pt x="419" y="3034"/>
                  </a:lnTo>
                  <a:lnTo>
                    <a:pt x="545" y="3076"/>
                  </a:lnTo>
                  <a:lnTo>
                    <a:pt x="608" y="3139"/>
                  </a:lnTo>
                  <a:lnTo>
                    <a:pt x="712" y="3160"/>
                  </a:lnTo>
                  <a:lnTo>
                    <a:pt x="838" y="3306"/>
                  </a:lnTo>
                  <a:lnTo>
                    <a:pt x="1215" y="4457"/>
                  </a:lnTo>
                  <a:lnTo>
                    <a:pt x="1277" y="4457"/>
                  </a:lnTo>
                  <a:lnTo>
                    <a:pt x="1319" y="4436"/>
                  </a:lnTo>
                  <a:lnTo>
                    <a:pt x="1424" y="4394"/>
                  </a:lnTo>
                  <a:lnTo>
                    <a:pt x="1466" y="4290"/>
                  </a:lnTo>
                  <a:lnTo>
                    <a:pt x="1487" y="4227"/>
                  </a:lnTo>
                  <a:lnTo>
                    <a:pt x="1487" y="4185"/>
                  </a:lnTo>
                  <a:lnTo>
                    <a:pt x="1528" y="4143"/>
                  </a:lnTo>
                  <a:lnTo>
                    <a:pt x="1528" y="4018"/>
                  </a:lnTo>
                  <a:lnTo>
                    <a:pt x="1466" y="3829"/>
                  </a:lnTo>
                  <a:lnTo>
                    <a:pt x="1487" y="3767"/>
                  </a:lnTo>
                  <a:lnTo>
                    <a:pt x="1487" y="3683"/>
                  </a:lnTo>
                  <a:lnTo>
                    <a:pt x="1570" y="3620"/>
                  </a:lnTo>
                  <a:lnTo>
                    <a:pt x="1696" y="3620"/>
                  </a:lnTo>
                  <a:lnTo>
                    <a:pt x="1800" y="3495"/>
                  </a:lnTo>
                  <a:lnTo>
                    <a:pt x="1800" y="3411"/>
                  </a:lnTo>
                  <a:lnTo>
                    <a:pt x="2156" y="3202"/>
                  </a:lnTo>
                  <a:lnTo>
                    <a:pt x="2282" y="3034"/>
                  </a:lnTo>
                  <a:lnTo>
                    <a:pt x="2219" y="2972"/>
                  </a:lnTo>
                  <a:lnTo>
                    <a:pt x="2177" y="2762"/>
                  </a:lnTo>
                  <a:lnTo>
                    <a:pt x="2198" y="2721"/>
                  </a:lnTo>
                  <a:lnTo>
                    <a:pt x="2156" y="2679"/>
                  </a:lnTo>
                  <a:lnTo>
                    <a:pt x="1968" y="2574"/>
                  </a:lnTo>
                  <a:lnTo>
                    <a:pt x="1947" y="2532"/>
                  </a:lnTo>
                  <a:lnTo>
                    <a:pt x="1947" y="2448"/>
                  </a:lnTo>
                  <a:lnTo>
                    <a:pt x="1863" y="2407"/>
                  </a:lnTo>
                  <a:lnTo>
                    <a:pt x="1842" y="2428"/>
                  </a:lnTo>
                  <a:lnTo>
                    <a:pt x="1842" y="2469"/>
                  </a:lnTo>
                  <a:lnTo>
                    <a:pt x="1779" y="2511"/>
                  </a:lnTo>
                  <a:lnTo>
                    <a:pt x="1696" y="2469"/>
                  </a:lnTo>
                  <a:lnTo>
                    <a:pt x="1675" y="2365"/>
                  </a:lnTo>
                  <a:lnTo>
                    <a:pt x="1591" y="2407"/>
                  </a:lnTo>
                  <a:lnTo>
                    <a:pt x="1424" y="2260"/>
                  </a:lnTo>
                  <a:lnTo>
                    <a:pt x="1340" y="2114"/>
                  </a:lnTo>
                  <a:lnTo>
                    <a:pt x="1382" y="1925"/>
                  </a:lnTo>
                  <a:lnTo>
                    <a:pt x="1675" y="1737"/>
                  </a:lnTo>
                  <a:lnTo>
                    <a:pt x="1842" y="1570"/>
                  </a:lnTo>
                  <a:lnTo>
                    <a:pt x="1884" y="1507"/>
                  </a:lnTo>
                  <a:lnTo>
                    <a:pt x="1842" y="1465"/>
                  </a:lnTo>
                  <a:lnTo>
                    <a:pt x="1884" y="1381"/>
                  </a:lnTo>
                  <a:lnTo>
                    <a:pt x="1863" y="1298"/>
                  </a:lnTo>
                  <a:lnTo>
                    <a:pt x="1842" y="1277"/>
                  </a:lnTo>
                  <a:lnTo>
                    <a:pt x="1842" y="1088"/>
                  </a:lnTo>
                  <a:lnTo>
                    <a:pt x="1654" y="1005"/>
                  </a:lnTo>
                  <a:lnTo>
                    <a:pt x="1528" y="837"/>
                  </a:lnTo>
                  <a:lnTo>
                    <a:pt x="1549" y="670"/>
                  </a:lnTo>
                  <a:lnTo>
                    <a:pt x="1675" y="586"/>
                  </a:lnTo>
                  <a:lnTo>
                    <a:pt x="1696" y="482"/>
                  </a:lnTo>
                  <a:lnTo>
                    <a:pt x="1800" y="314"/>
                  </a:lnTo>
                  <a:lnTo>
                    <a:pt x="1800" y="210"/>
                  </a:lnTo>
                  <a:lnTo>
                    <a:pt x="1759" y="147"/>
                  </a:lnTo>
                  <a:lnTo>
                    <a:pt x="1549" y="335"/>
                  </a:lnTo>
                  <a:lnTo>
                    <a:pt x="1487" y="419"/>
                  </a:lnTo>
                  <a:lnTo>
                    <a:pt x="1424" y="377"/>
                  </a:lnTo>
                  <a:lnTo>
                    <a:pt x="1340" y="168"/>
                  </a:lnTo>
                  <a:lnTo>
                    <a:pt x="1277" y="168"/>
                  </a:lnTo>
                  <a:lnTo>
                    <a:pt x="1277" y="63"/>
                  </a:lnTo>
                  <a:lnTo>
                    <a:pt x="12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3689035" y="2890250"/>
              <a:ext cx="138044" cy="127554"/>
            </a:xfrm>
            <a:custGeom>
              <a:rect b="b" l="l" r="r" t="t"/>
              <a:pathLst>
                <a:path extrusionOk="0" h="11216" w="11593">
                  <a:moveTo>
                    <a:pt x="8307" y="1"/>
                  </a:moveTo>
                  <a:lnTo>
                    <a:pt x="8161" y="22"/>
                  </a:lnTo>
                  <a:lnTo>
                    <a:pt x="8140" y="106"/>
                  </a:lnTo>
                  <a:lnTo>
                    <a:pt x="8035" y="126"/>
                  </a:lnTo>
                  <a:lnTo>
                    <a:pt x="7994" y="210"/>
                  </a:lnTo>
                  <a:lnTo>
                    <a:pt x="7910" y="189"/>
                  </a:lnTo>
                  <a:lnTo>
                    <a:pt x="7805" y="189"/>
                  </a:lnTo>
                  <a:lnTo>
                    <a:pt x="7701" y="294"/>
                  </a:lnTo>
                  <a:lnTo>
                    <a:pt x="7575" y="294"/>
                  </a:lnTo>
                  <a:lnTo>
                    <a:pt x="7491" y="168"/>
                  </a:lnTo>
                  <a:lnTo>
                    <a:pt x="7324" y="168"/>
                  </a:lnTo>
                  <a:lnTo>
                    <a:pt x="7261" y="126"/>
                  </a:lnTo>
                  <a:lnTo>
                    <a:pt x="7115" y="168"/>
                  </a:lnTo>
                  <a:lnTo>
                    <a:pt x="6989" y="126"/>
                  </a:lnTo>
                  <a:lnTo>
                    <a:pt x="6947" y="168"/>
                  </a:lnTo>
                  <a:lnTo>
                    <a:pt x="6843" y="106"/>
                  </a:lnTo>
                  <a:lnTo>
                    <a:pt x="6759" y="126"/>
                  </a:lnTo>
                  <a:lnTo>
                    <a:pt x="6696" y="273"/>
                  </a:lnTo>
                  <a:lnTo>
                    <a:pt x="6571" y="273"/>
                  </a:lnTo>
                  <a:lnTo>
                    <a:pt x="6466" y="210"/>
                  </a:lnTo>
                  <a:lnTo>
                    <a:pt x="6320" y="336"/>
                  </a:lnTo>
                  <a:lnTo>
                    <a:pt x="6236" y="336"/>
                  </a:lnTo>
                  <a:lnTo>
                    <a:pt x="6110" y="273"/>
                  </a:lnTo>
                  <a:lnTo>
                    <a:pt x="5964" y="315"/>
                  </a:lnTo>
                  <a:lnTo>
                    <a:pt x="5629" y="315"/>
                  </a:lnTo>
                  <a:lnTo>
                    <a:pt x="5336" y="524"/>
                  </a:lnTo>
                  <a:lnTo>
                    <a:pt x="5190" y="545"/>
                  </a:lnTo>
                  <a:lnTo>
                    <a:pt x="5106" y="545"/>
                  </a:lnTo>
                  <a:lnTo>
                    <a:pt x="4981" y="629"/>
                  </a:lnTo>
                  <a:lnTo>
                    <a:pt x="4960" y="712"/>
                  </a:lnTo>
                  <a:lnTo>
                    <a:pt x="4897" y="817"/>
                  </a:lnTo>
                  <a:lnTo>
                    <a:pt x="4813" y="817"/>
                  </a:lnTo>
                  <a:lnTo>
                    <a:pt x="4792" y="796"/>
                  </a:lnTo>
                  <a:lnTo>
                    <a:pt x="4709" y="796"/>
                  </a:lnTo>
                  <a:lnTo>
                    <a:pt x="4646" y="817"/>
                  </a:lnTo>
                  <a:lnTo>
                    <a:pt x="4604" y="859"/>
                  </a:lnTo>
                  <a:lnTo>
                    <a:pt x="4457" y="901"/>
                  </a:lnTo>
                  <a:lnTo>
                    <a:pt x="4332" y="942"/>
                  </a:lnTo>
                  <a:lnTo>
                    <a:pt x="4248" y="1026"/>
                  </a:lnTo>
                  <a:lnTo>
                    <a:pt x="4227" y="1068"/>
                  </a:lnTo>
                  <a:lnTo>
                    <a:pt x="4123" y="1214"/>
                  </a:lnTo>
                  <a:lnTo>
                    <a:pt x="3934" y="1256"/>
                  </a:lnTo>
                  <a:lnTo>
                    <a:pt x="3767" y="1256"/>
                  </a:lnTo>
                  <a:lnTo>
                    <a:pt x="3830" y="1340"/>
                  </a:lnTo>
                  <a:lnTo>
                    <a:pt x="3851" y="1382"/>
                  </a:lnTo>
                  <a:lnTo>
                    <a:pt x="3913" y="1486"/>
                  </a:lnTo>
                  <a:lnTo>
                    <a:pt x="3934" y="1591"/>
                  </a:lnTo>
                  <a:lnTo>
                    <a:pt x="3955" y="1633"/>
                  </a:lnTo>
                  <a:lnTo>
                    <a:pt x="3955" y="1800"/>
                  </a:lnTo>
                  <a:lnTo>
                    <a:pt x="3955" y="2051"/>
                  </a:lnTo>
                  <a:lnTo>
                    <a:pt x="3976" y="2114"/>
                  </a:lnTo>
                  <a:lnTo>
                    <a:pt x="4039" y="2575"/>
                  </a:lnTo>
                  <a:lnTo>
                    <a:pt x="4123" y="2721"/>
                  </a:lnTo>
                  <a:lnTo>
                    <a:pt x="4144" y="2847"/>
                  </a:lnTo>
                  <a:lnTo>
                    <a:pt x="4227" y="2847"/>
                  </a:lnTo>
                  <a:lnTo>
                    <a:pt x="4269" y="2909"/>
                  </a:lnTo>
                  <a:lnTo>
                    <a:pt x="4353" y="2930"/>
                  </a:lnTo>
                  <a:lnTo>
                    <a:pt x="4395" y="2951"/>
                  </a:lnTo>
                  <a:lnTo>
                    <a:pt x="4332" y="3119"/>
                  </a:lnTo>
                  <a:lnTo>
                    <a:pt x="4353" y="3160"/>
                  </a:lnTo>
                  <a:lnTo>
                    <a:pt x="4269" y="3265"/>
                  </a:lnTo>
                  <a:lnTo>
                    <a:pt x="3600" y="3265"/>
                  </a:lnTo>
                  <a:lnTo>
                    <a:pt x="3453" y="3307"/>
                  </a:lnTo>
                  <a:lnTo>
                    <a:pt x="3307" y="3516"/>
                  </a:lnTo>
                  <a:lnTo>
                    <a:pt x="3202" y="3621"/>
                  </a:lnTo>
                  <a:lnTo>
                    <a:pt x="3118" y="3746"/>
                  </a:lnTo>
                  <a:lnTo>
                    <a:pt x="3139" y="3935"/>
                  </a:lnTo>
                  <a:lnTo>
                    <a:pt x="3097" y="4060"/>
                  </a:lnTo>
                  <a:lnTo>
                    <a:pt x="2700" y="4311"/>
                  </a:lnTo>
                  <a:lnTo>
                    <a:pt x="2072" y="4688"/>
                  </a:lnTo>
                  <a:lnTo>
                    <a:pt x="1612" y="4939"/>
                  </a:lnTo>
                  <a:lnTo>
                    <a:pt x="1361" y="5002"/>
                  </a:lnTo>
                  <a:lnTo>
                    <a:pt x="1152" y="5002"/>
                  </a:lnTo>
                  <a:lnTo>
                    <a:pt x="1047" y="5043"/>
                  </a:lnTo>
                  <a:lnTo>
                    <a:pt x="880" y="5043"/>
                  </a:lnTo>
                  <a:lnTo>
                    <a:pt x="587" y="5106"/>
                  </a:lnTo>
                  <a:lnTo>
                    <a:pt x="398" y="5211"/>
                  </a:lnTo>
                  <a:lnTo>
                    <a:pt x="294" y="5357"/>
                  </a:lnTo>
                  <a:lnTo>
                    <a:pt x="43" y="5546"/>
                  </a:lnTo>
                  <a:lnTo>
                    <a:pt x="43" y="6048"/>
                  </a:lnTo>
                  <a:lnTo>
                    <a:pt x="1" y="6194"/>
                  </a:lnTo>
                  <a:lnTo>
                    <a:pt x="2093" y="7617"/>
                  </a:lnTo>
                  <a:lnTo>
                    <a:pt x="5901" y="10128"/>
                  </a:lnTo>
                  <a:lnTo>
                    <a:pt x="5943" y="10379"/>
                  </a:lnTo>
                  <a:lnTo>
                    <a:pt x="6069" y="10484"/>
                  </a:lnTo>
                  <a:lnTo>
                    <a:pt x="6278" y="10484"/>
                  </a:lnTo>
                  <a:lnTo>
                    <a:pt x="6445" y="10546"/>
                  </a:lnTo>
                  <a:lnTo>
                    <a:pt x="6550" y="10672"/>
                  </a:lnTo>
                  <a:lnTo>
                    <a:pt x="6696" y="10735"/>
                  </a:lnTo>
                  <a:lnTo>
                    <a:pt x="6801" y="10797"/>
                  </a:lnTo>
                  <a:lnTo>
                    <a:pt x="6801" y="10902"/>
                  </a:lnTo>
                  <a:lnTo>
                    <a:pt x="6738" y="11090"/>
                  </a:lnTo>
                  <a:lnTo>
                    <a:pt x="6780" y="11174"/>
                  </a:lnTo>
                  <a:lnTo>
                    <a:pt x="6906" y="11216"/>
                  </a:lnTo>
                  <a:lnTo>
                    <a:pt x="7178" y="11195"/>
                  </a:lnTo>
                  <a:lnTo>
                    <a:pt x="7408" y="11111"/>
                  </a:lnTo>
                  <a:lnTo>
                    <a:pt x="8266" y="10902"/>
                  </a:lnTo>
                  <a:lnTo>
                    <a:pt x="8998" y="10253"/>
                  </a:lnTo>
                  <a:lnTo>
                    <a:pt x="11592" y="8663"/>
                  </a:lnTo>
                  <a:lnTo>
                    <a:pt x="11509" y="8580"/>
                  </a:lnTo>
                  <a:lnTo>
                    <a:pt x="11446" y="8496"/>
                  </a:lnTo>
                  <a:lnTo>
                    <a:pt x="11383" y="8454"/>
                  </a:lnTo>
                  <a:lnTo>
                    <a:pt x="11279" y="8224"/>
                  </a:lnTo>
                  <a:lnTo>
                    <a:pt x="11195" y="8077"/>
                  </a:lnTo>
                  <a:lnTo>
                    <a:pt x="11090" y="8015"/>
                  </a:lnTo>
                  <a:lnTo>
                    <a:pt x="10651" y="8015"/>
                  </a:lnTo>
                  <a:lnTo>
                    <a:pt x="10567" y="7931"/>
                  </a:lnTo>
                  <a:lnTo>
                    <a:pt x="10546" y="7826"/>
                  </a:lnTo>
                  <a:lnTo>
                    <a:pt x="10504" y="7743"/>
                  </a:lnTo>
                  <a:lnTo>
                    <a:pt x="10463" y="7596"/>
                  </a:lnTo>
                  <a:lnTo>
                    <a:pt x="10504" y="7512"/>
                  </a:lnTo>
                  <a:lnTo>
                    <a:pt x="10463" y="7387"/>
                  </a:lnTo>
                  <a:lnTo>
                    <a:pt x="10421" y="7345"/>
                  </a:lnTo>
                  <a:lnTo>
                    <a:pt x="10316" y="7115"/>
                  </a:lnTo>
                  <a:lnTo>
                    <a:pt x="10191" y="6927"/>
                  </a:lnTo>
                  <a:lnTo>
                    <a:pt x="10107" y="6864"/>
                  </a:lnTo>
                  <a:lnTo>
                    <a:pt x="10149" y="6801"/>
                  </a:lnTo>
                  <a:lnTo>
                    <a:pt x="10191" y="6759"/>
                  </a:lnTo>
                  <a:lnTo>
                    <a:pt x="10316" y="6655"/>
                  </a:lnTo>
                  <a:lnTo>
                    <a:pt x="10358" y="6571"/>
                  </a:lnTo>
                  <a:lnTo>
                    <a:pt x="10337" y="6362"/>
                  </a:lnTo>
                  <a:lnTo>
                    <a:pt x="10295" y="6236"/>
                  </a:lnTo>
                  <a:lnTo>
                    <a:pt x="10316" y="6173"/>
                  </a:lnTo>
                  <a:lnTo>
                    <a:pt x="10358" y="5860"/>
                  </a:lnTo>
                  <a:lnTo>
                    <a:pt x="10295" y="5713"/>
                  </a:lnTo>
                  <a:lnTo>
                    <a:pt x="10295" y="5399"/>
                  </a:lnTo>
                  <a:lnTo>
                    <a:pt x="10295" y="5336"/>
                  </a:lnTo>
                  <a:lnTo>
                    <a:pt x="10253" y="5127"/>
                  </a:lnTo>
                  <a:lnTo>
                    <a:pt x="10253" y="4730"/>
                  </a:lnTo>
                  <a:lnTo>
                    <a:pt x="10191" y="4604"/>
                  </a:lnTo>
                  <a:lnTo>
                    <a:pt x="10128" y="4583"/>
                  </a:lnTo>
                  <a:lnTo>
                    <a:pt x="10128" y="4374"/>
                  </a:lnTo>
                  <a:lnTo>
                    <a:pt x="10191" y="4311"/>
                  </a:lnTo>
                  <a:lnTo>
                    <a:pt x="9814" y="3160"/>
                  </a:lnTo>
                  <a:lnTo>
                    <a:pt x="9688" y="3014"/>
                  </a:lnTo>
                  <a:lnTo>
                    <a:pt x="9584" y="2993"/>
                  </a:lnTo>
                  <a:lnTo>
                    <a:pt x="9521" y="2930"/>
                  </a:lnTo>
                  <a:lnTo>
                    <a:pt x="9395" y="2888"/>
                  </a:lnTo>
                  <a:lnTo>
                    <a:pt x="9375" y="2742"/>
                  </a:lnTo>
                  <a:lnTo>
                    <a:pt x="9186" y="2595"/>
                  </a:lnTo>
                  <a:lnTo>
                    <a:pt x="9144" y="2595"/>
                  </a:lnTo>
                  <a:lnTo>
                    <a:pt x="9061" y="2470"/>
                  </a:lnTo>
                  <a:lnTo>
                    <a:pt x="9082" y="2407"/>
                  </a:lnTo>
                  <a:lnTo>
                    <a:pt x="9040" y="2261"/>
                  </a:lnTo>
                  <a:lnTo>
                    <a:pt x="8977" y="2219"/>
                  </a:lnTo>
                  <a:lnTo>
                    <a:pt x="9061" y="1968"/>
                  </a:lnTo>
                  <a:lnTo>
                    <a:pt x="9186" y="1800"/>
                  </a:lnTo>
                  <a:lnTo>
                    <a:pt x="9270" y="1779"/>
                  </a:lnTo>
                  <a:lnTo>
                    <a:pt x="9312" y="1696"/>
                  </a:lnTo>
                  <a:lnTo>
                    <a:pt x="9395" y="1654"/>
                  </a:lnTo>
                  <a:lnTo>
                    <a:pt x="9416" y="1445"/>
                  </a:lnTo>
                  <a:lnTo>
                    <a:pt x="9479" y="1382"/>
                  </a:lnTo>
                  <a:lnTo>
                    <a:pt x="9395" y="1319"/>
                  </a:lnTo>
                  <a:lnTo>
                    <a:pt x="9458" y="1235"/>
                  </a:lnTo>
                  <a:lnTo>
                    <a:pt x="9500" y="1173"/>
                  </a:lnTo>
                  <a:lnTo>
                    <a:pt x="9479" y="1152"/>
                  </a:lnTo>
                  <a:lnTo>
                    <a:pt x="9416" y="1047"/>
                  </a:lnTo>
                  <a:lnTo>
                    <a:pt x="9375" y="901"/>
                  </a:lnTo>
                  <a:lnTo>
                    <a:pt x="9479" y="629"/>
                  </a:lnTo>
                  <a:lnTo>
                    <a:pt x="9479" y="440"/>
                  </a:lnTo>
                  <a:lnTo>
                    <a:pt x="9500" y="294"/>
                  </a:lnTo>
                  <a:lnTo>
                    <a:pt x="9479" y="210"/>
                  </a:lnTo>
                  <a:lnTo>
                    <a:pt x="9500" y="126"/>
                  </a:lnTo>
                  <a:lnTo>
                    <a:pt x="9479" y="106"/>
                  </a:lnTo>
                  <a:lnTo>
                    <a:pt x="9291" y="126"/>
                  </a:lnTo>
                  <a:lnTo>
                    <a:pt x="9207" y="106"/>
                  </a:lnTo>
                  <a:lnTo>
                    <a:pt x="8977" y="189"/>
                  </a:lnTo>
                  <a:lnTo>
                    <a:pt x="8851" y="85"/>
                  </a:lnTo>
                  <a:lnTo>
                    <a:pt x="8684" y="22"/>
                  </a:lnTo>
                  <a:lnTo>
                    <a:pt x="8684" y="85"/>
                  </a:lnTo>
                  <a:lnTo>
                    <a:pt x="8579" y="189"/>
                  </a:lnTo>
                  <a:lnTo>
                    <a:pt x="8370" y="168"/>
                  </a:lnTo>
                  <a:lnTo>
                    <a:pt x="8370" y="64"/>
                  </a:lnTo>
                  <a:lnTo>
                    <a:pt x="83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3661636" y="2898825"/>
              <a:ext cx="79733" cy="60206"/>
            </a:xfrm>
            <a:custGeom>
              <a:rect b="b" l="l" r="r" t="t"/>
              <a:pathLst>
                <a:path extrusionOk="0" h="5294" w="6696">
                  <a:moveTo>
                    <a:pt x="4269" y="0"/>
                  </a:moveTo>
                  <a:lnTo>
                    <a:pt x="4164" y="42"/>
                  </a:lnTo>
                  <a:lnTo>
                    <a:pt x="4122" y="84"/>
                  </a:lnTo>
                  <a:lnTo>
                    <a:pt x="4038" y="84"/>
                  </a:lnTo>
                  <a:lnTo>
                    <a:pt x="3913" y="188"/>
                  </a:lnTo>
                  <a:lnTo>
                    <a:pt x="3871" y="502"/>
                  </a:lnTo>
                  <a:lnTo>
                    <a:pt x="3766" y="691"/>
                  </a:lnTo>
                  <a:lnTo>
                    <a:pt x="3745" y="921"/>
                  </a:lnTo>
                  <a:lnTo>
                    <a:pt x="3662" y="1046"/>
                  </a:lnTo>
                  <a:lnTo>
                    <a:pt x="3411" y="1318"/>
                  </a:lnTo>
                  <a:lnTo>
                    <a:pt x="3327" y="1318"/>
                  </a:lnTo>
                  <a:lnTo>
                    <a:pt x="3222" y="1402"/>
                  </a:lnTo>
                  <a:lnTo>
                    <a:pt x="2992" y="1465"/>
                  </a:lnTo>
                  <a:lnTo>
                    <a:pt x="2825" y="1632"/>
                  </a:lnTo>
                  <a:lnTo>
                    <a:pt x="2783" y="1632"/>
                  </a:lnTo>
                  <a:lnTo>
                    <a:pt x="2553" y="1779"/>
                  </a:lnTo>
                  <a:lnTo>
                    <a:pt x="2406" y="1841"/>
                  </a:lnTo>
                  <a:lnTo>
                    <a:pt x="2344" y="1967"/>
                  </a:lnTo>
                  <a:lnTo>
                    <a:pt x="2072" y="2155"/>
                  </a:lnTo>
                  <a:lnTo>
                    <a:pt x="2155" y="2365"/>
                  </a:lnTo>
                  <a:lnTo>
                    <a:pt x="2155" y="2490"/>
                  </a:lnTo>
                  <a:lnTo>
                    <a:pt x="1925" y="2699"/>
                  </a:lnTo>
                  <a:lnTo>
                    <a:pt x="1758" y="3013"/>
                  </a:lnTo>
                  <a:lnTo>
                    <a:pt x="1758" y="3118"/>
                  </a:lnTo>
                  <a:lnTo>
                    <a:pt x="1862" y="3327"/>
                  </a:lnTo>
                  <a:lnTo>
                    <a:pt x="1779" y="3536"/>
                  </a:lnTo>
                  <a:lnTo>
                    <a:pt x="1841" y="3599"/>
                  </a:lnTo>
                  <a:lnTo>
                    <a:pt x="1883" y="3662"/>
                  </a:lnTo>
                  <a:lnTo>
                    <a:pt x="1862" y="3829"/>
                  </a:lnTo>
                  <a:lnTo>
                    <a:pt x="1507" y="4248"/>
                  </a:lnTo>
                  <a:lnTo>
                    <a:pt x="1444" y="4394"/>
                  </a:lnTo>
                  <a:lnTo>
                    <a:pt x="1297" y="4582"/>
                  </a:lnTo>
                  <a:lnTo>
                    <a:pt x="1109" y="4603"/>
                  </a:lnTo>
                  <a:lnTo>
                    <a:pt x="712" y="4959"/>
                  </a:lnTo>
                  <a:lnTo>
                    <a:pt x="147" y="5064"/>
                  </a:lnTo>
                  <a:lnTo>
                    <a:pt x="0" y="5273"/>
                  </a:lnTo>
                  <a:lnTo>
                    <a:pt x="2344" y="5294"/>
                  </a:lnTo>
                  <a:lnTo>
                    <a:pt x="2344" y="4792"/>
                  </a:lnTo>
                  <a:lnTo>
                    <a:pt x="2595" y="4603"/>
                  </a:lnTo>
                  <a:lnTo>
                    <a:pt x="2699" y="4457"/>
                  </a:lnTo>
                  <a:lnTo>
                    <a:pt x="2888" y="4352"/>
                  </a:lnTo>
                  <a:lnTo>
                    <a:pt x="3181" y="4289"/>
                  </a:lnTo>
                  <a:lnTo>
                    <a:pt x="3348" y="4289"/>
                  </a:lnTo>
                  <a:lnTo>
                    <a:pt x="3453" y="4248"/>
                  </a:lnTo>
                  <a:lnTo>
                    <a:pt x="3662" y="4248"/>
                  </a:lnTo>
                  <a:lnTo>
                    <a:pt x="3913" y="4185"/>
                  </a:lnTo>
                  <a:lnTo>
                    <a:pt x="4373" y="3934"/>
                  </a:lnTo>
                  <a:lnTo>
                    <a:pt x="5001" y="3557"/>
                  </a:lnTo>
                  <a:lnTo>
                    <a:pt x="5398" y="3306"/>
                  </a:lnTo>
                  <a:lnTo>
                    <a:pt x="5440" y="3181"/>
                  </a:lnTo>
                  <a:lnTo>
                    <a:pt x="5419" y="2992"/>
                  </a:lnTo>
                  <a:lnTo>
                    <a:pt x="5503" y="2867"/>
                  </a:lnTo>
                  <a:lnTo>
                    <a:pt x="5608" y="2762"/>
                  </a:lnTo>
                  <a:lnTo>
                    <a:pt x="5754" y="2553"/>
                  </a:lnTo>
                  <a:lnTo>
                    <a:pt x="5901" y="2511"/>
                  </a:lnTo>
                  <a:lnTo>
                    <a:pt x="6570" y="2511"/>
                  </a:lnTo>
                  <a:lnTo>
                    <a:pt x="6654" y="2406"/>
                  </a:lnTo>
                  <a:lnTo>
                    <a:pt x="6633" y="2365"/>
                  </a:lnTo>
                  <a:lnTo>
                    <a:pt x="6696" y="2197"/>
                  </a:lnTo>
                  <a:lnTo>
                    <a:pt x="6654" y="2176"/>
                  </a:lnTo>
                  <a:lnTo>
                    <a:pt x="6570" y="2155"/>
                  </a:lnTo>
                  <a:lnTo>
                    <a:pt x="6528" y="2093"/>
                  </a:lnTo>
                  <a:lnTo>
                    <a:pt x="6445" y="2093"/>
                  </a:lnTo>
                  <a:lnTo>
                    <a:pt x="6424" y="1967"/>
                  </a:lnTo>
                  <a:lnTo>
                    <a:pt x="6340" y="1821"/>
                  </a:lnTo>
                  <a:lnTo>
                    <a:pt x="6277" y="1360"/>
                  </a:lnTo>
                  <a:lnTo>
                    <a:pt x="6256" y="1297"/>
                  </a:lnTo>
                  <a:lnTo>
                    <a:pt x="6256" y="1046"/>
                  </a:lnTo>
                  <a:lnTo>
                    <a:pt x="6256" y="879"/>
                  </a:lnTo>
                  <a:lnTo>
                    <a:pt x="6235" y="837"/>
                  </a:lnTo>
                  <a:lnTo>
                    <a:pt x="6214" y="732"/>
                  </a:lnTo>
                  <a:lnTo>
                    <a:pt x="6152" y="628"/>
                  </a:lnTo>
                  <a:lnTo>
                    <a:pt x="6131" y="586"/>
                  </a:lnTo>
                  <a:lnTo>
                    <a:pt x="6068" y="502"/>
                  </a:lnTo>
                  <a:lnTo>
                    <a:pt x="6005" y="523"/>
                  </a:lnTo>
                  <a:lnTo>
                    <a:pt x="5691" y="502"/>
                  </a:lnTo>
                  <a:lnTo>
                    <a:pt x="5608" y="419"/>
                  </a:lnTo>
                  <a:lnTo>
                    <a:pt x="5587" y="314"/>
                  </a:lnTo>
                  <a:lnTo>
                    <a:pt x="5524" y="293"/>
                  </a:lnTo>
                  <a:lnTo>
                    <a:pt x="5419" y="398"/>
                  </a:lnTo>
                  <a:lnTo>
                    <a:pt x="5231" y="460"/>
                  </a:lnTo>
                  <a:lnTo>
                    <a:pt x="5064" y="398"/>
                  </a:lnTo>
                  <a:lnTo>
                    <a:pt x="4959" y="398"/>
                  </a:lnTo>
                  <a:lnTo>
                    <a:pt x="4854" y="460"/>
                  </a:lnTo>
                  <a:lnTo>
                    <a:pt x="4666" y="481"/>
                  </a:lnTo>
                  <a:lnTo>
                    <a:pt x="4541" y="460"/>
                  </a:lnTo>
                  <a:lnTo>
                    <a:pt x="4373" y="293"/>
                  </a:lnTo>
                  <a:lnTo>
                    <a:pt x="4331" y="251"/>
                  </a:lnTo>
                  <a:lnTo>
                    <a:pt x="4290" y="147"/>
                  </a:lnTo>
                  <a:lnTo>
                    <a:pt x="4290" y="84"/>
                  </a:lnTo>
                  <a:lnTo>
                    <a:pt x="4290" y="42"/>
                  </a:lnTo>
                  <a:lnTo>
                    <a:pt x="42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3632974" y="2958780"/>
              <a:ext cx="56573" cy="43318"/>
            </a:xfrm>
            <a:custGeom>
              <a:rect b="b" l="l" r="r" t="t"/>
              <a:pathLst>
                <a:path extrusionOk="0" h="3809" w="4751">
                  <a:moveTo>
                    <a:pt x="2407" y="1"/>
                  </a:moveTo>
                  <a:lnTo>
                    <a:pt x="2177" y="315"/>
                  </a:lnTo>
                  <a:lnTo>
                    <a:pt x="2177" y="524"/>
                  </a:lnTo>
                  <a:lnTo>
                    <a:pt x="2072" y="545"/>
                  </a:lnTo>
                  <a:lnTo>
                    <a:pt x="1675" y="754"/>
                  </a:lnTo>
                  <a:lnTo>
                    <a:pt x="1633" y="859"/>
                  </a:lnTo>
                  <a:lnTo>
                    <a:pt x="1466" y="942"/>
                  </a:lnTo>
                  <a:lnTo>
                    <a:pt x="1528" y="1089"/>
                  </a:lnTo>
                  <a:lnTo>
                    <a:pt x="1194" y="1612"/>
                  </a:lnTo>
                  <a:lnTo>
                    <a:pt x="1152" y="1779"/>
                  </a:lnTo>
                  <a:lnTo>
                    <a:pt x="901" y="2030"/>
                  </a:lnTo>
                  <a:lnTo>
                    <a:pt x="796" y="2093"/>
                  </a:lnTo>
                  <a:lnTo>
                    <a:pt x="671" y="2365"/>
                  </a:lnTo>
                  <a:lnTo>
                    <a:pt x="671" y="2470"/>
                  </a:lnTo>
                  <a:lnTo>
                    <a:pt x="461" y="2763"/>
                  </a:lnTo>
                  <a:lnTo>
                    <a:pt x="419" y="2847"/>
                  </a:lnTo>
                  <a:lnTo>
                    <a:pt x="503" y="2888"/>
                  </a:lnTo>
                  <a:lnTo>
                    <a:pt x="398" y="2930"/>
                  </a:lnTo>
                  <a:lnTo>
                    <a:pt x="210" y="3265"/>
                  </a:lnTo>
                  <a:lnTo>
                    <a:pt x="147" y="3286"/>
                  </a:lnTo>
                  <a:lnTo>
                    <a:pt x="64" y="3370"/>
                  </a:lnTo>
                  <a:lnTo>
                    <a:pt x="85" y="3495"/>
                  </a:lnTo>
                  <a:lnTo>
                    <a:pt x="1" y="3621"/>
                  </a:lnTo>
                  <a:lnTo>
                    <a:pt x="43" y="3809"/>
                  </a:lnTo>
                  <a:lnTo>
                    <a:pt x="2344" y="3809"/>
                  </a:lnTo>
                  <a:lnTo>
                    <a:pt x="2303" y="2742"/>
                  </a:lnTo>
                  <a:lnTo>
                    <a:pt x="2386" y="2575"/>
                  </a:lnTo>
                  <a:lnTo>
                    <a:pt x="2512" y="2512"/>
                  </a:lnTo>
                  <a:lnTo>
                    <a:pt x="2658" y="2470"/>
                  </a:lnTo>
                  <a:lnTo>
                    <a:pt x="2867" y="2470"/>
                  </a:lnTo>
                  <a:lnTo>
                    <a:pt x="2888" y="963"/>
                  </a:lnTo>
                  <a:lnTo>
                    <a:pt x="4709" y="984"/>
                  </a:lnTo>
                  <a:lnTo>
                    <a:pt x="4709" y="168"/>
                  </a:lnTo>
                  <a:lnTo>
                    <a:pt x="4751" y="22"/>
                  </a:lnTo>
                  <a:lnTo>
                    <a:pt x="240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3632736" y="2960691"/>
              <a:ext cx="81233" cy="85430"/>
            </a:xfrm>
            <a:custGeom>
              <a:rect b="b" l="l" r="r" t="t"/>
              <a:pathLst>
                <a:path extrusionOk="0" h="7512" w="6822">
                  <a:moveTo>
                    <a:pt x="4729" y="0"/>
                  </a:moveTo>
                  <a:lnTo>
                    <a:pt x="4729" y="816"/>
                  </a:lnTo>
                  <a:lnTo>
                    <a:pt x="2908" y="795"/>
                  </a:lnTo>
                  <a:lnTo>
                    <a:pt x="2887" y="2302"/>
                  </a:lnTo>
                  <a:lnTo>
                    <a:pt x="2678" y="2302"/>
                  </a:lnTo>
                  <a:lnTo>
                    <a:pt x="2532" y="2344"/>
                  </a:lnTo>
                  <a:lnTo>
                    <a:pt x="2406" y="2407"/>
                  </a:lnTo>
                  <a:lnTo>
                    <a:pt x="2323" y="2574"/>
                  </a:lnTo>
                  <a:lnTo>
                    <a:pt x="2364" y="3641"/>
                  </a:lnTo>
                  <a:lnTo>
                    <a:pt x="63" y="3641"/>
                  </a:lnTo>
                  <a:lnTo>
                    <a:pt x="63" y="3662"/>
                  </a:lnTo>
                  <a:lnTo>
                    <a:pt x="0" y="3808"/>
                  </a:lnTo>
                  <a:lnTo>
                    <a:pt x="0" y="4039"/>
                  </a:lnTo>
                  <a:lnTo>
                    <a:pt x="126" y="3871"/>
                  </a:lnTo>
                  <a:lnTo>
                    <a:pt x="188" y="4018"/>
                  </a:lnTo>
                  <a:lnTo>
                    <a:pt x="209" y="4039"/>
                  </a:lnTo>
                  <a:lnTo>
                    <a:pt x="293" y="3976"/>
                  </a:lnTo>
                  <a:lnTo>
                    <a:pt x="439" y="4248"/>
                  </a:lnTo>
                  <a:lnTo>
                    <a:pt x="398" y="4331"/>
                  </a:lnTo>
                  <a:lnTo>
                    <a:pt x="418" y="4436"/>
                  </a:lnTo>
                  <a:lnTo>
                    <a:pt x="398" y="4645"/>
                  </a:lnTo>
                  <a:lnTo>
                    <a:pt x="314" y="4645"/>
                  </a:lnTo>
                  <a:lnTo>
                    <a:pt x="230" y="4687"/>
                  </a:lnTo>
                  <a:lnTo>
                    <a:pt x="418" y="4917"/>
                  </a:lnTo>
                  <a:lnTo>
                    <a:pt x="523" y="5524"/>
                  </a:lnTo>
                  <a:lnTo>
                    <a:pt x="481" y="5943"/>
                  </a:lnTo>
                  <a:lnTo>
                    <a:pt x="335" y="6131"/>
                  </a:lnTo>
                  <a:lnTo>
                    <a:pt x="272" y="6487"/>
                  </a:lnTo>
                  <a:lnTo>
                    <a:pt x="209" y="6738"/>
                  </a:lnTo>
                  <a:lnTo>
                    <a:pt x="314" y="6654"/>
                  </a:lnTo>
                  <a:lnTo>
                    <a:pt x="398" y="6654"/>
                  </a:lnTo>
                  <a:lnTo>
                    <a:pt x="523" y="6549"/>
                  </a:lnTo>
                  <a:lnTo>
                    <a:pt x="837" y="6487"/>
                  </a:lnTo>
                  <a:lnTo>
                    <a:pt x="1130" y="6382"/>
                  </a:lnTo>
                  <a:lnTo>
                    <a:pt x="1235" y="6382"/>
                  </a:lnTo>
                  <a:lnTo>
                    <a:pt x="1486" y="6466"/>
                  </a:lnTo>
                  <a:lnTo>
                    <a:pt x="1653" y="6487"/>
                  </a:lnTo>
                  <a:lnTo>
                    <a:pt x="1779" y="6654"/>
                  </a:lnTo>
                  <a:lnTo>
                    <a:pt x="1779" y="6738"/>
                  </a:lnTo>
                  <a:lnTo>
                    <a:pt x="1862" y="6759"/>
                  </a:lnTo>
                  <a:lnTo>
                    <a:pt x="1946" y="6696"/>
                  </a:lnTo>
                  <a:lnTo>
                    <a:pt x="1988" y="6738"/>
                  </a:lnTo>
                  <a:lnTo>
                    <a:pt x="2071" y="6738"/>
                  </a:lnTo>
                  <a:lnTo>
                    <a:pt x="2113" y="6780"/>
                  </a:lnTo>
                  <a:lnTo>
                    <a:pt x="2155" y="6905"/>
                  </a:lnTo>
                  <a:lnTo>
                    <a:pt x="2281" y="7010"/>
                  </a:lnTo>
                  <a:lnTo>
                    <a:pt x="2281" y="7156"/>
                  </a:lnTo>
                  <a:lnTo>
                    <a:pt x="2406" y="7177"/>
                  </a:lnTo>
                  <a:lnTo>
                    <a:pt x="2427" y="7303"/>
                  </a:lnTo>
                  <a:lnTo>
                    <a:pt x="2532" y="7324"/>
                  </a:lnTo>
                  <a:lnTo>
                    <a:pt x="2699" y="7428"/>
                  </a:lnTo>
                  <a:lnTo>
                    <a:pt x="2720" y="7512"/>
                  </a:lnTo>
                  <a:lnTo>
                    <a:pt x="2846" y="7407"/>
                  </a:lnTo>
                  <a:lnTo>
                    <a:pt x="3034" y="7407"/>
                  </a:lnTo>
                  <a:lnTo>
                    <a:pt x="3097" y="7261"/>
                  </a:lnTo>
                  <a:lnTo>
                    <a:pt x="3097" y="7177"/>
                  </a:lnTo>
                  <a:lnTo>
                    <a:pt x="3097" y="6947"/>
                  </a:lnTo>
                  <a:lnTo>
                    <a:pt x="3264" y="6884"/>
                  </a:lnTo>
                  <a:lnTo>
                    <a:pt x="3411" y="6884"/>
                  </a:lnTo>
                  <a:lnTo>
                    <a:pt x="3431" y="7052"/>
                  </a:lnTo>
                  <a:lnTo>
                    <a:pt x="3515" y="7219"/>
                  </a:lnTo>
                  <a:lnTo>
                    <a:pt x="3578" y="7282"/>
                  </a:lnTo>
                  <a:lnTo>
                    <a:pt x="3724" y="6989"/>
                  </a:lnTo>
                  <a:lnTo>
                    <a:pt x="3996" y="6863"/>
                  </a:lnTo>
                  <a:lnTo>
                    <a:pt x="4143" y="6905"/>
                  </a:lnTo>
                  <a:lnTo>
                    <a:pt x="4164" y="7093"/>
                  </a:lnTo>
                  <a:lnTo>
                    <a:pt x="4206" y="7156"/>
                  </a:lnTo>
                  <a:lnTo>
                    <a:pt x="4310" y="7052"/>
                  </a:lnTo>
                  <a:lnTo>
                    <a:pt x="4394" y="7052"/>
                  </a:lnTo>
                  <a:lnTo>
                    <a:pt x="4457" y="7114"/>
                  </a:lnTo>
                  <a:lnTo>
                    <a:pt x="4520" y="7156"/>
                  </a:lnTo>
                  <a:lnTo>
                    <a:pt x="6570" y="7156"/>
                  </a:lnTo>
                  <a:lnTo>
                    <a:pt x="6758" y="6633"/>
                  </a:lnTo>
                  <a:lnTo>
                    <a:pt x="6570" y="6528"/>
                  </a:lnTo>
                  <a:lnTo>
                    <a:pt x="6131" y="1423"/>
                  </a:lnTo>
                  <a:lnTo>
                    <a:pt x="6821" y="1423"/>
                  </a:lnTo>
                  <a:lnTo>
                    <a:pt x="472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3665125" y="2976874"/>
              <a:ext cx="112121" cy="99236"/>
            </a:xfrm>
            <a:custGeom>
              <a:rect b="b" l="l" r="r" t="t"/>
              <a:pathLst>
                <a:path extrusionOk="0" h="8726" w="9416">
                  <a:moveTo>
                    <a:pt x="3411" y="0"/>
                  </a:moveTo>
                  <a:lnTo>
                    <a:pt x="3850" y="5105"/>
                  </a:lnTo>
                  <a:lnTo>
                    <a:pt x="4038" y="5210"/>
                  </a:lnTo>
                  <a:lnTo>
                    <a:pt x="3850" y="5733"/>
                  </a:lnTo>
                  <a:lnTo>
                    <a:pt x="1800" y="5733"/>
                  </a:lnTo>
                  <a:lnTo>
                    <a:pt x="1737" y="5691"/>
                  </a:lnTo>
                  <a:lnTo>
                    <a:pt x="1674" y="5629"/>
                  </a:lnTo>
                  <a:lnTo>
                    <a:pt x="1590" y="5629"/>
                  </a:lnTo>
                  <a:lnTo>
                    <a:pt x="1486" y="5733"/>
                  </a:lnTo>
                  <a:lnTo>
                    <a:pt x="1444" y="5670"/>
                  </a:lnTo>
                  <a:lnTo>
                    <a:pt x="1423" y="5482"/>
                  </a:lnTo>
                  <a:lnTo>
                    <a:pt x="1276" y="5440"/>
                  </a:lnTo>
                  <a:lnTo>
                    <a:pt x="1004" y="5566"/>
                  </a:lnTo>
                  <a:lnTo>
                    <a:pt x="858" y="5859"/>
                  </a:lnTo>
                  <a:lnTo>
                    <a:pt x="795" y="5796"/>
                  </a:lnTo>
                  <a:lnTo>
                    <a:pt x="711" y="5629"/>
                  </a:lnTo>
                  <a:lnTo>
                    <a:pt x="691" y="5461"/>
                  </a:lnTo>
                  <a:lnTo>
                    <a:pt x="544" y="5461"/>
                  </a:lnTo>
                  <a:lnTo>
                    <a:pt x="377" y="5524"/>
                  </a:lnTo>
                  <a:lnTo>
                    <a:pt x="377" y="5754"/>
                  </a:lnTo>
                  <a:lnTo>
                    <a:pt x="377" y="5838"/>
                  </a:lnTo>
                  <a:lnTo>
                    <a:pt x="314" y="5984"/>
                  </a:lnTo>
                  <a:lnTo>
                    <a:pt x="126" y="5984"/>
                  </a:lnTo>
                  <a:lnTo>
                    <a:pt x="0" y="6089"/>
                  </a:lnTo>
                  <a:lnTo>
                    <a:pt x="84" y="6173"/>
                  </a:lnTo>
                  <a:lnTo>
                    <a:pt x="84" y="6277"/>
                  </a:lnTo>
                  <a:lnTo>
                    <a:pt x="105" y="6361"/>
                  </a:lnTo>
                  <a:lnTo>
                    <a:pt x="63" y="6591"/>
                  </a:lnTo>
                  <a:lnTo>
                    <a:pt x="84" y="6675"/>
                  </a:lnTo>
                  <a:lnTo>
                    <a:pt x="209" y="6800"/>
                  </a:lnTo>
                  <a:lnTo>
                    <a:pt x="272" y="6926"/>
                  </a:lnTo>
                  <a:lnTo>
                    <a:pt x="335" y="7010"/>
                  </a:lnTo>
                  <a:lnTo>
                    <a:pt x="398" y="6989"/>
                  </a:lnTo>
                  <a:lnTo>
                    <a:pt x="481" y="7030"/>
                  </a:lnTo>
                  <a:lnTo>
                    <a:pt x="502" y="7114"/>
                  </a:lnTo>
                  <a:lnTo>
                    <a:pt x="586" y="7219"/>
                  </a:lnTo>
                  <a:lnTo>
                    <a:pt x="586" y="7261"/>
                  </a:lnTo>
                  <a:lnTo>
                    <a:pt x="523" y="7344"/>
                  </a:lnTo>
                  <a:lnTo>
                    <a:pt x="544" y="7428"/>
                  </a:lnTo>
                  <a:lnTo>
                    <a:pt x="691" y="7512"/>
                  </a:lnTo>
                  <a:lnTo>
                    <a:pt x="691" y="7616"/>
                  </a:lnTo>
                  <a:lnTo>
                    <a:pt x="649" y="7679"/>
                  </a:lnTo>
                  <a:lnTo>
                    <a:pt x="732" y="7721"/>
                  </a:lnTo>
                  <a:lnTo>
                    <a:pt x="837" y="7658"/>
                  </a:lnTo>
                  <a:lnTo>
                    <a:pt x="921" y="7679"/>
                  </a:lnTo>
                  <a:lnTo>
                    <a:pt x="1046" y="7784"/>
                  </a:lnTo>
                  <a:lnTo>
                    <a:pt x="1214" y="7784"/>
                  </a:lnTo>
                  <a:lnTo>
                    <a:pt x="1318" y="7721"/>
                  </a:lnTo>
                  <a:lnTo>
                    <a:pt x="1381" y="7679"/>
                  </a:lnTo>
                  <a:lnTo>
                    <a:pt x="1486" y="7533"/>
                  </a:lnTo>
                  <a:lnTo>
                    <a:pt x="1632" y="7533"/>
                  </a:lnTo>
                  <a:lnTo>
                    <a:pt x="1779" y="7616"/>
                  </a:lnTo>
                  <a:lnTo>
                    <a:pt x="1800" y="7554"/>
                  </a:lnTo>
                  <a:lnTo>
                    <a:pt x="1904" y="7533"/>
                  </a:lnTo>
                  <a:lnTo>
                    <a:pt x="1946" y="7574"/>
                  </a:lnTo>
                  <a:lnTo>
                    <a:pt x="2072" y="7679"/>
                  </a:lnTo>
                  <a:lnTo>
                    <a:pt x="2113" y="7826"/>
                  </a:lnTo>
                  <a:lnTo>
                    <a:pt x="2092" y="7972"/>
                  </a:lnTo>
                  <a:lnTo>
                    <a:pt x="2155" y="8035"/>
                  </a:lnTo>
                  <a:lnTo>
                    <a:pt x="2281" y="8056"/>
                  </a:lnTo>
                  <a:lnTo>
                    <a:pt x="2281" y="8098"/>
                  </a:lnTo>
                  <a:lnTo>
                    <a:pt x="2176" y="8265"/>
                  </a:lnTo>
                  <a:lnTo>
                    <a:pt x="2113" y="8411"/>
                  </a:lnTo>
                  <a:lnTo>
                    <a:pt x="2113" y="8411"/>
                  </a:lnTo>
                  <a:lnTo>
                    <a:pt x="2218" y="8390"/>
                  </a:lnTo>
                  <a:lnTo>
                    <a:pt x="2281" y="8307"/>
                  </a:lnTo>
                  <a:lnTo>
                    <a:pt x="2364" y="8307"/>
                  </a:lnTo>
                  <a:lnTo>
                    <a:pt x="2364" y="8411"/>
                  </a:lnTo>
                  <a:lnTo>
                    <a:pt x="2385" y="8495"/>
                  </a:lnTo>
                  <a:lnTo>
                    <a:pt x="2385" y="8558"/>
                  </a:lnTo>
                  <a:lnTo>
                    <a:pt x="2532" y="8579"/>
                  </a:lnTo>
                  <a:lnTo>
                    <a:pt x="2595" y="8621"/>
                  </a:lnTo>
                  <a:lnTo>
                    <a:pt x="2595" y="8704"/>
                  </a:lnTo>
                  <a:lnTo>
                    <a:pt x="2783" y="8600"/>
                  </a:lnTo>
                  <a:lnTo>
                    <a:pt x="2846" y="8600"/>
                  </a:lnTo>
                  <a:lnTo>
                    <a:pt x="2992" y="8683"/>
                  </a:lnTo>
                  <a:lnTo>
                    <a:pt x="3222" y="8683"/>
                  </a:lnTo>
                  <a:lnTo>
                    <a:pt x="3264" y="8662"/>
                  </a:lnTo>
                  <a:lnTo>
                    <a:pt x="3264" y="8600"/>
                  </a:lnTo>
                  <a:lnTo>
                    <a:pt x="3452" y="8558"/>
                  </a:lnTo>
                  <a:lnTo>
                    <a:pt x="3620" y="8579"/>
                  </a:lnTo>
                  <a:lnTo>
                    <a:pt x="3578" y="8621"/>
                  </a:lnTo>
                  <a:lnTo>
                    <a:pt x="3620" y="8683"/>
                  </a:lnTo>
                  <a:lnTo>
                    <a:pt x="3787" y="8725"/>
                  </a:lnTo>
                  <a:lnTo>
                    <a:pt x="3892" y="8579"/>
                  </a:lnTo>
                  <a:lnTo>
                    <a:pt x="3976" y="8516"/>
                  </a:lnTo>
                  <a:lnTo>
                    <a:pt x="3997" y="8390"/>
                  </a:lnTo>
                  <a:lnTo>
                    <a:pt x="3976" y="8307"/>
                  </a:lnTo>
                  <a:lnTo>
                    <a:pt x="3976" y="8181"/>
                  </a:lnTo>
                  <a:lnTo>
                    <a:pt x="4080" y="8160"/>
                  </a:lnTo>
                  <a:lnTo>
                    <a:pt x="4059" y="7993"/>
                  </a:lnTo>
                  <a:lnTo>
                    <a:pt x="4038" y="7888"/>
                  </a:lnTo>
                  <a:lnTo>
                    <a:pt x="4143" y="7826"/>
                  </a:lnTo>
                  <a:lnTo>
                    <a:pt x="4269" y="7679"/>
                  </a:lnTo>
                  <a:lnTo>
                    <a:pt x="4457" y="7407"/>
                  </a:lnTo>
                  <a:lnTo>
                    <a:pt x="4561" y="7219"/>
                  </a:lnTo>
                  <a:lnTo>
                    <a:pt x="4582" y="7135"/>
                  </a:lnTo>
                  <a:lnTo>
                    <a:pt x="4708" y="6926"/>
                  </a:lnTo>
                  <a:lnTo>
                    <a:pt x="4792" y="6905"/>
                  </a:lnTo>
                  <a:lnTo>
                    <a:pt x="4813" y="6821"/>
                  </a:lnTo>
                  <a:lnTo>
                    <a:pt x="4980" y="6800"/>
                  </a:lnTo>
                  <a:lnTo>
                    <a:pt x="5043" y="6821"/>
                  </a:lnTo>
                  <a:lnTo>
                    <a:pt x="5336" y="6738"/>
                  </a:lnTo>
                  <a:lnTo>
                    <a:pt x="5398" y="6612"/>
                  </a:lnTo>
                  <a:lnTo>
                    <a:pt x="5712" y="6403"/>
                  </a:lnTo>
                  <a:lnTo>
                    <a:pt x="6152" y="6173"/>
                  </a:lnTo>
                  <a:lnTo>
                    <a:pt x="6277" y="6047"/>
                  </a:lnTo>
                  <a:lnTo>
                    <a:pt x="6465" y="5942"/>
                  </a:lnTo>
                  <a:lnTo>
                    <a:pt x="6758" y="5901"/>
                  </a:lnTo>
                  <a:lnTo>
                    <a:pt x="6884" y="5880"/>
                  </a:lnTo>
                  <a:lnTo>
                    <a:pt x="7072" y="5942"/>
                  </a:lnTo>
                  <a:lnTo>
                    <a:pt x="7177" y="5942"/>
                  </a:lnTo>
                  <a:lnTo>
                    <a:pt x="7198" y="5984"/>
                  </a:lnTo>
                  <a:lnTo>
                    <a:pt x="7219" y="5963"/>
                  </a:lnTo>
                  <a:lnTo>
                    <a:pt x="7344" y="5984"/>
                  </a:lnTo>
                  <a:lnTo>
                    <a:pt x="7742" y="5963"/>
                  </a:lnTo>
                  <a:lnTo>
                    <a:pt x="7867" y="5963"/>
                  </a:lnTo>
                  <a:lnTo>
                    <a:pt x="8035" y="5880"/>
                  </a:lnTo>
                  <a:lnTo>
                    <a:pt x="8390" y="5880"/>
                  </a:lnTo>
                  <a:lnTo>
                    <a:pt x="8558" y="5775"/>
                  </a:lnTo>
                  <a:lnTo>
                    <a:pt x="8746" y="5775"/>
                  </a:lnTo>
                  <a:lnTo>
                    <a:pt x="8893" y="5670"/>
                  </a:lnTo>
                  <a:lnTo>
                    <a:pt x="9186" y="5524"/>
                  </a:lnTo>
                  <a:lnTo>
                    <a:pt x="9227" y="5377"/>
                  </a:lnTo>
                  <a:lnTo>
                    <a:pt x="9269" y="5210"/>
                  </a:lnTo>
                  <a:lnTo>
                    <a:pt x="9332" y="5126"/>
                  </a:lnTo>
                  <a:lnTo>
                    <a:pt x="9395" y="4624"/>
                  </a:lnTo>
                  <a:lnTo>
                    <a:pt x="9416" y="3494"/>
                  </a:lnTo>
                  <a:lnTo>
                    <a:pt x="9186" y="3578"/>
                  </a:lnTo>
                  <a:lnTo>
                    <a:pt x="8914" y="3599"/>
                  </a:lnTo>
                  <a:lnTo>
                    <a:pt x="8788" y="3557"/>
                  </a:lnTo>
                  <a:lnTo>
                    <a:pt x="8746" y="3473"/>
                  </a:lnTo>
                  <a:lnTo>
                    <a:pt x="8809" y="3285"/>
                  </a:lnTo>
                  <a:lnTo>
                    <a:pt x="8809" y="3180"/>
                  </a:lnTo>
                  <a:lnTo>
                    <a:pt x="8704" y="3118"/>
                  </a:lnTo>
                  <a:lnTo>
                    <a:pt x="8558" y="3055"/>
                  </a:lnTo>
                  <a:lnTo>
                    <a:pt x="8453" y="2929"/>
                  </a:lnTo>
                  <a:lnTo>
                    <a:pt x="8286" y="2867"/>
                  </a:lnTo>
                  <a:lnTo>
                    <a:pt x="8077" y="2867"/>
                  </a:lnTo>
                  <a:lnTo>
                    <a:pt x="7951" y="2762"/>
                  </a:lnTo>
                  <a:lnTo>
                    <a:pt x="7909" y="2511"/>
                  </a:lnTo>
                  <a:lnTo>
                    <a:pt x="4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3712457" y="3043733"/>
              <a:ext cx="51833" cy="35948"/>
            </a:xfrm>
            <a:custGeom>
              <a:rect b="b" l="l" r="r" t="t"/>
              <a:pathLst>
                <a:path extrusionOk="0" h="3161" w="4353">
                  <a:moveTo>
                    <a:pt x="2909" y="1"/>
                  </a:moveTo>
                  <a:lnTo>
                    <a:pt x="2783" y="22"/>
                  </a:lnTo>
                  <a:lnTo>
                    <a:pt x="2490" y="63"/>
                  </a:lnTo>
                  <a:lnTo>
                    <a:pt x="2302" y="168"/>
                  </a:lnTo>
                  <a:lnTo>
                    <a:pt x="2177" y="294"/>
                  </a:lnTo>
                  <a:lnTo>
                    <a:pt x="1737" y="524"/>
                  </a:lnTo>
                  <a:lnTo>
                    <a:pt x="1423" y="733"/>
                  </a:lnTo>
                  <a:lnTo>
                    <a:pt x="1361" y="859"/>
                  </a:lnTo>
                  <a:lnTo>
                    <a:pt x="1068" y="942"/>
                  </a:lnTo>
                  <a:lnTo>
                    <a:pt x="1005" y="921"/>
                  </a:lnTo>
                  <a:lnTo>
                    <a:pt x="838" y="942"/>
                  </a:lnTo>
                  <a:lnTo>
                    <a:pt x="817" y="1026"/>
                  </a:lnTo>
                  <a:lnTo>
                    <a:pt x="733" y="1047"/>
                  </a:lnTo>
                  <a:lnTo>
                    <a:pt x="607" y="1256"/>
                  </a:lnTo>
                  <a:lnTo>
                    <a:pt x="586" y="1340"/>
                  </a:lnTo>
                  <a:lnTo>
                    <a:pt x="482" y="1528"/>
                  </a:lnTo>
                  <a:lnTo>
                    <a:pt x="294" y="1800"/>
                  </a:lnTo>
                  <a:lnTo>
                    <a:pt x="168" y="1947"/>
                  </a:lnTo>
                  <a:lnTo>
                    <a:pt x="63" y="2009"/>
                  </a:lnTo>
                  <a:lnTo>
                    <a:pt x="84" y="2114"/>
                  </a:lnTo>
                  <a:lnTo>
                    <a:pt x="105" y="2281"/>
                  </a:lnTo>
                  <a:lnTo>
                    <a:pt x="1" y="2302"/>
                  </a:lnTo>
                  <a:lnTo>
                    <a:pt x="1" y="2428"/>
                  </a:lnTo>
                  <a:lnTo>
                    <a:pt x="22" y="2511"/>
                  </a:lnTo>
                  <a:lnTo>
                    <a:pt x="1" y="2637"/>
                  </a:lnTo>
                  <a:lnTo>
                    <a:pt x="22" y="2637"/>
                  </a:lnTo>
                  <a:lnTo>
                    <a:pt x="189" y="2783"/>
                  </a:lnTo>
                  <a:lnTo>
                    <a:pt x="398" y="2888"/>
                  </a:lnTo>
                  <a:lnTo>
                    <a:pt x="503" y="2888"/>
                  </a:lnTo>
                  <a:lnTo>
                    <a:pt x="545" y="2930"/>
                  </a:lnTo>
                  <a:lnTo>
                    <a:pt x="649" y="2930"/>
                  </a:lnTo>
                  <a:lnTo>
                    <a:pt x="754" y="2993"/>
                  </a:lnTo>
                  <a:lnTo>
                    <a:pt x="838" y="3097"/>
                  </a:lnTo>
                  <a:lnTo>
                    <a:pt x="1026" y="3160"/>
                  </a:lnTo>
                  <a:lnTo>
                    <a:pt x="1151" y="3139"/>
                  </a:lnTo>
                  <a:lnTo>
                    <a:pt x="1256" y="3055"/>
                  </a:lnTo>
                  <a:lnTo>
                    <a:pt x="1340" y="3055"/>
                  </a:lnTo>
                  <a:lnTo>
                    <a:pt x="1423" y="3139"/>
                  </a:lnTo>
                  <a:lnTo>
                    <a:pt x="1549" y="3139"/>
                  </a:lnTo>
                  <a:lnTo>
                    <a:pt x="1549" y="2993"/>
                  </a:lnTo>
                  <a:lnTo>
                    <a:pt x="1465" y="2825"/>
                  </a:lnTo>
                  <a:lnTo>
                    <a:pt x="1423" y="2783"/>
                  </a:lnTo>
                  <a:lnTo>
                    <a:pt x="1361" y="2595"/>
                  </a:lnTo>
                  <a:lnTo>
                    <a:pt x="1382" y="2470"/>
                  </a:lnTo>
                  <a:lnTo>
                    <a:pt x="1591" y="2428"/>
                  </a:lnTo>
                  <a:lnTo>
                    <a:pt x="2365" y="2428"/>
                  </a:lnTo>
                  <a:lnTo>
                    <a:pt x="2574" y="2386"/>
                  </a:lnTo>
                  <a:lnTo>
                    <a:pt x="2721" y="2386"/>
                  </a:lnTo>
                  <a:lnTo>
                    <a:pt x="2846" y="2323"/>
                  </a:lnTo>
                  <a:lnTo>
                    <a:pt x="2930" y="2323"/>
                  </a:lnTo>
                  <a:lnTo>
                    <a:pt x="3537" y="2491"/>
                  </a:lnTo>
                  <a:lnTo>
                    <a:pt x="3558" y="2428"/>
                  </a:lnTo>
                  <a:lnTo>
                    <a:pt x="3683" y="2386"/>
                  </a:lnTo>
                  <a:lnTo>
                    <a:pt x="3683" y="2281"/>
                  </a:lnTo>
                  <a:lnTo>
                    <a:pt x="3767" y="2198"/>
                  </a:lnTo>
                  <a:lnTo>
                    <a:pt x="3767" y="2093"/>
                  </a:lnTo>
                  <a:lnTo>
                    <a:pt x="3871" y="2051"/>
                  </a:lnTo>
                  <a:lnTo>
                    <a:pt x="3955" y="2072"/>
                  </a:lnTo>
                  <a:lnTo>
                    <a:pt x="4143" y="1967"/>
                  </a:lnTo>
                  <a:lnTo>
                    <a:pt x="4206" y="1967"/>
                  </a:lnTo>
                  <a:lnTo>
                    <a:pt x="4353" y="1800"/>
                  </a:lnTo>
                  <a:lnTo>
                    <a:pt x="4353" y="1737"/>
                  </a:lnTo>
                  <a:lnTo>
                    <a:pt x="4311" y="1737"/>
                  </a:lnTo>
                  <a:lnTo>
                    <a:pt x="4185" y="1570"/>
                  </a:lnTo>
                  <a:lnTo>
                    <a:pt x="4248" y="1465"/>
                  </a:lnTo>
                  <a:lnTo>
                    <a:pt x="4248" y="1361"/>
                  </a:lnTo>
                  <a:lnTo>
                    <a:pt x="4185" y="1319"/>
                  </a:lnTo>
                  <a:lnTo>
                    <a:pt x="4185" y="1256"/>
                  </a:lnTo>
                  <a:lnTo>
                    <a:pt x="4102" y="1214"/>
                  </a:lnTo>
                  <a:lnTo>
                    <a:pt x="3871" y="1340"/>
                  </a:lnTo>
                  <a:lnTo>
                    <a:pt x="3662" y="1214"/>
                  </a:lnTo>
                  <a:lnTo>
                    <a:pt x="3662" y="963"/>
                  </a:lnTo>
                  <a:lnTo>
                    <a:pt x="3118" y="607"/>
                  </a:lnTo>
                  <a:lnTo>
                    <a:pt x="3118" y="419"/>
                  </a:lnTo>
                  <a:lnTo>
                    <a:pt x="3202" y="314"/>
                  </a:lnTo>
                  <a:lnTo>
                    <a:pt x="3202" y="168"/>
                  </a:lnTo>
                  <a:lnTo>
                    <a:pt x="3223" y="105"/>
                  </a:lnTo>
                  <a:lnTo>
                    <a:pt x="3202" y="63"/>
                  </a:lnTo>
                  <a:lnTo>
                    <a:pt x="3097" y="63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3628997" y="3033259"/>
              <a:ext cx="44355" cy="30956"/>
            </a:xfrm>
            <a:custGeom>
              <a:rect b="b" l="l" r="r" t="t"/>
              <a:pathLst>
                <a:path extrusionOk="0" h="2722" w="3725">
                  <a:moveTo>
                    <a:pt x="1444" y="1"/>
                  </a:moveTo>
                  <a:lnTo>
                    <a:pt x="1151" y="106"/>
                  </a:lnTo>
                  <a:lnTo>
                    <a:pt x="837" y="168"/>
                  </a:lnTo>
                  <a:lnTo>
                    <a:pt x="712" y="273"/>
                  </a:lnTo>
                  <a:lnTo>
                    <a:pt x="628" y="273"/>
                  </a:lnTo>
                  <a:lnTo>
                    <a:pt x="523" y="357"/>
                  </a:lnTo>
                  <a:lnTo>
                    <a:pt x="502" y="524"/>
                  </a:lnTo>
                  <a:lnTo>
                    <a:pt x="377" y="817"/>
                  </a:lnTo>
                  <a:lnTo>
                    <a:pt x="0" y="1131"/>
                  </a:lnTo>
                  <a:lnTo>
                    <a:pt x="188" y="1298"/>
                  </a:lnTo>
                  <a:lnTo>
                    <a:pt x="314" y="1528"/>
                  </a:lnTo>
                  <a:lnTo>
                    <a:pt x="419" y="1528"/>
                  </a:lnTo>
                  <a:lnTo>
                    <a:pt x="419" y="1654"/>
                  </a:lnTo>
                  <a:lnTo>
                    <a:pt x="398" y="1654"/>
                  </a:lnTo>
                  <a:lnTo>
                    <a:pt x="523" y="1759"/>
                  </a:lnTo>
                  <a:lnTo>
                    <a:pt x="440" y="1821"/>
                  </a:lnTo>
                  <a:lnTo>
                    <a:pt x="481" y="1863"/>
                  </a:lnTo>
                  <a:lnTo>
                    <a:pt x="732" y="1863"/>
                  </a:lnTo>
                  <a:lnTo>
                    <a:pt x="795" y="1842"/>
                  </a:lnTo>
                  <a:lnTo>
                    <a:pt x="900" y="1842"/>
                  </a:lnTo>
                  <a:lnTo>
                    <a:pt x="1109" y="1675"/>
                  </a:lnTo>
                  <a:lnTo>
                    <a:pt x="1256" y="1612"/>
                  </a:lnTo>
                  <a:lnTo>
                    <a:pt x="1360" y="1633"/>
                  </a:lnTo>
                  <a:lnTo>
                    <a:pt x="1486" y="1633"/>
                  </a:lnTo>
                  <a:lnTo>
                    <a:pt x="1674" y="1759"/>
                  </a:lnTo>
                  <a:lnTo>
                    <a:pt x="1779" y="1759"/>
                  </a:lnTo>
                  <a:lnTo>
                    <a:pt x="2051" y="1926"/>
                  </a:lnTo>
                  <a:lnTo>
                    <a:pt x="2093" y="1884"/>
                  </a:lnTo>
                  <a:lnTo>
                    <a:pt x="2155" y="1968"/>
                  </a:lnTo>
                  <a:lnTo>
                    <a:pt x="2093" y="2052"/>
                  </a:lnTo>
                  <a:lnTo>
                    <a:pt x="1967" y="2052"/>
                  </a:lnTo>
                  <a:lnTo>
                    <a:pt x="1779" y="1968"/>
                  </a:lnTo>
                  <a:lnTo>
                    <a:pt x="1632" y="1926"/>
                  </a:lnTo>
                  <a:lnTo>
                    <a:pt x="1528" y="1926"/>
                  </a:lnTo>
                  <a:lnTo>
                    <a:pt x="1381" y="1821"/>
                  </a:lnTo>
                  <a:lnTo>
                    <a:pt x="1318" y="1842"/>
                  </a:lnTo>
                  <a:lnTo>
                    <a:pt x="1235" y="1926"/>
                  </a:lnTo>
                  <a:lnTo>
                    <a:pt x="1214" y="1884"/>
                  </a:lnTo>
                  <a:lnTo>
                    <a:pt x="1130" y="1863"/>
                  </a:lnTo>
                  <a:lnTo>
                    <a:pt x="1005" y="1947"/>
                  </a:lnTo>
                  <a:lnTo>
                    <a:pt x="900" y="1968"/>
                  </a:lnTo>
                  <a:lnTo>
                    <a:pt x="795" y="2093"/>
                  </a:lnTo>
                  <a:lnTo>
                    <a:pt x="419" y="2093"/>
                  </a:lnTo>
                  <a:lnTo>
                    <a:pt x="377" y="2156"/>
                  </a:lnTo>
                  <a:lnTo>
                    <a:pt x="377" y="2282"/>
                  </a:lnTo>
                  <a:lnTo>
                    <a:pt x="314" y="2344"/>
                  </a:lnTo>
                  <a:lnTo>
                    <a:pt x="335" y="2386"/>
                  </a:lnTo>
                  <a:lnTo>
                    <a:pt x="481" y="2303"/>
                  </a:lnTo>
                  <a:lnTo>
                    <a:pt x="691" y="2386"/>
                  </a:lnTo>
                  <a:lnTo>
                    <a:pt x="544" y="2470"/>
                  </a:lnTo>
                  <a:lnTo>
                    <a:pt x="502" y="2449"/>
                  </a:lnTo>
                  <a:lnTo>
                    <a:pt x="398" y="2407"/>
                  </a:lnTo>
                  <a:lnTo>
                    <a:pt x="398" y="2407"/>
                  </a:lnTo>
                  <a:lnTo>
                    <a:pt x="440" y="2470"/>
                  </a:lnTo>
                  <a:lnTo>
                    <a:pt x="419" y="2575"/>
                  </a:lnTo>
                  <a:lnTo>
                    <a:pt x="586" y="2616"/>
                  </a:lnTo>
                  <a:lnTo>
                    <a:pt x="753" y="2512"/>
                  </a:lnTo>
                  <a:lnTo>
                    <a:pt x="1151" y="2554"/>
                  </a:lnTo>
                  <a:lnTo>
                    <a:pt x="1256" y="2407"/>
                  </a:lnTo>
                  <a:lnTo>
                    <a:pt x="1465" y="2344"/>
                  </a:lnTo>
                  <a:lnTo>
                    <a:pt x="1988" y="2344"/>
                  </a:lnTo>
                  <a:lnTo>
                    <a:pt x="2113" y="2386"/>
                  </a:lnTo>
                  <a:lnTo>
                    <a:pt x="2113" y="2365"/>
                  </a:lnTo>
                  <a:lnTo>
                    <a:pt x="2260" y="2344"/>
                  </a:lnTo>
                  <a:lnTo>
                    <a:pt x="2595" y="2365"/>
                  </a:lnTo>
                  <a:lnTo>
                    <a:pt x="2825" y="2470"/>
                  </a:lnTo>
                  <a:lnTo>
                    <a:pt x="2929" y="2554"/>
                  </a:lnTo>
                  <a:lnTo>
                    <a:pt x="3118" y="2554"/>
                  </a:lnTo>
                  <a:lnTo>
                    <a:pt x="3306" y="2616"/>
                  </a:lnTo>
                  <a:lnTo>
                    <a:pt x="3411" y="2554"/>
                  </a:lnTo>
                  <a:lnTo>
                    <a:pt x="3515" y="2575"/>
                  </a:lnTo>
                  <a:lnTo>
                    <a:pt x="3557" y="2616"/>
                  </a:lnTo>
                  <a:lnTo>
                    <a:pt x="3683" y="2616"/>
                  </a:lnTo>
                  <a:lnTo>
                    <a:pt x="3683" y="2721"/>
                  </a:lnTo>
                  <a:lnTo>
                    <a:pt x="3725" y="2658"/>
                  </a:lnTo>
                  <a:lnTo>
                    <a:pt x="3725" y="2554"/>
                  </a:lnTo>
                  <a:lnTo>
                    <a:pt x="3578" y="2470"/>
                  </a:lnTo>
                  <a:lnTo>
                    <a:pt x="3557" y="2386"/>
                  </a:lnTo>
                  <a:lnTo>
                    <a:pt x="3620" y="2303"/>
                  </a:lnTo>
                  <a:lnTo>
                    <a:pt x="3620" y="2261"/>
                  </a:lnTo>
                  <a:lnTo>
                    <a:pt x="3536" y="2156"/>
                  </a:lnTo>
                  <a:lnTo>
                    <a:pt x="3515" y="2072"/>
                  </a:lnTo>
                  <a:lnTo>
                    <a:pt x="3432" y="2031"/>
                  </a:lnTo>
                  <a:lnTo>
                    <a:pt x="3369" y="2052"/>
                  </a:lnTo>
                  <a:lnTo>
                    <a:pt x="3306" y="1968"/>
                  </a:lnTo>
                  <a:lnTo>
                    <a:pt x="3243" y="1842"/>
                  </a:lnTo>
                  <a:lnTo>
                    <a:pt x="3118" y="1717"/>
                  </a:lnTo>
                  <a:lnTo>
                    <a:pt x="3097" y="1633"/>
                  </a:lnTo>
                  <a:lnTo>
                    <a:pt x="3139" y="1403"/>
                  </a:lnTo>
                  <a:lnTo>
                    <a:pt x="3118" y="1319"/>
                  </a:lnTo>
                  <a:lnTo>
                    <a:pt x="3118" y="1215"/>
                  </a:lnTo>
                  <a:lnTo>
                    <a:pt x="3034" y="1131"/>
                  </a:lnTo>
                  <a:lnTo>
                    <a:pt x="3013" y="1047"/>
                  </a:lnTo>
                  <a:lnTo>
                    <a:pt x="2846" y="943"/>
                  </a:lnTo>
                  <a:lnTo>
                    <a:pt x="2741" y="922"/>
                  </a:lnTo>
                  <a:lnTo>
                    <a:pt x="2720" y="796"/>
                  </a:lnTo>
                  <a:lnTo>
                    <a:pt x="2595" y="775"/>
                  </a:lnTo>
                  <a:lnTo>
                    <a:pt x="2595" y="629"/>
                  </a:lnTo>
                  <a:lnTo>
                    <a:pt x="2469" y="524"/>
                  </a:lnTo>
                  <a:lnTo>
                    <a:pt x="2427" y="399"/>
                  </a:lnTo>
                  <a:lnTo>
                    <a:pt x="2385" y="357"/>
                  </a:lnTo>
                  <a:lnTo>
                    <a:pt x="2302" y="357"/>
                  </a:lnTo>
                  <a:lnTo>
                    <a:pt x="2260" y="315"/>
                  </a:lnTo>
                  <a:lnTo>
                    <a:pt x="2176" y="378"/>
                  </a:lnTo>
                  <a:lnTo>
                    <a:pt x="2093" y="357"/>
                  </a:lnTo>
                  <a:lnTo>
                    <a:pt x="2093" y="273"/>
                  </a:lnTo>
                  <a:lnTo>
                    <a:pt x="1967" y="106"/>
                  </a:lnTo>
                  <a:lnTo>
                    <a:pt x="1800" y="85"/>
                  </a:lnTo>
                  <a:lnTo>
                    <a:pt x="154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3633975" y="3059916"/>
              <a:ext cx="21195" cy="12146"/>
            </a:xfrm>
            <a:custGeom>
              <a:rect b="b" l="l" r="r" t="t"/>
              <a:pathLst>
                <a:path extrusionOk="0" h="1068" w="1780">
                  <a:moveTo>
                    <a:pt x="1047" y="0"/>
                  </a:moveTo>
                  <a:lnTo>
                    <a:pt x="838" y="63"/>
                  </a:lnTo>
                  <a:lnTo>
                    <a:pt x="733" y="210"/>
                  </a:lnTo>
                  <a:lnTo>
                    <a:pt x="335" y="168"/>
                  </a:lnTo>
                  <a:lnTo>
                    <a:pt x="168" y="272"/>
                  </a:lnTo>
                  <a:lnTo>
                    <a:pt x="1" y="231"/>
                  </a:lnTo>
                  <a:lnTo>
                    <a:pt x="1" y="231"/>
                  </a:lnTo>
                  <a:lnTo>
                    <a:pt x="63" y="314"/>
                  </a:lnTo>
                  <a:lnTo>
                    <a:pt x="273" y="335"/>
                  </a:lnTo>
                  <a:lnTo>
                    <a:pt x="335" y="335"/>
                  </a:lnTo>
                  <a:lnTo>
                    <a:pt x="231" y="419"/>
                  </a:lnTo>
                  <a:lnTo>
                    <a:pt x="335" y="524"/>
                  </a:lnTo>
                  <a:lnTo>
                    <a:pt x="440" y="524"/>
                  </a:lnTo>
                  <a:lnTo>
                    <a:pt x="482" y="586"/>
                  </a:lnTo>
                  <a:lnTo>
                    <a:pt x="545" y="586"/>
                  </a:lnTo>
                  <a:lnTo>
                    <a:pt x="691" y="544"/>
                  </a:lnTo>
                  <a:lnTo>
                    <a:pt x="838" y="524"/>
                  </a:lnTo>
                  <a:lnTo>
                    <a:pt x="1005" y="586"/>
                  </a:lnTo>
                  <a:lnTo>
                    <a:pt x="942" y="649"/>
                  </a:lnTo>
                  <a:lnTo>
                    <a:pt x="649" y="649"/>
                  </a:lnTo>
                  <a:lnTo>
                    <a:pt x="691" y="691"/>
                  </a:lnTo>
                  <a:lnTo>
                    <a:pt x="796" y="691"/>
                  </a:lnTo>
                  <a:lnTo>
                    <a:pt x="838" y="754"/>
                  </a:lnTo>
                  <a:lnTo>
                    <a:pt x="817" y="796"/>
                  </a:lnTo>
                  <a:lnTo>
                    <a:pt x="859" y="796"/>
                  </a:lnTo>
                  <a:lnTo>
                    <a:pt x="733" y="963"/>
                  </a:lnTo>
                  <a:lnTo>
                    <a:pt x="963" y="942"/>
                  </a:lnTo>
                  <a:lnTo>
                    <a:pt x="963" y="1047"/>
                  </a:lnTo>
                  <a:lnTo>
                    <a:pt x="1005" y="1068"/>
                  </a:lnTo>
                  <a:lnTo>
                    <a:pt x="1131" y="1047"/>
                  </a:lnTo>
                  <a:lnTo>
                    <a:pt x="1214" y="879"/>
                  </a:lnTo>
                  <a:lnTo>
                    <a:pt x="1319" y="858"/>
                  </a:lnTo>
                  <a:lnTo>
                    <a:pt x="1465" y="775"/>
                  </a:lnTo>
                  <a:lnTo>
                    <a:pt x="1675" y="733"/>
                  </a:lnTo>
                  <a:lnTo>
                    <a:pt x="1758" y="670"/>
                  </a:lnTo>
                  <a:lnTo>
                    <a:pt x="1779" y="565"/>
                  </a:lnTo>
                  <a:lnTo>
                    <a:pt x="1695" y="482"/>
                  </a:lnTo>
                  <a:lnTo>
                    <a:pt x="1695" y="314"/>
                  </a:lnTo>
                  <a:lnTo>
                    <a:pt x="1737" y="210"/>
                  </a:lnTo>
                  <a:lnTo>
                    <a:pt x="1695" y="42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1" name="Google Shape;1441;p34"/>
            <p:cNvGrpSpPr/>
            <p:nvPr/>
          </p:nvGrpSpPr>
          <p:grpSpPr>
            <a:xfrm>
              <a:off x="3632736" y="3051591"/>
              <a:ext cx="63288" cy="45217"/>
              <a:chOff x="3450375" y="3038225"/>
              <a:chExt cx="132875" cy="99400"/>
            </a:xfrm>
          </p:grpSpPr>
          <p:sp>
            <p:nvSpPr>
              <p:cNvPr id="1442" name="Google Shape;1442;p34"/>
              <p:cNvSpPr/>
              <p:nvPr/>
            </p:nvSpPr>
            <p:spPr>
              <a:xfrm>
                <a:off x="3450375" y="3038225"/>
                <a:ext cx="46050" cy="13625"/>
              </a:xfrm>
              <a:custGeom>
                <a:rect b="b" l="l" r="r" t="t"/>
                <a:pathLst>
                  <a:path extrusionOk="0" h="545" w="1842">
                    <a:moveTo>
                      <a:pt x="942" y="0"/>
                    </a:moveTo>
                    <a:lnTo>
                      <a:pt x="795" y="63"/>
                    </a:lnTo>
                    <a:lnTo>
                      <a:pt x="586" y="230"/>
                    </a:lnTo>
                    <a:lnTo>
                      <a:pt x="481" y="230"/>
                    </a:lnTo>
                    <a:lnTo>
                      <a:pt x="418" y="251"/>
                    </a:lnTo>
                    <a:lnTo>
                      <a:pt x="167" y="251"/>
                    </a:lnTo>
                    <a:lnTo>
                      <a:pt x="188" y="335"/>
                    </a:lnTo>
                    <a:lnTo>
                      <a:pt x="314" y="419"/>
                    </a:lnTo>
                    <a:lnTo>
                      <a:pt x="439" y="377"/>
                    </a:lnTo>
                    <a:lnTo>
                      <a:pt x="439" y="377"/>
                    </a:lnTo>
                    <a:lnTo>
                      <a:pt x="377" y="460"/>
                    </a:lnTo>
                    <a:lnTo>
                      <a:pt x="209" y="460"/>
                    </a:lnTo>
                    <a:lnTo>
                      <a:pt x="105" y="314"/>
                    </a:lnTo>
                    <a:lnTo>
                      <a:pt x="0" y="419"/>
                    </a:lnTo>
                    <a:lnTo>
                      <a:pt x="63" y="481"/>
                    </a:lnTo>
                    <a:lnTo>
                      <a:pt x="63" y="544"/>
                    </a:lnTo>
                    <a:lnTo>
                      <a:pt x="105" y="481"/>
                    </a:lnTo>
                    <a:lnTo>
                      <a:pt x="481" y="481"/>
                    </a:lnTo>
                    <a:lnTo>
                      <a:pt x="586" y="356"/>
                    </a:lnTo>
                    <a:lnTo>
                      <a:pt x="691" y="335"/>
                    </a:lnTo>
                    <a:lnTo>
                      <a:pt x="816" y="251"/>
                    </a:lnTo>
                    <a:lnTo>
                      <a:pt x="900" y="272"/>
                    </a:lnTo>
                    <a:lnTo>
                      <a:pt x="921" y="314"/>
                    </a:lnTo>
                    <a:lnTo>
                      <a:pt x="1004" y="230"/>
                    </a:lnTo>
                    <a:lnTo>
                      <a:pt x="1067" y="209"/>
                    </a:lnTo>
                    <a:lnTo>
                      <a:pt x="1214" y="314"/>
                    </a:lnTo>
                    <a:lnTo>
                      <a:pt x="1318" y="314"/>
                    </a:lnTo>
                    <a:lnTo>
                      <a:pt x="1465" y="356"/>
                    </a:lnTo>
                    <a:lnTo>
                      <a:pt x="1653" y="440"/>
                    </a:lnTo>
                    <a:lnTo>
                      <a:pt x="1779" y="440"/>
                    </a:lnTo>
                    <a:lnTo>
                      <a:pt x="1841" y="356"/>
                    </a:lnTo>
                    <a:lnTo>
                      <a:pt x="1779" y="272"/>
                    </a:lnTo>
                    <a:lnTo>
                      <a:pt x="1737" y="314"/>
                    </a:lnTo>
                    <a:lnTo>
                      <a:pt x="1465" y="147"/>
                    </a:lnTo>
                    <a:lnTo>
                      <a:pt x="1360" y="147"/>
                    </a:lnTo>
                    <a:lnTo>
                      <a:pt x="1172" y="21"/>
                    </a:lnTo>
                    <a:lnTo>
                      <a:pt x="1046" y="21"/>
                    </a:lnTo>
                    <a:lnTo>
                      <a:pt x="94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4"/>
              <p:cNvSpPr/>
              <p:nvPr/>
            </p:nvSpPr>
            <p:spPr>
              <a:xfrm>
                <a:off x="3481225" y="3056525"/>
                <a:ext cx="102025" cy="81100"/>
              </a:xfrm>
              <a:custGeom>
                <a:rect b="b" l="l" r="r" t="t"/>
                <a:pathLst>
                  <a:path extrusionOk="0" h="3244" w="4081">
                    <a:moveTo>
                      <a:pt x="712" y="0"/>
                    </a:moveTo>
                    <a:lnTo>
                      <a:pt x="565" y="21"/>
                    </a:lnTo>
                    <a:lnTo>
                      <a:pt x="565" y="42"/>
                    </a:lnTo>
                    <a:lnTo>
                      <a:pt x="607" y="210"/>
                    </a:lnTo>
                    <a:lnTo>
                      <a:pt x="565" y="314"/>
                    </a:lnTo>
                    <a:lnTo>
                      <a:pt x="565" y="482"/>
                    </a:lnTo>
                    <a:lnTo>
                      <a:pt x="649" y="565"/>
                    </a:lnTo>
                    <a:lnTo>
                      <a:pt x="628" y="670"/>
                    </a:lnTo>
                    <a:lnTo>
                      <a:pt x="545" y="733"/>
                    </a:lnTo>
                    <a:lnTo>
                      <a:pt x="335" y="775"/>
                    </a:lnTo>
                    <a:lnTo>
                      <a:pt x="189" y="858"/>
                    </a:lnTo>
                    <a:lnTo>
                      <a:pt x="84" y="879"/>
                    </a:lnTo>
                    <a:lnTo>
                      <a:pt x="1" y="1046"/>
                    </a:lnTo>
                    <a:lnTo>
                      <a:pt x="21" y="1005"/>
                    </a:lnTo>
                    <a:lnTo>
                      <a:pt x="105" y="1109"/>
                    </a:lnTo>
                    <a:lnTo>
                      <a:pt x="42" y="1319"/>
                    </a:lnTo>
                    <a:lnTo>
                      <a:pt x="189" y="1507"/>
                    </a:lnTo>
                    <a:lnTo>
                      <a:pt x="314" y="1528"/>
                    </a:lnTo>
                    <a:lnTo>
                      <a:pt x="398" y="1570"/>
                    </a:lnTo>
                    <a:lnTo>
                      <a:pt x="440" y="1486"/>
                    </a:lnTo>
                    <a:lnTo>
                      <a:pt x="545" y="1528"/>
                    </a:lnTo>
                    <a:lnTo>
                      <a:pt x="503" y="1570"/>
                    </a:lnTo>
                    <a:lnTo>
                      <a:pt x="503" y="1674"/>
                    </a:lnTo>
                    <a:lnTo>
                      <a:pt x="545" y="1716"/>
                    </a:lnTo>
                    <a:lnTo>
                      <a:pt x="670" y="1716"/>
                    </a:lnTo>
                    <a:lnTo>
                      <a:pt x="733" y="1904"/>
                    </a:lnTo>
                    <a:lnTo>
                      <a:pt x="879" y="1988"/>
                    </a:lnTo>
                    <a:lnTo>
                      <a:pt x="963" y="2051"/>
                    </a:lnTo>
                    <a:lnTo>
                      <a:pt x="1047" y="2030"/>
                    </a:lnTo>
                    <a:lnTo>
                      <a:pt x="1235" y="1946"/>
                    </a:lnTo>
                    <a:lnTo>
                      <a:pt x="1235" y="1884"/>
                    </a:lnTo>
                    <a:lnTo>
                      <a:pt x="1381" y="1716"/>
                    </a:lnTo>
                    <a:lnTo>
                      <a:pt x="1486" y="1632"/>
                    </a:lnTo>
                    <a:lnTo>
                      <a:pt x="1612" y="1570"/>
                    </a:lnTo>
                    <a:lnTo>
                      <a:pt x="2114" y="1570"/>
                    </a:lnTo>
                    <a:lnTo>
                      <a:pt x="2197" y="1716"/>
                    </a:lnTo>
                    <a:lnTo>
                      <a:pt x="2239" y="1821"/>
                    </a:lnTo>
                    <a:lnTo>
                      <a:pt x="2407" y="2093"/>
                    </a:lnTo>
                    <a:lnTo>
                      <a:pt x="2386" y="2156"/>
                    </a:lnTo>
                    <a:lnTo>
                      <a:pt x="2490" y="2260"/>
                    </a:lnTo>
                    <a:lnTo>
                      <a:pt x="2490" y="2365"/>
                    </a:lnTo>
                    <a:lnTo>
                      <a:pt x="2407" y="2407"/>
                    </a:lnTo>
                    <a:lnTo>
                      <a:pt x="2407" y="2511"/>
                    </a:lnTo>
                    <a:lnTo>
                      <a:pt x="2449" y="2532"/>
                    </a:lnTo>
                    <a:lnTo>
                      <a:pt x="2449" y="2574"/>
                    </a:lnTo>
                    <a:lnTo>
                      <a:pt x="2595" y="2532"/>
                    </a:lnTo>
                    <a:lnTo>
                      <a:pt x="2637" y="2532"/>
                    </a:lnTo>
                    <a:lnTo>
                      <a:pt x="2867" y="2449"/>
                    </a:lnTo>
                    <a:lnTo>
                      <a:pt x="3014" y="2511"/>
                    </a:lnTo>
                    <a:lnTo>
                      <a:pt x="3055" y="2637"/>
                    </a:lnTo>
                    <a:lnTo>
                      <a:pt x="3181" y="2721"/>
                    </a:lnTo>
                    <a:lnTo>
                      <a:pt x="3160" y="2930"/>
                    </a:lnTo>
                    <a:lnTo>
                      <a:pt x="3139" y="3055"/>
                    </a:lnTo>
                    <a:lnTo>
                      <a:pt x="3286" y="3202"/>
                    </a:lnTo>
                    <a:lnTo>
                      <a:pt x="3369" y="3202"/>
                    </a:lnTo>
                    <a:lnTo>
                      <a:pt x="3537" y="3076"/>
                    </a:lnTo>
                    <a:lnTo>
                      <a:pt x="3578" y="3076"/>
                    </a:lnTo>
                    <a:lnTo>
                      <a:pt x="3683" y="3181"/>
                    </a:lnTo>
                    <a:lnTo>
                      <a:pt x="3704" y="3244"/>
                    </a:lnTo>
                    <a:lnTo>
                      <a:pt x="3704" y="3202"/>
                    </a:lnTo>
                    <a:lnTo>
                      <a:pt x="3809" y="3181"/>
                    </a:lnTo>
                    <a:lnTo>
                      <a:pt x="3976" y="2846"/>
                    </a:lnTo>
                    <a:lnTo>
                      <a:pt x="3976" y="2721"/>
                    </a:lnTo>
                    <a:lnTo>
                      <a:pt x="3955" y="2658"/>
                    </a:lnTo>
                    <a:lnTo>
                      <a:pt x="3850" y="2553"/>
                    </a:lnTo>
                    <a:lnTo>
                      <a:pt x="3850" y="2469"/>
                    </a:lnTo>
                    <a:lnTo>
                      <a:pt x="3913" y="2428"/>
                    </a:lnTo>
                    <a:lnTo>
                      <a:pt x="3997" y="2449"/>
                    </a:lnTo>
                    <a:lnTo>
                      <a:pt x="4018" y="2365"/>
                    </a:lnTo>
                    <a:lnTo>
                      <a:pt x="3955" y="2239"/>
                    </a:lnTo>
                    <a:lnTo>
                      <a:pt x="3871" y="2218"/>
                    </a:lnTo>
                    <a:lnTo>
                      <a:pt x="3871" y="2009"/>
                    </a:lnTo>
                    <a:lnTo>
                      <a:pt x="3892" y="1925"/>
                    </a:lnTo>
                    <a:lnTo>
                      <a:pt x="3871" y="1674"/>
                    </a:lnTo>
                    <a:lnTo>
                      <a:pt x="3809" y="1612"/>
                    </a:lnTo>
                    <a:lnTo>
                      <a:pt x="3809" y="1507"/>
                    </a:lnTo>
                    <a:lnTo>
                      <a:pt x="4060" y="1423"/>
                    </a:lnTo>
                    <a:lnTo>
                      <a:pt x="4081" y="1402"/>
                    </a:lnTo>
                    <a:lnTo>
                      <a:pt x="4081" y="1319"/>
                    </a:lnTo>
                    <a:lnTo>
                      <a:pt x="4018" y="1277"/>
                    </a:lnTo>
                    <a:lnTo>
                      <a:pt x="3871" y="1256"/>
                    </a:lnTo>
                    <a:lnTo>
                      <a:pt x="3871" y="1193"/>
                    </a:lnTo>
                    <a:lnTo>
                      <a:pt x="3850" y="1109"/>
                    </a:lnTo>
                    <a:lnTo>
                      <a:pt x="3850" y="1005"/>
                    </a:lnTo>
                    <a:lnTo>
                      <a:pt x="3767" y="1005"/>
                    </a:lnTo>
                    <a:lnTo>
                      <a:pt x="3704" y="1088"/>
                    </a:lnTo>
                    <a:lnTo>
                      <a:pt x="3599" y="1109"/>
                    </a:lnTo>
                    <a:lnTo>
                      <a:pt x="3599" y="1109"/>
                    </a:lnTo>
                    <a:lnTo>
                      <a:pt x="3662" y="963"/>
                    </a:lnTo>
                    <a:lnTo>
                      <a:pt x="3767" y="796"/>
                    </a:lnTo>
                    <a:lnTo>
                      <a:pt x="3767" y="754"/>
                    </a:lnTo>
                    <a:lnTo>
                      <a:pt x="3641" y="733"/>
                    </a:lnTo>
                    <a:lnTo>
                      <a:pt x="3578" y="670"/>
                    </a:lnTo>
                    <a:lnTo>
                      <a:pt x="3599" y="524"/>
                    </a:lnTo>
                    <a:lnTo>
                      <a:pt x="3558" y="377"/>
                    </a:lnTo>
                    <a:lnTo>
                      <a:pt x="3432" y="272"/>
                    </a:lnTo>
                    <a:lnTo>
                      <a:pt x="3390" y="231"/>
                    </a:lnTo>
                    <a:lnTo>
                      <a:pt x="3286" y="252"/>
                    </a:lnTo>
                    <a:lnTo>
                      <a:pt x="3265" y="314"/>
                    </a:lnTo>
                    <a:lnTo>
                      <a:pt x="3118" y="231"/>
                    </a:lnTo>
                    <a:lnTo>
                      <a:pt x="2972" y="231"/>
                    </a:lnTo>
                    <a:lnTo>
                      <a:pt x="2867" y="377"/>
                    </a:lnTo>
                    <a:lnTo>
                      <a:pt x="2804" y="419"/>
                    </a:lnTo>
                    <a:lnTo>
                      <a:pt x="2700" y="482"/>
                    </a:lnTo>
                    <a:lnTo>
                      <a:pt x="2532" y="482"/>
                    </a:lnTo>
                    <a:lnTo>
                      <a:pt x="2407" y="377"/>
                    </a:lnTo>
                    <a:lnTo>
                      <a:pt x="2323" y="356"/>
                    </a:lnTo>
                    <a:lnTo>
                      <a:pt x="2218" y="419"/>
                    </a:lnTo>
                    <a:lnTo>
                      <a:pt x="2135" y="377"/>
                    </a:lnTo>
                    <a:lnTo>
                      <a:pt x="2135" y="272"/>
                    </a:lnTo>
                    <a:lnTo>
                      <a:pt x="2009" y="272"/>
                    </a:lnTo>
                    <a:lnTo>
                      <a:pt x="1967" y="231"/>
                    </a:lnTo>
                    <a:lnTo>
                      <a:pt x="1863" y="210"/>
                    </a:lnTo>
                    <a:lnTo>
                      <a:pt x="1758" y="272"/>
                    </a:lnTo>
                    <a:lnTo>
                      <a:pt x="1570" y="210"/>
                    </a:lnTo>
                    <a:lnTo>
                      <a:pt x="1381" y="210"/>
                    </a:lnTo>
                    <a:lnTo>
                      <a:pt x="1277" y="126"/>
                    </a:lnTo>
                    <a:lnTo>
                      <a:pt x="1047" y="21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4" name="Google Shape;1444;p34"/>
            <p:cNvSpPr/>
            <p:nvPr/>
          </p:nvSpPr>
          <p:spPr>
            <a:xfrm>
              <a:off x="3657897" y="3077759"/>
              <a:ext cx="19195" cy="21903"/>
            </a:xfrm>
            <a:custGeom>
              <a:rect b="b" l="l" r="r" t="t"/>
              <a:pathLst>
                <a:path extrusionOk="0" h="1926" w="1612">
                  <a:moveTo>
                    <a:pt x="733" y="1"/>
                  </a:moveTo>
                  <a:lnTo>
                    <a:pt x="607" y="63"/>
                  </a:lnTo>
                  <a:lnTo>
                    <a:pt x="502" y="147"/>
                  </a:lnTo>
                  <a:lnTo>
                    <a:pt x="356" y="315"/>
                  </a:lnTo>
                  <a:lnTo>
                    <a:pt x="356" y="377"/>
                  </a:lnTo>
                  <a:lnTo>
                    <a:pt x="168" y="461"/>
                  </a:lnTo>
                  <a:lnTo>
                    <a:pt x="84" y="482"/>
                  </a:lnTo>
                  <a:lnTo>
                    <a:pt x="42" y="587"/>
                  </a:lnTo>
                  <a:lnTo>
                    <a:pt x="0" y="670"/>
                  </a:lnTo>
                  <a:lnTo>
                    <a:pt x="105" y="733"/>
                  </a:lnTo>
                  <a:lnTo>
                    <a:pt x="42" y="880"/>
                  </a:lnTo>
                  <a:lnTo>
                    <a:pt x="63" y="963"/>
                  </a:lnTo>
                  <a:lnTo>
                    <a:pt x="168" y="984"/>
                  </a:lnTo>
                  <a:lnTo>
                    <a:pt x="251" y="1172"/>
                  </a:lnTo>
                  <a:lnTo>
                    <a:pt x="251" y="1298"/>
                  </a:lnTo>
                  <a:lnTo>
                    <a:pt x="377" y="1424"/>
                  </a:lnTo>
                  <a:lnTo>
                    <a:pt x="482" y="1382"/>
                  </a:lnTo>
                  <a:lnTo>
                    <a:pt x="482" y="1403"/>
                  </a:lnTo>
                  <a:lnTo>
                    <a:pt x="419" y="1507"/>
                  </a:lnTo>
                  <a:lnTo>
                    <a:pt x="502" y="1591"/>
                  </a:lnTo>
                  <a:lnTo>
                    <a:pt x="586" y="1675"/>
                  </a:lnTo>
                  <a:lnTo>
                    <a:pt x="565" y="1737"/>
                  </a:lnTo>
                  <a:lnTo>
                    <a:pt x="691" y="1779"/>
                  </a:lnTo>
                  <a:lnTo>
                    <a:pt x="1005" y="1926"/>
                  </a:lnTo>
                  <a:lnTo>
                    <a:pt x="1046" y="1926"/>
                  </a:lnTo>
                  <a:lnTo>
                    <a:pt x="1088" y="1842"/>
                  </a:lnTo>
                  <a:lnTo>
                    <a:pt x="1151" y="1696"/>
                  </a:lnTo>
                  <a:lnTo>
                    <a:pt x="1298" y="1633"/>
                  </a:lnTo>
                  <a:lnTo>
                    <a:pt x="1402" y="1507"/>
                  </a:lnTo>
                  <a:lnTo>
                    <a:pt x="1402" y="1403"/>
                  </a:lnTo>
                  <a:lnTo>
                    <a:pt x="1444" y="1256"/>
                  </a:lnTo>
                  <a:lnTo>
                    <a:pt x="1528" y="1214"/>
                  </a:lnTo>
                  <a:lnTo>
                    <a:pt x="1528" y="1152"/>
                  </a:lnTo>
                  <a:lnTo>
                    <a:pt x="1549" y="1005"/>
                  </a:lnTo>
                  <a:lnTo>
                    <a:pt x="1570" y="1005"/>
                  </a:lnTo>
                  <a:lnTo>
                    <a:pt x="1570" y="963"/>
                  </a:lnTo>
                  <a:lnTo>
                    <a:pt x="1528" y="942"/>
                  </a:lnTo>
                  <a:lnTo>
                    <a:pt x="1528" y="838"/>
                  </a:lnTo>
                  <a:lnTo>
                    <a:pt x="1611" y="796"/>
                  </a:lnTo>
                  <a:lnTo>
                    <a:pt x="1611" y="691"/>
                  </a:lnTo>
                  <a:lnTo>
                    <a:pt x="1507" y="587"/>
                  </a:lnTo>
                  <a:lnTo>
                    <a:pt x="1528" y="524"/>
                  </a:lnTo>
                  <a:lnTo>
                    <a:pt x="1360" y="252"/>
                  </a:lnTo>
                  <a:lnTo>
                    <a:pt x="1318" y="147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3670352" y="3087756"/>
              <a:ext cx="27911" cy="28568"/>
            </a:xfrm>
            <a:custGeom>
              <a:rect b="b" l="l" r="r" t="t"/>
              <a:pathLst>
                <a:path extrusionOk="0" h="2512" w="2344">
                  <a:moveTo>
                    <a:pt x="942" y="1"/>
                  </a:moveTo>
                  <a:lnTo>
                    <a:pt x="712" y="84"/>
                  </a:lnTo>
                  <a:lnTo>
                    <a:pt x="670" y="84"/>
                  </a:lnTo>
                  <a:lnTo>
                    <a:pt x="524" y="126"/>
                  </a:lnTo>
                  <a:lnTo>
                    <a:pt x="503" y="126"/>
                  </a:lnTo>
                  <a:lnTo>
                    <a:pt x="482" y="273"/>
                  </a:lnTo>
                  <a:lnTo>
                    <a:pt x="482" y="335"/>
                  </a:lnTo>
                  <a:lnTo>
                    <a:pt x="398" y="377"/>
                  </a:lnTo>
                  <a:lnTo>
                    <a:pt x="356" y="524"/>
                  </a:lnTo>
                  <a:lnTo>
                    <a:pt x="356" y="628"/>
                  </a:lnTo>
                  <a:lnTo>
                    <a:pt x="252" y="754"/>
                  </a:lnTo>
                  <a:lnTo>
                    <a:pt x="105" y="817"/>
                  </a:lnTo>
                  <a:lnTo>
                    <a:pt x="42" y="963"/>
                  </a:lnTo>
                  <a:lnTo>
                    <a:pt x="0" y="1047"/>
                  </a:lnTo>
                  <a:lnTo>
                    <a:pt x="168" y="1047"/>
                  </a:lnTo>
                  <a:lnTo>
                    <a:pt x="252" y="1109"/>
                  </a:lnTo>
                  <a:lnTo>
                    <a:pt x="210" y="1172"/>
                  </a:lnTo>
                  <a:lnTo>
                    <a:pt x="293" y="1235"/>
                  </a:lnTo>
                  <a:lnTo>
                    <a:pt x="461" y="1444"/>
                  </a:lnTo>
                  <a:lnTo>
                    <a:pt x="524" y="1444"/>
                  </a:lnTo>
                  <a:lnTo>
                    <a:pt x="775" y="1591"/>
                  </a:lnTo>
                  <a:lnTo>
                    <a:pt x="796" y="1591"/>
                  </a:lnTo>
                  <a:lnTo>
                    <a:pt x="1130" y="1967"/>
                  </a:lnTo>
                  <a:lnTo>
                    <a:pt x="1256" y="1988"/>
                  </a:lnTo>
                  <a:lnTo>
                    <a:pt x="1716" y="2302"/>
                  </a:lnTo>
                  <a:lnTo>
                    <a:pt x="2260" y="2511"/>
                  </a:lnTo>
                  <a:lnTo>
                    <a:pt x="2260" y="2386"/>
                  </a:lnTo>
                  <a:lnTo>
                    <a:pt x="2197" y="2281"/>
                  </a:lnTo>
                  <a:lnTo>
                    <a:pt x="2260" y="2156"/>
                  </a:lnTo>
                  <a:lnTo>
                    <a:pt x="2239" y="2072"/>
                  </a:lnTo>
                  <a:lnTo>
                    <a:pt x="2260" y="1967"/>
                  </a:lnTo>
                  <a:lnTo>
                    <a:pt x="2302" y="1884"/>
                  </a:lnTo>
                  <a:lnTo>
                    <a:pt x="2260" y="1800"/>
                  </a:lnTo>
                  <a:lnTo>
                    <a:pt x="2344" y="1758"/>
                  </a:lnTo>
                  <a:lnTo>
                    <a:pt x="2302" y="1653"/>
                  </a:lnTo>
                  <a:lnTo>
                    <a:pt x="2239" y="1633"/>
                  </a:lnTo>
                  <a:lnTo>
                    <a:pt x="2156" y="1570"/>
                  </a:lnTo>
                  <a:lnTo>
                    <a:pt x="2093" y="1465"/>
                  </a:lnTo>
                  <a:lnTo>
                    <a:pt x="2030" y="1444"/>
                  </a:lnTo>
                  <a:lnTo>
                    <a:pt x="1967" y="1444"/>
                  </a:lnTo>
                  <a:lnTo>
                    <a:pt x="1884" y="1361"/>
                  </a:lnTo>
                  <a:lnTo>
                    <a:pt x="1779" y="1361"/>
                  </a:lnTo>
                  <a:lnTo>
                    <a:pt x="1758" y="1381"/>
                  </a:lnTo>
                  <a:lnTo>
                    <a:pt x="1653" y="1361"/>
                  </a:lnTo>
                  <a:lnTo>
                    <a:pt x="1633" y="1256"/>
                  </a:lnTo>
                  <a:lnTo>
                    <a:pt x="1716" y="1151"/>
                  </a:lnTo>
                  <a:lnTo>
                    <a:pt x="1821" y="942"/>
                  </a:lnTo>
                  <a:lnTo>
                    <a:pt x="1758" y="837"/>
                  </a:lnTo>
                  <a:lnTo>
                    <a:pt x="1779" y="796"/>
                  </a:lnTo>
                  <a:lnTo>
                    <a:pt x="1758" y="733"/>
                  </a:lnTo>
                  <a:lnTo>
                    <a:pt x="1653" y="628"/>
                  </a:lnTo>
                  <a:lnTo>
                    <a:pt x="1612" y="628"/>
                  </a:lnTo>
                  <a:lnTo>
                    <a:pt x="1444" y="754"/>
                  </a:lnTo>
                  <a:lnTo>
                    <a:pt x="1361" y="754"/>
                  </a:lnTo>
                  <a:lnTo>
                    <a:pt x="1214" y="607"/>
                  </a:lnTo>
                  <a:lnTo>
                    <a:pt x="1235" y="482"/>
                  </a:lnTo>
                  <a:lnTo>
                    <a:pt x="1256" y="273"/>
                  </a:lnTo>
                  <a:lnTo>
                    <a:pt x="1130" y="189"/>
                  </a:lnTo>
                  <a:lnTo>
                    <a:pt x="1089" y="63"/>
                  </a:lnTo>
                  <a:lnTo>
                    <a:pt x="94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3689785" y="3073722"/>
              <a:ext cx="42617" cy="42840"/>
            </a:xfrm>
            <a:custGeom>
              <a:rect b="b" l="l" r="r" t="t"/>
              <a:pathLst>
                <a:path extrusionOk="0" h="3767" w="3579">
                  <a:moveTo>
                    <a:pt x="1905" y="0"/>
                  </a:moveTo>
                  <a:lnTo>
                    <a:pt x="1821" y="63"/>
                  </a:lnTo>
                  <a:lnTo>
                    <a:pt x="1716" y="209"/>
                  </a:lnTo>
                  <a:lnTo>
                    <a:pt x="1549" y="167"/>
                  </a:lnTo>
                  <a:lnTo>
                    <a:pt x="1507" y="105"/>
                  </a:lnTo>
                  <a:lnTo>
                    <a:pt x="1549" y="63"/>
                  </a:lnTo>
                  <a:lnTo>
                    <a:pt x="1381" y="42"/>
                  </a:lnTo>
                  <a:lnTo>
                    <a:pt x="1193" y="84"/>
                  </a:lnTo>
                  <a:lnTo>
                    <a:pt x="1193" y="146"/>
                  </a:lnTo>
                  <a:lnTo>
                    <a:pt x="1151" y="167"/>
                  </a:lnTo>
                  <a:lnTo>
                    <a:pt x="921" y="167"/>
                  </a:lnTo>
                  <a:lnTo>
                    <a:pt x="775" y="84"/>
                  </a:lnTo>
                  <a:lnTo>
                    <a:pt x="712" y="84"/>
                  </a:lnTo>
                  <a:lnTo>
                    <a:pt x="503" y="209"/>
                  </a:lnTo>
                  <a:lnTo>
                    <a:pt x="252" y="293"/>
                  </a:lnTo>
                  <a:lnTo>
                    <a:pt x="252" y="398"/>
                  </a:lnTo>
                  <a:lnTo>
                    <a:pt x="314" y="460"/>
                  </a:lnTo>
                  <a:lnTo>
                    <a:pt x="335" y="711"/>
                  </a:lnTo>
                  <a:lnTo>
                    <a:pt x="314" y="795"/>
                  </a:lnTo>
                  <a:lnTo>
                    <a:pt x="314" y="1004"/>
                  </a:lnTo>
                  <a:lnTo>
                    <a:pt x="398" y="1025"/>
                  </a:lnTo>
                  <a:lnTo>
                    <a:pt x="461" y="1151"/>
                  </a:lnTo>
                  <a:lnTo>
                    <a:pt x="440" y="1235"/>
                  </a:lnTo>
                  <a:lnTo>
                    <a:pt x="356" y="1214"/>
                  </a:lnTo>
                  <a:lnTo>
                    <a:pt x="293" y="1255"/>
                  </a:lnTo>
                  <a:lnTo>
                    <a:pt x="293" y="1339"/>
                  </a:lnTo>
                  <a:lnTo>
                    <a:pt x="398" y="1444"/>
                  </a:lnTo>
                  <a:lnTo>
                    <a:pt x="419" y="1507"/>
                  </a:lnTo>
                  <a:lnTo>
                    <a:pt x="419" y="1632"/>
                  </a:lnTo>
                  <a:lnTo>
                    <a:pt x="252" y="1967"/>
                  </a:lnTo>
                  <a:lnTo>
                    <a:pt x="147" y="1988"/>
                  </a:lnTo>
                  <a:lnTo>
                    <a:pt x="147" y="2030"/>
                  </a:lnTo>
                  <a:lnTo>
                    <a:pt x="126" y="2071"/>
                  </a:lnTo>
                  <a:lnTo>
                    <a:pt x="189" y="2176"/>
                  </a:lnTo>
                  <a:lnTo>
                    <a:pt x="84" y="2385"/>
                  </a:lnTo>
                  <a:lnTo>
                    <a:pt x="1" y="2490"/>
                  </a:lnTo>
                  <a:lnTo>
                    <a:pt x="21" y="2595"/>
                  </a:lnTo>
                  <a:lnTo>
                    <a:pt x="126" y="2615"/>
                  </a:lnTo>
                  <a:lnTo>
                    <a:pt x="147" y="2595"/>
                  </a:lnTo>
                  <a:lnTo>
                    <a:pt x="252" y="2595"/>
                  </a:lnTo>
                  <a:lnTo>
                    <a:pt x="335" y="2678"/>
                  </a:lnTo>
                  <a:lnTo>
                    <a:pt x="398" y="2678"/>
                  </a:lnTo>
                  <a:lnTo>
                    <a:pt x="461" y="2699"/>
                  </a:lnTo>
                  <a:lnTo>
                    <a:pt x="524" y="2804"/>
                  </a:lnTo>
                  <a:lnTo>
                    <a:pt x="607" y="2867"/>
                  </a:lnTo>
                  <a:lnTo>
                    <a:pt x="670" y="2887"/>
                  </a:lnTo>
                  <a:lnTo>
                    <a:pt x="712" y="2992"/>
                  </a:lnTo>
                  <a:lnTo>
                    <a:pt x="628" y="3034"/>
                  </a:lnTo>
                  <a:lnTo>
                    <a:pt x="670" y="3118"/>
                  </a:lnTo>
                  <a:lnTo>
                    <a:pt x="628" y="3201"/>
                  </a:lnTo>
                  <a:lnTo>
                    <a:pt x="607" y="3306"/>
                  </a:lnTo>
                  <a:lnTo>
                    <a:pt x="628" y="3390"/>
                  </a:lnTo>
                  <a:lnTo>
                    <a:pt x="565" y="3515"/>
                  </a:lnTo>
                  <a:lnTo>
                    <a:pt x="628" y="3620"/>
                  </a:lnTo>
                  <a:lnTo>
                    <a:pt x="628" y="3745"/>
                  </a:lnTo>
                  <a:lnTo>
                    <a:pt x="712" y="3766"/>
                  </a:lnTo>
                  <a:lnTo>
                    <a:pt x="879" y="3599"/>
                  </a:lnTo>
                  <a:lnTo>
                    <a:pt x="1026" y="3599"/>
                  </a:lnTo>
                  <a:lnTo>
                    <a:pt x="1068" y="3536"/>
                  </a:lnTo>
                  <a:lnTo>
                    <a:pt x="1465" y="3390"/>
                  </a:lnTo>
                  <a:lnTo>
                    <a:pt x="1465" y="3327"/>
                  </a:lnTo>
                  <a:lnTo>
                    <a:pt x="1674" y="3306"/>
                  </a:lnTo>
                  <a:lnTo>
                    <a:pt x="2449" y="3306"/>
                  </a:lnTo>
                  <a:lnTo>
                    <a:pt x="2742" y="3201"/>
                  </a:lnTo>
                  <a:lnTo>
                    <a:pt x="3014" y="3327"/>
                  </a:lnTo>
                  <a:lnTo>
                    <a:pt x="3034" y="3201"/>
                  </a:lnTo>
                  <a:lnTo>
                    <a:pt x="3139" y="3180"/>
                  </a:lnTo>
                  <a:lnTo>
                    <a:pt x="3223" y="3306"/>
                  </a:lnTo>
                  <a:lnTo>
                    <a:pt x="3244" y="3285"/>
                  </a:lnTo>
                  <a:lnTo>
                    <a:pt x="3348" y="3285"/>
                  </a:lnTo>
                  <a:lnTo>
                    <a:pt x="3453" y="3243"/>
                  </a:lnTo>
                  <a:lnTo>
                    <a:pt x="3453" y="3097"/>
                  </a:lnTo>
                  <a:lnTo>
                    <a:pt x="3390" y="2992"/>
                  </a:lnTo>
                  <a:lnTo>
                    <a:pt x="3265" y="2971"/>
                  </a:lnTo>
                  <a:lnTo>
                    <a:pt x="3244" y="2804"/>
                  </a:lnTo>
                  <a:lnTo>
                    <a:pt x="3160" y="2595"/>
                  </a:lnTo>
                  <a:lnTo>
                    <a:pt x="3076" y="2511"/>
                  </a:lnTo>
                  <a:lnTo>
                    <a:pt x="3118" y="2469"/>
                  </a:lnTo>
                  <a:lnTo>
                    <a:pt x="3139" y="2448"/>
                  </a:lnTo>
                  <a:lnTo>
                    <a:pt x="3139" y="2176"/>
                  </a:lnTo>
                  <a:lnTo>
                    <a:pt x="3181" y="2092"/>
                  </a:lnTo>
                  <a:lnTo>
                    <a:pt x="3223" y="1967"/>
                  </a:lnTo>
                  <a:lnTo>
                    <a:pt x="3244" y="1883"/>
                  </a:lnTo>
                  <a:lnTo>
                    <a:pt x="3244" y="1758"/>
                  </a:lnTo>
                  <a:lnTo>
                    <a:pt x="3432" y="1507"/>
                  </a:lnTo>
                  <a:lnTo>
                    <a:pt x="3537" y="1423"/>
                  </a:lnTo>
                  <a:lnTo>
                    <a:pt x="3537" y="1318"/>
                  </a:lnTo>
                  <a:lnTo>
                    <a:pt x="3578" y="1193"/>
                  </a:lnTo>
                  <a:lnTo>
                    <a:pt x="3537" y="1025"/>
                  </a:lnTo>
                  <a:lnTo>
                    <a:pt x="3453" y="942"/>
                  </a:lnTo>
                  <a:lnTo>
                    <a:pt x="3453" y="879"/>
                  </a:lnTo>
                  <a:lnTo>
                    <a:pt x="3390" y="732"/>
                  </a:lnTo>
                  <a:lnTo>
                    <a:pt x="3453" y="565"/>
                  </a:lnTo>
                  <a:lnTo>
                    <a:pt x="3453" y="502"/>
                  </a:lnTo>
                  <a:lnTo>
                    <a:pt x="3327" y="502"/>
                  </a:lnTo>
                  <a:lnTo>
                    <a:pt x="3244" y="418"/>
                  </a:lnTo>
                  <a:lnTo>
                    <a:pt x="3160" y="418"/>
                  </a:lnTo>
                  <a:lnTo>
                    <a:pt x="3055" y="502"/>
                  </a:lnTo>
                  <a:lnTo>
                    <a:pt x="2930" y="523"/>
                  </a:lnTo>
                  <a:lnTo>
                    <a:pt x="2742" y="460"/>
                  </a:lnTo>
                  <a:lnTo>
                    <a:pt x="2658" y="356"/>
                  </a:lnTo>
                  <a:lnTo>
                    <a:pt x="2553" y="293"/>
                  </a:lnTo>
                  <a:lnTo>
                    <a:pt x="2449" y="293"/>
                  </a:lnTo>
                  <a:lnTo>
                    <a:pt x="2407" y="251"/>
                  </a:lnTo>
                  <a:lnTo>
                    <a:pt x="2302" y="251"/>
                  </a:lnTo>
                  <a:lnTo>
                    <a:pt x="2093" y="146"/>
                  </a:lnTo>
                  <a:lnTo>
                    <a:pt x="192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3726412" y="3070151"/>
              <a:ext cx="29161" cy="43557"/>
            </a:xfrm>
            <a:custGeom>
              <a:rect b="b" l="l" r="r" t="t"/>
              <a:pathLst>
                <a:path extrusionOk="0" h="3830" w="2449">
                  <a:moveTo>
                    <a:pt x="1674" y="0"/>
                  </a:moveTo>
                  <a:lnTo>
                    <a:pt x="1549" y="63"/>
                  </a:lnTo>
                  <a:lnTo>
                    <a:pt x="1402" y="63"/>
                  </a:lnTo>
                  <a:lnTo>
                    <a:pt x="1193" y="105"/>
                  </a:lnTo>
                  <a:lnTo>
                    <a:pt x="419" y="105"/>
                  </a:lnTo>
                  <a:lnTo>
                    <a:pt x="210" y="147"/>
                  </a:lnTo>
                  <a:lnTo>
                    <a:pt x="189" y="272"/>
                  </a:lnTo>
                  <a:lnTo>
                    <a:pt x="251" y="460"/>
                  </a:lnTo>
                  <a:lnTo>
                    <a:pt x="293" y="502"/>
                  </a:lnTo>
                  <a:lnTo>
                    <a:pt x="377" y="670"/>
                  </a:lnTo>
                  <a:lnTo>
                    <a:pt x="377" y="816"/>
                  </a:lnTo>
                  <a:lnTo>
                    <a:pt x="377" y="879"/>
                  </a:lnTo>
                  <a:lnTo>
                    <a:pt x="314" y="1046"/>
                  </a:lnTo>
                  <a:lnTo>
                    <a:pt x="377" y="1193"/>
                  </a:lnTo>
                  <a:lnTo>
                    <a:pt x="377" y="1256"/>
                  </a:lnTo>
                  <a:lnTo>
                    <a:pt x="461" y="1339"/>
                  </a:lnTo>
                  <a:lnTo>
                    <a:pt x="502" y="1507"/>
                  </a:lnTo>
                  <a:lnTo>
                    <a:pt x="461" y="1632"/>
                  </a:lnTo>
                  <a:lnTo>
                    <a:pt x="461" y="1737"/>
                  </a:lnTo>
                  <a:lnTo>
                    <a:pt x="356" y="1821"/>
                  </a:lnTo>
                  <a:lnTo>
                    <a:pt x="168" y="2072"/>
                  </a:lnTo>
                  <a:lnTo>
                    <a:pt x="168" y="2197"/>
                  </a:lnTo>
                  <a:lnTo>
                    <a:pt x="147" y="2281"/>
                  </a:lnTo>
                  <a:lnTo>
                    <a:pt x="105" y="2406"/>
                  </a:lnTo>
                  <a:lnTo>
                    <a:pt x="63" y="2490"/>
                  </a:lnTo>
                  <a:lnTo>
                    <a:pt x="63" y="2762"/>
                  </a:lnTo>
                  <a:lnTo>
                    <a:pt x="42" y="2783"/>
                  </a:lnTo>
                  <a:lnTo>
                    <a:pt x="0" y="2825"/>
                  </a:lnTo>
                  <a:lnTo>
                    <a:pt x="84" y="2909"/>
                  </a:lnTo>
                  <a:lnTo>
                    <a:pt x="168" y="3118"/>
                  </a:lnTo>
                  <a:lnTo>
                    <a:pt x="189" y="3285"/>
                  </a:lnTo>
                  <a:lnTo>
                    <a:pt x="314" y="3306"/>
                  </a:lnTo>
                  <a:lnTo>
                    <a:pt x="377" y="3411"/>
                  </a:lnTo>
                  <a:lnTo>
                    <a:pt x="377" y="3557"/>
                  </a:lnTo>
                  <a:lnTo>
                    <a:pt x="272" y="3599"/>
                  </a:lnTo>
                  <a:lnTo>
                    <a:pt x="168" y="3599"/>
                  </a:lnTo>
                  <a:lnTo>
                    <a:pt x="147" y="3620"/>
                  </a:lnTo>
                  <a:lnTo>
                    <a:pt x="168" y="3662"/>
                  </a:lnTo>
                  <a:lnTo>
                    <a:pt x="482" y="3725"/>
                  </a:lnTo>
                  <a:lnTo>
                    <a:pt x="712" y="3829"/>
                  </a:lnTo>
                  <a:lnTo>
                    <a:pt x="1214" y="3599"/>
                  </a:lnTo>
                  <a:lnTo>
                    <a:pt x="1549" y="3557"/>
                  </a:lnTo>
                  <a:lnTo>
                    <a:pt x="1863" y="3306"/>
                  </a:lnTo>
                  <a:lnTo>
                    <a:pt x="2135" y="3181"/>
                  </a:lnTo>
                  <a:lnTo>
                    <a:pt x="2448" y="3118"/>
                  </a:lnTo>
                  <a:lnTo>
                    <a:pt x="2386" y="3034"/>
                  </a:lnTo>
                  <a:lnTo>
                    <a:pt x="2302" y="2971"/>
                  </a:lnTo>
                  <a:lnTo>
                    <a:pt x="2260" y="2929"/>
                  </a:lnTo>
                  <a:lnTo>
                    <a:pt x="2197" y="2804"/>
                  </a:lnTo>
                  <a:lnTo>
                    <a:pt x="2176" y="2657"/>
                  </a:lnTo>
                  <a:lnTo>
                    <a:pt x="2197" y="2490"/>
                  </a:lnTo>
                  <a:lnTo>
                    <a:pt x="2197" y="2448"/>
                  </a:lnTo>
                  <a:lnTo>
                    <a:pt x="2260" y="2302"/>
                  </a:lnTo>
                  <a:lnTo>
                    <a:pt x="2260" y="1967"/>
                  </a:lnTo>
                  <a:lnTo>
                    <a:pt x="2197" y="1883"/>
                  </a:lnTo>
                  <a:lnTo>
                    <a:pt x="2239" y="1674"/>
                  </a:lnTo>
                  <a:lnTo>
                    <a:pt x="2176" y="1611"/>
                  </a:lnTo>
                  <a:lnTo>
                    <a:pt x="2239" y="1528"/>
                  </a:lnTo>
                  <a:lnTo>
                    <a:pt x="2197" y="1423"/>
                  </a:lnTo>
                  <a:lnTo>
                    <a:pt x="2155" y="1360"/>
                  </a:lnTo>
                  <a:lnTo>
                    <a:pt x="2176" y="1297"/>
                  </a:lnTo>
                  <a:lnTo>
                    <a:pt x="2197" y="1214"/>
                  </a:lnTo>
                  <a:lnTo>
                    <a:pt x="2197" y="1004"/>
                  </a:lnTo>
                  <a:lnTo>
                    <a:pt x="2155" y="1004"/>
                  </a:lnTo>
                  <a:lnTo>
                    <a:pt x="2093" y="942"/>
                  </a:lnTo>
                  <a:lnTo>
                    <a:pt x="2093" y="732"/>
                  </a:lnTo>
                  <a:lnTo>
                    <a:pt x="2135" y="586"/>
                  </a:lnTo>
                  <a:lnTo>
                    <a:pt x="1988" y="502"/>
                  </a:lnTo>
                  <a:lnTo>
                    <a:pt x="1946" y="419"/>
                  </a:lnTo>
                  <a:lnTo>
                    <a:pt x="1821" y="293"/>
                  </a:lnTo>
                  <a:lnTo>
                    <a:pt x="1821" y="209"/>
                  </a:lnTo>
                  <a:lnTo>
                    <a:pt x="1758" y="168"/>
                  </a:lnTo>
                  <a:lnTo>
                    <a:pt x="171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3746846" y="3070151"/>
              <a:ext cx="13956" cy="35459"/>
            </a:xfrm>
            <a:custGeom>
              <a:rect b="b" l="l" r="r" t="t"/>
              <a:pathLst>
                <a:path extrusionOk="0" h="3118" w="1172">
                  <a:moveTo>
                    <a:pt x="0" y="0"/>
                  </a:moveTo>
                  <a:lnTo>
                    <a:pt x="42" y="168"/>
                  </a:lnTo>
                  <a:lnTo>
                    <a:pt x="105" y="209"/>
                  </a:lnTo>
                  <a:lnTo>
                    <a:pt x="105" y="293"/>
                  </a:lnTo>
                  <a:lnTo>
                    <a:pt x="230" y="419"/>
                  </a:lnTo>
                  <a:lnTo>
                    <a:pt x="272" y="502"/>
                  </a:lnTo>
                  <a:lnTo>
                    <a:pt x="419" y="586"/>
                  </a:lnTo>
                  <a:lnTo>
                    <a:pt x="377" y="732"/>
                  </a:lnTo>
                  <a:lnTo>
                    <a:pt x="377" y="942"/>
                  </a:lnTo>
                  <a:lnTo>
                    <a:pt x="439" y="1004"/>
                  </a:lnTo>
                  <a:lnTo>
                    <a:pt x="481" y="1004"/>
                  </a:lnTo>
                  <a:lnTo>
                    <a:pt x="481" y="1214"/>
                  </a:lnTo>
                  <a:lnTo>
                    <a:pt x="460" y="1297"/>
                  </a:lnTo>
                  <a:lnTo>
                    <a:pt x="439" y="1360"/>
                  </a:lnTo>
                  <a:lnTo>
                    <a:pt x="481" y="1423"/>
                  </a:lnTo>
                  <a:lnTo>
                    <a:pt x="523" y="1528"/>
                  </a:lnTo>
                  <a:lnTo>
                    <a:pt x="460" y="1611"/>
                  </a:lnTo>
                  <a:lnTo>
                    <a:pt x="523" y="1674"/>
                  </a:lnTo>
                  <a:lnTo>
                    <a:pt x="481" y="1883"/>
                  </a:lnTo>
                  <a:lnTo>
                    <a:pt x="544" y="1967"/>
                  </a:lnTo>
                  <a:lnTo>
                    <a:pt x="544" y="2302"/>
                  </a:lnTo>
                  <a:lnTo>
                    <a:pt x="481" y="2448"/>
                  </a:lnTo>
                  <a:lnTo>
                    <a:pt x="481" y="2490"/>
                  </a:lnTo>
                  <a:lnTo>
                    <a:pt x="460" y="2657"/>
                  </a:lnTo>
                  <a:lnTo>
                    <a:pt x="481" y="2804"/>
                  </a:lnTo>
                  <a:lnTo>
                    <a:pt x="544" y="2929"/>
                  </a:lnTo>
                  <a:lnTo>
                    <a:pt x="586" y="2971"/>
                  </a:lnTo>
                  <a:lnTo>
                    <a:pt x="670" y="3034"/>
                  </a:lnTo>
                  <a:lnTo>
                    <a:pt x="732" y="3118"/>
                  </a:lnTo>
                  <a:lnTo>
                    <a:pt x="774" y="3118"/>
                  </a:lnTo>
                  <a:lnTo>
                    <a:pt x="1088" y="2929"/>
                  </a:lnTo>
                  <a:lnTo>
                    <a:pt x="1151" y="2929"/>
                  </a:lnTo>
                  <a:lnTo>
                    <a:pt x="1172" y="2825"/>
                  </a:lnTo>
                  <a:lnTo>
                    <a:pt x="1088" y="2699"/>
                  </a:lnTo>
                  <a:lnTo>
                    <a:pt x="1088" y="2553"/>
                  </a:lnTo>
                  <a:lnTo>
                    <a:pt x="1046" y="2385"/>
                  </a:lnTo>
                  <a:lnTo>
                    <a:pt x="1067" y="1716"/>
                  </a:lnTo>
                  <a:lnTo>
                    <a:pt x="1067" y="1611"/>
                  </a:lnTo>
                  <a:lnTo>
                    <a:pt x="1109" y="1528"/>
                  </a:lnTo>
                  <a:lnTo>
                    <a:pt x="1109" y="1402"/>
                  </a:lnTo>
                  <a:lnTo>
                    <a:pt x="1088" y="1297"/>
                  </a:lnTo>
                  <a:lnTo>
                    <a:pt x="1088" y="1130"/>
                  </a:lnTo>
                  <a:lnTo>
                    <a:pt x="1046" y="900"/>
                  </a:lnTo>
                  <a:lnTo>
                    <a:pt x="900" y="586"/>
                  </a:lnTo>
                  <a:lnTo>
                    <a:pt x="858" y="565"/>
                  </a:lnTo>
                  <a:lnTo>
                    <a:pt x="774" y="481"/>
                  </a:lnTo>
                  <a:lnTo>
                    <a:pt x="649" y="398"/>
                  </a:lnTo>
                  <a:lnTo>
                    <a:pt x="628" y="209"/>
                  </a:lnTo>
                  <a:lnTo>
                    <a:pt x="649" y="16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34"/>
            <p:cNvSpPr/>
            <p:nvPr/>
          </p:nvSpPr>
          <p:spPr>
            <a:xfrm>
              <a:off x="3754312" y="3061110"/>
              <a:ext cx="21445" cy="42840"/>
            </a:xfrm>
            <a:custGeom>
              <a:rect b="b" l="l" r="r" t="t"/>
              <a:pathLst>
                <a:path extrusionOk="0" h="3767" w="1801">
                  <a:moveTo>
                    <a:pt x="1047" y="0"/>
                  </a:moveTo>
                  <a:lnTo>
                    <a:pt x="984" y="105"/>
                  </a:lnTo>
                  <a:lnTo>
                    <a:pt x="1005" y="147"/>
                  </a:lnTo>
                  <a:lnTo>
                    <a:pt x="900" y="209"/>
                  </a:lnTo>
                  <a:lnTo>
                    <a:pt x="838" y="209"/>
                  </a:lnTo>
                  <a:lnTo>
                    <a:pt x="838" y="272"/>
                  </a:lnTo>
                  <a:lnTo>
                    <a:pt x="691" y="439"/>
                  </a:lnTo>
                  <a:lnTo>
                    <a:pt x="628" y="439"/>
                  </a:lnTo>
                  <a:lnTo>
                    <a:pt x="440" y="544"/>
                  </a:lnTo>
                  <a:lnTo>
                    <a:pt x="356" y="523"/>
                  </a:lnTo>
                  <a:lnTo>
                    <a:pt x="252" y="565"/>
                  </a:lnTo>
                  <a:lnTo>
                    <a:pt x="252" y="670"/>
                  </a:lnTo>
                  <a:lnTo>
                    <a:pt x="168" y="753"/>
                  </a:lnTo>
                  <a:lnTo>
                    <a:pt x="168" y="858"/>
                  </a:lnTo>
                  <a:lnTo>
                    <a:pt x="43" y="900"/>
                  </a:lnTo>
                  <a:lnTo>
                    <a:pt x="22" y="963"/>
                  </a:lnTo>
                  <a:lnTo>
                    <a:pt x="1" y="1004"/>
                  </a:lnTo>
                  <a:lnTo>
                    <a:pt x="22" y="1193"/>
                  </a:lnTo>
                  <a:lnTo>
                    <a:pt x="147" y="1276"/>
                  </a:lnTo>
                  <a:lnTo>
                    <a:pt x="231" y="1360"/>
                  </a:lnTo>
                  <a:lnTo>
                    <a:pt x="273" y="1381"/>
                  </a:lnTo>
                  <a:lnTo>
                    <a:pt x="419" y="1695"/>
                  </a:lnTo>
                  <a:lnTo>
                    <a:pt x="461" y="1925"/>
                  </a:lnTo>
                  <a:lnTo>
                    <a:pt x="461" y="2092"/>
                  </a:lnTo>
                  <a:lnTo>
                    <a:pt x="482" y="2197"/>
                  </a:lnTo>
                  <a:lnTo>
                    <a:pt x="482" y="2323"/>
                  </a:lnTo>
                  <a:lnTo>
                    <a:pt x="440" y="2406"/>
                  </a:lnTo>
                  <a:lnTo>
                    <a:pt x="440" y="2511"/>
                  </a:lnTo>
                  <a:lnTo>
                    <a:pt x="419" y="3180"/>
                  </a:lnTo>
                  <a:lnTo>
                    <a:pt x="461" y="3348"/>
                  </a:lnTo>
                  <a:lnTo>
                    <a:pt x="461" y="3494"/>
                  </a:lnTo>
                  <a:lnTo>
                    <a:pt x="545" y="3620"/>
                  </a:lnTo>
                  <a:lnTo>
                    <a:pt x="524" y="3724"/>
                  </a:lnTo>
                  <a:lnTo>
                    <a:pt x="733" y="3766"/>
                  </a:lnTo>
                  <a:lnTo>
                    <a:pt x="1110" y="3620"/>
                  </a:lnTo>
                  <a:lnTo>
                    <a:pt x="1152" y="3620"/>
                  </a:lnTo>
                  <a:lnTo>
                    <a:pt x="1110" y="3515"/>
                  </a:lnTo>
                  <a:lnTo>
                    <a:pt x="1152" y="3243"/>
                  </a:lnTo>
                  <a:lnTo>
                    <a:pt x="1110" y="3139"/>
                  </a:lnTo>
                  <a:lnTo>
                    <a:pt x="1152" y="3055"/>
                  </a:lnTo>
                  <a:lnTo>
                    <a:pt x="1110" y="2825"/>
                  </a:lnTo>
                  <a:lnTo>
                    <a:pt x="1110" y="2720"/>
                  </a:lnTo>
                  <a:lnTo>
                    <a:pt x="1110" y="2657"/>
                  </a:lnTo>
                  <a:lnTo>
                    <a:pt x="1089" y="2616"/>
                  </a:lnTo>
                  <a:lnTo>
                    <a:pt x="1110" y="2553"/>
                  </a:lnTo>
                  <a:lnTo>
                    <a:pt x="1089" y="2469"/>
                  </a:lnTo>
                  <a:lnTo>
                    <a:pt x="1089" y="2427"/>
                  </a:lnTo>
                  <a:lnTo>
                    <a:pt x="1089" y="2302"/>
                  </a:lnTo>
                  <a:lnTo>
                    <a:pt x="1110" y="2218"/>
                  </a:lnTo>
                  <a:lnTo>
                    <a:pt x="1110" y="2113"/>
                  </a:lnTo>
                  <a:lnTo>
                    <a:pt x="1152" y="2051"/>
                  </a:lnTo>
                  <a:lnTo>
                    <a:pt x="1256" y="2009"/>
                  </a:lnTo>
                  <a:lnTo>
                    <a:pt x="1298" y="2009"/>
                  </a:lnTo>
                  <a:lnTo>
                    <a:pt x="1361" y="1946"/>
                  </a:lnTo>
                  <a:lnTo>
                    <a:pt x="1403" y="1841"/>
                  </a:lnTo>
                  <a:lnTo>
                    <a:pt x="1486" y="1716"/>
                  </a:lnTo>
                  <a:lnTo>
                    <a:pt x="1528" y="1611"/>
                  </a:lnTo>
                  <a:lnTo>
                    <a:pt x="1612" y="1569"/>
                  </a:lnTo>
                  <a:lnTo>
                    <a:pt x="1696" y="1569"/>
                  </a:lnTo>
                  <a:lnTo>
                    <a:pt x="1716" y="1507"/>
                  </a:lnTo>
                  <a:lnTo>
                    <a:pt x="1591" y="1381"/>
                  </a:lnTo>
                  <a:lnTo>
                    <a:pt x="1591" y="1318"/>
                  </a:lnTo>
                  <a:lnTo>
                    <a:pt x="1633" y="1255"/>
                  </a:lnTo>
                  <a:lnTo>
                    <a:pt x="1779" y="1255"/>
                  </a:lnTo>
                  <a:lnTo>
                    <a:pt x="1800" y="1172"/>
                  </a:lnTo>
                  <a:lnTo>
                    <a:pt x="1737" y="963"/>
                  </a:lnTo>
                  <a:lnTo>
                    <a:pt x="1716" y="837"/>
                  </a:lnTo>
                  <a:lnTo>
                    <a:pt x="1570" y="691"/>
                  </a:lnTo>
                  <a:lnTo>
                    <a:pt x="1528" y="628"/>
                  </a:lnTo>
                  <a:lnTo>
                    <a:pt x="1570" y="481"/>
                  </a:lnTo>
                  <a:lnTo>
                    <a:pt x="1591" y="481"/>
                  </a:lnTo>
                  <a:lnTo>
                    <a:pt x="1465" y="314"/>
                  </a:lnTo>
                  <a:lnTo>
                    <a:pt x="1319" y="272"/>
                  </a:lnTo>
                  <a:lnTo>
                    <a:pt x="1214" y="147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34"/>
            <p:cNvSpPr/>
            <p:nvPr/>
          </p:nvSpPr>
          <p:spPr>
            <a:xfrm>
              <a:off x="3838283" y="2987337"/>
              <a:ext cx="71755" cy="108994"/>
            </a:xfrm>
            <a:custGeom>
              <a:rect b="b" l="l" r="r" t="t"/>
              <a:pathLst>
                <a:path extrusionOk="0" h="9584" w="6026">
                  <a:moveTo>
                    <a:pt x="1318" y="1"/>
                  </a:moveTo>
                  <a:lnTo>
                    <a:pt x="690" y="252"/>
                  </a:lnTo>
                  <a:lnTo>
                    <a:pt x="732" y="336"/>
                  </a:lnTo>
                  <a:lnTo>
                    <a:pt x="1025" y="1110"/>
                  </a:lnTo>
                  <a:lnTo>
                    <a:pt x="1004" y="1277"/>
                  </a:lnTo>
                  <a:lnTo>
                    <a:pt x="962" y="1361"/>
                  </a:lnTo>
                  <a:lnTo>
                    <a:pt x="1360" y="1821"/>
                  </a:lnTo>
                  <a:lnTo>
                    <a:pt x="1339" y="2030"/>
                  </a:lnTo>
                  <a:lnTo>
                    <a:pt x="1255" y="2114"/>
                  </a:lnTo>
                  <a:lnTo>
                    <a:pt x="1109" y="3202"/>
                  </a:lnTo>
                  <a:lnTo>
                    <a:pt x="1130" y="4039"/>
                  </a:lnTo>
                  <a:lnTo>
                    <a:pt x="167" y="5022"/>
                  </a:lnTo>
                  <a:lnTo>
                    <a:pt x="126" y="5085"/>
                  </a:lnTo>
                  <a:lnTo>
                    <a:pt x="0" y="5085"/>
                  </a:lnTo>
                  <a:lnTo>
                    <a:pt x="0" y="5169"/>
                  </a:lnTo>
                  <a:lnTo>
                    <a:pt x="21" y="5901"/>
                  </a:lnTo>
                  <a:lnTo>
                    <a:pt x="105" y="5922"/>
                  </a:lnTo>
                  <a:lnTo>
                    <a:pt x="272" y="6131"/>
                  </a:lnTo>
                  <a:lnTo>
                    <a:pt x="335" y="6278"/>
                  </a:lnTo>
                  <a:lnTo>
                    <a:pt x="628" y="6424"/>
                  </a:lnTo>
                  <a:lnTo>
                    <a:pt x="753" y="6529"/>
                  </a:lnTo>
                  <a:lnTo>
                    <a:pt x="795" y="6717"/>
                  </a:lnTo>
                  <a:lnTo>
                    <a:pt x="837" y="6759"/>
                  </a:lnTo>
                  <a:lnTo>
                    <a:pt x="858" y="6864"/>
                  </a:lnTo>
                  <a:lnTo>
                    <a:pt x="942" y="7031"/>
                  </a:lnTo>
                  <a:lnTo>
                    <a:pt x="942" y="7115"/>
                  </a:lnTo>
                  <a:lnTo>
                    <a:pt x="921" y="7157"/>
                  </a:lnTo>
                  <a:lnTo>
                    <a:pt x="900" y="7219"/>
                  </a:lnTo>
                  <a:lnTo>
                    <a:pt x="962" y="7282"/>
                  </a:lnTo>
                  <a:lnTo>
                    <a:pt x="921" y="7429"/>
                  </a:lnTo>
                  <a:lnTo>
                    <a:pt x="837" y="7491"/>
                  </a:lnTo>
                  <a:lnTo>
                    <a:pt x="858" y="7596"/>
                  </a:lnTo>
                  <a:lnTo>
                    <a:pt x="962" y="7763"/>
                  </a:lnTo>
                  <a:lnTo>
                    <a:pt x="1046" y="7805"/>
                  </a:lnTo>
                  <a:lnTo>
                    <a:pt x="1067" y="7910"/>
                  </a:lnTo>
                  <a:lnTo>
                    <a:pt x="1234" y="8056"/>
                  </a:lnTo>
                  <a:lnTo>
                    <a:pt x="1276" y="8077"/>
                  </a:lnTo>
                  <a:lnTo>
                    <a:pt x="1234" y="8119"/>
                  </a:lnTo>
                  <a:lnTo>
                    <a:pt x="1151" y="8098"/>
                  </a:lnTo>
                  <a:lnTo>
                    <a:pt x="1067" y="8077"/>
                  </a:lnTo>
                  <a:lnTo>
                    <a:pt x="942" y="8056"/>
                  </a:lnTo>
                  <a:lnTo>
                    <a:pt x="900" y="8077"/>
                  </a:lnTo>
                  <a:lnTo>
                    <a:pt x="795" y="8056"/>
                  </a:lnTo>
                  <a:lnTo>
                    <a:pt x="690" y="8077"/>
                  </a:lnTo>
                  <a:lnTo>
                    <a:pt x="628" y="8056"/>
                  </a:lnTo>
                  <a:lnTo>
                    <a:pt x="439" y="8056"/>
                  </a:lnTo>
                  <a:lnTo>
                    <a:pt x="439" y="8161"/>
                  </a:lnTo>
                  <a:lnTo>
                    <a:pt x="418" y="8203"/>
                  </a:lnTo>
                  <a:lnTo>
                    <a:pt x="418" y="8307"/>
                  </a:lnTo>
                  <a:lnTo>
                    <a:pt x="418" y="8370"/>
                  </a:lnTo>
                  <a:lnTo>
                    <a:pt x="502" y="8412"/>
                  </a:lnTo>
                  <a:lnTo>
                    <a:pt x="502" y="8496"/>
                  </a:lnTo>
                  <a:lnTo>
                    <a:pt x="607" y="8517"/>
                  </a:lnTo>
                  <a:lnTo>
                    <a:pt x="816" y="8705"/>
                  </a:lnTo>
                  <a:lnTo>
                    <a:pt x="1025" y="8914"/>
                  </a:lnTo>
                  <a:lnTo>
                    <a:pt x="1109" y="8998"/>
                  </a:lnTo>
                  <a:lnTo>
                    <a:pt x="1214" y="9144"/>
                  </a:lnTo>
                  <a:lnTo>
                    <a:pt x="1276" y="9312"/>
                  </a:lnTo>
                  <a:lnTo>
                    <a:pt x="1318" y="9416"/>
                  </a:lnTo>
                  <a:lnTo>
                    <a:pt x="1360" y="9458"/>
                  </a:lnTo>
                  <a:lnTo>
                    <a:pt x="1381" y="9584"/>
                  </a:lnTo>
                  <a:lnTo>
                    <a:pt x="1486" y="9584"/>
                  </a:lnTo>
                  <a:lnTo>
                    <a:pt x="1590" y="9563"/>
                  </a:lnTo>
                  <a:lnTo>
                    <a:pt x="1758" y="9563"/>
                  </a:lnTo>
                  <a:lnTo>
                    <a:pt x="1799" y="9437"/>
                  </a:lnTo>
                  <a:lnTo>
                    <a:pt x="1799" y="9312"/>
                  </a:lnTo>
                  <a:lnTo>
                    <a:pt x="1883" y="9249"/>
                  </a:lnTo>
                  <a:lnTo>
                    <a:pt x="1946" y="9312"/>
                  </a:lnTo>
                  <a:lnTo>
                    <a:pt x="1988" y="9437"/>
                  </a:lnTo>
                  <a:lnTo>
                    <a:pt x="2051" y="9479"/>
                  </a:lnTo>
                  <a:lnTo>
                    <a:pt x="2155" y="9458"/>
                  </a:lnTo>
                  <a:lnTo>
                    <a:pt x="2281" y="9354"/>
                  </a:lnTo>
                  <a:lnTo>
                    <a:pt x="2469" y="9312"/>
                  </a:lnTo>
                  <a:lnTo>
                    <a:pt x="2595" y="9207"/>
                  </a:lnTo>
                  <a:lnTo>
                    <a:pt x="2929" y="9123"/>
                  </a:lnTo>
                  <a:lnTo>
                    <a:pt x="3097" y="9123"/>
                  </a:lnTo>
                  <a:lnTo>
                    <a:pt x="3159" y="9019"/>
                  </a:lnTo>
                  <a:lnTo>
                    <a:pt x="3327" y="8914"/>
                  </a:lnTo>
                  <a:lnTo>
                    <a:pt x="3306" y="8831"/>
                  </a:lnTo>
                  <a:lnTo>
                    <a:pt x="3243" y="8831"/>
                  </a:lnTo>
                  <a:lnTo>
                    <a:pt x="3139" y="8726"/>
                  </a:lnTo>
                  <a:lnTo>
                    <a:pt x="3159" y="8621"/>
                  </a:lnTo>
                  <a:lnTo>
                    <a:pt x="3243" y="8579"/>
                  </a:lnTo>
                  <a:lnTo>
                    <a:pt x="3327" y="8600"/>
                  </a:lnTo>
                  <a:lnTo>
                    <a:pt x="3452" y="8579"/>
                  </a:lnTo>
                  <a:lnTo>
                    <a:pt x="3557" y="8621"/>
                  </a:lnTo>
                  <a:lnTo>
                    <a:pt x="3683" y="8642"/>
                  </a:lnTo>
                  <a:lnTo>
                    <a:pt x="3850" y="8621"/>
                  </a:lnTo>
                  <a:lnTo>
                    <a:pt x="4080" y="8600"/>
                  </a:lnTo>
                  <a:lnTo>
                    <a:pt x="4185" y="8517"/>
                  </a:lnTo>
                  <a:lnTo>
                    <a:pt x="4289" y="8475"/>
                  </a:lnTo>
                  <a:lnTo>
                    <a:pt x="4310" y="8370"/>
                  </a:lnTo>
                  <a:lnTo>
                    <a:pt x="4289" y="8286"/>
                  </a:lnTo>
                  <a:lnTo>
                    <a:pt x="4310" y="8182"/>
                  </a:lnTo>
                  <a:lnTo>
                    <a:pt x="4394" y="8119"/>
                  </a:lnTo>
                  <a:lnTo>
                    <a:pt x="4394" y="8056"/>
                  </a:lnTo>
                  <a:lnTo>
                    <a:pt x="4478" y="7952"/>
                  </a:lnTo>
                  <a:lnTo>
                    <a:pt x="4520" y="7973"/>
                  </a:lnTo>
                  <a:lnTo>
                    <a:pt x="4582" y="7973"/>
                  </a:lnTo>
                  <a:lnTo>
                    <a:pt x="4687" y="7805"/>
                  </a:lnTo>
                  <a:lnTo>
                    <a:pt x="4771" y="7784"/>
                  </a:lnTo>
                  <a:lnTo>
                    <a:pt x="4729" y="7701"/>
                  </a:lnTo>
                  <a:lnTo>
                    <a:pt x="4771" y="7638"/>
                  </a:lnTo>
                  <a:lnTo>
                    <a:pt x="4917" y="7554"/>
                  </a:lnTo>
                  <a:lnTo>
                    <a:pt x="5022" y="7470"/>
                  </a:lnTo>
                  <a:lnTo>
                    <a:pt x="5147" y="7470"/>
                  </a:lnTo>
                  <a:lnTo>
                    <a:pt x="5231" y="7533"/>
                  </a:lnTo>
                  <a:lnTo>
                    <a:pt x="5356" y="7450"/>
                  </a:lnTo>
                  <a:lnTo>
                    <a:pt x="5398" y="7387"/>
                  </a:lnTo>
                  <a:lnTo>
                    <a:pt x="5419" y="7366"/>
                  </a:lnTo>
                  <a:lnTo>
                    <a:pt x="5419" y="7282"/>
                  </a:lnTo>
                  <a:lnTo>
                    <a:pt x="5461" y="7219"/>
                  </a:lnTo>
                  <a:lnTo>
                    <a:pt x="5419" y="7136"/>
                  </a:lnTo>
                  <a:lnTo>
                    <a:pt x="5189" y="7052"/>
                  </a:lnTo>
                  <a:lnTo>
                    <a:pt x="5147" y="6947"/>
                  </a:lnTo>
                  <a:lnTo>
                    <a:pt x="5147" y="6822"/>
                  </a:lnTo>
                  <a:lnTo>
                    <a:pt x="5105" y="6717"/>
                  </a:lnTo>
                  <a:lnTo>
                    <a:pt x="5147" y="6634"/>
                  </a:lnTo>
                  <a:lnTo>
                    <a:pt x="5084" y="6592"/>
                  </a:lnTo>
                  <a:lnTo>
                    <a:pt x="5126" y="6529"/>
                  </a:lnTo>
                  <a:lnTo>
                    <a:pt x="5126" y="6445"/>
                  </a:lnTo>
                  <a:lnTo>
                    <a:pt x="5084" y="6424"/>
                  </a:lnTo>
                  <a:lnTo>
                    <a:pt x="4938" y="6529"/>
                  </a:lnTo>
                  <a:lnTo>
                    <a:pt x="4875" y="6445"/>
                  </a:lnTo>
                  <a:lnTo>
                    <a:pt x="4875" y="6320"/>
                  </a:lnTo>
                  <a:lnTo>
                    <a:pt x="5043" y="6131"/>
                  </a:lnTo>
                  <a:lnTo>
                    <a:pt x="5105" y="6027"/>
                  </a:lnTo>
                  <a:lnTo>
                    <a:pt x="5084" y="5922"/>
                  </a:lnTo>
                  <a:lnTo>
                    <a:pt x="4980" y="5880"/>
                  </a:lnTo>
                  <a:lnTo>
                    <a:pt x="5001" y="5797"/>
                  </a:lnTo>
                  <a:lnTo>
                    <a:pt x="5126" y="5713"/>
                  </a:lnTo>
                  <a:lnTo>
                    <a:pt x="5189" y="5587"/>
                  </a:lnTo>
                  <a:lnTo>
                    <a:pt x="5126" y="5545"/>
                  </a:lnTo>
                  <a:lnTo>
                    <a:pt x="5105" y="5441"/>
                  </a:lnTo>
                  <a:lnTo>
                    <a:pt x="5210" y="5357"/>
                  </a:lnTo>
                  <a:lnTo>
                    <a:pt x="5252" y="5357"/>
                  </a:lnTo>
                  <a:lnTo>
                    <a:pt x="5461" y="5085"/>
                  </a:lnTo>
                  <a:lnTo>
                    <a:pt x="5524" y="4960"/>
                  </a:lnTo>
                  <a:lnTo>
                    <a:pt x="5461" y="4876"/>
                  </a:lnTo>
                  <a:lnTo>
                    <a:pt x="5461" y="4750"/>
                  </a:lnTo>
                  <a:lnTo>
                    <a:pt x="5566" y="4667"/>
                  </a:lnTo>
                  <a:lnTo>
                    <a:pt x="5712" y="4667"/>
                  </a:lnTo>
                  <a:lnTo>
                    <a:pt x="5817" y="4729"/>
                  </a:lnTo>
                  <a:lnTo>
                    <a:pt x="5921" y="4646"/>
                  </a:lnTo>
                  <a:lnTo>
                    <a:pt x="6026" y="4625"/>
                  </a:lnTo>
                  <a:lnTo>
                    <a:pt x="5963" y="2344"/>
                  </a:lnTo>
                  <a:lnTo>
                    <a:pt x="13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34"/>
            <p:cNvSpPr/>
            <p:nvPr/>
          </p:nvSpPr>
          <p:spPr>
            <a:xfrm>
              <a:off x="3829555" y="3057778"/>
              <a:ext cx="2251" cy="1194"/>
            </a:xfrm>
            <a:custGeom>
              <a:rect b="b" l="l" r="r" t="t"/>
              <a:pathLst>
                <a:path extrusionOk="0" h="105" w="189">
                  <a:moveTo>
                    <a:pt x="189" y="0"/>
                  </a:moveTo>
                  <a:lnTo>
                    <a:pt x="1" y="42"/>
                  </a:lnTo>
                  <a:lnTo>
                    <a:pt x="63" y="105"/>
                  </a:lnTo>
                  <a:lnTo>
                    <a:pt x="168" y="84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4"/>
            <p:cNvSpPr/>
            <p:nvPr/>
          </p:nvSpPr>
          <p:spPr>
            <a:xfrm>
              <a:off x="3749584" y="2988770"/>
              <a:ext cx="104905" cy="77822"/>
            </a:xfrm>
            <a:custGeom>
              <a:rect b="b" l="l" r="r" t="t"/>
              <a:pathLst>
                <a:path extrusionOk="0" h="6843" w="8810">
                  <a:moveTo>
                    <a:pt x="6507" y="0"/>
                  </a:moveTo>
                  <a:lnTo>
                    <a:pt x="3913" y="1590"/>
                  </a:lnTo>
                  <a:lnTo>
                    <a:pt x="3181" y="2239"/>
                  </a:lnTo>
                  <a:lnTo>
                    <a:pt x="2323" y="2448"/>
                  </a:lnTo>
                  <a:lnTo>
                    <a:pt x="2302" y="3578"/>
                  </a:lnTo>
                  <a:lnTo>
                    <a:pt x="2239" y="4080"/>
                  </a:lnTo>
                  <a:lnTo>
                    <a:pt x="2176" y="4164"/>
                  </a:lnTo>
                  <a:lnTo>
                    <a:pt x="2134" y="4331"/>
                  </a:lnTo>
                  <a:lnTo>
                    <a:pt x="2093" y="4478"/>
                  </a:lnTo>
                  <a:lnTo>
                    <a:pt x="1800" y="4624"/>
                  </a:lnTo>
                  <a:lnTo>
                    <a:pt x="1653" y="4729"/>
                  </a:lnTo>
                  <a:lnTo>
                    <a:pt x="1465" y="4729"/>
                  </a:lnTo>
                  <a:lnTo>
                    <a:pt x="1297" y="4834"/>
                  </a:lnTo>
                  <a:lnTo>
                    <a:pt x="942" y="4834"/>
                  </a:lnTo>
                  <a:lnTo>
                    <a:pt x="774" y="4917"/>
                  </a:lnTo>
                  <a:lnTo>
                    <a:pt x="649" y="4917"/>
                  </a:lnTo>
                  <a:lnTo>
                    <a:pt x="251" y="4938"/>
                  </a:lnTo>
                  <a:lnTo>
                    <a:pt x="126" y="4917"/>
                  </a:lnTo>
                  <a:lnTo>
                    <a:pt x="84" y="5001"/>
                  </a:lnTo>
                  <a:lnTo>
                    <a:pt x="84" y="5147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544" y="5796"/>
                  </a:lnTo>
                  <a:lnTo>
                    <a:pt x="544" y="6047"/>
                  </a:lnTo>
                  <a:lnTo>
                    <a:pt x="753" y="6173"/>
                  </a:lnTo>
                  <a:lnTo>
                    <a:pt x="984" y="6047"/>
                  </a:lnTo>
                  <a:lnTo>
                    <a:pt x="1067" y="6089"/>
                  </a:lnTo>
                  <a:lnTo>
                    <a:pt x="1067" y="6152"/>
                  </a:lnTo>
                  <a:lnTo>
                    <a:pt x="1130" y="6194"/>
                  </a:lnTo>
                  <a:lnTo>
                    <a:pt x="1130" y="6298"/>
                  </a:lnTo>
                  <a:lnTo>
                    <a:pt x="1067" y="6403"/>
                  </a:lnTo>
                  <a:lnTo>
                    <a:pt x="1193" y="6570"/>
                  </a:lnTo>
                  <a:lnTo>
                    <a:pt x="1297" y="6570"/>
                  </a:lnTo>
                  <a:lnTo>
                    <a:pt x="1402" y="6508"/>
                  </a:lnTo>
                  <a:lnTo>
                    <a:pt x="1381" y="6466"/>
                  </a:lnTo>
                  <a:lnTo>
                    <a:pt x="1444" y="6361"/>
                  </a:lnTo>
                  <a:lnTo>
                    <a:pt x="1611" y="6508"/>
                  </a:lnTo>
                  <a:lnTo>
                    <a:pt x="1716" y="6633"/>
                  </a:lnTo>
                  <a:lnTo>
                    <a:pt x="1862" y="6675"/>
                  </a:lnTo>
                  <a:lnTo>
                    <a:pt x="1988" y="6842"/>
                  </a:lnTo>
                  <a:lnTo>
                    <a:pt x="2072" y="6780"/>
                  </a:lnTo>
                  <a:lnTo>
                    <a:pt x="2072" y="6717"/>
                  </a:lnTo>
                  <a:lnTo>
                    <a:pt x="2009" y="6696"/>
                  </a:lnTo>
                  <a:lnTo>
                    <a:pt x="1925" y="6528"/>
                  </a:lnTo>
                  <a:lnTo>
                    <a:pt x="1967" y="6487"/>
                  </a:lnTo>
                  <a:lnTo>
                    <a:pt x="1967" y="6403"/>
                  </a:lnTo>
                  <a:lnTo>
                    <a:pt x="2072" y="6298"/>
                  </a:lnTo>
                  <a:lnTo>
                    <a:pt x="2176" y="6298"/>
                  </a:lnTo>
                  <a:lnTo>
                    <a:pt x="2176" y="6215"/>
                  </a:lnTo>
                  <a:lnTo>
                    <a:pt x="2113" y="6173"/>
                  </a:lnTo>
                  <a:lnTo>
                    <a:pt x="2093" y="6068"/>
                  </a:lnTo>
                  <a:lnTo>
                    <a:pt x="2113" y="6005"/>
                  </a:lnTo>
                  <a:lnTo>
                    <a:pt x="2134" y="5984"/>
                  </a:lnTo>
                  <a:lnTo>
                    <a:pt x="2113" y="5943"/>
                  </a:lnTo>
                  <a:lnTo>
                    <a:pt x="2113" y="5880"/>
                  </a:lnTo>
                  <a:lnTo>
                    <a:pt x="2239" y="5775"/>
                  </a:lnTo>
                  <a:lnTo>
                    <a:pt x="2323" y="5754"/>
                  </a:lnTo>
                  <a:lnTo>
                    <a:pt x="2385" y="5733"/>
                  </a:lnTo>
                  <a:lnTo>
                    <a:pt x="2490" y="5692"/>
                  </a:lnTo>
                  <a:lnTo>
                    <a:pt x="2804" y="5692"/>
                  </a:lnTo>
                  <a:lnTo>
                    <a:pt x="2846" y="5650"/>
                  </a:lnTo>
                  <a:lnTo>
                    <a:pt x="2930" y="5650"/>
                  </a:lnTo>
                  <a:lnTo>
                    <a:pt x="3013" y="5671"/>
                  </a:lnTo>
                  <a:lnTo>
                    <a:pt x="3160" y="5692"/>
                  </a:lnTo>
                  <a:lnTo>
                    <a:pt x="3243" y="5733"/>
                  </a:lnTo>
                  <a:lnTo>
                    <a:pt x="3327" y="5754"/>
                  </a:lnTo>
                  <a:lnTo>
                    <a:pt x="3494" y="5796"/>
                  </a:lnTo>
                  <a:lnTo>
                    <a:pt x="3557" y="5880"/>
                  </a:lnTo>
                  <a:lnTo>
                    <a:pt x="3683" y="6068"/>
                  </a:lnTo>
                  <a:lnTo>
                    <a:pt x="3787" y="6152"/>
                  </a:lnTo>
                  <a:lnTo>
                    <a:pt x="3850" y="6110"/>
                  </a:lnTo>
                  <a:lnTo>
                    <a:pt x="3913" y="6047"/>
                  </a:lnTo>
                  <a:lnTo>
                    <a:pt x="3997" y="6005"/>
                  </a:lnTo>
                  <a:lnTo>
                    <a:pt x="4080" y="5984"/>
                  </a:lnTo>
                  <a:lnTo>
                    <a:pt x="4227" y="5964"/>
                  </a:lnTo>
                  <a:lnTo>
                    <a:pt x="4269" y="5943"/>
                  </a:lnTo>
                  <a:lnTo>
                    <a:pt x="4373" y="5943"/>
                  </a:lnTo>
                  <a:lnTo>
                    <a:pt x="4478" y="6005"/>
                  </a:lnTo>
                  <a:lnTo>
                    <a:pt x="4478" y="6068"/>
                  </a:lnTo>
                  <a:lnTo>
                    <a:pt x="4582" y="6089"/>
                  </a:lnTo>
                  <a:lnTo>
                    <a:pt x="4750" y="6194"/>
                  </a:lnTo>
                  <a:lnTo>
                    <a:pt x="4896" y="6215"/>
                  </a:lnTo>
                  <a:lnTo>
                    <a:pt x="5126" y="6298"/>
                  </a:lnTo>
                  <a:lnTo>
                    <a:pt x="5231" y="6319"/>
                  </a:lnTo>
                  <a:lnTo>
                    <a:pt x="5357" y="6256"/>
                  </a:lnTo>
                  <a:lnTo>
                    <a:pt x="5524" y="6047"/>
                  </a:lnTo>
                  <a:lnTo>
                    <a:pt x="5629" y="5984"/>
                  </a:lnTo>
                  <a:lnTo>
                    <a:pt x="5943" y="6005"/>
                  </a:lnTo>
                  <a:lnTo>
                    <a:pt x="6068" y="5964"/>
                  </a:lnTo>
                  <a:lnTo>
                    <a:pt x="6319" y="5984"/>
                  </a:lnTo>
                  <a:lnTo>
                    <a:pt x="6507" y="6068"/>
                  </a:lnTo>
                  <a:lnTo>
                    <a:pt x="6675" y="6089"/>
                  </a:lnTo>
                  <a:lnTo>
                    <a:pt x="6717" y="6110"/>
                  </a:lnTo>
                  <a:lnTo>
                    <a:pt x="6905" y="6068"/>
                  </a:lnTo>
                  <a:lnTo>
                    <a:pt x="6926" y="6047"/>
                  </a:lnTo>
                  <a:lnTo>
                    <a:pt x="7031" y="5984"/>
                  </a:lnTo>
                  <a:lnTo>
                    <a:pt x="7093" y="5943"/>
                  </a:lnTo>
                  <a:lnTo>
                    <a:pt x="7156" y="5901"/>
                  </a:lnTo>
                  <a:lnTo>
                    <a:pt x="7240" y="5943"/>
                  </a:lnTo>
                  <a:lnTo>
                    <a:pt x="7303" y="5901"/>
                  </a:lnTo>
                  <a:lnTo>
                    <a:pt x="7323" y="5838"/>
                  </a:lnTo>
                  <a:lnTo>
                    <a:pt x="7365" y="5733"/>
                  </a:lnTo>
                  <a:lnTo>
                    <a:pt x="7470" y="5775"/>
                  </a:lnTo>
                  <a:lnTo>
                    <a:pt x="7470" y="5775"/>
                  </a:lnTo>
                  <a:lnTo>
                    <a:pt x="7449" y="5043"/>
                  </a:lnTo>
                  <a:lnTo>
                    <a:pt x="7449" y="4959"/>
                  </a:lnTo>
                  <a:lnTo>
                    <a:pt x="7575" y="4959"/>
                  </a:lnTo>
                  <a:lnTo>
                    <a:pt x="7616" y="4896"/>
                  </a:lnTo>
                  <a:lnTo>
                    <a:pt x="8579" y="3913"/>
                  </a:lnTo>
                  <a:lnTo>
                    <a:pt x="8558" y="3076"/>
                  </a:lnTo>
                  <a:lnTo>
                    <a:pt x="8704" y="1988"/>
                  </a:lnTo>
                  <a:lnTo>
                    <a:pt x="8788" y="1904"/>
                  </a:lnTo>
                  <a:lnTo>
                    <a:pt x="8809" y="1695"/>
                  </a:lnTo>
                  <a:lnTo>
                    <a:pt x="8411" y="1235"/>
                  </a:lnTo>
                  <a:lnTo>
                    <a:pt x="8453" y="1151"/>
                  </a:lnTo>
                  <a:lnTo>
                    <a:pt x="8474" y="984"/>
                  </a:lnTo>
                  <a:lnTo>
                    <a:pt x="8181" y="210"/>
                  </a:lnTo>
                  <a:lnTo>
                    <a:pt x="8139" y="126"/>
                  </a:lnTo>
                  <a:lnTo>
                    <a:pt x="7616" y="335"/>
                  </a:lnTo>
                  <a:lnTo>
                    <a:pt x="7512" y="230"/>
                  </a:lnTo>
                  <a:lnTo>
                    <a:pt x="65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453" name="Google Shape;1453;p34"/>
            <p:cNvSpPr/>
            <p:nvPr/>
          </p:nvSpPr>
          <p:spPr>
            <a:xfrm>
              <a:off x="3767267" y="3053013"/>
              <a:ext cx="78744" cy="64493"/>
            </a:xfrm>
            <a:custGeom>
              <a:rect b="b" l="l" r="r" t="t"/>
              <a:pathLst>
                <a:path extrusionOk="0" h="5671" w="6613">
                  <a:moveTo>
                    <a:pt x="1361" y="1"/>
                  </a:moveTo>
                  <a:lnTo>
                    <a:pt x="1319" y="43"/>
                  </a:lnTo>
                  <a:lnTo>
                    <a:pt x="1005" y="43"/>
                  </a:lnTo>
                  <a:lnTo>
                    <a:pt x="900" y="84"/>
                  </a:lnTo>
                  <a:lnTo>
                    <a:pt x="838" y="105"/>
                  </a:lnTo>
                  <a:lnTo>
                    <a:pt x="754" y="126"/>
                  </a:lnTo>
                  <a:lnTo>
                    <a:pt x="628" y="231"/>
                  </a:lnTo>
                  <a:lnTo>
                    <a:pt x="628" y="294"/>
                  </a:lnTo>
                  <a:lnTo>
                    <a:pt x="649" y="335"/>
                  </a:lnTo>
                  <a:lnTo>
                    <a:pt x="628" y="356"/>
                  </a:lnTo>
                  <a:lnTo>
                    <a:pt x="608" y="419"/>
                  </a:lnTo>
                  <a:lnTo>
                    <a:pt x="628" y="524"/>
                  </a:lnTo>
                  <a:lnTo>
                    <a:pt x="691" y="566"/>
                  </a:lnTo>
                  <a:lnTo>
                    <a:pt x="691" y="649"/>
                  </a:lnTo>
                  <a:lnTo>
                    <a:pt x="587" y="649"/>
                  </a:lnTo>
                  <a:lnTo>
                    <a:pt x="482" y="754"/>
                  </a:lnTo>
                  <a:lnTo>
                    <a:pt x="482" y="838"/>
                  </a:lnTo>
                  <a:lnTo>
                    <a:pt x="440" y="879"/>
                  </a:lnTo>
                  <a:lnTo>
                    <a:pt x="524" y="1047"/>
                  </a:lnTo>
                  <a:lnTo>
                    <a:pt x="587" y="1068"/>
                  </a:lnTo>
                  <a:lnTo>
                    <a:pt x="587" y="1131"/>
                  </a:lnTo>
                  <a:lnTo>
                    <a:pt x="503" y="1193"/>
                  </a:lnTo>
                  <a:lnTo>
                    <a:pt x="482" y="1193"/>
                  </a:lnTo>
                  <a:lnTo>
                    <a:pt x="440" y="1340"/>
                  </a:lnTo>
                  <a:lnTo>
                    <a:pt x="482" y="1403"/>
                  </a:lnTo>
                  <a:lnTo>
                    <a:pt x="628" y="1549"/>
                  </a:lnTo>
                  <a:lnTo>
                    <a:pt x="649" y="1675"/>
                  </a:lnTo>
                  <a:lnTo>
                    <a:pt x="712" y="1884"/>
                  </a:lnTo>
                  <a:lnTo>
                    <a:pt x="691" y="1967"/>
                  </a:lnTo>
                  <a:lnTo>
                    <a:pt x="545" y="1967"/>
                  </a:lnTo>
                  <a:lnTo>
                    <a:pt x="503" y="2030"/>
                  </a:lnTo>
                  <a:lnTo>
                    <a:pt x="503" y="2093"/>
                  </a:lnTo>
                  <a:lnTo>
                    <a:pt x="628" y="2219"/>
                  </a:lnTo>
                  <a:lnTo>
                    <a:pt x="608" y="2281"/>
                  </a:lnTo>
                  <a:lnTo>
                    <a:pt x="524" y="2281"/>
                  </a:lnTo>
                  <a:lnTo>
                    <a:pt x="440" y="2323"/>
                  </a:lnTo>
                  <a:lnTo>
                    <a:pt x="398" y="2428"/>
                  </a:lnTo>
                  <a:lnTo>
                    <a:pt x="315" y="2553"/>
                  </a:lnTo>
                  <a:lnTo>
                    <a:pt x="273" y="2658"/>
                  </a:lnTo>
                  <a:lnTo>
                    <a:pt x="210" y="2721"/>
                  </a:lnTo>
                  <a:lnTo>
                    <a:pt x="168" y="2721"/>
                  </a:lnTo>
                  <a:lnTo>
                    <a:pt x="64" y="2763"/>
                  </a:lnTo>
                  <a:lnTo>
                    <a:pt x="22" y="2825"/>
                  </a:lnTo>
                  <a:lnTo>
                    <a:pt x="22" y="2930"/>
                  </a:lnTo>
                  <a:lnTo>
                    <a:pt x="1" y="3014"/>
                  </a:lnTo>
                  <a:lnTo>
                    <a:pt x="1" y="3139"/>
                  </a:lnTo>
                  <a:lnTo>
                    <a:pt x="1" y="3181"/>
                  </a:lnTo>
                  <a:lnTo>
                    <a:pt x="22" y="3265"/>
                  </a:lnTo>
                  <a:lnTo>
                    <a:pt x="1" y="3328"/>
                  </a:lnTo>
                  <a:lnTo>
                    <a:pt x="22" y="3369"/>
                  </a:lnTo>
                  <a:lnTo>
                    <a:pt x="22" y="3432"/>
                  </a:lnTo>
                  <a:lnTo>
                    <a:pt x="22" y="3537"/>
                  </a:lnTo>
                  <a:lnTo>
                    <a:pt x="64" y="3767"/>
                  </a:lnTo>
                  <a:lnTo>
                    <a:pt x="22" y="3851"/>
                  </a:lnTo>
                  <a:lnTo>
                    <a:pt x="64" y="3955"/>
                  </a:lnTo>
                  <a:lnTo>
                    <a:pt x="22" y="4227"/>
                  </a:lnTo>
                  <a:lnTo>
                    <a:pt x="64" y="4332"/>
                  </a:lnTo>
                  <a:lnTo>
                    <a:pt x="294" y="4395"/>
                  </a:lnTo>
                  <a:lnTo>
                    <a:pt x="482" y="4311"/>
                  </a:lnTo>
                  <a:lnTo>
                    <a:pt x="900" y="4541"/>
                  </a:lnTo>
                  <a:lnTo>
                    <a:pt x="1131" y="4750"/>
                  </a:lnTo>
                  <a:lnTo>
                    <a:pt x="1256" y="5043"/>
                  </a:lnTo>
                  <a:lnTo>
                    <a:pt x="1256" y="5232"/>
                  </a:lnTo>
                  <a:lnTo>
                    <a:pt x="1340" y="5273"/>
                  </a:lnTo>
                  <a:lnTo>
                    <a:pt x="1424" y="5462"/>
                  </a:lnTo>
                  <a:lnTo>
                    <a:pt x="1549" y="5587"/>
                  </a:lnTo>
                  <a:lnTo>
                    <a:pt x="1758" y="5671"/>
                  </a:lnTo>
                  <a:lnTo>
                    <a:pt x="2323" y="5629"/>
                  </a:lnTo>
                  <a:lnTo>
                    <a:pt x="2428" y="5566"/>
                  </a:lnTo>
                  <a:lnTo>
                    <a:pt x="2512" y="5587"/>
                  </a:lnTo>
                  <a:lnTo>
                    <a:pt x="2784" y="5483"/>
                  </a:lnTo>
                  <a:lnTo>
                    <a:pt x="2888" y="5545"/>
                  </a:lnTo>
                  <a:lnTo>
                    <a:pt x="3014" y="5524"/>
                  </a:lnTo>
                  <a:lnTo>
                    <a:pt x="3056" y="5357"/>
                  </a:lnTo>
                  <a:lnTo>
                    <a:pt x="3160" y="5462"/>
                  </a:lnTo>
                  <a:lnTo>
                    <a:pt x="3223" y="5441"/>
                  </a:lnTo>
                  <a:lnTo>
                    <a:pt x="3223" y="5357"/>
                  </a:lnTo>
                  <a:lnTo>
                    <a:pt x="3369" y="5211"/>
                  </a:lnTo>
                  <a:lnTo>
                    <a:pt x="3432" y="5043"/>
                  </a:lnTo>
                  <a:lnTo>
                    <a:pt x="3432" y="4918"/>
                  </a:lnTo>
                  <a:lnTo>
                    <a:pt x="3411" y="4792"/>
                  </a:lnTo>
                  <a:lnTo>
                    <a:pt x="3474" y="4729"/>
                  </a:lnTo>
                  <a:lnTo>
                    <a:pt x="3474" y="4646"/>
                  </a:lnTo>
                  <a:lnTo>
                    <a:pt x="3558" y="4583"/>
                  </a:lnTo>
                  <a:lnTo>
                    <a:pt x="3662" y="4499"/>
                  </a:lnTo>
                  <a:lnTo>
                    <a:pt x="3725" y="4436"/>
                  </a:lnTo>
                  <a:lnTo>
                    <a:pt x="3893" y="4311"/>
                  </a:lnTo>
                  <a:lnTo>
                    <a:pt x="3872" y="4206"/>
                  </a:lnTo>
                  <a:lnTo>
                    <a:pt x="3893" y="4123"/>
                  </a:lnTo>
                  <a:lnTo>
                    <a:pt x="4039" y="4123"/>
                  </a:lnTo>
                  <a:lnTo>
                    <a:pt x="4081" y="4060"/>
                  </a:lnTo>
                  <a:lnTo>
                    <a:pt x="4102" y="4081"/>
                  </a:lnTo>
                  <a:lnTo>
                    <a:pt x="4269" y="4123"/>
                  </a:lnTo>
                  <a:lnTo>
                    <a:pt x="4353" y="4123"/>
                  </a:lnTo>
                  <a:lnTo>
                    <a:pt x="4458" y="4185"/>
                  </a:lnTo>
                  <a:lnTo>
                    <a:pt x="4499" y="4311"/>
                  </a:lnTo>
                  <a:lnTo>
                    <a:pt x="4604" y="4374"/>
                  </a:lnTo>
                  <a:lnTo>
                    <a:pt x="4688" y="4395"/>
                  </a:lnTo>
                  <a:lnTo>
                    <a:pt x="4792" y="4332"/>
                  </a:lnTo>
                  <a:lnTo>
                    <a:pt x="4876" y="4206"/>
                  </a:lnTo>
                  <a:lnTo>
                    <a:pt x="4876" y="4164"/>
                  </a:lnTo>
                  <a:lnTo>
                    <a:pt x="4918" y="4081"/>
                  </a:lnTo>
                  <a:lnTo>
                    <a:pt x="5002" y="4060"/>
                  </a:lnTo>
                  <a:lnTo>
                    <a:pt x="5085" y="3955"/>
                  </a:lnTo>
                  <a:lnTo>
                    <a:pt x="5085" y="3872"/>
                  </a:lnTo>
                  <a:lnTo>
                    <a:pt x="5106" y="3746"/>
                  </a:lnTo>
                  <a:lnTo>
                    <a:pt x="5294" y="3558"/>
                  </a:lnTo>
                  <a:lnTo>
                    <a:pt x="5315" y="3453"/>
                  </a:lnTo>
                  <a:lnTo>
                    <a:pt x="5294" y="3369"/>
                  </a:lnTo>
                  <a:lnTo>
                    <a:pt x="5336" y="3286"/>
                  </a:lnTo>
                  <a:lnTo>
                    <a:pt x="5504" y="3139"/>
                  </a:lnTo>
                  <a:lnTo>
                    <a:pt x="5608" y="3056"/>
                  </a:lnTo>
                  <a:lnTo>
                    <a:pt x="5629" y="2930"/>
                  </a:lnTo>
                  <a:lnTo>
                    <a:pt x="5650" y="2846"/>
                  </a:lnTo>
                  <a:lnTo>
                    <a:pt x="5629" y="2658"/>
                  </a:lnTo>
                  <a:lnTo>
                    <a:pt x="5734" y="2595"/>
                  </a:lnTo>
                  <a:lnTo>
                    <a:pt x="5880" y="2553"/>
                  </a:lnTo>
                  <a:lnTo>
                    <a:pt x="5964" y="2428"/>
                  </a:lnTo>
                  <a:lnTo>
                    <a:pt x="5985" y="2302"/>
                  </a:lnTo>
                  <a:lnTo>
                    <a:pt x="5985" y="2135"/>
                  </a:lnTo>
                  <a:lnTo>
                    <a:pt x="5985" y="2030"/>
                  </a:lnTo>
                  <a:lnTo>
                    <a:pt x="6048" y="1926"/>
                  </a:lnTo>
                  <a:lnTo>
                    <a:pt x="6152" y="1758"/>
                  </a:lnTo>
                  <a:lnTo>
                    <a:pt x="6194" y="1695"/>
                  </a:lnTo>
                  <a:lnTo>
                    <a:pt x="6236" y="1654"/>
                  </a:lnTo>
                  <a:lnTo>
                    <a:pt x="6341" y="1570"/>
                  </a:lnTo>
                  <a:lnTo>
                    <a:pt x="6382" y="1570"/>
                  </a:lnTo>
                  <a:lnTo>
                    <a:pt x="6466" y="1465"/>
                  </a:lnTo>
                  <a:lnTo>
                    <a:pt x="6592" y="1403"/>
                  </a:lnTo>
                  <a:lnTo>
                    <a:pt x="6613" y="1340"/>
                  </a:lnTo>
                  <a:lnTo>
                    <a:pt x="6571" y="1193"/>
                  </a:lnTo>
                  <a:lnTo>
                    <a:pt x="6571" y="1131"/>
                  </a:lnTo>
                  <a:lnTo>
                    <a:pt x="6550" y="1047"/>
                  </a:lnTo>
                  <a:lnTo>
                    <a:pt x="6445" y="984"/>
                  </a:lnTo>
                  <a:lnTo>
                    <a:pt x="6382" y="921"/>
                  </a:lnTo>
                  <a:lnTo>
                    <a:pt x="6382" y="733"/>
                  </a:lnTo>
                  <a:lnTo>
                    <a:pt x="6362" y="628"/>
                  </a:lnTo>
                  <a:lnTo>
                    <a:pt x="6299" y="503"/>
                  </a:lnTo>
                  <a:lnTo>
                    <a:pt x="6236" y="356"/>
                  </a:lnTo>
                  <a:lnTo>
                    <a:pt x="6069" y="147"/>
                  </a:lnTo>
                  <a:lnTo>
                    <a:pt x="5985" y="126"/>
                  </a:lnTo>
                  <a:lnTo>
                    <a:pt x="5880" y="84"/>
                  </a:lnTo>
                  <a:lnTo>
                    <a:pt x="5838" y="189"/>
                  </a:lnTo>
                  <a:lnTo>
                    <a:pt x="5818" y="252"/>
                  </a:lnTo>
                  <a:lnTo>
                    <a:pt x="5755" y="294"/>
                  </a:lnTo>
                  <a:lnTo>
                    <a:pt x="5671" y="252"/>
                  </a:lnTo>
                  <a:lnTo>
                    <a:pt x="5608" y="294"/>
                  </a:lnTo>
                  <a:lnTo>
                    <a:pt x="5546" y="335"/>
                  </a:lnTo>
                  <a:lnTo>
                    <a:pt x="5441" y="398"/>
                  </a:lnTo>
                  <a:lnTo>
                    <a:pt x="5399" y="503"/>
                  </a:lnTo>
                  <a:lnTo>
                    <a:pt x="5294" y="524"/>
                  </a:lnTo>
                  <a:lnTo>
                    <a:pt x="5232" y="461"/>
                  </a:lnTo>
                  <a:lnTo>
                    <a:pt x="5190" y="440"/>
                  </a:lnTo>
                  <a:lnTo>
                    <a:pt x="5022" y="419"/>
                  </a:lnTo>
                  <a:lnTo>
                    <a:pt x="4834" y="335"/>
                  </a:lnTo>
                  <a:lnTo>
                    <a:pt x="4583" y="315"/>
                  </a:lnTo>
                  <a:lnTo>
                    <a:pt x="4458" y="356"/>
                  </a:lnTo>
                  <a:lnTo>
                    <a:pt x="4144" y="335"/>
                  </a:lnTo>
                  <a:lnTo>
                    <a:pt x="4039" y="398"/>
                  </a:lnTo>
                  <a:lnTo>
                    <a:pt x="3872" y="607"/>
                  </a:lnTo>
                  <a:lnTo>
                    <a:pt x="3746" y="670"/>
                  </a:lnTo>
                  <a:lnTo>
                    <a:pt x="3641" y="649"/>
                  </a:lnTo>
                  <a:lnTo>
                    <a:pt x="3411" y="566"/>
                  </a:lnTo>
                  <a:lnTo>
                    <a:pt x="3265" y="545"/>
                  </a:lnTo>
                  <a:lnTo>
                    <a:pt x="3097" y="440"/>
                  </a:lnTo>
                  <a:lnTo>
                    <a:pt x="2993" y="419"/>
                  </a:lnTo>
                  <a:lnTo>
                    <a:pt x="2993" y="356"/>
                  </a:lnTo>
                  <a:lnTo>
                    <a:pt x="2888" y="294"/>
                  </a:lnTo>
                  <a:lnTo>
                    <a:pt x="2784" y="294"/>
                  </a:lnTo>
                  <a:lnTo>
                    <a:pt x="2742" y="315"/>
                  </a:lnTo>
                  <a:lnTo>
                    <a:pt x="2595" y="335"/>
                  </a:lnTo>
                  <a:lnTo>
                    <a:pt x="2512" y="356"/>
                  </a:lnTo>
                  <a:lnTo>
                    <a:pt x="2428" y="398"/>
                  </a:lnTo>
                  <a:lnTo>
                    <a:pt x="2365" y="461"/>
                  </a:lnTo>
                  <a:lnTo>
                    <a:pt x="2302" y="503"/>
                  </a:lnTo>
                  <a:lnTo>
                    <a:pt x="2198" y="419"/>
                  </a:lnTo>
                  <a:lnTo>
                    <a:pt x="2072" y="231"/>
                  </a:lnTo>
                  <a:lnTo>
                    <a:pt x="2009" y="147"/>
                  </a:lnTo>
                  <a:lnTo>
                    <a:pt x="1842" y="105"/>
                  </a:lnTo>
                  <a:lnTo>
                    <a:pt x="1758" y="84"/>
                  </a:lnTo>
                  <a:lnTo>
                    <a:pt x="1675" y="43"/>
                  </a:lnTo>
                  <a:lnTo>
                    <a:pt x="1528" y="22"/>
                  </a:lnTo>
                  <a:lnTo>
                    <a:pt x="1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34"/>
            <p:cNvSpPr/>
            <p:nvPr/>
          </p:nvSpPr>
          <p:spPr>
            <a:xfrm>
              <a:off x="3805645" y="3058722"/>
              <a:ext cx="52322" cy="74968"/>
            </a:xfrm>
            <a:custGeom>
              <a:rect b="b" l="l" r="r" t="t"/>
              <a:pathLst>
                <a:path extrusionOk="0" h="6592" w="4394">
                  <a:moveTo>
                    <a:pt x="3076" y="1"/>
                  </a:moveTo>
                  <a:lnTo>
                    <a:pt x="3139" y="126"/>
                  </a:lnTo>
                  <a:lnTo>
                    <a:pt x="3159" y="231"/>
                  </a:lnTo>
                  <a:lnTo>
                    <a:pt x="3159" y="419"/>
                  </a:lnTo>
                  <a:lnTo>
                    <a:pt x="3222" y="482"/>
                  </a:lnTo>
                  <a:lnTo>
                    <a:pt x="3327" y="545"/>
                  </a:lnTo>
                  <a:lnTo>
                    <a:pt x="3348" y="629"/>
                  </a:lnTo>
                  <a:lnTo>
                    <a:pt x="3348" y="691"/>
                  </a:lnTo>
                  <a:lnTo>
                    <a:pt x="3390" y="838"/>
                  </a:lnTo>
                  <a:lnTo>
                    <a:pt x="3369" y="901"/>
                  </a:lnTo>
                  <a:lnTo>
                    <a:pt x="3243" y="963"/>
                  </a:lnTo>
                  <a:lnTo>
                    <a:pt x="3159" y="1068"/>
                  </a:lnTo>
                  <a:lnTo>
                    <a:pt x="3118" y="1068"/>
                  </a:lnTo>
                  <a:lnTo>
                    <a:pt x="3013" y="1152"/>
                  </a:lnTo>
                  <a:lnTo>
                    <a:pt x="2971" y="1193"/>
                  </a:lnTo>
                  <a:lnTo>
                    <a:pt x="2929" y="1256"/>
                  </a:lnTo>
                  <a:lnTo>
                    <a:pt x="2825" y="1424"/>
                  </a:lnTo>
                  <a:lnTo>
                    <a:pt x="2762" y="1528"/>
                  </a:lnTo>
                  <a:lnTo>
                    <a:pt x="2762" y="1633"/>
                  </a:lnTo>
                  <a:lnTo>
                    <a:pt x="2762" y="1800"/>
                  </a:lnTo>
                  <a:lnTo>
                    <a:pt x="2741" y="1926"/>
                  </a:lnTo>
                  <a:lnTo>
                    <a:pt x="2657" y="2051"/>
                  </a:lnTo>
                  <a:lnTo>
                    <a:pt x="2511" y="2093"/>
                  </a:lnTo>
                  <a:lnTo>
                    <a:pt x="2406" y="2156"/>
                  </a:lnTo>
                  <a:lnTo>
                    <a:pt x="2427" y="2344"/>
                  </a:lnTo>
                  <a:lnTo>
                    <a:pt x="2406" y="2428"/>
                  </a:lnTo>
                  <a:lnTo>
                    <a:pt x="2385" y="2554"/>
                  </a:lnTo>
                  <a:lnTo>
                    <a:pt x="2281" y="2637"/>
                  </a:lnTo>
                  <a:lnTo>
                    <a:pt x="2113" y="2784"/>
                  </a:lnTo>
                  <a:lnTo>
                    <a:pt x="2071" y="2867"/>
                  </a:lnTo>
                  <a:lnTo>
                    <a:pt x="2092" y="2951"/>
                  </a:lnTo>
                  <a:lnTo>
                    <a:pt x="2071" y="3056"/>
                  </a:lnTo>
                  <a:lnTo>
                    <a:pt x="1883" y="3244"/>
                  </a:lnTo>
                  <a:lnTo>
                    <a:pt x="1862" y="3370"/>
                  </a:lnTo>
                  <a:lnTo>
                    <a:pt x="1862" y="3453"/>
                  </a:lnTo>
                  <a:lnTo>
                    <a:pt x="1779" y="3558"/>
                  </a:lnTo>
                  <a:lnTo>
                    <a:pt x="1695" y="3579"/>
                  </a:lnTo>
                  <a:lnTo>
                    <a:pt x="1653" y="3662"/>
                  </a:lnTo>
                  <a:lnTo>
                    <a:pt x="1653" y="3704"/>
                  </a:lnTo>
                  <a:lnTo>
                    <a:pt x="1569" y="3830"/>
                  </a:lnTo>
                  <a:lnTo>
                    <a:pt x="1465" y="3893"/>
                  </a:lnTo>
                  <a:lnTo>
                    <a:pt x="1381" y="3872"/>
                  </a:lnTo>
                  <a:lnTo>
                    <a:pt x="1276" y="3809"/>
                  </a:lnTo>
                  <a:lnTo>
                    <a:pt x="1235" y="3683"/>
                  </a:lnTo>
                  <a:lnTo>
                    <a:pt x="1130" y="3621"/>
                  </a:lnTo>
                  <a:lnTo>
                    <a:pt x="1046" y="3621"/>
                  </a:lnTo>
                  <a:lnTo>
                    <a:pt x="879" y="3579"/>
                  </a:lnTo>
                  <a:lnTo>
                    <a:pt x="858" y="3558"/>
                  </a:lnTo>
                  <a:lnTo>
                    <a:pt x="816" y="3621"/>
                  </a:lnTo>
                  <a:lnTo>
                    <a:pt x="670" y="3621"/>
                  </a:lnTo>
                  <a:lnTo>
                    <a:pt x="649" y="3704"/>
                  </a:lnTo>
                  <a:lnTo>
                    <a:pt x="670" y="3809"/>
                  </a:lnTo>
                  <a:lnTo>
                    <a:pt x="502" y="3934"/>
                  </a:lnTo>
                  <a:lnTo>
                    <a:pt x="439" y="3997"/>
                  </a:lnTo>
                  <a:lnTo>
                    <a:pt x="335" y="4081"/>
                  </a:lnTo>
                  <a:lnTo>
                    <a:pt x="251" y="4144"/>
                  </a:lnTo>
                  <a:lnTo>
                    <a:pt x="251" y="4227"/>
                  </a:lnTo>
                  <a:lnTo>
                    <a:pt x="188" y="4290"/>
                  </a:lnTo>
                  <a:lnTo>
                    <a:pt x="209" y="4416"/>
                  </a:lnTo>
                  <a:lnTo>
                    <a:pt x="209" y="4541"/>
                  </a:lnTo>
                  <a:lnTo>
                    <a:pt x="146" y="4709"/>
                  </a:lnTo>
                  <a:lnTo>
                    <a:pt x="0" y="4855"/>
                  </a:lnTo>
                  <a:lnTo>
                    <a:pt x="0" y="4939"/>
                  </a:lnTo>
                  <a:lnTo>
                    <a:pt x="84" y="4960"/>
                  </a:lnTo>
                  <a:lnTo>
                    <a:pt x="188" y="4918"/>
                  </a:lnTo>
                  <a:lnTo>
                    <a:pt x="230" y="5274"/>
                  </a:lnTo>
                  <a:lnTo>
                    <a:pt x="335" y="5274"/>
                  </a:lnTo>
                  <a:lnTo>
                    <a:pt x="398" y="5357"/>
                  </a:lnTo>
                  <a:lnTo>
                    <a:pt x="565" y="5274"/>
                  </a:lnTo>
                  <a:lnTo>
                    <a:pt x="649" y="5399"/>
                  </a:lnTo>
                  <a:lnTo>
                    <a:pt x="628" y="5483"/>
                  </a:lnTo>
                  <a:lnTo>
                    <a:pt x="628" y="5650"/>
                  </a:lnTo>
                  <a:lnTo>
                    <a:pt x="732" y="5797"/>
                  </a:lnTo>
                  <a:lnTo>
                    <a:pt x="732" y="6006"/>
                  </a:lnTo>
                  <a:lnTo>
                    <a:pt x="649" y="6215"/>
                  </a:lnTo>
                  <a:lnTo>
                    <a:pt x="753" y="6299"/>
                  </a:lnTo>
                  <a:lnTo>
                    <a:pt x="649" y="6403"/>
                  </a:lnTo>
                  <a:lnTo>
                    <a:pt x="649" y="6403"/>
                  </a:lnTo>
                  <a:lnTo>
                    <a:pt x="732" y="6383"/>
                  </a:lnTo>
                  <a:lnTo>
                    <a:pt x="816" y="6383"/>
                  </a:lnTo>
                  <a:lnTo>
                    <a:pt x="837" y="6403"/>
                  </a:lnTo>
                  <a:lnTo>
                    <a:pt x="1507" y="6403"/>
                  </a:lnTo>
                  <a:lnTo>
                    <a:pt x="1548" y="6383"/>
                  </a:lnTo>
                  <a:lnTo>
                    <a:pt x="1590" y="6341"/>
                  </a:lnTo>
                  <a:lnTo>
                    <a:pt x="1653" y="6383"/>
                  </a:lnTo>
                  <a:lnTo>
                    <a:pt x="1695" y="6320"/>
                  </a:lnTo>
                  <a:lnTo>
                    <a:pt x="1862" y="6341"/>
                  </a:lnTo>
                  <a:lnTo>
                    <a:pt x="1904" y="6320"/>
                  </a:lnTo>
                  <a:lnTo>
                    <a:pt x="2092" y="6320"/>
                  </a:lnTo>
                  <a:lnTo>
                    <a:pt x="2134" y="6341"/>
                  </a:lnTo>
                  <a:lnTo>
                    <a:pt x="2239" y="6320"/>
                  </a:lnTo>
                  <a:lnTo>
                    <a:pt x="2323" y="6320"/>
                  </a:lnTo>
                  <a:lnTo>
                    <a:pt x="2323" y="6341"/>
                  </a:lnTo>
                  <a:lnTo>
                    <a:pt x="2490" y="6383"/>
                  </a:lnTo>
                  <a:lnTo>
                    <a:pt x="2511" y="6341"/>
                  </a:lnTo>
                  <a:lnTo>
                    <a:pt x="2553" y="6341"/>
                  </a:lnTo>
                  <a:lnTo>
                    <a:pt x="2595" y="6403"/>
                  </a:lnTo>
                  <a:lnTo>
                    <a:pt x="3327" y="6403"/>
                  </a:lnTo>
                  <a:lnTo>
                    <a:pt x="3390" y="6424"/>
                  </a:lnTo>
                  <a:lnTo>
                    <a:pt x="3431" y="6403"/>
                  </a:lnTo>
                  <a:lnTo>
                    <a:pt x="3452" y="6403"/>
                  </a:lnTo>
                  <a:lnTo>
                    <a:pt x="3536" y="6487"/>
                  </a:lnTo>
                  <a:lnTo>
                    <a:pt x="3578" y="6445"/>
                  </a:lnTo>
                  <a:lnTo>
                    <a:pt x="3662" y="6487"/>
                  </a:lnTo>
                  <a:lnTo>
                    <a:pt x="3683" y="6529"/>
                  </a:lnTo>
                  <a:lnTo>
                    <a:pt x="3745" y="6508"/>
                  </a:lnTo>
                  <a:lnTo>
                    <a:pt x="3766" y="6487"/>
                  </a:lnTo>
                  <a:lnTo>
                    <a:pt x="3808" y="6487"/>
                  </a:lnTo>
                  <a:lnTo>
                    <a:pt x="3892" y="6550"/>
                  </a:lnTo>
                  <a:lnTo>
                    <a:pt x="3955" y="6529"/>
                  </a:lnTo>
                  <a:lnTo>
                    <a:pt x="4059" y="6529"/>
                  </a:lnTo>
                  <a:lnTo>
                    <a:pt x="4101" y="6550"/>
                  </a:lnTo>
                  <a:lnTo>
                    <a:pt x="4206" y="6550"/>
                  </a:lnTo>
                  <a:lnTo>
                    <a:pt x="4206" y="6592"/>
                  </a:lnTo>
                  <a:lnTo>
                    <a:pt x="4289" y="6592"/>
                  </a:lnTo>
                  <a:lnTo>
                    <a:pt x="4310" y="6529"/>
                  </a:lnTo>
                  <a:lnTo>
                    <a:pt x="4268" y="6424"/>
                  </a:lnTo>
                  <a:lnTo>
                    <a:pt x="4268" y="6403"/>
                  </a:lnTo>
                  <a:lnTo>
                    <a:pt x="4331" y="6299"/>
                  </a:lnTo>
                  <a:lnTo>
                    <a:pt x="4373" y="6215"/>
                  </a:lnTo>
                  <a:lnTo>
                    <a:pt x="4394" y="6194"/>
                  </a:lnTo>
                  <a:lnTo>
                    <a:pt x="4373" y="6194"/>
                  </a:lnTo>
                  <a:lnTo>
                    <a:pt x="4331" y="6131"/>
                  </a:lnTo>
                  <a:lnTo>
                    <a:pt x="4331" y="6069"/>
                  </a:lnTo>
                  <a:lnTo>
                    <a:pt x="4331" y="5922"/>
                  </a:lnTo>
                  <a:lnTo>
                    <a:pt x="4164" y="5797"/>
                  </a:lnTo>
                  <a:lnTo>
                    <a:pt x="4080" y="5713"/>
                  </a:lnTo>
                  <a:lnTo>
                    <a:pt x="3996" y="5567"/>
                  </a:lnTo>
                  <a:lnTo>
                    <a:pt x="3850" y="5357"/>
                  </a:lnTo>
                  <a:lnTo>
                    <a:pt x="3808" y="5232"/>
                  </a:lnTo>
                  <a:lnTo>
                    <a:pt x="3703" y="5127"/>
                  </a:lnTo>
                  <a:lnTo>
                    <a:pt x="3557" y="5043"/>
                  </a:lnTo>
                  <a:lnTo>
                    <a:pt x="3494" y="4981"/>
                  </a:lnTo>
                  <a:lnTo>
                    <a:pt x="3494" y="4750"/>
                  </a:lnTo>
                  <a:lnTo>
                    <a:pt x="3473" y="4625"/>
                  </a:lnTo>
                  <a:lnTo>
                    <a:pt x="3452" y="4458"/>
                  </a:lnTo>
                  <a:lnTo>
                    <a:pt x="3473" y="4332"/>
                  </a:lnTo>
                  <a:lnTo>
                    <a:pt x="3431" y="4186"/>
                  </a:lnTo>
                  <a:lnTo>
                    <a:pt x="3390" y="4039"/>
                  </a:lnTo>
                  <a:lnTo>
                    <a:pt x="3452" y="3976"/>
                  </a:lnTo>
                  <a:lnTo>
                    <a:pt x="3536" y="3976"/>
                  </a:lnTo>
                  <a:lnTo>
                    <a:pt x="3641" y="3788"/>
                  </a:lnTo>
                  <a:lnTo>
                    <a:pt x="3683" y="3662"/>
                  </a:lnTo>
                  <a:lnTo>
                    <a:pt x="3787" y="3474"/>
                  </a:lnTo>
                  <a:lnTo>
                    <a:pt x="3850" y="3349"/>
                  </a:lnTo>
                  <a:lnTo>
                    <a:pt x="3955" y="3307"/>
                  </a:lnTo>
                  <a:lnTo>
                    <a:pt x="4059" y="3160"/>
                  </a:lnTo>
                  <a:lnTo>
                    <a:pt x="4059" y="3139"/>
                  </a:lnTo>
                  <a:lnTo>
                    <a:pt x="4017" y="3035"/>
                  </a:lnTo>
                  <a:lnTo>
                    <a:pt x="3955" y="2867"/>
                  </a:lnTo>
                  <a:lnTo>
                    <a:pt x="3850" y="2721"/>
                  </a:lnTo>
                  <a:lnTo>
                    <a:pt x="3766" y="2637"/>
                  </a:lnTo>
                  <a:lnTo>
                    <a:pt x="3557" y="2428"/>
                  </a:lnTo>
                  <a:lnTo>
                    <a:pt x="3348" y="2240"/>
                  </a:lnTo>
                  <a:lnTo>
                    <a:pt x="3243" y="2219"/>
                  </a:lnTo>
                  <a:lnTo>
                    <a:pt x="3243" y="2135"/>
                  </a:lnTo>
                  <a:lnTo>
                    <a:pt x="3159" y="2093"/>
                  </a:lnTo>
                  <a:lnTo>
                    <a:pt x="3159" y="2030"/>
                  </a:lnTo>
                  <a:lnTo>
                    <a:pt x="3159" y="1926"/>
                  </a:lnTo>
                  <a:lnTo>
                    <a:pt x="3180" y="1884"/>
                  </a:lnTo>
                  <a:lnTo>
                    <a:pt x="3180" y="1779"/>
                  </a:lnTo>
                  <a:lnTo>
                    <a:pt x="3369" y="1779"/>
                  </a:lnTo>
                  <a:lnTo>
                    <a:pt x="3431" y="1800"/>
                  </a:lnTo>
                  <a:lnTo>
                    <a:pt x="3536" y="1779"/>
                  </a:lnTo>
                  <a:lnTo>
                    <a:pt x="3641" y="1800"/>
                  </a:lnTo>
                  <a:lnTo>
                    <a:pt x="3683" y="1779"/>
                  </a:lnTo>
                  <a:lnTo>
                    <a:pt x="3808" y="1800"/>
                  </a:lnTo>
                  <a:lnTo>
                    <a:pt x="3892" y="1821"/>
                  </a:lnTo>
                  <a:lnTo>
                    <a:pt x="3975" y="1842"/>
                  </a:lnTo>
                  <a:lnTo>
                    <a:pt x="4017" y="1800"/>
                  </a:lnTo>
                  <a:lnTo>
                    <a:pt x="3975" y="1779"/>
                  </a:lnTo>
                  <a:lnTo>
                    <a:pt x="3808" y="1633"/>
                  </a:lnTo>
                  <a:lnTo>
                    <a:pt x="3787" y="1528"/>
                  </a:lnTo>
                  <a:lnTo>
                    <a:pt x="3703" y="1486"/>
                  </a:lnTo>
                  <a:lnTo>
                    <a:pt x="3599" y="1319"/>
                  </a:lnTo>
                  <a:lnTo>
                    <a:pt x="3578" y="1214"/>
                  </a:lnTo>
                  <a:lnTo>
                    <a:pt x="3662" y="1152"/>
                  </a:lnTo>
                  <a:lnTo>
                    <a:pt x="3703" y="1005"/>
                  </a:lnTo>
                  <a:lnTo>
                    <a:pt x="3641" y="942"/>
                  </a:lnTo>
                  <a:lnTo>
                    <a:pt x="3662" y="880"/>
                  </a:lnTo>
                  <a:lnTo>
                    <a:pt x="3683" y="838"/>
                  </a:lnTo>
                  <a:lnTo>
                    <a:pt x="3683" y="754"/>
                  </a:lnTo>
                  <a:lnTo>
                    <a:pt x="3599" y="587"/>
                  </a:lnTo>
                  <a:lnTo>
                    <a:pt x="3578" y="482"/>
                  </a:lnTo>
                  <a:lnTo>
                    <a:pt x="3536" y="440"/>
                  </a:lnTo>
                  <a:lnTo>
                    <a:pt x="3494" y="252"/>
                  </a:lnTo>
                  <a:lnTo>
                    <a:pt x="3369" y="147"/>
                  </a:lnTo>
                  <a:lnTo>
                    <a:pt x="307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34"/>
            <p:cNvSpPr/>
            <p:nvPr/>
          </p:nvSpPr>
          <p:spPr>
            <a:xfrm>
              <a:off x="3805883" y="3130585"/>
              <a:ext cx="39378" cy="40702"/>
            </a:xfrm>
            <a:custGeom>
              <a:rect b="b" l="l" r="r" t="t"/>
              <a:pathLst>
                <a:path extrusionOk="0" h="3579" w="3307">
                  <a:moveTo>
                    <a:pt x="1675" y="1"/>
                  </a:moveTo>
                  <a:lnTo>
                    <a:pt x="1633" y="64"/>
                  </a:lnTo>
                  <a:lnTo>
                    <a:pt x="1570" y="22"/>
                  </a:lnTo>
                  <a:lnTo>
                    <a:pt x="1528" y="64"/>
                  </a:lnTo>
                  <a:lnTo>
                    <a:pt x="1487" y="84"/>
                  </a:lnTo>
                  <a:lnTo>
                    <a:pt x="1487" y="754"/>
                  </a:lnTo>
                  <a:lnTo>
                    <a:pt x="712" y="754"/>
                  </a:lnTo>
                  <a:lnTo>
                    <a:pt x="691" y="733"/>
                  </a:lnTo>
                  <a:lnTo>
                    <a:pt x="608" y="754"/>
                  </a:lnTo>
                  <a:lnTo>
                    <a:pt x="524" y="817"/>
                  </a:lnTo>
                  <a:lnTo>
                    <a:pt x="482" y="796"/>
                  </a:lnTo>
                  <a:lnTo>
                    <a:pt x="482" y="921"/>
                  </a:lnTo>
                  <a:lnTo>
                    <a:pt x="336" y="942"/>
                  </a:lnTo>
                  <a:lnTo>
                    <a:pt x="440" y="1131"/>
                  </a:lnTo>
                  <a:lnTo>
                    <a:pt x="629" y="1172"/>
                  </a:lnTo>
                  <a:lnTo>
                    <a:pt x="378" y="1235"/>
                  </a:lnTo>
                  <a:lnTo>
                    <a:pt x="315" y="1152"/>
                  </a:lnTo>
                  <a:lnTo>
                    <a:pt x="294" y="1340"/>
                  </a:lnTo>
                  <a:lnTo>
                    <a:pt x="273" y="1654"/>
                  </a:lnTo>
                  <a:lnTo>
                    <a:pt x="168" y="1737"/>
                  </a:lnTo>
                  <a:lnTo>
                    <a:pt x="22" y="1675"/>
                  </a:lnTo>
                  <a:lnTo>
                    <a:pt x="1" y="1758"/>
                  </a:lnTo>
                  <a:lnTo>
                    <a:pt x="126" y="1988"/>
                  </a:lnTo>
                  <a:lnTo>
                    <a:pt x="210" y="2051"/>
                  </a:lnTo>
                  <a:lnTo>
                    <a:pt x="210" y="2156"/>
                  </a:lnTo>
                  <a:lnTo>
                    <a:pt x="315" y="2281"/>
                  </a:lnTo>
                  <a:lnTo>
                    <a:pt x="315" y="2470"/>
                  </a:lnTo>
                  <a:lnTo>
                    <a:pt x="398" y="2533"/>
                  </a:lnTo>
                  <a:lnTo>
                    <a:pt x="440" y="2679"/>
                  </a:lnTo>
                  <a:lnTo>
                    <a:pt x="608" y="2805"/>
                  </a:lnTo>
                  <a:lnTo>
                    <a:pt x="545" y="2825"/>
                  </a:lnTo>
                  <a:lnTo>
                    <a:pt x="712" y="2993"/>
                  </a:lnTo>
                  <a:lnTo>
                    <a:pt x="963" y="3202"/>
                  </a:lnTo>
                  <a:lnTo>
                    <a:pt x="1026" y="3328"/>
                  </a:lnTo>
                  <a:lnTo>
                    <a:pt x="1235" y="3432"/>
                  </a:lnTo>
                  <a:lnTo>
                    <a:pt x="1256" y="3537"/>
                  </a:lnTo>
                  <a:lnTo>
                    <a:pt x="1361" y="3558"/>
                  </a:lnTo>
                  <a:lnTo>
                    <a:pt x="1382" y="3579"/>
                  </a:lnTo>
                  <a:lnTo>
                    <a:pt x="1466" y="3474"/>
                  </a:lnTo>
                  <a:lnTo>
                    <a:pt x="1466" y="3411"/>
                  </a:lnTo>
                  <a:lnTo>
                    <a:pt x="1528" y="3369"/>
                  </a:lnTo>
                  <a:lnTo>
                    <a:pt x="1633" y="3369"/>
                  </a:lnTo>
                  <a:lnTo>
                    <a:pt x="1675" y="3307"/>
                  </a:lnTo>
                  <a:lnTo>
                    <a:pt x="1696" y="3307"/>
                  </a:lnTo>
                  <a:lnTo>
                    <a:pt x="1884" y="3432"/>
                  </a:lnTo>
                  <a:lnTo>
                    <a:pt x="1884" y="3328"/>
                  </a:lnTo>
                  <a:lnTo>
                    <a:pt x="1863" y="3035"/>
                  </a:lnTo>
                  <a:lnTo>
                    <a:pt x="1779" y="2951"/>
                  </a:lnTo>
                  <a:lnTo>
                    <a:pt x="1696" y="2930"/>
                  </a:lnTo>
                  <a:lnTo>
                    <a:pt x="1633" y="2951"/>
                  </a:lnTo>
                  <a:lnTo>
                    <a:pt x="1549" y="2993"/>
                  </a:lnTo>
                  <a:lnTo>
                    <a:pt x="1549" y="2846"/>
                  </a:lnTo>
                  <a:lnTo>
                    <a:pt x="1528" y="2784"/>
                  </a:lnTo>
                  <a:lnTo>
                    <a:pt x="1570" y="2721"/>
                  </a:lnTo>
                  <a:lnTo>
                    <a:pt x="1675" y="2721"/>
                  </a:lnTo>
                  <a:lnTo>
                    <a:pt x="1800" y="2784"/>
                  </a:lnTo>
                  <a:lnTo>
                    <a:pt x="1863" y="2721"/>
                  </a:lnTo>
                  <a:lnTo>
                    <a:pt x="1884" y="2679"/>
                  </a:lnTo>
                  <a:lnTo>
                    <a:pt x="1968" y="2679"/>
                  </a:lnTo>
                  <a:lnTo>
                    <a:pt x="2177" y="2637"/>
                  </a:lnTo>
                  <a:lnTo>
                    <a:pt x="2198" y="2574"/>
                  </a:lnTo>
                  <a:lnTo>
                    <a:pt x="2177" y="2407"/>
                  </a:lnTo>
                  <a:lnTo>
                    <a:pt x="2219" y="2365"/>
                  </a:lnTo>
                  <a:lnTo>
                    <a:pt x="2365" y="2365"/>
                  </a:lnTo>
                  <a:lnTo>
                    <a:pt x="2428" y="2595"/>
                  </a:lnTo>
                  <a:lnTo>
                    <a:pt x="2512" y="2700"/>
                  </a:lnTo>
                  <a:lnTo>
                    <a:pt x="2637" y="2637"/>
                  </a:lnTo>
                  <a:lnTo>
                    <a:pt x="2721" y="2679"/>
                  </a:lnTo>
                  <a:lnTo>
                    <a:pt x="2805" y="2616"/>
                  </a:lnTo>
                  <a:lnTo>
                    <a:pt x="2909" y="2616"/>
                  </a:lnTo>
                  <a:lnTo>
                    <a:pt x="3035" y="2679"/>
                  </a:lnTo>
                  <a:lnTo>
                    <a:pt x="3056" y="2742"/>
                  </a:lnTo>
                  <a:lnTo>
                    <a:pt x="3119" y="2742"/>
                  </a:lnTo>
                  <a:lnTo>
                    <a:pt x="3119" y="2637"/>
                  </a:lnTo>
                  <a:lnTo>
                    <a:pt x="3098" y="2533"/>
                  </a:lnTo>
                  <a:lnTo>
                    <a:pt x="3244" y="2114"/>
                  </a:lnTo>
                  <a:lnTo>
                    <a:pt x="3307" y="1884"/>
                  </a:lnTo>
                  <a:lnTo>
                    <a:pt x="3307" y="1779"/>
                  </a:lnTo>
                  <a:lnTo>
                    <a:pt x="3244" y="1696"/>
                  </a:lnTo>
                  <a:lnTo>
                    <a:pt x="3223" y="1654"/>
                  </a:lnTo>
                  <a:lnTo>
                    <a:pt x="3139" y="1570"/>
                  </a:lnTo>
                  <a:lnTo>
                    <a:pt x="3119" y="1528"/>
                  </a:lnTo>
                  <a:lnTo>
                    <a:pt x="3035" y="1486"/>
                  </a:lnTo>
                  <a:lnTo>
                    <a:pt x="3014" y="1444"/>
                  </a:lnTo>
                  <a:lnTo>
                    <a:pt x="2993" y="1382"/>
                  </a:lnTo>
                  <a:lnTo>
                    <a:pt x="2993" y="1340"/>
                  </a:lnTo>
                  <a:lnTo>
                    <a:pt x="3035" y="1319"/>
                  </a:lnTo>
                  <a:lnTo>
                    <a:pt x="3056" y="1277"/>
                  </a:lnTo>
                  <a:lnTo>
                    <a:pt x="3119" y="1277"/>
                  </a:lnTo>
                  <a:lnTo>
                    <a:pt x="3098" y="1214"/>
                  </a:lnTo>
                  <a:lnTo>
                    <a:pt x="3056" y="1172"/>
                  </a:lnTo>
                  <a:lnTo>
                    <a:pt x="3056" y="1110"/>
                  </a:lnTo>
                  <a:lnTo>
                    <a:pt x="3202" y="1026"/>
                  </a:lnTo>
                  <a:lnTo>
                    <a:pt x="3307" y="1005"/>
                  </a:lnTo>
                  <a:lnTo>
                    <a:pt x="3307" y="900"/>
                  </a:lnTo>
                  <a:lnTo>
                    <a:pt x="3265" y="838"/>
                  </a:lnTo>
                  <a:lnTo>
                    <a:pt x="3307" y="754"/>
                  </a:lnTo>
                  <a:lnTo>
                    <a:pt x="3307" y="587"/>
                  </a:lnTo>
                  <a:lnTo>
                    <a:pt x="3244" y="545"/>
                  </a:lnTo>
                  <a:lnTo>
                    <a:pt x="3056" y="524"/>
                  </a:lnTo>
                  <a:lnTo>
                    <a:pt x="2930" y="587"/>
                  </a:lnTo>
                  <a:lnTo>
                    <a:pt x="2805" y="628"/>
                  </a:lnTo>
                  <a:lnTo>
                    <a:pt x="2721" y="608"/>
                  </a:lnTo>
                  <a:lnTo>
                    <a:pt x="2616" y="649"/>
                  </a:lnTo>
                  <a:lnTo>
                    <a:pt x="2575" y="608"/>
                  </a:lnTo>
                  <a:lnTo>
                    <a:pt x="2595" y="545"/>
                  </a:lnTo>
                  <a:lnTo>
                    <a:pt x="2575" y="440"/>
                  </a:lnTo>
                  <a:lnTo>
                    <a:pt x="2575" y="315"/>
                  </a:lnTo>
                  <a:lnTo>
                    <a:pt x="2533" y="189"/>
                  </a:lnTo>
                  <a:lnTo>
                    <a:pt x="2575" y="84"/>
                  </a:lnTo>
                  <a:lnTo>
                    <a:pt x="2533" y="22"/>
                  </a:lnTo>
                  <a:lnTo>
                    <a:pt x="2491" y="22"/>
                  </a:lnTo>
                  <a:lnTo>
                    <a:pt x="2470" y="64"/>
                  </a:lnTo>
                  <a:lnTo>
                    <a:pt x="2303" y="22"/>
                  </a:lnTo>
                  <a:lnTo>
                    <a:pt x="2303" y="1"/>
                  </a:lnTo>
                  <a:lnTo>
                    <a:pt x="2219" y="1"/>
                  </a:lnTo>
                  <a:lnTo>
                    <a:pt x="2114" y="22"/>
                  </a:lnTo>
                  <a:lnTo>
                    <a:pt x="2072" y="1"/>
                  </a:lnTo>
                  <a:lnTo>
                    <a:pt x="1884" y="1"/>
                  </a:lnTo>
                  <a:lnTo>
                    <a:pt x="1842" y="22"/>
                  </a:lnTo>
                  <a:lnTo>
                    <a:pt x="16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34"/>
            <p:cNvSpPr/>
            <p:nvPr/>
          </p:nvSpPr>
          <p:spPr>
            <a:xfrm>
              <a:off x="3809622" y="3131301"/>
              <a:ext cx="13967" cy="8575"/>
            </a:xfrm>
            <a:custGeom>
              <a:rect b="b" l="l" r="r" t="t"/>
              <a:pathLst>
                <a:path extrusionOk="0" h="754" w="1173">
                  <a:moveTo>
                    <a:pt x="398" y="1"/>
                  </a:moveTo>
                  <a:lnTo>
                    <a:pt x="315" y="21"/>
                  </a:lnTo>
                  <a:lnTo>
                    <a:pt x="294" y="42"/>
                  </a:lnTo>
                  <a:lnTo>
                    <a:pt x="336" y="147"/>
                  </a:lnTo>
                  <a:lnTo>
                    <a:pt x="168" y="335"/>
                  </a:lnTo>
                  <a:lnTo>
                    <a:pt x="1" y="628"/>
                  </a:lnTo>
                  <a:lnTo>
                    <a:pt x="168" y="691"/>
                  </a:lnTo>
                  <a:lnTo>
                    <a:pt x="168" y="733"/>
                  </a:lnTo>
                  <a:lnTo>
                    <a:pt x="210" y="754"/>
                  </a:lnTo>
                  <a:lnTo>
                    <a:pt x="294" y="691"/>
                  </a:lnTo>
                  <a:lnTo>
                    <a:pt x="377" y="670"/>
                  </a:lnTo>
                  <a:lnTo>
                    <a:pt x="398" y="691"/>
                  </a:lnTo>
                  <a:lnTo>
                    <a:pt x="1173" y="691"/>
                  </a:lnTo>
                  <a:lnTo>
                    <a:pt x="1173" y="21"/>
                  </a:lnTo>
                  <a:lnTo>
                    <a:pt x="503" y="21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34"/>
            <p:cNvSpPr/>
            <p:nvPr/>
          </p:nvSpPr>
          <p:spPr>
            <a:xfrm>
              <a:off x="3822327" y="3120122"/>
              <a:ext cx="52834" cy="59023"/>
            </a:xfrm>
            <a:custGeom>
              <a:rect b="b" l="l" r="r" t="t"/>
              <a:pathLst>
                <a:path extrusionOk="0" h="5190" w="4437">
                  <a:moveTo>
                    <a:pt x="3935" y="0"/>
                  </a:moveTo>
                  <a:lnTo>
                    <a:pt x="3872" y="63"/>
                  </a:lnTo>
                  <a:lnTo>
                    <a:pt x="3767" y="42"/>
                  </a:lnTo>
                  <a:lnTo>
                    <a:pt x="3537" y="147"/>
                  </a:lnTo>
                  <a:lnTo>
                    <a:pt x="3495" y="188"/>
                  </a:lnTo>
                  <a:lnTo>
                    <a:pt x="3391" y="209"/>
                  </a:lnTo>
                  <a:lnTo>
                    <a:pt x="3244" y="377"/>
                  </a:lnTo>
                  <a:lnTo>
                    <a:pt x="2972" y="816"/>
                  </a:lnTo>
                  <a:lnTo>
                    <a:pt x="2930" y="900"/>
                  </a:lnTo>
                  <a:lnTo>
                    <a:pt x="2867" y="1004"/>
                  </a:lnTo>
                  <a:lnTo>
                    <a:pt x="2867" y="1025"/>
                  </a:lnTo>
                  <a:lnTo>
                    <a:pt x="2909" y="1130"/>
                  </a:lnTo>
                  <a:lnTo>
                    <a:pt x="2888" y="1193"/>
                  </a:lnTo>
                  <a:lnTo>
                    <a:pt x="2805" y="1193"/>
                  </a:lnTo>
                  <a:lnTo>
                    <a:pt x="2805" y="1151"/>
                  </a:lnTo>
                  <a:lnTo>
                    <a:pt x="2700" y="1151"/>
                  </a:lnTo>
                  <a:lnTo>
                    <a:pt x="2658" y="1130"/>
                  </a:lnTo>
                  <a:lnTo>
                    <a:pt x="2554" y="1130"/>
                  </a:lnTo>
                  <a:lnTo>
                    <a:pt x="2491" y="1151"/>
                  </a:lnTo>
                  <a:lnTo>
                    <a:pt x="2407" y="1088"/>
                  </a:lnTo>
                  <a:lnTo>
                    <a:pt x="2365" y="1088"/>
                  </a:lnTo>
                  <a:lnTo>
                    <a:pt x="2344" y="1109"/>
                  </a:lnTo>
                  <a:lnTo>
                    <a:pt x="2282" y="1130"/>
                  </a:lnTo>
                  <a:lnTo>
                    <a:pt x="2261" y="1088"/>
                  </a:lnTo>
                  <a:lnTo>
                    <a:pt x="2177" y="1046"/>
                  </a:lnTo>
                  <a:lnTo>
                    <a:pt x="2135" y="1088"/>
                  </a:lnTo>
                  <a:lnTo>
                    <a:pt x="2051" y="1004"/>
                  </a:lnTo>
                  <a:lnTo>
                    <a:pt x="2030" y="1004"/>
                  </a:lnTo>
                  <a:lnTo>
                    <a:pt x="1989" y="1025"/>
                  </a:lnTo>
                  <a:lnTo>
                    <a:pt x="1926" y="1004"/>
                  </a:lnTo>
                  <a:lnTo>
                    <a:pt x="1194" y="1004"/>
                  </a:lnTo>
                  <a:lnTo>
                    <a:pt x="1152" y="1109"/>
                  </a:lnTo>
                  <a:lnTo>
                    <a:pt x="1194" y="1235"/>
                  </a:lnTo>
                  <a:lnTo>
                    <a:pt x="1194" y="1360"/>
                  </a:lnTo>
                  <a:lnTo>
                    <a:pt x="1214" y="1465"/>
                  </a:lnTo>
                  <a:lnTo>
                    <a:pt x="1194" y="1528"/>
                  </a:lnTo>
                  <a:lnTo>
                    <a:pt x="1235" y="1569"/>
                  </a:lnTo>
                  <a:lnTo>
                    <a:pt x="1340" y="1528"/>
                  </a:lnTo>
                  <a:lnTo>
                    <a:pt x="1424" y="1548"/>
                  </a:lnTo>
                  <a:lnTo>
                    <a:pt x="1549" y="1507"/>
                  </a:lnTo>
                  <a:lnTo>
                    <a:pt x="1675" y="1444"/>
                  </a:lnTo>
                  <a:lnTo>
                    <a:pt x="1863" y="1465"/>
                  </a:lnTo>
                  <a:lnTo>
                    <a:pt x="1926" y="1507"/>
                  </a:lnTo>
                  <a:lnTo>
                    <a:pt x="1926" y="1674"/>
                  </a:lnTo>
                  <a:lnTo>
                    <a:pt x="1884" y="1758"/>
                  </a:lnTo>
                  <a:lnTo>
                    <a:pt x="1926" y="1820"/>
                  </a:lnTo>
                  <a:lnTo>
                    <a:pt x="1926" y="1925"/>
                  </a:lnTo>
                  <a:lnTo>
                    <a:pt x="1821" y="1946"/>
                  </a:lnTo>
                  <a:lnTo>
                    <a:pt x="1675" y="2030"/>
                  </a:lnTo>
                  <a:lnTo>
                    <a:pt x="1675" y="2092"/>
                  </a:lnTo>
                  <a:lnTo>
                    <a:pt x="1717" y="2134"/>
                  </a:lnTo>
                  <a:lnTo>
                    <a:pt x="1738" y="2197"/>
                  </a:lnTo>
                  <a:lnTo>
                    <a:pt x="1675" y="2197"/>
                  </a:lnTo>
                  <a:lnTo>
                    <a:pt x="1654" y="2239"/>
                  </a:lnTo>
                  <a:lnTo>
                    <a:pt x="1612" y="2260"/>
                  </a:lnTo>
                  <a:lnTo>
                    <a:pt x="1612" y="2302"/>
                  </a:lnTo>
                  <a:lnTo>
                    <a:pt x="1633" y="2364"/>
                  </a:lnTo>
                  <a:lnTo>
                    <a:pt x="1654" y="2406"/>
                  </a:lnTo>
                  <a:lnTo>
                    <a:pt x="1738" y="2448"/>
                  </a:lnTo>
                  <a:lnTo>
                    <a:pt x="1758" y="2490"/>
                  </a:lnTo>
                  <a:lnTo>
                    <a:pt x="1842" y="2574"/>
                  </a:lnTo>
                  <a:lnTo>
                    <a:pt x="1863" y="2616"/>
                  </a:lnTo>
                  <a:lnTo>
                    <a:pt x="1926" y="2699"/>
                  </a:lnTo>
                  <a:lnTo>
                    <a:pt x="1926" y="2804"/>
                  </a:lnTo>
                  <a:lnTo>
                    <a:pt x="1863" y="3034"/>
                  </a:lnTo>
                  <a:lnTo>
                    <a:pt x="1717" y="3453"/>
                  </a:lnTo>
                  <a:lnTo>
                    <a:pt x="1738" y="3557"/>
                  </a:lnTo>
                  <a:lnTo>
                    <a:pt x="1738" y="3662"/>
                  </a:lnTo>
                  <a:lnTo>
                    <a:pt x="1675" y="3662"/>
                  </a:lnTo>
                  <a:lnTo>
                    <a:pt x="1654" y="3599"/>
                  </a:lnTo>
                  <a:lnTo>
                    <a:pt x="1528" y="3536"/>
                  </a:lnTo>
                  <a:lnTo>
                    <a:pt x="1424" y="3536"/>
                  </a:lnTo>
                  <a:lnTo>
                    <a:pt x="1340" y="3599"/>
                  </a:lnTo>
                  <a:lnTo>
                    <a:pt x="1256" y="3557"/>
                  </a:lnTo>
                  <a:lnTo>
                    <a:pt x="1131" y="3620"/>
                  </a:lnTo>
                  <a:lnTo>
                    <a:pt x="1047" y="3515"/>
                  </a:lnTo>
                  <a:lnTo>
                    <a:pt x="984" y="3285"/>
                  </a:lnTo>
                  <a:lnTo>
                    <a:pt x="838" y="3285"/>
                  </a:lnTo>
                  <a:lnTo>
                    <a:pt x="796" y="3327"/>
                  </a:lnTo>
                  <a:lnTo>
                    <a:pt x="817" y="3494"/>
                  </a:lnTo>
                  <a:lnTo>
                    <a:pt x="796" y="3557"/>
                  </a:lnTo>
                  <a:lnTo>
                    <a:pt x="587" y="3599"/>
                  </a:lnTo>
                  <a:lnTo>
                    <a:pt x="503" y="3599"/>
                  </a:lnTo>
                  <a:lnTo>
                    <a:pt x="482" y="3641"/>
                  </a:lnTo>
                  <a:lnTo>
                    <a:pt x="419" y="3704"/>
                  </a:lnTo>
                  <a:lnTo>
                    <a:pt x="294" y="3641"/>
                  </a:lnTo>
                  <a:lnTo>
                    <a:pt x="189" y="3641"/>
                  </a:lnTo>
                  <a:lnTo>
                    <a:pt x="147" y="3704"/>
                  </a:lnTo>
                  <a:lnTo>
                    <a:pt x="168" y="3766"/>
                  </a:lnTo>
                  <a:lnTo>
                    <a:pt x="168" y="3913"/>
                  </a:lnTo>
                  <a:lnTo>
                    <a:pt x="252" y="3871"/>
                  </a:lnTo>
                  <a:lnTo>
                    <a:pt x="315" y="3850"/>
                  </a:lnTo>
                  <a:lnTo>
                    <a:pt x="398" y="3871"/>
                  </a:lnTo>
                  <a:lnTo>
                    <a:pt x="482" y="3955"/>
                  </a:lnTo>
                  <a:lnTo>
                    <a:pt x="503" y="4248"/>
                  </a:lnTo>
                  <a:lnTo>
                    <a:pt x="503" y="4352"/>
                  </a:lnTo>
                  <a:lnTo>
                    <a:pt x="315" y="4227"/>
                  </a:lnTo>
                  <a:lnTo>
                    <a:pt x="294" y="4227"/>
                  </a:lnTo>
                  <a:lnTo>
                    <a:pt x="252" y="4289"/>
                  </a:lnTo>
                  <a:lnTo>
                    <a:pt x="147" y="4289"/>
                  </a:lnTo>
                  <a:lnTo>
                    <a:pt x="85" y="4331"/>
                  </a:lnTo>
                  <a:lnTo>
                    <a:pt x="85" y="4394"/>
                  </a:lnTo>
                  <a:lnTo>
                    <a:pt x="1" y="4499"/>
                  </a:lnTo>
                  <a:lnTo>
                    <a:pt x="106" y="4603"/>
                  </a:lnTo>
                  <a:lnTo>
                    <a:pt x="168" y="4687"/>
                  </a:lnTo>
                  <a:lnTo>
                    <a:pt x="315" y="4792"/>
                  </a:lnTo>
                  <a:lnTo>
                    <a:pt x="315" y="4896"/>
                  </a:lnTo>
                  <a:lnTo>
                    <a:pt x="419" y="5001"/>
                  </a:lnTo>
                  <a:lnTo>
                    <a:pt x="419" y="5126"/>
                  </a:lnTo>
                  <a:lnTo>
                    <a:pt x="482" y="5189"/>
                  </a:lnTo>
                  <a:lnTo>
                    <a:pt x="524" y="5168"/>
                  </a:lnTo>
                  <a:lnTo>
                    <a:pt x="608" y="5022"/>
                  </a:lnTo>
                  <a:lnTo>
                    <a:pt x="629" y="5022"/>
                  </a:lnTo>
                  <a:lnTo>
                    <a:pt x="712" y="4980"/>
                  </a:lnTo>
                  <a:lnTo>
                    <a:pt x="775" y="4875"/>
                  </a:lnTo>
                  <a:lnTo>
                    <a:pt x="838" y="4854"/>
                  </a:lnTo>
                  <a:lnTo>
                    <a:pt x="942" y="4771"/>
                  </a:lnTo>
                  <a:lnTo>
                    <a:pt x="1005" y="4771"/>
                  </a:lnTo>
                  <a:lnTo>
                    <a:pt x="1047" y="4813"/>
                  </a:lnTo>
                  <a:lnTo>
                    <a:pt x="1110" y="4896"/>
                  </a:lnTo>
                  <a:lnTo>
                    <a:pt x="1110" y="5001"/>
                  </a:lnTo>
                  <a:lnTo>
                    <a:pt x="1131" y="4980"/>
                  </a:lnTo>
                  <a:lnTo>
                    <a:pt x="1194" y="5001"/>
                  </a:lnTo>
                  <a:lnTo>
                    <a:pt x="1298" y="4959"/>
                  </a:lnTo>
                  <a:lnTo>
                    <a:pt x="1319" y="5001"/>
                  </a:lnTo>
                  <a:lnTo>
                    <a:pt x="1319" y="5064"/>
                  </a:lnTo>
                  <a:lnTo>
                    <a:pt x="1424" y="5064"/>
                  </a:lnTo>
                  <a:lnTo>
                    <a:pt x="1507" y="4980"/>
                  </a:lnTo>
                  <a:lnTo>
                    <a:pt x="1507" y="4875"/>
                  </a:lnTo>
                  <a:lnTo>
                    <a:pt x="1570" y="4854"/>
                  </a:lnTo>
                  <a:lnTo>
                    <a:pt x="1654" y="4875"/>
                  </a:lnTo>
                  <a:lnTo>
                    <a:pt x="1758" y="4771"/>
                  </a:lnTo>
                  <a:lnTo>
                    <a:pt x="1947" y="4708"/>
                  </a:lnTo>
                  <a:lnTo>
                    <a:pt x="1947" y="4771"/>
                  </a:lnTo>
                  <a:lnTo>
                    <a:pt x="1863" y="4896"/>
                  </a:lnTo>
                  <a:lnTo>
                    <a:pt x="1884" y="4917"/>
                  </a:lnTo>
                  <a:lnTo>
                    <a:pt x="1947" y="5022"/>
                  </a:lnTo>
                  <a:lnTo>
                    <a:pt x="2072" y="5105"/>
                  </a:lnTo>
                  <a:lnTo>
                    <a:pt x="2198" y="5022"/>
                  </a:lnTo>
                  <a:lnTo>
                    <a:pt x="2282" y="4917"/>
                  </a:lnTo>
                  <a:lnTo>
                    <a:pt x="2512" y="4687"/>
                  </a:lnTo>
                  <a:lnTo>
                    <a:pt x="2574" y="4603"/>
                  </a:lnTo>
                  <a:lnTo>
                    <a:pt x="2658" y="4541"/>
                  </a:lnTo>
                  <a:lnTo>
                    <a:pt x="2763" y="4499"/>
                  </a:lnTo>
                  <a:lnTo>
                    <a:pt x="2867" y="4352"/>
                  </a:lnTo>
                  <a:lnTo>
                    <a:pt x="2867" y="4248"/>
                  </a:lnTo>
                  <a:lnTo>
                    <a:pt x="2888" y="4080"/>
                  </a:lnTo>
                  <a:lnTo>
                    <a:pt x="2909" y="3766"/>
                  </a:lnTo>
                  <a:lnTo>
                    <a:pt x="2888" y="3745"/>
                  </a:lnTo>
                  <a:lnTo>
                    <a:pt x="2867" y="3557"/>
                  </a:lnTo>
                  <a:lnTo>
                    <a:pt x="2909" y="3453"/>
                  </a:lnTo>
                  <a:lnTo>
                    <a:pt x="3098" y="3285"/>
                  </a:lnTo>
                  <a:lnTo>
                    <a:pt x="3098" y="3139"/>
                  </a:lnTo>
                  <a:lnTo>
                    <a:pt x="3202" y="3013"/>
                  </a:lnTo>
                  <a:lnTo>
                    <a:pt x="3328" y="2908"/>
                  </a:lnTo>
                  <a:lnTo>
                    <a:pt x="3411" y="2929"/>
                  </a:lnTo>
                  <a:lnTo>
                    <a:pt x="3516" y="2867"/>
                  </a:lnTo>
                  <a:lnTo>
                    <a:pt x="3621" y="2825"/>
                  </a:lnTo>
                  <a:lnTo>
                    <a:pt x="3809" y="2511"/>
                  </a:lnTo>
                  <a:lnTo>
                    <a:pt x="3809" y="2344"/>
                  </a:lnTo>
                  <a:lnTo>
                    <a:pt x="3851" y="2155"/>
                  </a:lnTo>
                  <a:lnTo>
                    <a:pt x="3935" y="2092"/>
                  </a:lnTo>
                  <a:lnTo>
                    <a:pt x="3955" y="1946"/>
                  </a:lnTo>
                  <a:lnTo>
                    <a:pt x="3935" y="1925"/>
                  </a:lnTo>
                  <a:lnTo>
                    <a:pt x="3955" y="1737"/>
                  </a:lnTo>
                  <a:lnTo>
                    <a:pt x="3955" y="1653"/>
                  </a:lnTo>
                  <a:lnTo>
                    <a:pt x="3955" y="1507"/>
                  </a:lnTo>
                  <a:lnTo>
                    <a:pt x="4060" y="1402"/>
                  </a:lnTo>
                  <a:lnTo>
                    <a:pt x="4060" y="1256"/>
                  </a:lnTo>
                  <a:lnTo>
                    <a:pt x="4081" y="1130"/>
                  </a:lnTo>
                  <a:lnTo>
                    <a:pt x="4039" y="921"/>
                  </a:lnTo>
                  <a:lnTo>
                    <a:pt x="4290" y="607"/>
                  </a:lnTo>
                  <a:lnTo>
                    <a:pt x="4332" y="502"/>
                  </a:lnTo>
                  <a:lnTo>
                    <a:pt x="4437" y="460"/>
                  </a:lnTo>
                  <a:lnTo>
                    <a:pt x="4437" y="209"/>
                  </a:lnTo>
                  <a:lnTo>
                    <a:pt x="4374" y="105"/>
                  </a:lnTo>
                  <a:lnTo>
                    <a:pt x="4374" y="63"/>
                  </a:lnTo>
                  <a:lnTo>
                    <a:pt x="4290" y="84"/>
                  </a:lnTo>
                  <a:lnTo>
                    <a:pt x="4248" y="105"/>
                  </a:lnTo>
                  <a:lnTo>
                    <a:pt x="4144" y="63"/>
                  </a:lnTo>
                  <a:lnTo>
                    <a:pt x="412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34"/>
            <p:cNvSpPr/>
            <p:nvPr/>
          </p:nvSpPr>
          <p:spPr>
            <a:xfrm>
              <a:off x="3828067" y="3174369"/>
              <a:ext cx="7478" cy="9769"/>
            </a:xfrm>
            <a:custGeom>
              <a:rect b="b" l="l" r="r" t="t"/>
              <a:pathLst>
                <a:path extrusionOk="0" h="859" w="628">
                  <a:moveTo>
                    <a:pt x="460" y="1"/>
                  </a:moveTo>
                  <a:lnTo>
                    <a:pt x="356" y="84"/>
                  </a:lnTo>
                  <a:lnTo>
                    <a:pt x="293" y="105"/>
                  </a:lnTo>
                  <a:lnTo>
                    <a:pt x="230" y="210"/>
                  </a:lnTo>
                  <a:lnTo>
                    <a:pt x="147" y="252"/>
                  </a:lnTo>
                  <a:lnTo>
                    <a:pt x="126" y="252"/>
                  </a:lnTo>
                  <a:lnTo>
                    <a:pt x="42" y="398"/>
                  </a:lnTo>
                  <a:lnTo>
                    <a:pt x="0" y="419"/>
                  </a:lnTo>
                  <a:lnTo>
                    <a:pt x="84" y="503"/>
                  </a:lnTo>
                  <a:lnTo>
                    <a:pt x="105" y="670"/>
                  </a:lnTo>
                  <a:lnTo>
                    <a:pt x="42" y="775"/>
                  </a:lnTo>
                  <a:lnTo>
                    <a:pt x="84" y="859"/>
                  </a:lnTo>
                  <a:lnTo>
                    <a:pt x="188" y="775"/>
                  </a:lnTo>
                  <a:lnTo>
                    <a:pt x="293" y="775"/>
                  </a:lnTo>
                  <a:lnTo>
                    <a:pt x="356" y="712"/>
                  </a:lnTo>
                  <a:lnTo>
                    <a:pt x="335" y="503"/>
                  </a:lnTo>
                  <a:lnTo>
                    <a:pt x="398" y="440"/>
                  </a:lnTo>
                  <a:lnTo>
                    <a:pt x="523" y="335"/>
                  </a:lnTo>
                  <a:lnTo>
                    <a:pt x="628" y="231"/>
                  </a:lnTo>
                  <a:lnTo>
                    <a:pt x="628" y="126"/>
                  </a:lnTo>
                  <a:lnTo>
                    <a:pt x="565" y="43"/>
                  </a:lnTo>
                  <a:lnTo>
                    <a:pt x="5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34"/>
            <p:cNvSpPr/>
            <p:nvPr/>
          </p:nvSpPr>
          <p:spPr>
            <a:xfrm>
              <a:off x="3947654" y="3151533"/>
              <a:ext cx="76994" cy="74956"/>
            </a:xfrm>
            <a:custGeom>
              <a:rect b="b" l="l" r="r" t="t"/>
              <a:pathLst>
                <a:path extrusionOk="0" h="6591" w="6466">
                  <a:moveTo>
                    <a:pt x="2553" y="0"/>
                  </a:moveTo>
                  <a:lnTo>
                    <a:pt x="1779" y="42"/>
                  </a:lnTo>
                  <a:lnTo>
                    <a:pt x="858" y="42"/>
                  </a:lnTo>
                  <a:lnTo>
                    <a:pt x="816" y="105"/>
                  </a:lnTo>
                  <a:lnTo>
                    <a:pt x="754" y="105"/>
                  </a:lnTo>
                  <a:lnTo>
                    <a:pt x="712" y="146"/>
                  </a:lnTo>
                  <a:lnTo>
                    <a:pt x="775" y="230"/>
                  </a:lnTo>
                  <a:lnTo>
                    <a:pt x="858" y="314"/>
                  </a:lnTo>
                  <a:lnTo>
                    <a:pt x="858" y="356"/>
                  </a:lnTo>
                  <a:lnTo>
                    <a:pt x="921" y="439"/>
                  </a:lnTo>
                  <a:lnTo>
                    <a:pt x="963" y="628"/>
                  </a:lnTo>
                  <a:lnTo>
                    <a:pt x="984" y="732"/>
                  </a:lnTo>
                  <a:lnTo>
                    <a:pt x="942" y="795"/>
                  </a:lnTo>
                  <a:lnTo>
                    <a:pt x="942" y="879"/>
                  </a:lnTo>
                  <a:lnTo>
                    <a:pt x="879" y="942"/>
                  </a:lnTo>
                  <a:lnTo>
                    <a:pt x="816" y="963"/>
                  </a:lnTo>
                  <a:lnTo>
                    <a:pt x="754" y="963"/>
                  </a:lnTo>
                  <a:lnTo>
                    <a:pt x="733" y="942"/>
                  </a:lnTo>
                  <a:lnTo>
                    <a:pt x="733" y="983"/>
                  </a:lnTo>
                  <a:lnTo>
                    <a:pt x="754" y="1046"/>
                  </a:lnTo>
                  <a:lnTo>
                    <a:pt x="754" y="1109"/>
                  </a:lnTo>
                  <a:lnTo>
                    <a:pt x="858" y="1151"/>
                  </a:lnTo>
                  <a:lnTo>
                    <a:pt x="858" y="1214"/>
                  </a:lnTo>
                  <a:lnTo>
                    <a:pt x="942" y="1214"/>
                  </a:lnTo>
                  <a:lnTo>
                    <a:pt x="963" y="1402"/>
                  </a:lnTo>
                  <a:lnTo>
                    <a:pt x="963" y="1486"/>
                  </a:lnTo>
                  <a:lnTo>
                    <a:pt x="858" y="1590"/>
                  </a:lnTo>
                  <a:lnTo>
                    <a:pt x="775" y="1674"/>
                  </a:lnTo>
                  <a:lnTo>
                    <a:pt x="733" y="1716"/>
                  </a:lnTo>
                  <a:lnTo>
                    <a:pt x="565" y="1883"/>
                  </a:lnTo>
                  <a:lnTo>
                    <a:pt x="461" y="2030"/>
                  </a:lnTo>
                  <a:lnTo>
                    <a:pt x="293" y="2092"/>
                  </a:lnTo>
                  <a:lnTo>
                    <a:pt x="0" y="2092"/>
                  </a:lnTo>
                  <a:lnTo>
                    <a:pt x="84" y="2553"/>
                  </a:lnTo>
                  <a:lnTo>
                    <a:pt x="210" y="3243"/>
                  </a:lnTo>
                  <a:lnTo>
                    <a:pt x="628" y="3808"/>
                  </a:lnTo>
                  <a:lnTo>
                    <a:pt x="754" y="4248"/>
                  </a:lnTo>
                  <a:lnTo>
                    <a:pt x="942" y="4352"/>
                  </a:lnTo>
                  <a:lnTo>
                    <a:pt x="1026" y="4352"/>
                  </a:lnTo>
                  <a:lnTo>
                    <a:pt x="1130" y="4394"/>
                  </a:lnTo>
                  <a:lnTo>
                    <a:pt x="1172" y="4394"/>
                  </a:lnTo>
                  <a:lnTo>
                    <a:pt x="1256" y="4436"/>
                  </a:lnTo>
                  <a:lnTo>
                    <a:pt x="1256" y="4499"/>
                  </a:lnTo>
                  <a:lnTo>
                    <a:pt x="1340" y="4561"/>
                  </a:lnTo>
                  <a:lnTo>
                    <a:pt x="1444" y="4561"/>
                  </a:lnTo>
                  <a:lnTo>
                    <a:pt x="1695" y="4645"/>
                  </a:lnTo>
                  <a:lnTo>
                    <a:pt x="1779" y="4645"/>
                  </a:lnTo>
                  <a:lnTo>
                    <a:pt x="1821" y="4708"/>
                  </a:lnTo>
                  <a:lnTo>
                    <a:pt x="1884" y="4729"/>
                  </a:lnTo>
                  <a:lnTo>
                    <a:pt x="1925" y="4812"/>
                  </a:lnTo>
                  <a:lnTo>
                    <a:pt x="2030" y="4917"/>
                  </a:lnTo>
                  <a:lnTo>
                    <a:pt x="2093" y="4917"/>
                  </a:lnTo>
                  <a:lnTo>
                    <a:pt x="2093" y="4938"/>
                  </a:lnTo>
                  <a:lnTo>
                    <a:pt x="2114" y="4917"/>
                  </a:lnTo>
                  <a:lnTo>
                    <a:pt x="2177" y="4917"/>
                  </a:lnTo>
                  <a:lnTo>
                    <a:pt x="2197" y="4980"/>
                  </a:lnTo>
                  <a:lnTo>
                    <a:pt x="2281" y="4980"/>
                  </a:lnTo>
                  <a:lnTo>
                    <a:pt x="2302" y="5022"/>
                  </a:lnTo>
                  <a:lnTo>
                    <a:pt x="2323" y="4980"/>
                  </a:lnTo>
                  <a:lnTo>
                    <a:pt x="2407" y="5022"/>
                  </a:lnTo>
                  <a:lnTo>
                    <a:pt x="2428" y="5043"/>
                  </a:lnTo>
                  <a:lnTo>
                    <a:pt x="2490" y="5043"/>
                  </a:lnTo>
                  <a:lnTo>
                    <a:pt x="2511" y="5084"/>
                  </a:lnTo>
                  <a:lnTo>
                    <a:pt x="2553" y="5126"/>
                  </a:lnTo>
                  <a:lnTo>
                    <a:pt x="2637" y="5189"/>
                  </a:lnTo>
                  <a:lnTo>
                    <a:pt x="2825" y="5398"/>
                  </a:lnTo>
                  <a:lnTo>
                    <a:pt x="2846" y="5608"/>
                  </a:lnTo>
                  <a:lnTo>
                    <a:pt x="2846" y="6591"/>
                  </a:lnTo>
                  <a:lnTo>
                    <a:pt x="2951" y="6193"/>
                  </a:lnTo>
                  <a:lnTo>
                    <a:pt x="3495" y="6173"/>
                  </a:lnTo>
                  <a:lnTo>
                    <a:pt x="3599" y="6131"/>
                  </a:lnTo>
                  <a:lnTo>
                    <a:pt x="3641" y="6110"/>
                  </a:lnTo>
                  <a:lnTo>
                    <a:pt x="3704" y="6089"/>
                  </a:lnTo>
                  <a:lnTo>
                    <a:pt x="3704" y="6131"/>
                  </a:lnTo>
                  <a:lnTo>
                    <a:pt x="3788" y="6173"/>
                  </a:lnTo>
                  <a:lnTo>
                    <a:pt x="3871" y="6214"/>
                  </a:lnTo>
                  <a:lnTo>
                    <a:pt x="3955" y="6214"/>
                  </a:lnTo>
                  <a:lnTo>
                    <a:pt x="3997" y="6298"/>
                  </a:lnTo>
                  <a:lnTo>
                    <a:pt x="3976" y="6319"/>
                  </a:lnTo>
                  <a:lnTo>
                    <a:pt x="4164" y="6298"/>
                  </a:lnTo>
                  <a:lnTo>
                    <a:pt x="4269" y="6193"/>
                  </a:lnTo>
                  <a:lnTo>
                    <a:pt x="4332" y="6193"/>
                  </a:lnTo>
                  <a:lnTo>
                    <a:pt x="4394" y="6131"/>
                  </a:lnTo>
                  <a:lnTo>
                    <a:pt x="4436" y="6173"/>
                  </a:lnTo>
                  <a:lnTo>
                    <a:pt x="4436" y="6214"/>
                  </a:lnTo>
                  <a:lnTo>
                    <a:pt x="4520" y="6214"/>
                  </a:lnTo>
                  <a:lnTo>
                    <a:pt x="4604" y="6277"/>
                  </a:lnTo>
                  <a:lnTo>
                    <a:pt x="4729" y="6214"/>
                  </a:lnTo>
                  <a:lnTo>
                    <a:pt x="4897" y="6193"/>
                  </a:lnTo>
                  <a:lnTo>
                    <a:pt x="4918" y="6110"/>
                  </a:lnTo>
                  <a:lnTo>
                    <a:pt x="4897" y="6068"/>
                  </a:lnTo>
                  <a:lnTo>
                    <a:pt x="4938" y="6005"/>
                  </a:lnTo>
                  <a:lnTo>
                    <a:pt x="5043" y="6026"/>
                  </a:lnTo>
                  <a:lnTo>
                    <a:pt x="5127" y="6026"/>
                  </a:lnTo>
                  <a:lnTo>
                    <a:pt x="5210" y="6089"/>
                  </a:lnTo>
                  <a:lnTo>
                    <a:pt x="5315" y="6068"/>
                  </a:lnTo>
                  <a:lnTo>
                    <a:pt x="5357" y="6026"/>
                  </a:lnTo>
                  <a:lnTo>
                    <a:pt x="5566" y="5963"/>
                  </a:lnTo>
                  <a:lnTo>
                    <a:pt x="5650" y="5984"/>
                  </a:lnTo>
                  <a:lnTo>
                    <a:pt x="5754" y="5963"/>
                  </a:lnTo>
                  <a:lnTo>
                    <a:pt x="5775" y="5900"/>
                  </a:lnTo>
                  <a:lnTo>
                    <a:pt x="5901" y="5900"/>
                  </a:lnTo>
                  <a:lnTo>
                    <a:pt x="5985" y="5817"/>
                  </a:lnTo>
                  <a:lnTo>
                    <a:pt x="6110" y="5796"/>
                  </a:lnTo>
                  <a:lnTo>
                    <a:pt x="6194" y="5712"/>
                  </a:lnTo>
                  <a:lnTo>
                    <a:pt x="6278" y="5649"/>
                  </a:lnTo>
                  <a:lnTo>
                    <a:pt x="6382" y="5670"/>
                  </a:lnTo>
                  <a:lnTo>
                    <a:pt x="6424" y="5608"/>
                  </a:lnTo>
                  <a:lnTo>
                    <a:pt x="6466" y="5587"/>
                  </a:lnTo>
                  <a:lnTo>
                    <a:pt x="6424" y="5587"/>
                  </a:lnTo>
                  <a:lnTo>
                    <a:pt x="6424" y="5545"/>
                  </a:lnTo>
                  <a:lnTo>
                    <a:pt x="6298" y="5440"/>
                  </a:lnTo>
                  <a:lnTo>
                    <a:pt x="6173" y="5398"/>
                  </a:lnTo>
                  <a:lnTo>
                    <a:pt x="5964" y="5189"/>
                  </a:lnTo>
                  <a:lnTo>
                    <a:pt x="5985" y="5126"/>
                  </a:lnTo>
                  <a:lnTo>
                    <a:pt x="5901" y="4938"/>
                  </a:lnTo>
                  <a:lnTo>
                    <a:pt x="5859" y="4875"/>
                  </a:lnTo>
                  <a:lnTo>
                    <a:pt x="5901" y="4771"/>
                  </a:lnTo>
                  <a:lnTo>
                    <a:pt x="5859" y="4729"/>
                  </a:lnTo>
                  <a:lnTo>
                    <a:pt x="5838" y="4624"/>
                  </a:lnTo>
                  <a:lnTo>
                    <a:pt x="5796" y="4540"/>
                  </a:lnTo>
                  <a:lnTo>
                    <a:pt x="5838" y="4540"/>
                  </a:lnTo>
                  <a:lnTo>
                    <a:pt x="5775" y="4394"/>
                  </a:lnTo>
                  <a:lnTo>
                    <a:pt x="5754" y="4248"/>
                  </a:lnTo>
                  <a:lnTo>
                    <a:pt x="5838" y="4206"/>
                  </a:lnTo>
                  <a:lnTo>
                    <a:pt x="5838" y="4038"/>
                  </a:lnTo>
                  <a:lnTo>
                    <a:pt x="5754" y="3976"/>
                  </a:lnTo>
                  <a:lnTo>
                    <a:pt x="5754" y="3766"/>
                  </a:lnTo>
                  <a:lnTo>
                    <a:pt x="5775" y="3620"/>
                  </a:lnTo>
                  <a:lnTo>
                    <a:pt x="5859" y="3578"/>
                  </a:lnTo>
                  <a:lnTo>
                    <a:pt x="5880" y="3599"/>
                  </a:lnTo>
                  <a:lnTo>
                    <a:pt x="5943" y="3515"/>
                  </a:lnTo>
                  <a:lnTo>
                    <a:pt x="5859" y="3306"/>
                  </a:lnTo>
                  <a:lnTo>
                    <a:pt x="5775" y="3306"/>
                  </a:lnTo>
                  <a:lnTo>
                    <a:pt x="5650" y="3180"/>
                  </a:lnTo>
                  <a:lnTo>
                    <a:pt x="5482" y="3055"/>
                  </a:lnTo>
                  <a:lnTo>
                    <a:pt x="5482" y="2929"/>
                  </a:lnTo>
                  <a:lnTo>
                    <a:pt x="5566" y="2657"/>
                  </a:lnTo>
                  <a:lnTo>
                    <a:pt x="5692" y="2302"/>
                  </a:lnTo>
                  <a:lnTo>
                    <a:pt x="5754" y="2239"/>
                  </a:lnTo>
                  <a:lnTo>
                    <a:pt x="5734" y="2134"/>
                  </a:lnTo>
                  <a:lnTo>
                    <a:pt x="5692" y="2113"/>
                  </a:lnTo>
                  <a:lnTo>
                    <a:pt x="5734" y="2113"/>
                  </a:lnTo>
                  <a:lnTo>
                    <a:pt x="5022" y="1611"/>
                  </a:lnTo>
                  <a:lnTo>
                    <a:pt x="4959" y="1527"/>
                  </a:lnTo>
                  <a:lnTo>
                    <a:pt x="4938" y="1486"/>
                  </a:lnTo>
                  <a:lnTo>
                    <a:pt x="4959" y="1402"/>
                  </a:lnTo>
                  <a:lnTo>
                    <a:pt x="4834" y="1214"/>
                  </a:lnTo>
                  <a:lnTo>
                    <a:pt x="27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34"/>
            <p:cNvSpPr/>
            <p:nvPr/>
          </p:nvSpPr>
          <p:spPr>
            <a:xfrm>
              <a:off x="3945415" y="3152954"/>
              <a:ext cx="13956" cy="10963"/>
            </a:xfrm>
            <a:custGeom>
              <a:rect b="b" l="l" r="r" t="t"/>
              <a:pathLst>
                <a:path extrusionOk="0" h="964" w="1172">
                  <a:moveTo>
                    <a:pt x="795" y="1"/>
                  </a:moveTo>
                  <a:lnTo>
                    <a:pt x="795" y="84"/>
                  </a:lnTo>
                  <a:lnTo>
                    <a:pt x="732" y="126"/>
                  </a:lnTo>
                  <a:lnTo>
                    <a:pt x="649" y="126"/>
                  </a:lnTo>
                  <a:lnTo>
                    <a:pt x="607" y="84"/>
                  </a:lnTo>
                  <a:lnTo>
                    <a:pt x="544" y="42"/>
                  </a:lnTo>
                  <a:lnTo>
                    <a:pt x="440" y="126"/>
                  </a:lnTo>
                  <a:lnTo>
                    <a:pt x="377" y="147"/>
                  </a:lnTo>
                  <a:lnTo>
                    <a:pt x="335" y="126"/>
                  </a:lnTo>
                  <a:lnTo>
                    <a:pt x="209" y="231"/>
                  </a:lnTo>
                  <a:lnTo>
                    <a:pt x="105" y="356"/>
                  </a:lnTo>
                  <a:lnTo>
                    <a:pt x="0" y="733"/>
                  </a:lnTo>
                  <a:lnTo>
                    <a:pt x="0" y="817"/>
                  </a:lnTo>
                  <a:lnTo>
                    <a:pt x="209" y="817"/>
                  </a:lnTo>
                  <a:lnTo>
                    <a:pt x="272" y="921"/>
                  </a:lnTo>
                  <a:lnTo>
                    <a:pt x="335" y="963"/>
                  </a:lnTo>
                  <a:lnTo>
                    <a:pt x="398" y="921"/>
                  </a:lnTo>
                  <a:lnTo>
                    <a:pt x="419" y="921"/>
                  </a:lnTo>
                  <a:lnTo>
                    <a:pt x="481" y="963"/>
                  </a:lnTo>
                  <a:lnTo>
                    <a:pt x="607" y="921"/>
                  </a:lnTo>
                  <a:lnTo>
                    <a:pt x="607" y="858"/>
                  </a:lnTo>
                  <a:lnTo>
                    <a:pt x="691" y="670"/>
                  </a:lnTo>
                  <a:lnTo>
                    <a:pt x="649" y="566"/>
                  </a:lnTo>
                  <a:lnTo>
                    <a:pt x="712" y="566"/>
                  </a:lnTo>
                  <a:lnTo>
                    <a:pt x="753" y="628"/>
                  </a:lnTo>
                  <a:lnTo>
                    <a:pt x="816" y="628"/>
                  </a:lnTo>
                  <a:lnTo>
                    <a:pt x="858" y="733"/>
                  </a:lnTo>
                  <a:lnTo>
                    <a:pt x="921" y="754"/>
                  </a:lnTo>
                  <a:lnTo>
                    <a:pt x="921" y="817"/>
                  </a:lnTo>
                  <a:lnTo>
                    <a:pt x="942" y="838"/>
                  </a:lnTo>
                  <a:lnTo>
                    <a:pt x="1004" y="838"/>
                  </a:lnTo>
                  <a:lnTo>
                    <a:pt x="1067" y="817"/>
                  </a:lnTo>
                  <a:lnTo>
                    <a:pt x="1130" y="754"/>
                  </a:lnTo>
                  <a:lnTo>
                    <a:pt x="1130" y="670"/>
                  </a:lnTo>
                  <a:lnTo>
                    <a:pt x="1172" y="607"/>
                  </a:lnTo>
                  <a:lnTo>
                    <a:pt x="1151" y="503"/>
                  </a:lnTo>
                  <a:lnTo>
                    <a:pt x="1109" y="314"/>
                  </a:lnTo>
                  <a:lnTo>
                    <a:pt x="1046" y="231"/>
                  </a:lnTo>
                  <a:lnTo>
                    <a:pt x="1046" y="189"/>
                  </a:lnTo>
                  <a:lnTo>
                    <a:pt x="963" y="105"/>
                  </a:lnTo>
                  <a:lnTo>
                    <a:pt x="900" y="21"/>
                  </a:lnTo>
                  <a:lnTo>
                    <a:pt x="9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34"/>
            <p:cNvSpPr/>
            <p:nvPr/>
          </p:nvSpPr>
          <p:spPr>
            <a:xfrm>
              <a:off x="3945415" y="3159380"/>
              <a:ext cx="13706" cy="15956"/>
            </a:xfrm>
            <a:custGeom>
              <a:rect b="b" l="l" r="r" t="t"/>
              <a:pathLst>
                <a:path extrusionOk="0" h="1403" w="1151">
                  <a:moveTo>
                    <a:pt x="649" y="1"/>
                  </a:moveTo>
                  <a:lnTo>
                    <a:pt x="691" y="105"/>
                  </a:lnTo>
                  <a:lnTo>
                    <a:pt x="607" y="293"/>
                  </a:lnTo>
                  <a:lnTo>
                    <a:pt x="607" y="356"/>
                  </a:lnTo>
                  <a:lnTo>
                    <a:pt x="481" y="398"/>
                  </a:lnTo>
                  <a:lnTo>
                    <a:pt x="419" y="356"/>
                  </a:lnTo>
                  <a:lnTo>
                    <a:pt x="398" y="356"/>
                  </a:lnTo>
                  <a:lnTo>
                    <a:pt x="335" y="398"/>
                  </a:lnTo>
                  <a:lnTo>
                    <a:pt x="272" y="356"/>
                  </a:lnTo>
                  <a:lnTo>
                    <a:pt x="209" y="252"/>
                  </a:lnTo>
                  <a:lnTo>
                    <a:pt x="0" y="252"/>
                  </a:lnTo>
                  <a:lnTo>
                    <a:pt x="0" y="314"/>
                  </a:lnTo>
                  <a:lnTo>
                    <a:pt x="63" y="419"/>
                  </a:lnTo>
                  <a:lnTo>
                    <a:pt x="84" y="565"/>
                  </a:lnTo>
                  <a:lnTo>
                    <a:pt x="84" y="712"/>
                  </a:lnTo>
                  <a:lnTo>
                    <a:pt x="188" y="1402"/>
                  </a:lnTo>
                  <a:lnTo>
                    <a:pt x="481" y="1402"/>
                  </a:lnTo>
                  <a:lnTo>
                    <a:pt x="649" y="1340"/>
                  </a:lnTo>
                  <a:lnTo>
                    <a:pt x="753" y="1193"/>
                  </a:lnTo>
                  <a:lnTo>
                    <a:pt x="921" y="1026"/>
                  </a:lnTo>
                  <a:lnTo>
                    <a:pt x="963" y="984"/>
                  </a:lnTo>
                  <a:lnTo>
                    <a:pt x="1046" y="900"/>
                  </a:lnTo>
                  <a:lnTo>
                    <a:pt x="1151" y="796"/>
                  </a:lnTo>
                  <a:lnTo>
                    <a:pt x="1151" y="712"/>
                  </a:lnTo>
                  <a:lnTo>
                    <a:pt x="1130" y="524"/>
                  </a:lnTo>
                  <a:lnTo>
                    <a:pt x="1046" y="524"/>
                  </a:lnTo>
                  <a:lnTo>
                    <a:pt x="1046" y="461"/>
                  </a:lnTo>
                  <a:lnTo>
                    <a:pt x="942" y="419"/>
                  </a:lnTo>
                  <a:lnTo>
                    <a:pt x="942" y="356"/>
                  </a:lnTo>
                  <a:lnTo>
                    <a:pt x="921" y="293"/>
                  </a:lnTo>
                  <a:lnTo>
                    <a:pt x="921" y="252"/>
                  </a:lnTo>
                  <a:lnTo>
                    <a:pt x="921" y="189"/>
                  </a:lnTo>
                  <a:lnTo>
                    <a:pt x="858" y="168"/>
                  </a:lnTo>
                  <a:lnTo>
                    <a:pt x="816" y="63"/>
                  </a:lnTo>
                  <a:lnTo>
                    <a:pt x="753" y="63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34"/>
            <p:cNvSpPr/>
            <p:nvPr/>
          </p:nvSpPr>
          <p:spPr>
            <a:xfrm>
              <a:off x="3829055" y="3110126"/>
              <a:ext cx="131316" cy="124222"/>
            </a:xfrm>
            <a:custGeom>
              <a:rect b="b" l="l" r="r" t="t"/>
              <a:pathLst>
                <a:path extrusionOk="0" h="10923" w="11028">
                  <a:moveTo>
                    <a:pt x="7701" y="0"/>
                  </a:moveTo>
                  <a:lnTo>
                    <a:pt x="7701" y="42"/>
                  </a:lnTo>
                  <a:lnTo>
                    <a:pt x="7743" y="84"/>
                  </a:lnTo>
                  <a:lnTo>
                    <a:pt x="7659" y="189"/>
                  </a:lnTo>
                  <a:lnTo>
                    <a:pt x="7575" y="189"/>
                  </a:lnTo>
                  <a:lnTo>
                    <a:pt x="7491" y="210"/>
                  </a:lnTo>
                  <a:lnTo>
                    <a:pt x="7366" y="210"/>
                  </a:lnTo>
                  <a:lnTo>
                    <a:pt x="7282" y="251"/>
                  </a:lnTo>
                  <a:lnTo>
                    <a:pt x="7240" y="251"/>
                  </a:lnTo>
                  <a:lnTo>
                    <a:pt x="7219" y="189"/>
                  </a:lnTo>
                  <a:lnTo>
                    <a:pt x="7178" y="189"/>
                  </a:lnTo>
                  <a:lnTo>
                    <a:pt x="7157" y="147"/>
                  </a:lnTo>
                  <a:lnTo>
                    <a:pt x="7073" y="126"/>
                  </a:lnTo>
                  <a:lnTo>
                    <a:pt x="6843" y="230"/>
                  </a:lnTo>
                  <a:lnTo>
                    <a:pt x="6759" y="293"/>
                  </a:lnTo>
                  <a:lnTo>
                    <a:pt x="6717" y="335"/>
                  </a:lnTo>
                  <a:lnTo>
                    <a:pt x="6487" y="356"/>
                  </a:lnTo>
                  <a:lnTo>
                    <a:pt x="6403" y="398"/>
                  </a:lnTo>
                  <a:lnTo>
                    <a:pt x="6320" y="314"/>
                  </a:lnTo>
                  <a:lnTo>
                    <a:pt x="6215" y="293"/>
                  </a:lnTo>
                  <a:lnTo>
                    <a:pt x="6111" y="293"/>
                  </a:lnTo>
                  <a:lnTo>
                    <a:pt x="6027" y="398"/>
                  </a:lnTo>
                  <a:lnTo>
                    <a:pt x="5922" y="502"/>
                  </a:lnTo>
                  <a:lnTo>
                    <a:pt x="5964" y="544"/>
                  </a:lnTo>
                  <a:lnTo>
                    <a:pt x="6006" y="607"/>
                  </a:lnTo>
                  <a:lnTo>
                    <a:pt x="5985" y="649"/>
                  </a:lnTo>
                  <a:lnTo>
                    <a:pt x="5859" y="670"/>
                  </a:lnTo>
                  <a:lnTo>
                    <a:pt x="5797" y="649"/>
                  </a:lnTo>
                  <a:lnTo>
                    <a:pt x="5671" y="628"/>
                  </a:lnTo>
                  <a:lnTo>
                    <a:pt x="5567" y="565"/>
                  </a:lnTo>
                  <a:lnTo>
                    <a:pt x="5483" y="565"/>
                  </a:lnTo>
                  <a:lnTo>
                    <a:pt x="5399" y="628"/>
                  </a:lnTo>
                  <a:lnTo>
                    <a:pt x="5336" y="607"/>
                  </a:lnTo>
                  <a:lnTo>
                    <a:pt x="5190" y="607"/>
                  </a:lnTo>
                  <a:lnTo>
                    <a:pt x="5064" y="523"/>
                  </a:lnTo>
                  <a:lnTo>
                    <a:pt x="4939" y="544"/>
                  </a:lnTo>
                  <a:lnTo>
                    <a:pt x="4918" y="502"/>
                  </a:lnTo>
                  <a:lnTo>
                    <a:pt x="4750" y="356"/>
                  </a:lnTo>
                  <a:lnTo>
                    <a:pt x="4667" y="335"/>
                  </a:lnTo>
                  <a:lnTo>
                    <a:pt x="4499" y="210"/>
                  </a:lnTo>
                  <a:lnTo>
                    <a:pt x="4437" y="189"/>
                  </a:lnTo>
                  <a:lnTo>
                    <a:pt x="4353" y="126"/>
                  </a:lnTo>
                  <a:lnTo>
                    <a:pt x="4290" y="126"/>
                  </a:lnTo>
                  <a:lnTo>
                    <a:pt x="4290" y="189"/>
                  </a:lnTo>
                  <a:lnTo>
                    <a:pt x="4186" y="147"/>
                  </a:lnTo>
                  <a:lnTo>
                    <a:pt x="4102" y="251"/>
                  </a:lnTo>
                  <a:lnTo>
                    <a:pt x="4018" y="251"/>
                  </a:lnTo>
                  <a:lnTo>
                    <a:pt x="3976" y="293"/>
                  </a:lnTo>
                  <a:lnTo>
                    <a:pt x="3976" y="356"/>
                  </a:lnTo>
                  <a:lnTo>
                    <a:pt x="3914" y="440"/>
                  </a:lnTo>
                  <a:lnTo>
                    <a:pt x="3914" y="502"/>
                  </a:lnTo>
                  <a:lnTo>
                    <a:pt x="3872" y="544"/>
                  </a:lnTo>
                  <a:lnTo>
                    <a:pt x="3788" y="544"/>
                  </a:lnTo>
                  <a:lnTo>
                    <a:pt x="3788" y="607"/>
                  </a:lnTo>
                  <a:lnTo>
                    <a:pt x="3893" y="733"/>
                  </a:lnTo>
                  <a:lnTo>
                    <a:pt x="3830" y="774"/>
                  </a:lnTo>
                  <a:lnTo>
                    <a:pt x="3809" y="858"/>
                  </a:lnTo>
                  <a:lnTo>
                    <a:pt x="3809" y="984"/>
                  </a:lnTo>
                  <a:lnTo>
                    <a:pt x="3872" y="1088"/>
                  </a:lnTo>
                  <a:lnTo>
                    <a:pt x="3872" y="1339"/>
                  </a:lnTo>
                  <a:lnTo>
                    <a:pt x="3767" y="1381"/>
                  </a:lnTo>
                  <a:lnTo>
                    <a:pt x="3725" y="1486"/>
                  </a:lnTo>
                  <a:lnTo>
                    <a:pt x="3474" y="1800"/>
                  </a:lnTo>
                  <a:lnTo>
                    <a:pt x="3516" y="2009"/>
                  </a:lnTo>
                  <a:lnTo>
                    <a:pt x="3495" y="2135"/>
                  </a:lnTo>
                  <a:lnTo>
                    <a:pt x="3495" y="2281"/>
                  </a:lnTo>
                  <a:lnTo>
                    <a:pt x="3390" y="2386"/>
                  </a:lnTo>
                  <a:lnTo>
                    <a:pt x="3390" y="2532"/>
                  </a:lnTo>
                  <a:lnTo>
                    <a:pt x="3390" y="2616"/>
                  </a:lnTo>
                  <a:lnTo>
                    <a:pt x="3370" y="2804"/>
                  </a:lnTo>
                  <a:lnTo>
                    <a:pt x="3390" y="2825"/>
                  </a:lnTo>
                  <a:lnTo>
                    <a:pt x="3370" y="2971"/>
                  </a:lnTo>
                  <a:lnTo>
                    <a:pt x="3286" y="3034"/>
                  </a:lnTo>
                  <a:lnTo>
                    <a:pt x="3244" y="3223"/>
                  </a:lnTo>
                  <a:lnTo>
                    <a:pt x="3244" y="3390"/>
                  </a:lnTo>
                  <a:lnTo>
                    <a:pt x="3056" y="3704"/>
                  </a:lnTo>
                  <a:lnTo>
                    <a:pt x="2951" y="3746"/>
                  </a:lnTo>
                  <a:lnTo>
                    <a:pt x="2846" y="3808"/>
                  </a:lnTo>
                  <a:lnTo>
                    <a:pt x="2763" y="3787"/>
                  </a:lnTo>
                  <a:lnTo>
                    <a:pt x="2637" y="3892"/>
                  </a:lnTo>
                  <a:lnTo>
                    <a:pt x="2533" y="4018"/>
                  </a:lnTo>
                  <a:lnTo>
                    <a:pt x="2533" y="4164"/>
                  </a:lnTo>
                  <a:lnTo>
                    <a:pt x="2344" y="4332"/>
                  </a:lnTo>
                  <a:lnTo>
                    <a:pt x="2302" y="4436"/>
                  </a:lnTo>
                  <a:lnTo>
                    <a:pt x="2323" y="4624"/>
                  </a:lnTo>
                  <a:lnTo>
                    <a:pt x="2344" y="4645"/>
                  </a:lnTo>
                  <a:lnTo>
                    <a:pt x="2323" y="4959"/>
                  </a:lnTo>
                  <a:lnTo>
                    <a:pt x="2302" y="5127"/>
                  </a:lnTo>
                  <a:lnTo>
                    <a:pt x="2302" y="5231"/>
                  </a:lnTo>
                  <a:lnTo>
                    <a:pt x="2198" y="5378"/>
                  </a:lnTo>
                  <a:lnTo>
                    <a:pt x="2093" y="5420"/>
                  </a:lnTo>
                  <a:lnTo>
                    <a:pt x="2009" y="5482"/>
                  </a:lnTo>
                  <a:lnTo>
                    <a:pt x="1947" y="5566"/>
                  </a:lnTo>
                  <a:lnTo>
                    <a:pt x="1717" y="5796"/>
                  </a:lnTo>
                  <a:lnTo>
                    <a:pt x="1633" y="5901"/>
                  </a:lnTo>
                  <a:lnTo>
                    <a:pt x="1507" y="5984"/>
                  </a:lnTo>
                  <a:lnTo>
                    <a:pt x="1382" y="5901"/>
                  </a:lnTo>
                  <a:lnTo>
                    <a:pt x="1319" y="5796"/>
                  </a:lnTo>
                  <a:lnTo>
                    <a:pt x="1298" y="5775"/>
                  </a:lnTo>
                  <a:lnTo>
                    <a:pt x="1382" y="5650"/>
                  </a:lnTo>
                  <a:lnTo>
                    <a:pt x="1382" y="5587"/>
                  </a:lnTo>
                  <a:lnTo>
                    <a:pt x="1193" y="5650"/>
                  </a:lnTo>
                  <a:lnTo>
                    <a:pt x="1089" y="5754"/>
                  </a:lnTo>
                  <a:lnTo>
                    <a:pt x="1005" y="5733"/>
                  </a:lnTo>
                  <a:lnTo>
                    <a:pt x="942" y="5754"/>
                  </a:lnTo>
                  <a:lnTo>
                    <a:pt x="942" y="5859"/>
                  </a:lnTo>
                  <a:lnTo>
                    <a:pt x="859" y="5943"/>
                  </a:lnTo>
                  <a:lnTo>
                    <a:pt x="754" y="5943"/>
                  </a:lnTo>
                  <a:lnTo>
                    <a:pt x="754" y="5880"/>
                  </a:lnTo>
                  <a:lnTo>
                    <a:pt x="733" y="5838"/>
                  </a:lnTo>
                  <a:lnTo>
                    <a:pt x="629" y="5880"/>
                  </a:lnTo>
                  <a:lnTo>
                    <a:pt x="566" y="5859"/>
                  </a:lnTo>
                  <a:lnTo>
                    <a:pt x="440" y="5984"/>
                  </a:lnTo>
                  <a:lnTo>
                    <a:pt x="315" y="6089"/>
                  </a:lnTo>
                  <a:lnTo>
                    <a:pt x="252" y="6152"/>
                  </a:lnTo>
                  <a:lnTo>
                    <a:pt x="273" y="6361"/>
                  </a:lnTo>
                  <a:lnTo>
                    <a:pt x="210" y="6424"/>
                  </a:lnTo>
                  <a:lnTo>
                    <a:pt x="105" y="6424"/>
                  </a:lnTo>
                  <a:lnTo>
                    <a:pt x="1" y="6508"/>
                  </a:lnTo>
                  <a:lnTo>
                    <a:pt x="22" y="6570"/>
                  </a:lnTo>
                  <a:lnTo>
                    <a:pt x="210" y="6591"/>
                  </a:lnTo>
                  <a:lnTo>
                    <a:pt x="252" y="6633"/>
                  </a:lnTo>
                  <a:lnTo>
                    <a:pt x="273" y="6633"/>
                  </a:lnTo>
                  <a:lnTo>
                    <a:pt x="273" y="6612"/>
                  </a:lnTo>
                  <a:lnTo>
                    <a:pt x="315" y="6591"/>
                  </a:lnTo>
                  <a:lnTo>
                    <a:pt x="377" y="6591"/>
                  </a:lnTo>
                  <a:lnTo>
                    <a:pt x="482" y="6570"/>
                  </a:lnTo>
                  <a:lnTo>
                    <a:pt x="566" y="6528"/>
                  </a:lnTo>
                  <a:lnTo>
                    <a:pt x="1256" y="6528"/>
                  </a:lnTo>
                  <a:lnTo>
                    <a:pt x="1424" y="6570"/>
                  </a:lnTo>
                  <a:lnTo>
                    <a:pt x="1633" y="6528"/>
                  </a:lnTo>
                  <a:lnTo>
                    <a:pt x="2637" y="6528"/>
                  </a:lnTo>
                  <a:lnTo>
                    <a:pt x="2637" y="6612"/>
                  </a:lnTo>
                  <a:lnTo>
                    <a:pt x="2637" y="6633"/>
                  </a:lnTo>
                  <a:lnTo>
                    <a:pt x="2637" y="6717"/>
                  </a:lnTo>
                  <a:lnTo>
                    <a:pt x="2679" y="6780"/>
                  </a:lnTo>
                  <a:lnTo>
                    <a:pt x="2721" y="6842"/>
                  </a:lnTo>
                  <a:lnTo>
                    <a:pt x="2679" y="6905"/>
                  </a:lnTo>
                  <a:lnTo>
                    <a:pt x="2679" y="6989"/>
                  </a:lnTo>
                  <a:lnTo>
                    <a:pt x="2742" y="7093"/>
                  </a:lnTo>
                  <a:lnTo>
                    <a:pt x="2763" y="7219"/>
                  </a:lnTo>
                  <a:lnTo>
                    <a:pt x="2784" y="7261"/>
                  </a:lnTo>
                  <a:lnTo>
                    <a:pt x="2784" y="7345"/>
                  </a:lnTo>
                  <a:lnTo>
                    <a:pt x="2846" y="7365"/>
                  </a:lnTo>
                  <a:lnTo>
                    <a:pt x="2888" y="7449"/>
                  </a:lnTo>
                  <a:lnTo>
                    <a:pt x="2972" y="7554"/>
                  </a:lnTo>
                  <a:lnTo>
                    <a:pt x="2993" y="7763"/>
                  </a:lnTo>
                  <a:lnTo>
                    <a:pt x="3056" y="7784"/>
                  </a:lnTo>
                  <a:lnTo>
                    <a:pt x="3202" y="7784"/>
                  </a:lnTo>
                  <a:lnTo>
                    <a:pt x="3307" y="7763"/>
                  </a:lnTo>
                  <a:lnTo>
                    <a:pt x="3390" y="7784"/>
                  </a:lnTo>
                  <a:lnTo>
                    <a:pt x="3579" y="7826"/>
                  </a:lnTo>
                  <a:lnTo>
                    <a:pt x="3662" y="7763"/>
                  </a:lnTo>
                  <a:lnTo>
                    <a:pt x="4102" y="7742"/>
                  </a:lnTo>
                  <a:lnTo>
                    <a:pt x="4102" y="7575"/>
                  </a:lnTo>
                  <a:lnTo>
                    <a:pt x="4081" y="7470"/>
                  </a:lnTo>
                  <a:lnTo>
                    <a:pt x="4123" y="7449"/>
                  </a:lnTo>
                  <a:lnTo>
                    <a:pt x="4186" y="7345"/>
                  </a:lnTo>
                  <a:lnTo>
                    <a:pt x="4186" y="7198"/>
                  </a:lnTo>
                  <a:lnTo>
                    <a:pt x="4750" y="7156"/>
                  </a:lnTo>
                  <a:lnTo>
                    <a:pt x="4750" y="7114"/>
                  </a:lnTo>
                  <a:lnTo>
                    <a:pt x="4939" y="7135"/>
                  </a:lnTo>
                  <a:lnTo>
                    <a:pt x="4918" y="7219"/>
                  </a:lnTo>
                  <a:lnTo>
                    <a:pt x="4876" y="7261"/>
                  </a:lnTo>
                  <a:lnTo>
                    <a:pt x="4918" y="7324"/>
                  </a:lnTo>
                  <a:lnTo>
                    <a:pt x="5567" y="7365"/>
                  </a:lnTo>
                  <a:lnTo>
                    <a:pt x="5587" y="7449"/>
                  </a:lnTo>
                  <a:lnTo>
                    <a:pt x="5587" y="7533"/>
                  </a:lnTo>
                  <a:lnTo>
                    <a:pt x="5587" y="7617"/>
                  </a:lnTo>
                  <a:lnTo>
                    <a:pt x="5546" y="7721"/>
                  </a:lnTo>
                  <a:lnTo>
                    <a:pt x="5504" y="7826"/>
                  </a:lnTo>
                  <a:lnTo>
                    <a:pt x="5567" y="7889"/>
                  </a:lnTo>
                  <a:lnTo>
                    <a:pt x="5567" y="7972"/>
                  </a:lnTo>
                  <a:lnTo>
                    <a:pt x="5546" y="8035"/>
                  </a:lnTo>
                  <a:lnTo>
                    <a:pt x="5546" y="8056"/>
                  </a:lnTo>
                  <a:lnTo>
                    <a:pt x="5567" y="8140"/>
                  </a:lnTo>
                  <a:lnTo>
                    <a:pt x="5567" y="8349"/>
                  </a:lnTo>
                  <a:lnTo>
                    <a:pt x="5504" y="8453"/>
                  </a:lnTo>
                  <a:lnTo>
                    <a:pt x="5567" y="8495"/>
                  </a:lnTo>
                  <a:lnTo>
                    <a:pt x="5567" y="8579"/>
                  </a:lnTo>
                  <a:lnTo>
                    <a:pt x="5608" y="8621"/>
                  </a:lnTo>
                  <a:lnTo>
                    <a:pt x="5608" y="8705"/>
                  </a:lnTo>
                  <a:lnTo>
                    <a:pt x="5650" y="8725"/>
                  </a:lnTo>
                  <a:lnTo>
                    <a:pt x="5671" y="8788"/>
                  </a:lnTo>
                  <a:lnTo>
                    <a:pt x="5713" y="8809"/>
                  </a:lnTo>
                  <a:lnTo>
                    <a:pt x="5755" y="8872"/>
                  </a:lnTo>
                  <a:lnTo>
                    <a:pt x="5713" y="8935"/>
                  </a:lnTo>
                  <a:lnTo>
                    <a:pt x="5713" y="9018"/>
                  </a:lnTo>
                  <a:lnTo>
                    <a:pt x="5797" y="9081"/>
                  </a:lnTo>
                  <a:lnTo>
                    <a:pt x="5797" y="9144"/>
                  </a:lnTo>
                  <a:lnTo>
                    <a:pt x="5776" y="9186"/>
                  </a:lnTo>
                  <a:lnTo>
                    <a:pt x="5776" y="9311"/>
                  </a:lnTo>
                  <a:lnTo>
                    <a:pt x="5859" y="9353"/>
                  </a:lnTo>
                  <a:lnTo>
                    <a:pt x="5818" y="9437"/>
                  </a:lnTo>
                  <a:lnTo>
                    <a:pt x="5818" y="9458"/>
                  </a:lnTo>
                  <a:lnTo>
                    <a:pt x="5776" y="9500"/>
                  </a:lnTo>
                  <a:lnTo>
                    <a:pt x="5776" y="9625"/>
                  </a:lnTo>
                  <a:lnTo>
                    <a:pt x="5797" y="9646"/>
                  </a:lnTo>
                  <a:lnTo>
                    <a:pt x="5859" y="9646"/>
                  </a:lnTo>
                  <a:lnTo>
                    <a:pt x="5901" y="9625"/>
                  </a:lnTo>
                  <a:lnTo>
                    <a:pt x="5964" y="9604"/>
                  </a:lnTo>
                  <a:lnTo>
                    <a:pt x="5985" y="9562"/>
                  </a:lnTo>
                  <a:lnTo>
                    <a:pt x="6027" y="9562"/>
                  </a:lnTo>
                  <a:lnTo>
                    <a:pt x="6111" y="9625"/>
                  </a:lnTo>
                  <a:lnTo>
                    <a:pt x="6173" y="9646"/>
                  </a:lnTo>
                  <a:lnTo>
                    <a:pt x="6320" y="9646"/>
                  </a:lnTo>
                  <a:lnTo>
                    <a:pt x="6383" y="9667"/>
                  </a:lnTo>
                  <a:lnTo>
                    <a:pt x="6424" y="9646"/>
                  </a:lnTo>
                  <a:lnTo>
                    <a:pt x="6508" y="9625"/>
                  </a:lnTo>
                  <a:lnTo>
                    <a:pt x="6592" y="9562"/>
                  </a:lnTo>
                  <a:lnTo>
                    <a:pt x="6696" y="9541"/>
                  </a:lnTo>
                  <a:lnTo>
                    <a:pt x="6801" y="9541"/>
                  </a:lnTo>
                  <a:lnTo>
                    <a:pt x="6843" y="9604"/>
                  </a:lnTo>
                  <a:lnTo>
                    <a:pt x="6906" y="9562"/>
                  </a:lnTo>
                  <a:lnTo>
                    <a:pt x="7010" y="9625"/>
                  </a:lnTo>
                  <a:lnTo>
                    <a:pt x="7031" y="9646"/>
                  </a:lnTo>
                  <a:lnTo>
                    <a:pt x="7031" y="9751"/>
                  </a:lnTo>
                  <a:lnTo>
                    <a:pt x="7052" y="9772"/>
                  </a:lnTo>
                  <a:lnTo>
                    <a:pt x="7073" y="9814"/>
                  </a:lnTo>
                  <a:lnTo>
                    <a:pt x="7157" y="9751"/>
                  </a:lnTo>
                  <a:lnTo>
                    <a:pt x="7240" y="9709"/>
                  </a:lnTo>
                  <a:lnTo>
                    <a:pt x="7324" y="9709"/>
                  </a:lnTo>
                  <a:lnTo>
                    <a:pt x="7345" y="9667"/>
                  </a:lnTo>
                  <a:lnTo>
                    <a:pt x="7491" y="9625"/>
                  </a:lnTo>
                  <a:lnTo>
                    <a:pt x="7554" y="9625"/>
                  </a:lnTo>
                  <a:lnTo>
                    <a:pt x="7554" y="9751"/>
                  </a:lnTo>
                  <a:lnTo>
                    <a:pt x="7575" y="9814"/>
                  </a:lnTo>
                  <a:lnTo>
                    <a:pt x="7575" y="9876"/>
                  </a:lnTo>
                  <a:lnTo>
                    <a:pt x="7575" y="9939"/>
                  </a:lnTo>
                  <a:lnTo>
                    <a:pt x="7638" y="9939"/>
                  </a:lnTo>
                  <a:lnTo>
                    <a:pt x="7743" y="9981"/>
                  </a:lnTo>
                  <a:lnTo>
                    <a:pt x="7784" y="9981"/>
                  </a:lnTo>
                  <a:lnTo>
                    <a:pt x="7910" y="10065"/>
                  </a:lnTo>
                  <a:lnTo>
                    <a:pt x="8056" y="10086"/>
                  </a:lnTo>
                  <a:lnTo>
                    <a:pt x="8182" y="10127"/>
                  </a:lnTo>
                  <a:lnTo>
                    <a:pt x="8182" y="10148"/>
                  </a:lnTo>
                  <a:lnTo>
                    <a:pt x="8287" y="10148"/>
                  </a:lnTo>
                  <a:lnTo>
                    <a:pt x="8433" y="10086"/>
                  </a:lnTo>
                  <a:lnTo>
                    <a:pt x="8475" y="10044"/>
                  </a:lnTo>
                  <a:lnTo>
                    <a:pt x="8517" y="9876"/>
                  </a:lnTo>
                  <a:lnTo>
                    <a:pt x="8600" y="9876"/>
                  </a:lnTo>
                  <a:lnTo>
                    <a:pt x="8642" y="9855"/>
                  </a:lnTo>
                  <a:lnTo>
                    <a:pt x="8684" y="9855"/>
                  </a:lnTo>
                  <a:lnTo>
                    <a:pt x="8684" y="10023"/>
                  </a:lnTo>
                  <a:lnTo>
                    <a:pt x="8789" y="10127"/>
                  </a:lnTo>
                  <a:lnTo>
                    <a:pt x="8789" y="10190"/>
                  </a:lnTo>
                  <a:lnTo>
                    <a:pt x="8935" y="10274"/>
                  </a:lnTo>
                  <a:lnTo>
                    <a:pt x="9144" y="10337"/>
                  </a:lnTo>
                  <a:lnTo>
                    <a:pt x="9270" y="10441"/>
                  </a:lnTo>
                  <a:lnTo>
                    <a:pt x="9375" y="10588"/>
                  </a:lnTo>
                  <a:lnTo>
                    <a:pt x="9479" y="10671"/>
                  </a:lnTo>
                  <a:lnTo>
                    <a:pt x="9584" y="10797"/>
                  </a:lnTo>
                  <a:lnTo>
                    <a:pt x="9730" y="10922"/>
                  </a:lnTo>
                  <a:lnTo>
                    <a:pt x="9793" y="10922"/>
                  </a:lnTo>
                  <a:lnTo>
                    <a:pt x="9898" y="10902"/>
                  </a:lnTo>
                  <a:lnTo>
                    <a:pt x="9981" y="10860"/>
                  </a:lnTo>
                  <a:lnTo>
                    <a:pt x="10002" y="10881"/>
                  </a:lnTo>
                  <a:lnTo>
                    <a:pt x="10044" y="10902"/>
                  </a:lnTo>
                  <a:lnTo>
                    <a:pt x="10107" y="10922"/>
                  </a:lnTo>
                  <a:lnTo>
                    <a:pt x="10170" y="10881"/>
                  </a:lnTo>
                  <a:lnTo>
                    <a:pt x="10107" y="10253"/>
                  </a:lnTo>
                  <a:lnTo>
                    <a:pt x="10065" y="10232"/>
                  </a:lnTo>
                  <a:lnTo>
                    <a:pt x="9940" y="10253"/>
                  </a:lnTo>
                  <a:lnTo>
                    <a:pt x="9940" y="10337"/>
                  </a:lnTo>
                  <a:lnTo>
                    <a:pt x="9981" y="10378"/>
                  </a:lnTo>
                  <a:lnTo>
                    <a:pt x="9688" y="10378"/>
                  </a:lnTo>
                  <a:lnTo>
                    <a:pt x="9647" y="10295"/>
                  </a:lnTo>
                  <a:lnTo>
                    <a:pt x="9626" y="10232"/>
                  </a:lnTo>
                  <a:lnTo>
                    <a:pt x="9458" y="10065"/>
                  </a:lnTo>
                  <a:lnTo>
                    <a:pt x="9375" y="9981"/>
                  </a:lnTo>
                  <a:lnTo>
                    <a:pt x="9375" y="9855"/>
                  </a:lnTo>
                  <a:lnTo>
                    <a:pt x="9375" y="9521"/>
                  </a:lnTo>
                  <a:lnTo>
                    <a:pt x="9375" y="9437"/>
                  </a:lnTo>
                  <a:lnTo>
                    <a:pt x="9479" y="9332"/>
                  </a:lnTo>
                  <a:lnTo>
                    <a:pt x="9542" y="9290"/>
                  </a:lnTo>
                  <a:lnTo>
                    <a:pt x="9521" y="9249"/>
                  </a:lnTo>
                  <a:lnTo>
                    <a:pt x="9563" y="9228"/>
                  </a:lnTo>
                  <a:lnTo>
                    <a:pt x="9563" y="9102"/>
                  </a:lnTo>
                  <a:lnTo>
                    <a:pt x="9563" y="9018"/>
                  </a:lnTo>
                  <a:lnTo>
                    <a:pt x="9563" y="8935"/>
                  </a:lnTo>
                  <a:lnTo>
                    <a:pt x="9563" y="8872"/>
                  </a:lnTo>
                  <a:lnTo>
                    <a:pt x="9584" y="8809"/>
                  </a:lnTo>
                  <a:lnTo>
                    <a:pt x="9626" y="8767"/>
                  </a:lnTo>
                  <a:lnTo>
                    <a:pt x="9542" y="8725"/>
                  </a:lnTo>
                  <a:lnTo>
                    <a:pt x="9479" y="8663"/>
                  </a:lnTo>
                  <a:lnTo>
                    <a:pt x="9458" y="8558"/>
                  </a:lnTo>
                  <a:lnTo>
                    <a:pt x="9688" y="8077"/>
                  </a:lnTo>
                  <a:lnTo>
                    <a:pt x="10630" y="7868"/>
                  </a:lnTo>
                  <a:lnTo>
                    <a:pt x="10714" y="7889"/>
                  </a:lnTo>
                  <a:lnTo>
                    <a:pt x="10588" y="7449"/>
                  </a:lnTo>
                  <a:lnTo>
                    <a:pt x="10170" y="6884"/>
                  </a:lnTo>
                  <a:lnTo>
                    <a:pt x="10044" y="6194"/>
                  </a:lnTo>
                  <a:lnTo>
                    <a:pt x="9960" y="5733"/>
                  </a:lnTo>
                  <a:lnTo>
                    <a:pt x="9856" y="5043"/>
                  </a:lnTo>
                  <a:lnTo>
                    <a:pt x="9856" y="4896"/>
                  </a:lnTo>
                  <a:lnTo>
                    <a:pt x="9835" y="4750"/>
                  </a:lnTo>
                  <a:lnTo>
                    <a:pt x="9772" y="4645"/>
                  </a:lnTo>
                  <a:lnTo>
                    <a:pt x="9772" y="4583"/>
                  </a:lnTo>
                  <a:lnTo>
                    <a:pt x="9772" y="4499"/>
                  </a:lnTo>
                  <a:lnTo>
                    <a:pt x="9877" y="4122"/>
                  </a:lnTo>
                  <a:lnTo>
                    <a:pt x="9981" y="3997"/>
                  </a:lnTo>
                  <a:lnTo>
                    <a:pt x="10107" y="3892"/>
                  </a:lnTo>
                  <a:lnTo>
                    <a:pt x="10149" y="3871"/>
                  </a:lnTo>
                  <a:lnTo>
                    <a:pt x="10107" y="3746"/>
                  </a:lnTo>
                  <a:lnTo>
                    <a:pt x="10191" y="3536"/>
                  </a:lnTo>
                  <a:lnTo>
                    <a:pt x="10212" y="3327"/>
                  </a:lnTo>
                  <a:lnTo>
                    <a:pt x="10212" y="3160"/>
                  </a:lnTo>
                  <a:lnTo>
                    <a:pt x="10253" y="3118"/>
                  </a:lnTo>
                  <a:lnTo>
                    <a:pt x="10484" y="2699"/>
                  </a:lnTo>
                  <a:lnTo>
                    <a:pt x="10525" y="2616"/>
                  </a:lnTo>
                  <a:lnTo>
                    <a:pt x="10714" y="2407"/>
                  </a:lnTo>
                  <a:lnTo>
                    <a:pt x="11007" y="2009"/>
                  </a:lnTo>
                  <a:lnTo>
                    <a:pt x="11028" y="1925"/>
                  </a:lnTo>
                  <a:lnTo>
                    <a:pt x="10986" y="1863"/>
                  </a:lnTo>
                  <a:lnTo>
                    <a:pt x="10923" y="1779"/>
                  </a:lnTo>
                  <a:lnTo>
                    <a:pt x="10839" y="1716"/>
                  </a:lnTo>
                  <a:lnTo>
                    <a:pt x="10881" y="1591"/>
                  </a:lnTo>
                  <a:lnTo>
                    <a:pt x="10902" y="1381"/>
                  </a:lnTo>
                  <a:lnTo>
                    <a:pt x="10902" y="1235"/>
                  </a:lnTo>
                  <a:lnTo>
                    <a:pt x="10944" y="1151"/>
                  </a:lnTo>
                  <a:lnTo>
                    <a:pt x="10986" y="1047"/>
                  </a:lnTo>
                  <a:lnTo>
                    <a:pt x="10944" y="1026"/>
                  </a:lnTo>
                  <a:lnTo>
                    <a:pt x="10776" y="1026"/>
                  </a:lnTo>
                  <a:lnTo>
                    <a:pt x="10776" y="942"/>
                  </a:lnTo>
                  <a:lnTo>
                    <a:pt x="10735" y="858"/>
                  </a:lnTo>
                  <a:lnTo>
                    <a:pt x="10693" y="837"/>
                  </a:lnTo>
                  <a:lnTo>
                    <a:pt x="10672" y="733"/>
                  </a:lnTo>
                  <a:lnTo>
                    <a:pt x="10588" y="670"/>
                  </a:lnTo>
                  <a:lnTo>
                    <a:pt x="10463" y="628"/>
                  </a:lnTo>
                  <a:lnTo>
                    <a:pt x="10400" y="565"/>
                  </a:lnTo>
                  <a:lnTo>
                    <a:pt x="10358" y="502"/>
                  </a:lnTo>
                  <a:lnTo>
                    <a:pt x="10274" y="335"/>
                  </a:lnTo>
                  <a:lnTo>
                    <a:pt x="10212" y="314"/>
                  </a:lnTo>
                  <a:lnTo>
                    <a:pt x="10086" y="314"/>
                  </a:lnTo>
                  <a:lnTo>
                    <a:pt x="10044" y="398"/>
                  </a:lnTo>
                  <a:lnTo>
                    <a:pt x="9981" y="440"/>
                  </a:lnTo>
                  <a:lnTo>
                    <a:pt x="9877" y="502"/>
                  </a:lnTo>
                  <a:lnTo>
                    <a:pt x="9835" y="502"/>
                  </a:lnTo>
                  <a:lnTo>
                    <a:pt x="9793" y="440"/>
                  </a:lnTo>
                  <a:lnTo>
                    <a:pt x="9584" y="440"/>
                  </a:lnTo>
                  <a:lnTo>
                    <a:pt x="9521" y="502"/>
                  </a:lnTo>
                  <a:lnTo>
                    <a:pt x="9479" y="544"/>
                  </a:lnTo>
                  <a:lnTo>
                    <a:pt x="9416" y="565"/>
                  </a:lnTo>
                  <a:lnTo>
                    <a:pt x="9312" y="523"/>
                  </a:lnTo>
                  <a:lnTo>
                    <a:pt x="9165" y="440"/>
                  </a:lnTo>
                  <a:lnTo>
                    <a:pt x="9124" y="356"/>
                  </a:lnTo>
                  <a:lnTo>
                    <a:pt x="9040" y="335"/>
                  </a:lnTo>
                  <a:lnTo>
                    <a:pt x="8998" y="293"/>
                  </a:lnTo>
                  <a:lnTo>
                    <a:pt x="8956" y="189"/>
                  </a:lnTo>
                  <a:lnTo>
                    <a:pt x="8935" y="147"/>
                  </a:lnTo>
                  <a:lnTo>
                    <a:pt x="8831" y="105"/>
                  </a:lnTo>
                  <a:lnTo>
                    <a:pt x="8705" y="105"/>
                  </a:lnTo>
                  <a:lnTo>
                    <a:pt x="8517" y="189"/>
                  </a:lnTo>
                  <a:lnTo>
                    <a:pt x="8496" y="147"/>
                  </a:lnTo>
                  <a:lnTo>
                    <a:pt x="8266" y="147"/>
                  </a:lnTo>
                  <a:lnTo>
                    <a:pt x="8182" y="105"/>
                  </a:lnTo>
                  <a:lnTo>
                    <a:pt x="8098" y="84"/>
                  </a:lnTo>
                  <a:lnTo>
                    <a:pt x="8056" y="42"/>
                  </a:lnTo>
                  <a:lnTo>
                    <a:pt x="7868" y="42"/>
                  </a:lnTo>
                  <a:lnTo>
                    <a:pt x="778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A6CBC2"/>
                </a:solidFill>
              </a:endParaRPr>
            </a:p>
          </p:txBody>
        </p:sp>
        <p:sp>
          <p:nvSpPr>
            <p:cNvPr id="1463" name="Google Shape;1463;p34"/>
            <p:cNvSpPr/>
            <p:nvPr/>
          </p:nvSpPr>
          <p:spPr>
            <a:xfrm>
              <a:off x="3970326" y="3207451"/>
              <a:ext cx="21934" cy="52837"/>
            </a:xfrm>
            <a:custGeom>
              <a:rect b="b" l="l" r="r" t="t"/>
              <a:pathLst>
                <a:path extrusionOk="0" h="4646" w="1842">
                  <a:moveTo>
                    <a:pt x="210" y="0"/>
                  </a:moveTo>
                  <a:lnTo>
                    <a:pt x="189" y="21"/>
                  </a:lnTo>
                  <a:lnTo>
                    <a:pt x="210" y="105"/>
                  </a:lnTo>
                  <a:lnTo>
                    <a:pt x="231" y="126"/>
                  </a:lnTo>
                  <a:lnTo>
                    <a:pt x="273" y="209"/>
                  </a:lnTo>
                  <a:lnTo>
                    <a:pt x="377" y="251"/>
                  </a:lnTo>
                  <a:lnTo>
                    <a:pt x="419" y="272"/>
                  </a:lnTo>
                  <a:lnTo>
                    <a:pt x="419" y="314"/>
                  </a:lnTo>
                  <a:lnTo>
                    <a:pt x="377" y="460"/>
                  </a:lnTo>
                  <a:lnTo>
                    <a:pt x="377" y="523"/>
                  </a:lnTo>
                  <a:lnTo>
                    <a:pt x="482" y="586"/>
                  </a:lnTo>
                  <a:lnTo>
                    <a:pt x="503" y="670"/>
                  </a:lnTo>
                  <a:lnTo>
                    <a:pt x="503" y="795"/>
                  </a:lnTo>
                  <a:lnTo>
                    <a:pt x="482" y="837"/>
                  </a:lnTo>
                  <a:lnTo>
                    <a:pt x="482" y="879"/>
                  </a:lnTo>
                  <a:lnTo>
                    <a:pt x="335" y="1004"/>
                  </a:lnTo>
                  <a:lnTo>
                    <a:pt x="335" y="1088"/>
                  </a:lnTo>
                  <a:lnTo>
                    <a:pt x="377" y="1193"/>
                  </a:lnTo>
                  <a:lnTo>
                    <a:pt x="377" y="1276"/>
                  </a:lnTo>
                  <a:lnTo>
                    <a:pt x="398" y="1360"/>
                  </a:lnTo>
                  <a:lnTo>
                    <a:pt x="335" y="1423"/>
                  </a:lnTo>
                  <a:lnTo>
                    <a:pt x="398" y="1507"/>
                  </a:lnTo>
                  <a:lnTo>
                    <a:pt x="398" y="1590"/>
                  </a:lnTo>
                  <a:lnTo>
                    <a:pt x="335" y="1611"/>
                  </a:lnTo>
                  <a:lnTo>
                    <a:pt x="377" y="1695"/>
                  </a:lnTo>
                  <a:lnTo>
                    <a:pt x="398" y="1737"/>
                  </a:lnTo>
                  <a:lnTo>
                    <a:pt x="440" y="1779"/>
                  </a:lnTo>
                  <a:lnTo>
                    <a:pt x="440" y="1820"/>
                  </a:lnTo>
                  <a:lnTo>
                    <a:pt x="398" y="1820"/>
                  </a:lnTo>
                  <a:lnTo>
                    <a:pt x="377" y="1904"/>
                  </a:lnTo>
                  <a:lnTo>
                    <a:pt x="293" y="1925"/>
                  </a:lnTo>
                  <a:lnTo>
                    <a:pt x="168" y="2030"/>
                  </a:lnTo>
                  <a:lnTo>
                    <a:pt x="126" y="2051"/>
                  </a:lnTo>
                  <a:lnTo>
                    <a:pt x="126" y="2134"/>
                  </a:lnTo>
                  <a:lnTo>
                    <a:pt x="168" y="2197"/>
                  </a:lnTo>
                  <a:lnTo>
                    <a:pt x="126" y="2260"/>
                  </a:lnTo>
                  <a:lnTo>
                    <a:pt x="126" y="2344"/>
                  </a:lnTo>
                  <a:lnTo>
                    <a:pt x="63" y="2448"/>
                  </a:lnTo>
                  <a:lnTo>
                    <a:pt x="1" y="2469"/>
                  </a:lnTo>
                  <a:lnTo>
                    <a:pt x="1" y="2532"/>
                  </a:lnTo>
                  <a:lnTo>
                    <a:pt x="84" y="2636"/>
                  </a:lnTo>
                  <a:lnTo>
                    <a:pt x="126" y="2741"/>
                  </a:lnTo>
                  <a:lnTo>
                    <a:pt x="168" y="2783"/>
                  </a:lnTo>
                  <a:lnTo>
                    <a:pt x="314" y="2762"/>
                  </a:lnTo>
                  <a:lnTo>
                    <a:pt x="335" y="2825"/>
                  </a:lnTo>
                  <a:lnTo>
                    <a:pt x="377" y="2867"/>
                  </a:lnTo>
                  <a:lnTo>
                    <a:pt x="419" y="2929"/>
                  </a:lnTo>
                  <a:lnTo>
                    <a:pt x="419" y="2992"/>
                  </a:lnTo>
                  <a:lnTo>
                    <a:pt x="524" y="3055"/>
                  </a:lnTo>
                  <a:lnTo>
                    <a:pt x="586" y="3034"/>
                  </a:lnTo>
                  <a:lnTo>
                    <a:pt x="628" y="3034"/>
                  </a:lnTo>
                  <a:lnTo>
                    <a:pt x="691" y="2971"/>
                  </a:lnTo>
                  <a:lnTo>
                    <a:pt x="817" y="2971"/>
                  </a:lnTo>
                  <a:lnTo>
                    <a:pt x="963" y="2992"/>
                  </a:lnTo>
                  <a:lnTo>
                    <a:pt x="1026" y="3097"/>
                  </a:lnTo>
                  <a:lnTo>
                    <a:pt x="1026" y="3264"/>
                  </a:lnTo>
                  <a:lnTo>
                    <a:pt x="1005" y="3390"/>
                  </a:lnTo>
                  <a:lnTo>
                    <a:pt x="900" y="3515"/>
                  </a:lnTo>
                  <a:lnTo>
                    <a:pt x="837" y="3662"/>
                  </a:lnTo>
                  <a:lnTo>
                    <a:pt x="796" y="3766"/>
                  </a:lnTo>
                  <a:lnTo>
                    <a:pt x="796" y="3871"/>
                  </a:lnTo>
                  <a:lnTo>
                    <a:pt x="837" y="3996"/>
                  </a:lnTo>
                  <a:lnTo>
                    <a:pt x="837" y="4080"/>
                  </a:lnTo>
                  <a:lnTo>
                    <a:pt x="942" y="4206"/>
                  </a:lnTo>
                  <a:lnTo>
                    <a:pt x="1047" y="4289"/>
                  </a:lnTo>
                  <a:lnTo>
                    <a:pt x="1130" y="4331"/>
                  </a:lnTo>
                  <a:lnTo>
                    <a:pt x="1172" y="4394"/>
                  </a:lnTo>
                  <a:lnTo>
                    <a:pt x="1256" y="4499"/>
                  </a:lnTo>
                  <a:lnTo>
                    <a:pt x="1235" y="4541"/>
                  </a:lnTo>
                  <a:lnTo>
                    <a:pt x="1256" y="4645"/>
                  </a:lnTo>
                  <a:lnTo>
                    <a:pt x="1361" y="4624"/>
                  </a:lnTo>
                  <a:lnTo>
                    <a:pt x="1381" y="4499"/>
                  </a:lnTo>
                  <a:lnTo>
                    <a:pt x="1361" y="4352"/>
                  </a:lnTo>
                  <a:lnTo>
                    <a:pt x="1423" y="4248"/>
                  </a:lnTo>
                  <a:lnTo>
                    <a:pt x="1423" y="4143"/>
                  </a:lnTo>
                  <a:lnTo>
                    <a:pt x="1486" y="3996"/>
                  </a:lnTo>
                  <a:lnTo>
                    <a:pt x="1591" y="3976"/>
                  </a:lnTo>
                  <a:lnTo>
                    <a:pt x="1674" y="3913"/>
                  </a:lnTo>
                  <a:lnTo>
                    <a:pt x="1695" y="3808"/>
                  </a:lnTo>
                  <a:lnTo>
                    <a:pt x="1737" y="3599"/>
                  </a:lnTo>
                  <a:lnTo>
                    <a:pt x="1653" y="3515"/>
                  </a:lnTo>
                  <a:lnTo>
                    <a:pt x="1674" y="3473"/>
                  </a:lnTo>
                  <a:lnTo>
                    <a:pt x="1653" y="3452"/>
                  </a:lnTo>
                  <a:lnTo>
                    <a:pt x="1674" y="3390"/>
                  </a:lnTo>
                  <a:lnTo>
                    <a:pt x="1737" y="3390"/>
                  </a:lnTo>
                  <a:lnTo>
                    <a:pt x="1758" y="3306"/>
                  </a:lnTo>
                  <a:lnTo>
                    <a:pt x="1842" y="3306"/>
                  </a:lnTo>
                  <a:lnTo>
                    <a:pt x="1842" y="3243"/>
                  </a:lnTo>
                  <a:lnTo>
                    <a:pt x="1779" y="3160"/>
                  </a:lnTo>
                  <a:lnTo>
                    <a:pt x="1737" y="3034"/>
                  </a:lnTo>
                  <a:lnTo>
                    <a:pt x="1591" y="2846"/>
                  </a:lnTo>
                  <a:lnTo>
                    <a:pt x="1570" y="2741"/>
                  </a:lnTo>
                  <a:lnTo>
                    <a:pt x="1361" y="2553"/>
                  </a:lnTo>
                  <a:lnTo>
                    <a:pt x="1319" y="2532"/>
                  </a:lnTo>
                  <a:lnTo>
                    <a:pt x="1277" y="2469"/>
                  </a:lnTo>
                  <a:lnTo>
                    <a:pt x="1172" y="2406"/>
                  </a:lnTo>
                  <a:lnTo>
                    <a:pt x="1005" y="2323"/>
                  </a:lnTo>
                  <a:lnTo>
                    <a:pt x="921" y="1779"/>
                  </a:lnTo>
                  <a:lnTo>
                    <a:pt x="942" y="1674"/>
                  </a:lnTo>
                  <a:lnTo>
                    <a:pt x="942" y="691"/>
                  </a:lnTo>
                  <a:lnTo>
                    <a:pt x="921" y="481"/>
                  </a:lnTo>
                  <a:lnTo>
                    <a:pt x="733" y="272"/>
                  </a:lnTo>
                  <a:lnTo>
                    <a:pt x="649" y="209"/>
                  </a:lnTo>
                  <a:lnTo>
                    <a:pt x="607" y="167"/>
                  </a:lnTo>
                  <a:lnTo>
                    <a:pt x="586" y="126"/>
                  </a:lnTo>
                  <a:lnTo>
                    <a:pt x="524" y="126"/>
                  </a:lnTo>
                  <a:lnTo>
                    <a:pt x="503" y="105"/>
                  </a:lnTo>
                  <a:lnTo>
                    <a:pt x="419" y="63"/>
                  </a:lnTo>
                  <a:lnTo>
                    <a:pt x="398" y="105"/>
                  </a:lnTo>
                  <a:lnTo>
                    <a:pt x="377" y="63"/>
                  </a:lnTo>
                  <a:lnTo>
                    <a:pt x="293" y="63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34"/>
            <p:cNvSpPr/>
            <p:nvPr/>
          </p:nvSpPr>
          <p:spPr>
            <a:xfrm>
              <a:off x="3895082" y="3199593"/>
              <a:ext cx="81233" cy="66165"/>
            </a:xfrm>
            <a:custGeom>
              <a:rect b="b" l="l" r="r" t="t"/>
              <a:pathLst>
                <a:path extrusionOk="0" h="5818" w="6822">
                  <a:moveTo>
                    <a:pt x="5085" y="1"/>
                  </a:moveTo>
                  <a:lnTo>
                    <a:pt x="4143" y="210"/>
                  </a:lnTo>
                  <a:lnTo>
                    <a:pt x="3913" y="691"/>
                  </a:lnTo>
                  <a:lnTo>
                    <a:pt x="3934" y="796"/>
                  </a:lnTo>
                  <a:lnTo>
                    <a:pt x="3997" y="858"/>
                  </a:lnTo>
                  <a:lnTo>
                    <a:pt x="4081" y="900"/>
                  </a:lnTo>
                  <a:lnTo>
                    <a:pt x="4039" y="942"/>
                  </a:lnTo>
                  <a:lnTo>
                    <a:pt x="4018" y="1005"/>
                  </a:lnTo>
                  <a:lnTo>
                    <a:pt x="4018" y="1068"/>
                  </a:lnTo>
                  <a:lnTo>
                    <a:pt x="4018" y="1151"/>
                  </a:lnTo>
                  <a:lnTo>
                    <a:pt x="4018" y="1235"/>
                  </a:lnTo>
                  <a:lnTo>
                    <a:pt x="4018" y="1361"/>
                  </a:lnTo>
                  <a:lnTo>
                    <a:pt x="3976" y="1382"/>
                  </a:lnTo>
                  <a:lnTo>
                    <a:pt x="3997" y="1423"/>
                  </a:lnTo>
                  <a:lnTo>
                    <a:pt x="3934" y="1465"/>
                  </a:lnTo>
                  <a:lnTo>
                    <a:pt x="3830" y="1570"/>
                  </a:lnTo>
                  <a:lnTo>
                    <a:pt x="3830" y="1654"/>
                  </a:lnTo>
                  <a:lnTo>
                    <a:pt x="3830" y="1988"/>
                  </a:lnTo>
                  <a:lnTo>
                    <a:pt x="3830" y="2114"/>
                  </a:lnTo>
                  <a:lnTo>
                    <a:pt x="3913" y="2198"/>
                  </a:lnTo>
                  <a:lnTo>
                    <a:pt x="4081" y="2365"/>
                  </a:lnTo>
                  <a:lnTo>
                    <a:pt x="4102" y="2428"/>
                  </a:lnTo>
                  <a:lnTo>
                    <a:pt x="4143" y="2511"/>
                  </a:lnTo>
                  <a:lnTo>
                    <a:pt x="4436" y="2511"/>
                  </a:lnTo>
                  <a:lnTo>
                    <a:pt x="4395" y="2470"/>
                  </a:lnTo>
                  <a:lnTo>
                    <a:pt x="4395" y="2386"/>
                  </a:lnTo>
                  <a:lnTo>
                    <a:pt x="4520" y="2365"/>
                  </a:lnTo>
                  <a:lnTo>
                    <a:pt x="4562" y="2386"/>
                  </a:lnTo>
                  <a:lnTo>
                    <a:pt x="4625" y="3014"/>
                  </a:lnTo>
                  <a:lnTo>
                    <a:pt x="4562" y="3055"/>
                  </a:lnTo>
                  <a:lnTo>
                    <a:pt x="4499" y="3035"/>
                  </a:lnTo>
                  <a:lnTo>
                    <a:pt x="4457" y="3014"/>
                  </a:lnTo>
                  <a:lnTo>
                    <a:pt x="4436" y="2993"/>
                  </a:lnTo>
                  <a:lnTo>
                    <a:pt x="4353" y="3035"/>
                  </a:lnTo>
                  <a:lnTo>
                    <a:pt x="4248" y="3055"/>
                  </a:lnTo>
                  <a:lnTo>
                    <a:pt x="4185" y="3055"/>
                  </a:lnTo>
                  <a:lnTo>
                    <a:pt x="4039" y="2930"/>
                  </a:lnTo>
                  <a:lnTo>
                    <a:pt x="3934" y="2804"/>
                  </a:lnTo>
                  <a:lnTo>
                    <a:pt x="3830" y="2721"/>
                  </a:lnTo>
                  <a:lnTo>
                    <a:pt x="3725" y="2574"/>
                  </a:lnTo>
                  <a:lnTo>
                    <a:pt x="3599" y="2470"/>
                  </a:lnTo>
                  <a:lnTo>
                    <a:pt x="3390" y="2407"/>
                  </a:lnTo>
                  <a:lnTo>
                    <a:pt x="3244" y="2323"/>
                  </a:lnTo>
                  <a:lnTo>
                    <a:pt x="3244" y="2260"/>
                  </a:lnTo>
                  <a:lnTo>
                    <a:pt x="3139" y="2156"/>
                  </a:lnTo>
                  <a:lnTo>
                    <a:pt x="3139" y="1988"/>
                  </a:lnTo>
                  <a:lnTo>
                    <a:pt x="3097" y="1988"/>
                  </a:lnTo>
                  <a:lnTo>
                    <a:pt x="3055" y="2009"/>
                  </a:lnTo>
                  <a:lnTo>
                    <a:pt x="2972" y="2009"/>
                  </a:lnTo>
                  <a:lnTo>
                    <a:pt x="2930" y="2177"/>
                  </a:lnTo>
                  <a:lnTo>
                    <a:pt x="2888" y="2219"/>
                  </a:lnTo>
                  <a:lnTo>
                    <a:pt x="2742" y="2281"/>
                  </a:lnTo>
                  <a:lnTo>
                    <a:pt x="2637" y="2281"/>
                  </a:lnTo>
                  <a:lnTo>
                    <a:pt x="2637" y="2260"/>
                  </a:lnTo>
                  <a:lnTo>
                    <a:pt x="2511" y="2219"/>
                  </a:lnTo>
                  <a:lnTo>
                    <a:pt x="2365" y="2198"/>
                  </a:lnTo>
                  <a:lnTo>
                    <a:pt x="2239" y="2114"/>
                  </a:lnTo>
                  <a:lnTo>
                    <a:pt x="2198" y="2114"/>
                  </a:lnTo>
                  <a:lnTo>
                    <a:pt x="2093" y="2072"/>
                  </a:lnTo>
                  <a:lnTo>
                    <a:pt x="2030" y="2072"/>
                  </a:lnTo>
                  <a:lnTo>
                    <a:pt x="2030" y="2009"/>
                  </a:lnTo>
                  <a:lnTo>
                    <a:pt x="2030" y="1947"/>
                  </a:lnTo>
                  <a:lnTo>
                    <a:pt x="2009" y="1884"/>
                  </a:lnTo>
                  <a:lnTo>
                    <a:pt x="2009" y="1758"/>
                  </a:lnTo>
                  <a:lnTo>
                    <a:pt x="1946" y="1758"/>
                  </a:lnTo>
                  <a:lnTo>
                    <a:pt x="1800" y="1800"/>
                  </a:lnTo>
                  <a:lnTo>
                    <a:pt x="1779" y="1842"/>
                  </a:lnTo>
                  <a:lnTo>
                    <a:pt x="1695" y="1842"/>
                  </a:lnTo>
                  <a:lnTo>
                    <a:pt x="1612" y="1884"/>
                  </a:lnTo>
                  <a:lnTo>
                    <a:pt x="1528" y="1947"/>
                  </a:lnTo>
                  <a:lnTo>
                    <a:pt x="1507" y="1905"/>
                  </a:lnTo>
                  <a:lnTo>
                    <a:pt x="1486" y="1884"/>
                  </a:lnTo>
                  <a:lnTo>
                    <a:pt x="1486" y="1779"/>
                  </a:lnTo>
                  <a:lnTo>
                    <a:pt x="1465" y="1758"/>
                  </a:lnTo>
                  <a:lnTo>
                    <a:pt x="1361" y="1695"/>
                  </a:lnTo>
                  <a:lnTo>
                    <a:pt x="1298" y="1737"/>
                  </a:lnTo>
                  <a:lnTo>
                    <a:pt x="1256" y="1674"/>
                  </a:lnTo>
                  <a:lnTo>
                    <a:pt x="1256" y="1695"/>
                  </a:lnTo>
                  <a:lnTo>
                    <a:pt x="1256" y="1758"/>
                  </a:lnTo>
                  <a:lnTo>
                    <a:pt x="1214" y="1779"/>
                  </a:lnTo>
                  <a:lnTo>
                    <a:pt x="1256" y="2009"/>
                  </a:lnTo>
                  <a:lnTo>
                    <a:pt x="1256" y="2219"/>
                  </a:lnTo>
                  <a:lnTo>
                    <a:pt x="1256" y="2365"/>
                  </a:lnTo>
                  <a:lnTo>
                    <a:pt x="1298" y="2470"/>
                  </a:lnTo>
                  <a:lnTo>
                    <a:pt x="1298" y="2574"/>
                  </a:lnTo>
                  <a:lnTo>
                    <a:pt x="1277" y="2616"/>
                  </a:lnTo>
                  <a:lnTo>
                    <a:pt x="1256" y="2783"/>
                  </a:lnTo>
                  <a:lnTo>
                    <a:pt x="1277" y="2825"/>
                  </a:lnTo>
                  <a:lnTo>
                    <a:pt x="42" y="2825"/>
                  </a:lnTo>
                  <a:lnTo>
                    <a:pt x="1" y="4771"/>
                  </a:lnTo>
                  <a:lnTo>
                    <a:pt x="22" y="4813"/>
                  </a:lnTo>
                  <a:lnTo>
                    <a:pt x="105" y="4918"/>
                  </a:lnTo>
                  <a:lnTo>
                    <a:pt x="168" y="4980"/>
                  </a:lnTo>
                  <a:lnTo>
                    <a:pt x="231" y="5043"/>
                  </a:lnTo>
                  <a:lnTo>
                    <a:pt x="314" y="5085"/>
                  </a:lnTo>
                  <a:lnTo>
                    <a:pt x="419" y="5232"/>
                  </a:lnTo>
                  <a:lnTo>
                    <a:pt x="482" y="5294"/>
                  </a:lnTo>
                  <a:lnTo>
                    <a:pt x="566" y="5336"/>
                  </a:lnTo>
                  <a:lnTo>
                    <a:pt x="628" y="5399"/>
                  </a:lnTo>
                  <a:lnTo>
                    <a:pt x="670" y="5462"/>
                  </a:lnTo>
                  <a:lnTo>
                    <a:pt x="754" y="5504"/>
                  </a:lnTo>
                  <a:lnTo>
                    <a:pt x="775" y="5608"/>
                  </a:lnTo>
                  <a:lnTo>
                    <a:pt x="1319" y="5462"/>
                  </a:lnTo>
                  <a:lnTo>
                    <a:pt x="1402" y="5504"/>
                  </a:lnTo>
                  <a:lnTo>
                    <a:pt x="1528" y="5441"/>
                  </a:lnTo>
                  <a:lnTo>
                    <a:pt x="1570" y="5462"/>
                  </a:lnTo>
                  <a:lnTo>
                    <a:pt x="1591" y="5462"/>
                  </a:lnTo>
                  <a:lnTo>
                    <a:pt x="1612" y="5504"/>
                  </a:lnTo>
                  <a:lnTo>
                    <a:pt x="1695" y="5504"/>
                  </a:lnTo>
                  <a:lnTo>
                    <a:pt x="1716" y="5524"/>
                  </a:lnTo>
                  <a:lnTo>
                    <a:pt x="1737" y="5524"/>
                  </a:lnTo>
                  <a:lnTo>
                    <a:pt x="1821" y="5629"/>
                  </a:lnTo>
                  <a:lnTo>
                    <a:pt x="1884" y="5629"/>
                  </a:lnTo>
                  <a:lnTo>
                    <a:pt x="2030" y="5650"/>
                  </a:lnTo>
                  <a:lnTo>
                    <a:pt x="2135" y="5713"/>
                  </a:lnTo>
                  <a:lnTo>
                    <a:pt x="2198" y="5755"/>
                  </a:lnTo>
                  <a:lnTo>
                    <a:pt x="2239" y="5755"/>
                  </a:lnTo>
                  <a:lnTo>
                    <a:pt x="2344" y="5671"/>
                  </a:lnTo>
                  <a:lnTo>
                    <a:pt x="2470" y="5650"/>
                  </a:lnTo>
                  <a:lnTo>
                    <a:pt x="2532" y="5713"/>
                  </a:lnTo>
                  <a:lnTo>
                    <a:pt x="2553" y="5671"/>
                  </a:lnTo>
                  <a:lnTo>
                    <a:pt x="2574" y="5713"/>
                  </a:lnTo>
                  <a:lnTo>
                    <a:pt x="2616" y="5713"/>
                  </a:lnTo>
                  <a:lnTo>
                    <a:pt x="2679" y="5776"/>
                  </a:lnTo>
                  <a:lnTo>
                    <a:pt x="2783" y="5817"/>
                  </a:lnTo>
                  <a:lnTo>
                    <a:pt x="2951" y="5755"/>
                  </a:lnTo>
                  <a:lnTo>
                    <a:pt x="3139" y="5504"/>
                  </a:lnTo>
                  <a:lnTo>
                    <a:pt x="3390" y="5190"/>
                  </a:lnTo>
                  <a:lnTo>
                    <a:pt x="3725" y="4939"/>
                  </a:lnTo>
                  <a:lnTo>
                    <a:pt x="3934" y="4876"/>
                  </a:lnTo>
                  <a:lnTo>
                    <a:pt x="3976" y="4834"/>
                  </a:lnTo>
                  <a:lnTo>
                    <a:pt x="3997" y="4792"/>
                  </a:lnTo>
                  <a:lnTo>
                    <a:pt x="3976" y="4729"/>
                  </a:lnTo>
                  <a:lnTo>
                    <a:pt x="3997" y="4687"/>
                  </a:lnTo>
                  <a:lnTo>
                    <a:pt x="3997" y="4625"/>
                  </a:lnTo>
                  <a:lnTo>
                    <a:pt x="4039" y="4562"/>
                  </a:lnTo>
                  <a:lnTo>
                    <a:pt x="4206" y="4457"/>
                  </a:lnTo>
                  <a:lnTo>
                    <a:pt x="4290" y="4415"/>
                  </a:lnTo>
                  <a:lnTo>
                    <a:pt x="4353" y="4395"/>
                  </a:lnTo>
                  <a:lnTo>
                    <a:pt x="4499" y="4353"/>
                  </a:lnTo>
                  <a:lnTo>
                    <a:pt x="4646" y="4353"/>
                  </a:lnTo>
                  <a:lnTo>
                    <a:pt x="4667" y="4395"/>
                  </a:lnTo>
                  <a:lnTo>
                    <a:pt x="4729" y="4374"/>
                  </a:lnTo>
                  <a:lnTo>
                    <a:pt x="4855" y="4395"/>
                  </a:lnTo>
                  <a:lnTo>
                    <a:pt x="4918" y="4395"/>
                  </a:lnTo>
                  <a:lnTo>
                    <a:pt x="4918" y="4311"/>
                  </a:lnTo>
                  <a:lnTo>
                    <a:pt x="4876" y="4143"/>
                  </a:lnTo>
                  <a:lnTo>
                    <a:pt x="4918" y="4060"/>
                  </a:lnTo>
                  <a:lnTo>
                    <a:pt x="5148" y="3955"/>
                  </a:lnTo>
                  <a:lnTo>
                    <a:pt x="5273" y="3955"/>
                  </a:lnTo>
                  <a:lnTo>
                    <a:pt x="5859" y="3683"/>
                  </a:lnTo>
                  <a:lnTo>
                    <a:pt x="5964" y="3662"/>
                  </a:lnTo>
                  <a:lnTo>
                    <a:pt x="6299" y="3537"/>
                  </a:lnTo>
                  <a:lnTo>
                    <a:pt x="6487" y="3474"/>
                  </a:lnTo>
                  <a:lnTo>
                    <a:pt x="6445" y="3432"/>
                  </a:lnTo>
                  <a:lnTo>
                    <a:pt x="6403" y="3327"/>
                  </a:lnTo>
                  <a:lnTo>
                    <a:pt x="6320" y="3223"/>
                  </a:lnTo>
                  <a:lnTo>
                    <a:pt x="6320" y="3160"/>
                  </a:lnTo>
                  <a:lnTo>
                    <a:pt x="6382" y="3139"/>
                  </a:lnTo>
                  <a:lnTo>
                    <a:pt x="6445" y="3035"/>
                  </a:lnTo>
                  <a:lnTo>
                    <a:pt x="6445" y="2951"/>
                  </a:lnTo>
                  <a:lnTo>
                    <a:pt x="6487" y="2888"/>
                  </a:lnTo>
                  <a:lnTo>
                    <a:pt x="6445" y="2825"/>
                  </a:lnTo>
                  <a:lnTo>
                    <a:pt x="6445" y="2742"/>
                  </a:lnTo>
                  <a:lnTo>
                    <a:pt x="6487" y="2721"/>
                  </a:lnTo>
                  <a:lnTo>
                    <a:pt x="6612" y="2616"/>
                  </a:lnTo>
                  <a:lnTo>
                    <a:pt x="6696" y="2595"/>
                  </a:lnTo>
                  <a:lnTo>
                    <a:pt x="6717" y="2511"/>
                  </a:lnTo>
                  <a:lnTo>
                    <a:pt x="6759" y="2511"/>
                  </a:lnTo>
                  <a:lnTo>
                    <a:pt x="6759" y="2470"/>
                  </a:lnTo>
                  <a:lnTo>
                    <a:pt x="6717" y="2428"/>
                  </a:lnTo>
                  <a:lnTo>
                    <a:pt x="6696" y="2386"/>
                  </a:lnTo>
                  <a:lnTo>
                    <a:pt x="6654" y="2302"/>
                  </a:lnTo>
                  <a:lnTo>
                    <a:pt x="6717" y="2281"/>
                  </a:lnTo>
                  <a:lnTo>
                    <a:pt x="6717" y="2198"/>
                  </a:lnTo>
                  <a:lnTo>
                    <a:pt x="6654" y="2114"/>
                  </a:lnTo>
                  <a:lnTo>
                    <a:pt x="6717" y="2051"/>
                  </a:lnTo>
                  <a:lnTo>
                    <a:pt x="6696" y="1967"/>
                  </a:lnTo>
                  <a:lnTo>
                    <a:pt x="6696" y="1884"/>
                  </a:lnTo>
                  <a:lnTo>
                    <a:pt x="6654" y="1779"/>
                  </a:lnTo>
                  <a:lnTo>
                    <a:pt x="6654" y="1695"/>
                  </a:lnTo>
                  <a:lnTo>
                    <a:pt x="6801" y="1570"/>
                  </a:lnTo>
                  <a:lnTo>
                    <a:pt x="6801" y="1528"/>
                  </a:lnTo>
                  <a:lnTo>
                    <a:pt x="6822" y="1486"/>
                  </a:lnTo>
                  <a:lnTo>
                    <a:pt x="6822" y="1361"/>
                  </a:lnTo>
                  <a:lnTo>
                    <a:pt x="6801" y="1277"/>
                  </a:lnTo>
                  <a:lnTo>
                    <a:pt x="6696" y="1214"/>
                  </a:lnTo>
                  <a:lnTo>
                    <a:pt x="6696" y="1151"/>
                  </a:lnTo>
                  <a:lnTo>
                    <a:pt x="6738" y="1005"/>
                  </a:lnTo>
                  <a:lnTo>
                    <a:pt x="6738" y="963"/>
                  </a:lnTo>
                  <a:lnTo>
                    <a:pt x="6696" y="942"/>
                  </a:lnTo>
                  <a:lnTo>
                    <a:pt x="6592" y="900"/>
                  </a:lnTo>
                  <a:lnTo>
                    <a:pt x="6550" y="817"/>
                  </a:lnTo>
                  <a:lnTo>
                    <a:pt x="6529" y="796"/>
                  </a:lnTo>
                  <a:lnTo>
                    <a:pt x="6508" y="712"/>
                  </a:lnTo>
                  <a:lnTo>
                    <a:pt x="6508" y="691"/>
                  </a:lnTo>
                  <a:lnTo>
                    <a:pt x="6445" y="691"/>
                  </a:lnTo>
                  <a:lnTo>
                    <a:pt x="6340" y="586"/>
                  </a:lnTo>
                  <a:lnTo>
                    <a:pt x="6299" y="503"/>
                  </a:lnTo>
                  <a:lnTo>
                    <a:pt x="6236" y="482"/>
                  </a:lnTo>
                  <a:lnTo>
                    <a:pt x="6194" y="419"/>
                  </a:lnTo>
                  <a:lnTo>
                    <a:pt x="6110" y="419"/>
                  </a:lnTo>
                  <a:lnTo>
                    <a:pt x="5859" y="335"/>
                  </a:lnTo>
                  <a:lnTo>
                    <a:pt x="5755" y="335"/>
                  </a:lnTo>
                  <a:lnTo>
                    <a:pt x="5671" y="273"/>
                  </a:lnTo>
                  <a:lnTo>
                    <a:pt x="5671" y="210"/>
                  </a:lnTo>
                  <a:lnTo>
                    <a:pt x="5587" y="168"/>
                  </a:lnTo>
                  <a:lnTo>
                    <a:pt x="5545" y="168"/>
                  </a:lnTo>
                  <a:lnTo>
                    <a:pt x="5441" y="126"/>
                  </a:lnTo>
                  <a:lnTo>
                    <a:pt x="5357" y="126"/>
                  </a:lnTo>
                  <a:lnTo>
                    <a:pt x="5169" y="22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34"/>
            <p:cNvSpPr/>
            <p:nvPr/>
          </p:nvSpPr>
          <p:spPr>
            <a:xfrm>
              <a:off x="3824328" y="3184365"/>
              <a:ext cx="86210" cy="81393"/>
            </a:xfrm>
            <a:custGeom>
              <a:rect b="b" l="l" r="r" t="t"/>
              <a:pathLst>
                <a:path extrusionOk="0" h="7157" w="7240">
                  <a:moveTo>
                    <a:pt x="963" y="0"/>
                  </a:moveTo>
                  <a:lnTo>
                    <a:pt x="879" y="42"/>
                  </a:lnTo>
                  <a:lnTo>
                    <a:pt x="774" y="63"/>
                  </a:lnTo>
                  <a:lnTo>
                    <a:pt x="712" y="63"/>
                  </a:lnTo>
                  <a:lnTo>
                    <a:pt x="670" y="84"/>
                  </a:lnTo>
                  <a:lnTo>
                    <a:pt x="670" y="105"/>
                  </a:lnTo>
                  <a:lnTo>
                    <a:pt x="649" y="105"/>
                  </a:lnTo>
                  <a:lnTo>
                    <a:pt x="502" y="189"/>
                  </a:lnTo>
                  <a:lnTo>
                    <a:pt x="544" y="273"/>
                  </a:lnTo>
                  <a:lnTo>
                    <a:pt x="544" y="356"/>
                  </a:lnTo>
                  <a:lnTo>
                    <a:pt x="858" y="712"/>
                  </a:lnTo>
                  <a:lnTo>
                    <a:pt x="879" y="1151"/>
                  </a:lnTo>
                  <a:lnTo>
                    <a:pt x="1046" y="1402"/>
                  </a:lnTo>
                  <a:lnTo>
                    <a:pt x="1026" y="1633"/>
                  </a:lnTo>
                  <a:lnTo>
                    <a:pt x="837" y="1863"/>
                  </a:lnTo>
                  <a:lnTo>
                    <a:pt x="942" y="1925"/>
                  </a:lnTo>
                  <a:lnTo>
                    <a:pt x="942" y="2135"/>
                  </a:lnTo>
                  <a:lnTo>
                    <a:pt x="1046" y="2260"/>
                  </a:lnTo>
                  <a:lnTo>
                    <a:pt x="1046" y="2407"/>
                  </a:lnTo>
                  <a:lnTo>
                    <a:pt x="1256" y="2783"/>
                  </a:lnTo>
                  <a:lnTo>
                    <a:pt x="1256" y="2867"/>
                  </a:lnTo>
                  <a:lnTo>
                    <a:pt x="1339" y="2972"/>
                  </a:lnTo>
                  <a:lnTo>
                    <a:pt x="1339" y="3453"/>
                  </a:lnTo>
                  <a:lnTo>
                    <a:pt x="1088" y="3871"/>
                  </a:lnTo>
                  <a:lnTo>
                    <a:pt x="1026" y="3871"/>
                  </a:lnTo>
                  <a:lnTo>
                    <a:pt x="754" y="4081"/>
                  </a:lnTo>
                  <a:lnTo>
                    <a:pt x="754" y="4227"/>
                  </a:lnTo>
                  <a:lnTo>
                    <a:pt x="440" y="4499"/>
                  </a:lnTo>
                  <a:lnTo>
                    <a:pt x="440" y="4687"/>
                  </a:lnTo>
                  <a:lnTo>
                    <a:pt x="398" y="4750"/>
                  </a:lnTo>
                  <a:lnTo>
                    <a:pt x="398" y="5210"/>
                  </a:lnTo>
                  <a:lnTo>
                    <a:pt x="230" y="5399"/>
                  </a:lnTo>
                  <a:lnTo>
                    <a:pt x="210" y="5608"/>
                  </a:lnTo>
                  <a:lnTo>
                    <a:pt x="42" y="5796"/>
                  </a:lnTo>
                  <a:lnTo>
                    <a:pt x="42" y="6006"/>
                  </a:lnTo>
                  <a:lnTo>
                    <a:pt x="21" y="6173"/>
                  </a:lnTo>
                  <a:lnTo>
                    <a:pt x="21" y="6466"/>
                  </a:lnTo>
                  <a:lnTo>
                    <a:pt x="0" y="6654"/>
                  </a:lnTo>
                  <a:lnTo>
                    <a:pt x="21" y="6696"/>
                  </a:lnTo>
                  <a:lnTo>
                    <a:pt x="105" y="6738"/>
                  </a:lnTo>
                  <a:lnTo>
                    <a:pt x="126" y="6759"/>
                  </a:lnTo>
                  <a:lnTo>
                    <a:pt x="189" y="6738"/>
                  </a:lnTo>
                  <a:lnTo>
                    <a:pt x="210" y="6654"/>
                  </a:lnTo>
                  <a:lnTo>
                    <a:pt x="398" y="6654"/>
                  </a:lnTo>
                  <a:lnTo>
                    <a:pt x="461" y="6696"/>
                  </a:lnTo>
                  <a:lnTo>
                    <a:pt x="523" y="6675"/>
                  </a:lnTo>
                  <a:lnTo>
                    <a:pt x="523" y="6591"/>
                  </a:lnTo>
                  <a:lnTo>
                    <a:pt x="712" y="6466"/>
                  </a:lnTo>
                  <a:lnTo>
                    <a:pt x="754" y="6466"/>
                  </a:lnTo>
                  <a:lnTo>
                    <a:pt x="858" y="6529"/>
                  </a:lnTo>
                  <a:lnTo>
                    <a:pt x="879" y="6529"/>
                  </a:lnTo>
                  <a:lnTo>
                    <a:pt x="921" y="6487"/>
                  </a:lnTo>
                  <a:lnTo>
                    <a:pt x="963" y="6466"/>
                  </a:lnTo>
                  <a:lnTo>
                    <a:pt x="1046" y="6529"/>
                  </a:lnTo>
                  <a:lnTo>
                    <a:pt x="1046" y="6550"/>
                  </a:lnTo>
                  <a:lnTo>
                    <a:pt x="1130" y="6571"/>
                  </a:lnTo>
                  <a:lnTo>
                    <a:pt x="1088" y="6633"/>
                  </a:lnTo>
                  <a:lnTo>
                    <a:pt x="1151" y="6654"/>
                  </a:lnTo>
                  <a:lnTo>
                    <a:pt x="1256" y="6759"/>
                  </a:lnTo>
                  <a:lnTo>
                    <a:pt x="1381" y="6801"/>
                  </a:lnTo>
                  <a:lnTo>
                    <a:pt x="1486" y="6759"/>
                  </a:lnTo>
                  <a:lnTo>
                    <a:pt x="1507" y="6759"/>
                  </a:lnTo>
                  <a:lnTo>
                    <a:pt x="1590" y="6696"/>
                  </a:lnTo>
                  <a:lnTo>
                    <a:pt x="1653" y="6696"/>
                  </a:lnTo>
                  <a:lnTo>
                    <a:pt x="1674" y="6738"/>
                  </a:lnTo>
                  <a:lnTo>
                    <a:pt x="3850" y="6738"/>
                  </a:lnTo>
                  <a:lnTo>
                    <a:pt x="3871" y="6759"/>
                  </a:lnTo>
                  <a:lnTo>
                    <a:pt x="3913" y="6863"/>
                  </a:lnTo>
                  <a:lnTo>
                    <a:pt x="3976" y="6905"/>
                  </a:lnTo>
                  <a:lnTo>
                    <a:pt x="4101" y="6968"/>
                  </a:lnTo>
                  <a:lnTo>
                    <a:pt x="4206" y="6989"/>
                  </a:lnTo>
                  <a:lnTo>
                    <a:pt x="4311" y="6968"/>
                  </a:lnTo>
                  <a:lnTo>
                    <a:pt x="4373" y="6989"/>
                  </a:lnTo>
                  <a:lnTo>
                    <a:pt x="4394" y="7052"/>
                  </a:lnTo>
                  <a:lnTo>
                    <a:pt x="4478" y="7073"/>
                  </a:lnTo>
                  <a:lnTo>
                    <a:pt x="4541" y="7010"/>
                  </a:lnTo>
                  <a:lnTo>
                    <a:pt x="4645" y="6989"/>
                  </a:lnTo>
                  <a:lnTo>
                    <a:pt x="4792" y="7010"/>
                  </a:lnTo>
                  <a:lnTo>
                    <a:pt x="4855" y="7010"/>
                  </a:lnTo>
                  <a:lnTo>
                    <a:pt x="4896" y="6947"/>
                  </a:lnTo>
                  <a:lnTo>
                    <a:pt x="4917" y="6968"/>
                  </a:lnTo>
                  <a:lnTo>
                    <a:pt x="4959" y="6968"/>
                  </a:lnTo>
                  <a:lnTo>
                    <a:pt x="5106" y="7094"/>
                  </a:lnTo>
                  <a:lnTo>
                    <a:pt x="5210" y="7115"/>
                  </a:lnTo>
                  <a:lnTo>
                    <a:pt x="5357" y="7115"/>
                  </a:lnTo>
                  <a:lnTo>
                    <a:pt x="5357" y="7073"/>
                  </a:lnTo>
                  <a:lnTo>
                    <a:pt x="5440" y="7052"/>
                  </a:lnTo>
                  <a:lnTo>
                    <a:pt x="5482" y="7073"/>
                  </a:lnTo>
                  <a:lnTo>
                    <a:pt x="5545" y="7094"/>
                  </a:lnTo>
                  <a:lnTo>
                    <a:pt x="5587" y="7073"/>
                  </a:lnTo>
                  <a:lnTo>
                    <a:pt x="5629" y="7115"/>
                  </a:lnTo>
                  <a:lnTo>
                    <a:pt x="5671" y="7115"/>
                  </a:lnTo>
                  <a:lnTo>
                    <a:pt x="5692" y="7156"/>
                  </a:lnTo>
                  <a:lnTo>
                    <a:pt x="5838" y="7156"/>
                  </a:lnTo>
                  <a:lnTo>
                    <a:pt x="6717" y="6947"/>
                  </a:lnTo>
                  <a:lnTo>
                    <a:pt x="6696" y="6843"/>
                  </a:lnTo>
                  <a:lnTo>
                    <a:pt x="6612" y="6801"/>
                  </a:lnTo>
                  <a:lnTo>
                    <a:pt x="6570" y="6738"/>
                  </a:lnTo>
                  <a:lnTo>
                    <a:pt x="6508" y="6675"/>
                  </a:lnTo>
                  <a:lnTo>
                    <a:pt x="6424" y="6633"/>
                  </a:lnTo>
                  <a:lnTo>
                    <a:pt x="6361" y="6571"/>
                  </a:lnTo>
                  <a:lnTo>
                    <a:pt x="6256" y="6424"/>
                  </a:lnTo>
                  <a:lnTo>
                    <a:pt x="6173" y="6382"/>
                  </a:lnTo>
                  <a:lnTo>
                    <a:pt x="6110" y="6319"/>
                  </a:lnTo>
                  <a:lnTo>
                    <a:pt x="6047" y="6257"/>
                  </a:lnTo>
                  <a:lnTo>
                    <a:pt x="5964" y="6152"/>
                  </a:lnTo>
                  <a:lnTo>
                    <a:pt x="5943" y="6110"/>
                  </a:lnTo>
                  <a:lnTo>
                    <a:pt x="5984" y="4164"/>
                  </a:lnTo>
                  <a:lnTo>
                    <a:pt x="7219" y="4164"/>
                  </a:lnTo>
                  <a:lnTo>
                    <a:pt x="7198" y="4122"/>
                  </a:lnTo>
                  <a:lnTo>
                    <a:pt x="7219" y="3955"/>
                  </a:lnTo>
                  <a:lnTo>
                    <a:pt x="7240" y="3913"/>
                  </a:lnTo>
                  <a:lnTo>
                    <a:pt x="7240" y="3809"/>
                  </a:lnTo>
                  <a:lnTo>
                    <a:pt x="7198" y="3704"/>
                  </a:lnTo>
                  <a:lnTo>
                    <a:pt x="7198" y="3558"/>
                  </a:lnTo>
                  <a:lnTo>
                    <a:pt x="7198" y="3348"/>
                  </a:lnTo>
                  <a:lnTo>
                    <a:pt x="7156" y="3118"/>
                  </a:lnTo>
                  <a:lnTo>
                    <a:pt x="7198" y="3097"/>
                  </a:lnTo>
                  <a:lnTo>
                    <a:pt x="7198" y="3034"/>
                  </a:lnTo>
                  <a:lnTo>
                    <a:pt x="7198" y="3013"/>
                  </a:lnTo>
                  <a:lnTo>
                    <a:pt x="7093" y="3013"/>
                  </a:lnTo>
                  <a:lnTo>
                    <a:pt x="6989" y="3034"/>
                  </a:lnTo>
                  <a:lnTo>
                    <a:pt x="6905" y="3097"/>
                  </a:lnTo>
                  <a:lnTo>
                    <a:pt x="6821" y="3118"/>
                  </a:lnTo>
                  <a:lnTo>
                    <a:pt x="6780" y="3139"/>
                  </a:lnTo>
                  <a:lnTo>
                    <a:pt x="6717" y="3118"/>
                  </a:lnTo>
                  <a:lnTo>
                    <a:pt x="6570" y="3118"/>
                  </a:lnTo>
                  <a:lnTo>
                    <a:pt x="6508" y="3097"/>
                  </a:lnTo>
                  <a:lnTo>
                    <a:pt x="6424" y="3034"/>
                  </a:lnTo>
                  <a:lnTo>
                    <a:pt x="6382" y="3034"/>
                  </a:lnTo>
                  <a:lnTo>
                    <a:pt x="6361" y="3076"/>
                  </a:lnTo>
                  <a:lnTo>
                    <a:pt x="6298" y="3097"/>
                  </a:lnTo>
                  <a:lnTo>
                    <a:pt x="6256" y="3118"/>
                  </a:lnTo>
                  <a:lnTo>
                    <a:pt x="6194" y="3118"/>
                  </a:lnTo>
                  <a:lnTo>
                    <a:pt x="6173" y="3097"/>
                  </a:lnTo>
                  <a:lnTo>
                    <a:pt x="6173" y="2972"/>
                  </a:lnTo>
                  <a:lnTo>
                    <a:pt x="6215" y="2930"/>
                  </a:lnTo>
                  <a:lnTo>
                    <a:pt x="6215" y="2909"/>
                  </a:lnTo>
                  <a:lnTo>
                    <a:pt x="6256" y="2825"/>
                  </a:lnTo>
                  <a:lnTo>
                    <a:pt x="6173" y="2783"/>
                  </a:lnTo>
                  <a:lnTo>
                    <a:pt x="6173" y="2658"/>
                  </a:lnTo>
                  <a:lnTo>
                    <a:pt x="6194" y="2616"/>
                  </a:lnTo>
                  <a:lnTo>
                    <a:pt x="6194" y="2553"/>
                  </a:lnTo>
                  <a:lnTo>
                    <a:pt x="6110" y="2490"/>
                  </a:lnTo>
                  <a:lnTo>
                    <a:pt x="6110" y="2407"/>
                  </a:lnTo>
                  <a:lnTo>
                    <a:pt x="6152" y="2344"/>
                  </a:lnTo>
                  <a:lnTo>
                    <a:pt x="6110" y="2281"/>
                  </a:lnTo>
                  <a:lnTo>
                    <a:pt x="6068" y="2260"/>
                  </a:lnTo>
                  <a:lnTo>
                    <a:pt x="6047" y="2197"/>
                  </a:lnTo>
                  <a:lnTo>
                    <a:pt x="6005" y="2177"/>
                  </a:lnTo>
                  <a:lnTo>
                    <a:pt x="6005" y="2093"/>
                  </a:lnTo>
                  <a:lnTo>
                    <a:pt x="5964" y="2051"/>
                  </a:lnTo>
                  <a:lnTo>
                    <a:pt x="5964" y="1967"/>
                  </a:lnTo>
                  <a:lnTo>
                    <a:pt x="5901" y="1925"/>
                  </a:lnTo>
                  <a:lnTo>
                    <a:pt x="5964" y="1821"/>
                  </a:lnTo>
                  <a:lnTo>
                    <a:pt x="5964" y="1612"/>
                  </a:lnTo>
                  <a:lnTo>
                    <a:pt x="5943" y="1528"/>
                  </a:lnTo>
                  <a:lnTo>
                    <a:pt x="5943" y="1507"/>
                  </a:lnTo>
                  <a:lnTo>
                    <a:pt x="5964" y="1444"/>
                  </a:lnTo>
                  <a:lnTo>
                    <a:pt x="5964" y="1361"/>
                  </a:lnTo>
                  <a:lnTo>
                    <a:pt x="5901" y="1298"/>
                  </a:lnTo>
                  <a:lnTo>
                    <a:pt x="5943" y="1193"/>
                  </a:lnTo>
                  <a:lnTo>
                    <a:pt x="5984" y="1089"/>
                  </a:lnTo>
                  <a:lnTo>
                    <a:pt x="5984" y="1005"/>
                  </a:lnTo>
                  <a:lnTo>
                    <a:pt x="5984" y="921"/>
                  </a:lnTo>
                  <a:lnTo>
                    <a:pt x="5964" y="837"/>
                  </a:lnTo>
                  <a:lnTo>
                    <a:pt x="5315" y="796"/>
                  </a:lnTo>
                  <a:lnTo>
                    <a:pt x="5273" y="733"/>
                  </a:lnTo>
                  <a:lnTo>
                    <a:pt x="5315" y="691"/>
                  </a:lnTo>
                  <a:lnTo>
                    <a:pt x="5336" y="607"/>
                  </a:lnTo>
                  <a:lnTo>
                    <a:pt x="5147" y="586"/>
                  </a:lnTo>
                  <a:lnTo>
                    <a:pt x="5147" y="628"/>
                  </a:lnTo>
                  <a:lnTo>
                    <a:pt x="4583" y="670"/>
                  </a:lnTo>
                  <a:lnTo>
                    <a:pt x="4583" y="817"/>
                  </a:lnTo>
                  <a:lnTo>
                    <a:pt x="4520" y="921"/>
                  </a:lnTo>
                  <a:lnTo>
                    <a:pt x="4478" y="942"/>
                  </a:lnTo>
                  <a:lnTo>
                    <a:pt x="4499" y="1047"/>
                  </a:lnTo>
                  <a:lnTo>
                    <a:pt x="4499" y="1214"/>
                  </a:lnTo>
                  <a:lnTo>
                    <a:pt x="4059" y="1235"/>
                  </a:lnTo>
                  <a:lnTo>
                    <a:pt x="3976" y="1298"/>
                  </a:lnTo>
                  <a:lnTo>
                    <a:pt x="3787" y="1256"/>
                  </a:lnTo>
                  <a:lnTo>
                    <a:pt x="3704" y="1235"/>
                  </a:lnTo>
                  <a:lnTo>
                    <a:pt x="3599" y="1256"/>
                  </a:lnTo>
                  <a:lnTo>
                    <a:pt x="3453" y="1256"/>
                  </a:lnTo>
                  <a:lnTo>
                    <a:pt x="3390" y="1235"/>
                  </a:lnTo>
                  <a:lnTo>
                    <a:pt x="3369" y="1026"/>
                  </a:lnTo>
                  <a:lnTo>
                    <a:pt x="3285" y="921"/>
                  </a:lnTo>
                  <a:lnTo>
                    <a:pt x="3243" y="837"/>
                  </a:lnTo>
                  <a:lnTo>
                    <a:pt x="3181" y="817"/>
                  </a:lnTo>
                  <a:lnTo>
                    <a:pt x="3181" y="733"/>
                  </a:lnTo>
                  <a:lnTo>
                    <a:pt x="3160" y="691"/>
                  </a:lnTo>
                  <a:lnTo>
                    <a:pt x="3139" y="565"/>
                  </a:lnTo>
                  <a:lnTo>
                    <a:pt x="3076" y="461"/>
                  </a:lnTo>
                  <a:lnTo>
                    <a:pt x="3076" y="377"/>
                  </a:lnTo>
                  <a:lnTo>
                    <a:pt x="3118" y="314"/>
                  </a:lnTo>
                  <a:lnTo>
                    <a:pt x="3076" y="252"/>
                  </a:lnTo>
                  <a:lnTo>
                    <a:pt x="3034" y="189"/>
                  </a:lnTo>
                  <a:lnTo>
                    <a:pt x="3034" y="105"/>
                  </a:lnTo>
                  <a:lnTo>
                    <a:pt x="3034" y="84"/>
                  </a:lnTo>
                  <a:lnTo>
                    <a:pt x="3034" y="0"/>
                  </a:lnTo>
                  <a:lnTo>
                    <a:pt x="2030" y="0"/>
                  </a:lnTo>
                  <a:lnTo>
                    <a:pt x="1821" y="42"/>
                  </a:lnTo>
                  <a:lnTo>
                    <a:pt x="16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34"/>
            <p:cNvSpPr/>
            <p:nvPr/>
          </p:nvSpPr>
          <p:spPr>
            <a:xfrm>
              <a:off x="3916754" y="3249086"/>
              <a:ext cx="53834" cy="46889"/>
            </a:xfrm>
            <a:custGeom>
              <a:rect b="b" l="l" r="r" t="t"/>
              <a:pathLst>
                <a:path extrusionOk="0" h="4123" w="4521">
                  <a:moveTo>
                    <a:pt x="2679" y="1"/>
                  </a:moveTo>
                  <a:lnTo>
                    <a:pt x="2533" y="43"/>
                  </a:lnTo>
                  <a:lnTo>
                    <a:pt x="2470" y="63"/>
                  </a:lnTo>
                  <a:lnTo>
                    <a:pt x="2386" y="105"/>
                  </a:lnTo>
                  <a:lnTo>
                    <a:pt x="2219" y="210"/>
                  </a:lnTo>
                  <a:lnTo>
                    <a:pt x="2177" y="273"/>
                  </a:lnTo>
                  <a:lnTo>
                    <a:pt x="2177" y="335"/>
                  </a:lnTo>
                  <a:lnTo>
                    <a:pt x="2156" y="377"/>
                  </a:lnTo>
                  <a:lnTo>
                    <a:pt x="2177" y="440"/>
                  </a:lnTo>
                  <a:lnTo>
                    <a:pt x="2156" y="482"/>
                  </a:lnTo>
                  <a:lnTo>
                    <a:pt x="2114" y="524"/>
                  </a:lnTo>
                  <a:lnTo>
                    <a:pt x="1905" y="587"/>
                  </a:lnTo>
                  <a:lnTo>
                    <a:pt x="1570" y="838"/>
                  </a:lnTo>
                  <a:lnTo>
                    <a:pt x="1319" y="1152"/>
                  </a:lnTo>
                  <a:lnTo>
                    <a:pt x="1131" y="1403"/>
                  </a:lnTo>
                  <a:lnTo>
                    <a:pt x="963" y="1465"/>
                  </a:lnTo>
                  <a:lnTo>
                    <a:pt x="859" y="1424"/>
                  </a:lnTo>
                  <a:lnTo>
                    <a:pt x="796" y="1361"/>
                  </a:lnTo>
                  <a:lnTo>
                    <a:pt x="754" y="1361"/>
                  </a:lnTo>
                  <a:lnTo>
                    <a:pt x="733" y="1319"/>
                  </a:lnTo>
                  <a:lnTo>
                    <a:pt x="712" y="1361"/>
                  </a:lnTo>
                  <a:lnTo>
                    <a:pt x="650" y="1298"/>
                  </a:lnTo>
                  <a:lnTo>
                    <a:pt x="524" y="1319"/>
                  </a:lnTo>
                  <a:lnTo>
                    <a:pt x="419" y="1403"/>
                  </a:lnTo>
                  <a:lnTo>
                    <a:pt x="378" y="1403"/>
                  </a:lnTo>
                  <a:lnTo>
                    <a:pt x="315" y="1361"/>
                  </a:lnTo>
                  <a:lnTo>
                    <a:pt x="210" y="1298"/>
                  </a:lnTo>
                  <a:lnTo>
                    <a:pt x="64" y="1277"/>
                  </a:lnTo>
                  <a:lnTo>
                    <a:pt x="1" y="1277"/>
                  </a:lnTo>
                  <a:lnTo>
                    <a:pt x="22" y="1319"/>
                  </a:lnTo>
                  <a:lnTo>
                    <a:pt x="22" y="1382"/>
                  </a:lnTo>
                  <a:lnTo>
                    <a:pt x="22" y="1424"/>
                  </a:lnTo>
                  <a:lnTo>
                    <a:pt x="22" y="1486"/>
                  </a:lnTo>
                  <a:lnTo>
                    <a:pt x="106" y="1570"/>
                  </a:lnTo>
                  <a:lnTo>
                    <a:pt x="168" y="1591"/>
                  </a:lnTo>
                  <a:lnTo>
                    <a:pt x="231" y="1633"/>
                  </a:lnTo>
                  <a:lnTo>
                    <a:pt x="294" y="1716"/>
                  </a:lnTo>
                  <a:lnTo>
                    <a:pt x="294" y="1779"/>
                  </a:lnTo>
                  <a:lnTo>
                    <a:pt x="315" y="1800"/>
                  </a:lnTo>
                  <a:lnTo>
                    <a:pt x="378" y="1884"/>
                  </a:lnTo>
                  <a:lnTo>
                    <a:pt x="398" y="1988"/>
                  </a:lnTo>
                  <a:lnTo>
                    <a:pt x="440" y="2030"/>
                  </a:lnTo>
                  <a:lnTo>
                    <a:pt x="503" y="2114"/>
                  </a:lnTo>
                  <a:lnTo>
                    <a:pt x="545" y="2156"/>
                  </a:lnTo>
                  <a:lnTo>
                    <a:pt x="587" y="2156"/>
                  </a:lnTo>
                  <a:lnTo>
                    <a:pt x="629" y="2240"/>
                  </a:lnTo>
                  <a:lnTo>
                    <a:pt x="796" y="2512"/>
                  </a:lnTo>
                  <a:lnTo>
                    <a:pt x="901" y="2574"/>
                  </a:lnTo>
                  <a:lnTo>
                    <a:pt x="1005" y="2637"/>
                  </a:lnTo>
                  <a:lnTo>
                    <a:pt x="1047" y="2679"/>
                  </a:lnTo>
                  <a:lnTo>
                    <a:pt x="1131" y="2742"/>
                  </a:lnTo>
                  <a:lnTo>
                    <a:pt x="1131" y="2763"/>
                  </a:lnTo>
                  <a:lnTo>
                    <a:pt x="1131" y="2825"/>
                  </a:lnTo>
                  <a:lnTo>
                    <a:pt x="1152" y="2867"/>
                  </a:lnTo>
                  <a:lnTo>
                    <a:pt x="1256" y="2888"/>
                  </a:lnTo>
                  <a:lnTo>
                    <a:pt x="1340" y="2972"/>
                  </a:lnTo>
                  <a:lnTo>
                    <a:pt x="1319" y="3056"/>
                  </a:lnTo>
                  <a:lnTo>
                    <a:pt x="1340" y="3181"/>
                  </a:lnTo>
                  <a:lnTo>
                    <a:pt x="1340" y="3265"/>
                  </a:lnTo>
                  <a:lnTo>
                    <a:pt x="1382" y="3369"/>
                  </a:lnTo>
                  <a:lnTo>
                    <a:pt x="1487" y="3453"/>
                  </a:lnTo>
                  <a:lnTo>
                    <a:pt x="1549" y="3558"/>
                  </a:lnTo>
                  <a:lnTo>
                    <a:pt x="1675" y="3579"/>
                  </a:lnTo>
                  <a:lnTo>
                    <a:pt x="1759" y="3558"/>
                  </a:lnTo>
                  <a:lnTo>
                    <a:pt x="1884" y="3600"/>
                  </a:lnTo>
                  <a:lnTo>
                    <a:pt x="1968" y="3600"/>
                  </a:lnTo>
                  <a:lnTo>
                    <a:pt x="2093" y="3683"/>
                  </a:lnTo>
                  <a:lnTo>
                    <a:pt x="2156" y="3683"/>
                  </a:lnTo>
                  <a:lnTo>
                    <a:pt x="2198" y="3725"/>
                  </a:lnTo>
                  <a:lnTo>
                    <a:pt x="2198" y="3788"/>
                  </a:lnTo>
                  <a:lnTo>
                    <a:pt x="2261" y="3830"/>
                  </a:lnTo>
                  <a:lnTo>
                    <a:pt x="2303" y="3893"/>
                  </a:lnTo>
                  <a:lnTo>
                    <a:pt x="2491" y="3872"/>
                  </a:lnTo>
                  <a:lnTo>
                    <a:pt x="2616" y="3893"/>
                  </a:lnTo>
                  <a:lnTo>
                    <a:pt x="2679" y="3976"/>
                  </a:lnTo>
                  <a:lnTo>
                    <a:pt x="2742" y="3976"/>
                  </a:lnTo>
                  <a:lnTo>
                    <a:pt x="2888" y="4018"/>
                  </a:lnTo>
                  <a:lnTo>
                    <a:pt x="2909" y="4039"/>
                  </a:lnTo>
                  <a:lnTo>
                    <a:pt x="3014" y="4018"/>
                  </a:lnTo>
                  <a:lnTo>
                    <a:pt x="3160" y="3997"/>
                  </a:lnTo>
                  <a:lnTo>
                    <a:pt x="3349" y="4039"/>
                  </a:lnTo>
                  <a:lnTo>
                    <a:pt x="3453" y="4123"/>
                  </a:lnTo>
                  <a:lnTo>
                    <a:pt x="4081" y="3474"/>
                  </a:lnTo>
                  <a:lnTo>
                    <a:pt x="4081" y="3286"/>
                  </a:lnTo>
                  <a:lnTo>
                    <a:pt x="4102" y="3202"/>
                  </a:lnTo>
                  <a:lnTo>
                    <a:pt x="4144" y="3056"/>
                  </a:lnTo>
                  <a:lnTo>
                    <a:pt x="4165" y="2972"/>
                  </a:lnTo>
                  <a:lnTo>
                    <a:pt x="4144" y="2867"/>
                  </a:lnTo>
                  <a:lnTo>
                    <a:pt x="4165" y="2784"/>
                  </a:lnTo>
                  <a:lnTo>
                    <a:pt x="4248" y="2784"/>
                  </a:lnTo>
                  <a:lnTo>
                    <a:pt x="4269" y="2742"/>
                  </a:lnTo>
                  <a:lnTo>
                    <a:pt x="4374" y="2637"/>
                  </a:lnTo>
                  <a:lnTo>
                    <a:pt x="4458" y="2532"/>
                  </a:lnTo>
                  <a:lnTo>
                    <a:pt x="4416" y="2449"/>
                  </a:lnTo>
                  <a:lnTo>
                    <a:pt x="4374" y="2407"/>
                  </a:lnTo>
                  <a:lnTo>
                    <a:pt x="4374" y="2302"/>
                  </a:lnTo>
                  <a:lnTo>
                    <a:pt x="4416" y="2240"/>
                  </a:lnTo>
                  <a:lnTo>
                    <a:pt x="4395" y="2135"/>
                  </a:lnTo>
                  <a:lnTo>
                    <a:pt x="4290" y="2051"/>
                  </a:lnTo>
                  <a:lnTo>
                    <a:pt x="4290" y="2009"/>
                  </a:lnTo>
                  <a:lnTo>
                    <a:pt x="4374" y="1988"/>
                  </a:lnTo>
                  <a:lnTo>
                    <a:pt x="4374" y="1842"/>
                  </a:lnTo>
                  <a:lnTo>
                    <a:pt x="4374" y="1737"/>
                  </a:lnTo>
                  <a:lnTo>
                    <a:pt x="4479" y="1696"/>
                  </a:lnTo>
                  <a:lnTo>
                    <a:pt x="4500" y="1612"/>
                  </a:lnTo>
                  <a:lnTo>
                    <a:pt x="4416" y="1612"/>
                  </a:lnTo>
                  <a:lnTo>
                    <a:pt x="4374" y="1570"/>
                  </a:lnTo>
                  <a:lnTo>
                    <a:pt x="4416" y="1465"/>
                  </a:lnTo>
                  <a:lnTo>
                    <a:pt x="4458" y="1298"/>
                  </a:lnTo>
                  <a:lnTo>
                    <a:pt x="4500" y="1214"/>
                  </a:lnTo>
                  <a:lnTo>
                    <a:pt x="4500" y="1152"/>
                  </a:lnTo>
                  <a:lnTo>
                    <a:pt x="4479" y="1068"/>
                  </a:lnTo>
                  <a:lnTo>
                    <a:pt x="4500" y="984"/>
                  </a:lnTo>
                  <a:lnTo>
                    <a:pt x="4479" y="900"/>
                  </a:lnTo>
                  <a:lnTo>
                    <a:pt x="4520" y="796"/>
                  </a:lnTo>
                  <a:lnTo>
                    <a:pt x="4520" y="733"/>
                  </a:lnTo>
                  <a:lnTo>
                    <a:pt x="4395" y="691"/>
                  </a:lnTo>
                  <a:lnTo>
                    <a:pt x="4353" y="628"/>
                  </a:lnTo>
                  <a:lnTo>
                    <a:pt x="4248" y="545"/>
                  </a:lnTo>
                  <a:lnTo>
                    <a:pt x="4060" y="545"/>
                  </a:lnTo>
                  <a:lnTo>
                    <a:pt x="3956" y="524"/>
                  </a:lnTo>
                  <a:lnTo>
                    <a:pt x="3851" y="377"/>
                  </a:lnTo>
                  <a:lnTo>
                    <a:pt x="3683" y="273"/>
                  </a:lnTo>
                  <a:lnTo>
                    <a:pt x="3537" y="252"/>
                  </a:lnTo>
                  <a:lnTo>
                    <a:pt x="3474" y="315"/>
                  </a:lnTo>
                  <a:lnTo>
                    <a:pt x="3432" y="335"/>
                  </a:lnTo>
                  <a:lnTo>
                    <a:pt x="3411" y="252"/>
                  </a:lnTo>
                  <a:lnTo>
                    <a:pt x="3328" y="252"/>
                  </a:lnTo>
                  <a:lnTo>
                    <a:pt x="3119" y="231"/>
                  </a:lnTo>
                  <a:lnTo>
                    <a:pt x="3098" y="43"/>
                  </a:lnTo>
                  <a:lnTo>
                    <a:pt x="3035" y="43"/>
                  </a:lnTo>
                  <a:lnTo>
                    <a:pt x="2909" y="22"/>
                  </a:lnTo>
                  <a:lnTo>
                    <a:pt x="2847" y="43"/>
                  </a:lnTo>
                  <a:lnTo>
                    <a:pt x="28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34"/>
            <p:cNvSpPr/>
            <p:nvPr/>
          </p:nvSpPr>
          <p:spPr>
            <a:xfrm>
              <a:off x="3879638" y="3263609"/>
              <a:ext cx="64539" cy="61639"/>
            </a:xfrm>
            <a:custGeom>
              <a:rect b="b" l="l" r="r" t="t"/>
              <a:pathLst>
                <a:path extrusionOk="0" h="5420" w="5420">
                  <a:moveTo>
                    <a:pt x="3118" y="0"/>
                  </a:moveTo>
                  <a:lnTo>
                    <a:pt x="3013" y="21"/>
                  </a:lnTo>
                  <a:lnTo>
                    <a:pt x="2825" y="105"/>
                  </a:lnTo>
                  <a:lnTo>
                    <a:pt x="2762" y="147"/>
                  </a:lnTo>
                  <a:lnTo>
                    <a:pt x="2679" y="126"/>
                  </a:lnTo>
                  <a:lnTo>
                    <a:pt x="2658" y="105"/>
                  </a:lnTo>
                  <a:lnTo>
                    <a:pt x="2511" y="105"/>
                  </a:lnTo>
                  <a:lnTo>
                    <a:pt x="2407" y="230"/>
                  </a:lnTo>
                  <a:lnTo>
                    <a:pt x="2281" y="356"/>
                  </a:lnTo>
                  <a:lnTo>
                    <a:pt x="2093" y="502"/>
                  </a:lnTo>
                  <a:lnTo>
                    <a:pt x="2051" y="502"/>
                  </a:lnTo>
                  <a:lnTo>
                    <a:pt x="2072" y="419"/>
                  </a:lnTo>
                  <a:lnTo>
                    <a:pt x="2093" y="356"/>
                  </a:lnTo>
                  <a:lnTo>
                    <a:pt x="2051" y="335"/>
                  </a:lnTo>
                  <a:lnTo>
                    <a:pt x="2030" y="251"/>
                  </a:lnTo>
                  <a:lnTo>
                    <a:pt x="1988" y="230"/>
                  </a:lnTo>
                  <a:lnTo>
                    <a:pt x="1883" y="230"/>
                  </a:lnTo>
                  <a:lnTo>
                    <a:pt x="1716" y="293"/>
                  </a:lnTo>
                  <a:lnTo>
                    <a:pt x="1151" y="419"/>
                  </a:lnTo>
                  <a:lnTo>
                    <a:pt x="733" y="419"/>
                  </a:lnTo>
                  <a:lnTo>
                    <a:pt x="628" y="2490"/>
                  </a:lnTo>
                  <a:lnTo>
                    <a:pt x="105" y="2490"/>
                  </a:lnTo>
                  <a:lnTo>
                    <a:pt x="0" y="4310"/>
                  </a:lnTo>
                  <a:lnTo>
                    <a:pt x="210" y="4436"/>
                  </a:lnTo>
                  <a:lnTo>
                    <a:pt x="272" y="4624"/>
                  </a:lnTo>
                  <a:lnTo>
                    <a:pt x="419" y="4938"/>
                  </a:lnTo>
                  <a:lnTo>
                    <a:pt x="398" y="5105"/>
                  </a:lnTo>
                  <a:lnTo>
                    <a:pt x="314" y="5273"/>
                  </a:lnTo>
                  <a:lnTo>
                    <a:pt x="314" y="5377"/>
                  </a:lnTo>
                  <a:lnTo>
                    <a:pt x="482" y="5357"/>
                  </a:lnTo>
                  <a:lnTo>
                    <a:pt x="628" y="5419"/>
                  </a:lnTo>
                  <a:lnTo>
                    <a:pt x="712" y="5357"/>
                  </a:lnTo>
                  <a:lnTo>
                    <a:pt x="879" y="5377"/>
                  </a:lnTo>
                  <a:lnTo>
                    <a:pt x="942" y="5294"/>
                  </a:lnTo>
                  <a:lnTo>
                    <a:pt x="1088" y="5273"/>
                  </a:lnTo>
                  <a:lnTo>
                    <a:pt x="1193" y="5210"/>
                  </a:lnTo>
                  <a:lnTo>
                    <a:pt x="1235" y="5126"/>
                  </a:lnTo>
                  <a:lnTo>
                    <a:pt x="1423" y="5043"/>
                  </a:lnTo>
                  <a:lnTo>
                    <a:pt x="1528" y="4938"/>
                  </a:lnTo>
                  <a:lnTo>
                    <a:pt x="1611" y="4708"/>
                  </a:lnTo>
                  <a:lnTo>
                    <a:pt x="1758" y="4582"/>
                  </a:lnTo>
                  <a:lnTo>
                    <a:pt x="1925" y="4540"/>
                  </a:lnTo>
                  <a:lnTo>
                    <a:pt x="2093" y="4603"/>
                  </a:lnTo>
                  <a:lnTo>
                    <a:pt x="2155" y="4645"/>
                  </a:lnTo>
                  <a:lnTo>
                    <a:pt x="2239" y="4687"/>
                  </a:lnTo>
                  <a:lnTo>
                    <a:pt x="2448" y="4771"/>
                  </a:lnTo>
                  <a:lnTo>
                    <a:pt x="2511" y="4771"/>
                  </a:lnTo>
                  <a:lnTo>
                    <a:pt x="2616" y="4812"/>
                  </a:lnTo>
                  <a:lnTo>
                    <a:pt x="2762" y="4771"/>
                  </a:lnTo>
                  <a:lnTo>
                    <a:pt x="2888" y="4771"/>
                  </a:lnTo>
                  <a:lnTo>
                    <a:pt x="2992" y="4750"/>
                  </a:lnTo>
                  <a:lnTo>
                    <a:pt x="3013" y="4812"/>
                  </a:lnTo>
                  <a:lnTo>
                    <a:pt x="3097" y="4854"/>
                  </a:lnTo>
                  <a:lnTo>
                    <a:pt x="3223" y="4750"/>
                  </a:lnTo>
                  <a:lnTo>
                    <a:pt x="3202" y="4729"/>
                  </a:lnTo>
                  <a:lnTo>
                    <a:pt x="3223" y="4624"/>
                  </a:lnTo>
                  <a:lnTo>
                    <a:pt x="3223" y="4540"/>
                  </a:lnTo>
                  <a:lnTo>
                    <a:pt x="3285" y="4499"/>
                  </a:lnTo>
                  <a:lnTo>
                    <a:pt x="3285" y="4331"/>
                  </a:lnTo>
                  <a:lnTo>
                    <a:pt x="3327" y="4227"/>
                  </a:lnTo>
                  <a:lnTo>
                    <a:pt x="3432" y="4206"/>
                  </a:lnTo>
                  <a:lnTo>
                    <a:pt x="3515" y="4164"/>
                  </a:lnTo>
                  <a:lnTo>
                    <a:pt x="3599" y="4164"/>
                  </a:lnTo>
                  <a:lnTo>
                    <a:pt x="3641" y="4101"/>
                  </a:lnTo>
                  <a:lnTo>
                    <a:pt x="3662" y="4080"/>
                  </a:lnTo>
                  <a:lnTo>
                    <a:pt x="3704" y="3996"/>
                  </a:lnTo>
                  <a:lnTo>
                    <a:pt x="3767" y="3955"/>
                  </a:lnTo>
                  <a:lnTo>
                    <a:pt x="3850" y="3913"/>
                  </a:lnTo>
                  <a:lnTo>
                    <a:pt x="3871" y="3871"/>
                  </a:lnTo>
                  <a:lnTo>
                    <a:pt x="3955" y="3850"/>
                  </a:lnTo>
                  <a:lnTo>
                    <a:pt x="3955" y="3766"/>
                  </a:lnTo>
                  <a:lnTo>
                    <a:pt x="3934" y="3704"/>
                  </a:lnTo>
                  <a:lnTo>
                    <a:pt x="3955" y="3578"/>
                  </a:lnTo>
                  <a:lnTo>
                    <a:pt x="4080" y="3369"/>
                  </a:lnTo>
                  <a:lnTo>
                    <a:pt x="4185" y="3327"/>
                  </a:lnTo>
                  <a:lnTo>
                    <a:pt x="4248" y="3327"/>
                  </a:lnTo>
                  <a:lnTo>
                    <a:pt x="4290" y="3264"/>
                  </a:lnTo>
                  <a:lnTo>
                    <a:pt x="4373" y="3243"/>
                  </a:lnTo>
                  <a:lnTo>
                    <a:pt x="4394" y="3180"/>
                  </a:lnTo>
                  <a:lnTo>
                    <a:pt x="4457" y="3139"/>
                  </a:lnTo>
                  <a:lnTo>
                    <a:pt x="4541" y="3076"/>
                  </a:lnTo>
                  <a:lnTo>
                    <a:pt x="4645" y="2971"/>
                  </a:lnTo>
                  <a:lnTo>
                    <a:pt x="4771" y="2950"/>
                  </a:lnTo>
                  <a:lnTo>
                    <a:pt x="4792" y="2971"/>
                  </a:lnTo>
                  <a:lnTo>
                    <a:pt x="4855" y="2950"/>
                  </a:lnTo>
                  <a:lnTo>
                    <a:pt x="4959" y="2950"/>
                  </a:lnTo>
                  <a:lnTo>
                    <a:pt x="5022" y="2867"/>
                  </a:lnTo>
                  <a:lnTo>
                    <a:pt x="5106" y="2867"/>
                  </a:lnTo>
                  <a:lnTo>
                    <a:pt x="5127" y="2762"/>
                  </a:lnTo>
                  <a:lnTo>
                    <a:pt x="5127" y="2720"/>
                  </a:lnTo>
                  <a:lnTo>
                    <a:pt x="5189" y="2657"/>
                  </a:lnTo>
                  <a:lnTo>
                    <a:pt x="5294" y="2657"/>
                  </a:lnTo>
                  <a:lnTo>
                    <a:pt x="5336" y="2616"/>
                  </a:lnTo>
                  <a:lnTo>
                    <a:pt x="5420" y="2616"/>
                  </a:lnTo>
                  <a:lnTo>
                    <a:pt x="5378" y="2553"/>
                  </a:lnTo>
                  <a:lnTo>
                    <a:pt x="5315" y="2511"/>
                  </a:lnTo>
                  <a:lnTo>
                    <a:pt x="5315" y="2448"/>
                  </a:lnTo>
                  <a:lnTo>
                    <a:pt x="5273" y="2406"/>
                  </a:lnTo>
                  <a:lnTo>
                    <a:pt x="5210" y="2406"/>
                  </a:lnTo>
                  <a:lnTo>
                    <a:pt x="5085" y="2323"/>
                  </a:lnTo>
                  <a:lnTo>
                    <a:pt x="5001" y="2323"/>
                  </a:lnTo>
                  <a:lnTo>
                    <a:pt x="4876" y="2281"/>
                  </a:lnTo>
                  <a:lnTo>
                    <a:pt x="4792" y="2302"/>
                  </a:lnTo>
                  <a:lnTo>
                    <a:pt x="4666" y="2281"/>
                  </a:lnTo>
                  <a:lnTo>
                    <a:pt x="4604" y="2176"/>
                  </a:lnTo>
                  <a:lnTo>
                    <a:pt x="4499" y="2092"/>
                  </a:lnTo>
                  <a:lnTo>
                    <a:pt x="4457" y="1988"/>
                  </a:lnTo>
                  <a:lnTo>
                    <a:pt x="4457" y="1904"/>
                  </a:lnTo>
                  <a:lnTo>
                    <a:pt x="4436" y="1779"/>
                  </a:lnTo>
                  <a:lnTo>
                    <a:pt x="4457" y="1695"/>
                  </a:lnTo>
                  <a:lnTo>
                    <a:pt x="4373" y="1611"/>
                  </a:lnTo>
                  <a:lnTo>
                    <a:pt x="4269" y="1590"/>
                  </a:lnTo>
                  <a:lnTo>
                    <a:pt x="4248" y="1548"/>
                  </a:lnTo>
                  <a:lnTo>
                    <a:pt x="4248" y="1486"/>
                  </a:lnTo>
                  <a:lnTo>
                    <a:pt x="4248" y="1465"/>
                  </a:lnTo>
                  <a:lnTo>
                    <a:pt x="4164" y="1402"/>
                  </a:lnTo>
                  <a:lnTo>
                    <a:pt x="4122" y="1360"/>
                  </a:lnTo>
                  <a:lnTo>
                    <a:pt x="4018" y="1297"/>
                  </a:lnTo>
                  <a:lnTo>
                    <a:pt x="3913" y="1235"/>
                  </a:lnTo>
                  <a:lnTo>
                    <a:pt x="3746" y="963"/>
                  </a:lnTo>
                  <a:lnTo>
                    <a:pt x="3704" y="879"/>
                  </a:lnTo>
                  <a:lnTo>
                    <a:pt x="3662" y="879"/>
                  </a:lnTo>
                  <a:lnTo>
                    <a:pt x="3620" y="837"/>
                  </a:lnTo>
                  <a:lnTo>
                    <a:pt x="3557" y="753"/>
                  </a:lnTo>
                  <a:lnTo>
                    <a:pt x="3515" y="711"/>
                  </a:lnTo>
                  <a:lnTo>
                    <a:pt x="3495" y="607"/>
                  </a:lnTo>
                  <a:lnTo>
                    <a:pt x="3432" y="523"/>
                  </a:lnTo>
                  <a:lnTo>
                    <a:pt x="3411" y="502"/>
                  </a:lnTo>
                  <a:lnTo>
                    <a:pt x="3411" y="439"/>
                  </a:lnTo>
                  <a:lnTo>
                    <a:pt x="3348" y="356"/>
                  </a:lnTo>
                  <a:lnTo>
                    <a:pt x="3285" y="314"/>
                  </a:lnTo>
                  <a:lnTo>
                    <a:pt x="3223" y="293"/>
                  </a:lnTo>
                  <a:lnTo>
                    <a:pt x="3139" y="209"/>
                  </a:lnTo>
                  <a:lnTo>
                    <a:pt x="3139" y="147"/>
                  </a:lnTo>
                  <a:lnTo>
                    <a:pt x="3139" y="105"/>
                  </a:lnTo>
                  <a:lnTo>
                    <a:pt x="3139" y="42"/>
                  </a:lnTo>
                  <a:lnTo>
                    <a:pt x="31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34"/>
            <p:cNvSpPr/>
            <p:nvPr/>
          </p:nvSpPr>
          <p:spPr>
            <a:xfrm>
              <a:off x="3824578" y="3257889"/>
              <a:ext cx="92188" cy="82826"/>
            </a:xfrm>
            <a:custGeom>
              <a:rect b="b" l="l" r="r" t="t"/>
              <a:pathLst>
                <a:path extrusionOk="0" h="7283" w="7742">
                  <a:moveTo>
                    <a:pt x="691" y="1"/>
                  </a:moveTo>
                  <a:lnTo>
                    <a:pt x="502" y="126"/>
                  </a:lnTo>
                  <a:lnTo>
                    <a:pt x="502" y="210"/>
                  </a:lnTo>
                  <a:lnTo>
                    <a:pt x="440" y="231"/>
                  </a:lnTo>
                  <a:lnTo>
                    <a:pt x="377" y="189"/>
                  </a:lnTo>
                  <a:lnTo>
                    <a:pt x="189" y="189"/>
                  </a:lnTo>
                  <a:lnTo>
                    <a:pt x="168" y="273"/>
                  </a:lnTo>
                  <a:lnTo>
                    <a:pt x="105" y="294"/>
                  </a:lnTo>
                  <a:lnTo>
                    <a:pt x="84" y="273"/>
                  </a:lnTo>
                  <a:lnTo>
                    <a:pt x="0" y="231"/>
                  </a:lnTo>
                  <a:lnTo>
                    <a:pt x="21" y="733"/>
                  </a:lnTo>
                  <a:lnTo>
                    <a:pt x="377" y="1068"/>
                  </a:lnTo>
                  <a:lnTo>
                    <a:pt x="544" y="1382"/>
                  </a:lnTo>
                  <a:lnTo>
                    <a:pt x="837" y="2051"/>
                  </a:lnTo>
                  <a:lnTo>
                    <a:pt x="858" y="2302"/>
                  </a:lnTo>
                  <a:lnTo>
                    <a:pt x="1151" y="2700"/>
                  </a:lnTo>
                  <a:lnTo>
                    <a:pt x="1151" y="2847"/>
                  </a:lnTo>
                  <a:lnTo>
                    <a:pt x="1465" y="3307"/>
                  </a:lnTo>
                  <a:lnTo>
                    <a:pt x="1465" y="3537"/>
                  </a:lnTo>
                  <a:lnTo>
                    <a:pt x="1381" y="3579"/>
                  </a:lnTo>
                  <a:lnTo>
                    <a:pt x="1465" y="3872"/>
                  </a:lnTo>
                  <a:lnTo>
                    <a:pt x="1486" y="4311"/>
                  </a:lnTo>
                  <a:lnTo>
                    <a:pt x="1674" y="4751"/>
                  </a:lnTo>
                  <a:lnTo>
                    <a:pt x="1653" y="5023"/>
                  </a:lnTo>
                  <a:lnTo>
                    <a:pt x="1695" y="5190"/>
                  </a:lnTo>
                  <a:lnTo>
                    <a:pt x="1632" y="5232"/>
                  </a:lnTo>
                  <a:lnTo>
                    <a:pt x="1674" y="5315"/>
                  </a:lnTo>
                  <a:lnTo>
                    <a:pt x="1737" y="5629"/>
                  </a:lnTo>
                  <a:lnTo>
                    <a:pt x="1800" y="5650"/>
                  </a:lnTo>
                  <a:lnTo>
                    <a:pt x="1862" y="5755"/>
                  </a:lnTo>
                  <a:lnTo>
                    <a:pt x="1800" y="5797"/>
                  </a:lnTo>
                  <a:lnTo>
                    <a:pt x="1800" y="5943"/>
                  </a:lnTo>
                  <a:lnTo>
                    <a:pt x="1883" y="6027"/>
                  </a:lnTo>
                  <a:lnTo>
                    <a:pt x="1904" y="6257"/>
                  </a:lnTo>
                  <a:lnTo>
                    <a:pt x="2009" y="6383"/>
                  </a:lnTo>
                  <a:lnTo>
                    <a:pt x="2155" y="6676"/>
                  </a:lnTo>
                  <a:lnTo>
                    <a:pt x="2281" y="6801"/>
                  </a:lnTo>
                  <a:lnTo>
                    <a:pt x="2302" y="6885"/>
                  </a:lnTo>
                  <a:lnTo>
                    <a:pt x="2511" y="7031"/>
                  </a:lnTo>
                  <a:lnTo>
                    <a:pt x="2595" y="6989"/>
                  </a:lnTo>
                  <a:lnTo>
                    <a:pt x="2720" y="6968"/>
                  </a:lnTo>
                  <a:lnTo>
                    <a:pt x="2720" y="6885"/>
                  </a:lnTo>
                  <a:lnTo>
                    <a:pt x="2678" y="6843"/>
                  </a:lnTo>
                  <a:lnTo>
                    <a:pt x="2720" y="6759"/>
                  </a:lnTo>
                  <a:lnTo>
                    <a:pt x="2888" y="6696"/>
                  </a:lnTo>
                  <a:lnTo>
                    <a:pt x="2930" y="6801"/>
                  </a:lnTo>
                  <a:lnTo>
                    <a:pt x="3055" y="6822"/>
                  </a:lnTo>
                  <a:lnTo>
                    <a:pt x="3013" y="6927"/>
                  </a:lnTo>
                  <a:lnTo>
                    <a:pt x="3097" y="7115"/>
                  </a:lnTo>
                  <a:lnTo>
                    <a:pt x="3264" y="7136"/>
                  </a:lnTo>
                  <a:lnTo>
                    <a:pt x="3411" y="7220"/>
                  </a:lnTo>
                  <a:lnTo>
                    <a:pt x="3515" y="7199"/>
                  </a:lnTo>
                  <a:lnTo>
                    <a:pt x="3557" y="7220"/>
                  </a:lnTo>
                  <a:lnTo>
                    <a:pt x="3662" y="7240"/>
                  </a:lnTo>
                  <a:lnTo>
                    <a:pt x="3725" y="7199"/>
                  </a:lnTo>
                  <a:lnTo>
                    <a:pt x="3787" y="7199"/>
                  </a:lnTo>
                  <a:lnTo>
                    <a:pt x="3850" y="7282"/>
                  </a:lnTo>
                  <a:lnTo>
                    <a:pt x="3976" y="7282"/>
                  </a:lnTo>
                  <a:lnTo>
                    <a:pt x="3997" y="7178"/>
                  </a:lnTo>
                  <a:lnTo>
                    <a:pt x="4038" y="7115"/>
                  </a:lnTo>
                  <a:lnTo>
                    <a:pt x="4101" y="7094"/>
                  </a:lnTo>
                  <a:lnTo>
                    <a:pt x="4164" y="6968"/>
                  </a:lnTo>
                  <a:lnTo>
                    <a:pt x="4310" y="6885"/>
                  </a:lnTo>
                  <a:lnTo>
                    <a:pt x="4499" y="6906"/>
                  </a:lnTo>
                  <a:lnTo>
                    <a:pt x="4562" y="6906"/>
                  </a:lnTo>
                  <a:lnTo>
                    <a:pt x="4624" y="4813"/>
                  </a:lnTo>
                  <a:lnTo>
                    <a:pt x="4729" y="2993"/>
                  </a:lnTo>
                  <a:lnTo>
                    <a:pt x="5252" y="2993"/>
                  </a:lnTo>
                  <a:lnTo>
                    <a:pt x="5357" y="922"/>
                  </a:lnTo>
                  <a:lnTo>
                    <a:pt x="5775" y="922"/>
                  </a:lnTo>
                  <a:lnTo>
                    <a:pt x="6340" y="796"/>
                  </a:lnTo>
                  <a:lnTo>
                    <a:pt x="6507" y="733"/>
                  </a:lnTo>
                  <a:lnTo>
                    <a:pt x="6612" y="733"/>
                  </a:lnTo>
                  <a:lnTo>
                    <a:pt x="6654" y="754"/>
                  </a:lnTo>
                  <a:lnTo>
                    <a:pt x="6675" y="838"/>
                  </a:lnTo>
                  <a:lnTo>
                    <a:pt x="6717" y="859"/>
                  </a:lnTo>
                  <a:lnTo>
                    <a:pt x="6696" y="922"/>
                  </a:lnTo>
                  <a:lnTo>
                    <a:pt x="6675" y="1005"/>
                  </a:lnTo>
                  <a:lnTo>
                    <a:pt x="6717" y="1005"/>
                  </a:lnTo>
                  <a:lnTo>
                    <a:pt x="6905" y="859"/>
                  </a:lnTo>
                  <a:lnTo>
                    <a:pt x="7031" y="733"/>
                  </a:lnTo>
                  <a:lnTo>
                    <a:pt x="7135" y="608"/>
                  </a:lnTo>
                  <a:lnTo>
                    <a:pt x="7282" y="608"/>
                  </a:lnTo>
                  <a:lnTo>
                    <a:pt x="7303" y="629"/>
                  </a:lnTo>
                  <a:lnTo>
                    <a:pt x="7386" y="650"/>
                  </a:lnTo>
                  <a:lnTo>
                    <a:pt x="7449" y="608"/>
                  </a:lnTo>
                  <a:lnTo>
                    <a:pt x="7637" y="524"/>
                  </a:lnTo>
                  <a:lnTo>
                    <a:pt x="7742" y="503"/>
                  </a:lnTo>
                  <a:lnTo>
                    <a:pt x="7658" y="398"/>
                  </a:lnTo>
                  <a:lnTo>
                    <a:pt x="7637" y="398"/>
                  </a:lnTo>
                  <a:lnTo>
                    <a:pt x="7616" y="378"/>
                  </a:lnTo>
                  <a:lnTo>
                    <a:pt x="7533" y="378"/>
                  </a:lnTo>
                  <a:lnTo>
                    <a:pt x="7512" y="336"/>
                  </a:lnTo>
                  <a:lnTo>
                    <a:pt x="7491" y="336"/>
                  </a:lnTo>
                  <a:lnTo>
                    <a:pt x="7449" y="315"/>
                  </a:lnTo>
                  <a:lnTo>
                    <a:pt x="7323" y="378"/>
                  </a:lnTo>
                  <a:lnTo>
                    <a:pt x="7240" y="336"/>
                  </a:lnTo>
                  <a:lnTo>
                    <a:pt x="6696" y="482"/>
                  </a:lnTo>
                  <a:lnTo>
                    <a:pt x="5817" y="691"/>
                  </a:lnTo>
                  <a:lnTo>
                    <a:pt x="5671" y="691"/>
                  </a:lnTo>
                  <a:lnTo>
                    <a:pt x="5650" y="650"/>
                  </a:lnTo>
                  <a:lnTo>
                    <a:pt x="5608" y="650"/>
                  </a:lnTo>
                  <a:lnTo>
                    <a:pt x="5566" y="608"/>
                  </a:lnTo>
                  <a:lnTo>
                    <a:pt x="5524" y="629"/>
                  </a:lnTo>
                  <a:lnTo>
                    <a:pt x="5461" y="608"/>
                  </a:lnTo>
                  <a:lnTo>
                    <a:pt x="5419" y="587"/>
                  </a:lnTo>
                  <a:lnTo>
                    <a:pt x="5336" y="608"/>
                  </a:lnTo>
                  <a:lnTo>
                    <a:pt x="5336" y="650"/>
                  </a:lnTo>
                  <a:lnTo>
                    <a:pt x="5189" y="650"/>
                  </a:lnTo>
                  <a:lnTo>
                    <a:pt x="5085" y="629"/>
                  </a:lnTo>
                  <a:lnTo>
                    <a:pt x="4938" y="503"/>
                  </a:lnTo>
                  <a:lnTo>
                    <a:pt x="4896" y="503"/>
                  </a:lnTo>
                  <a:lnTo>
                    <a:pt x="4875" y="482"/>
                  </a:lnTo>
                  <a:lnTo>
                    <a:pt x="4834" y="545"/>
                  </a:lnTo>
                  <a:lnTo>
                    <a:pt x="4771" y="545"/>
                  </a:lnTo>
                  <a:lnTo>
                    <a:pt x="4624" y="524"/>
                  </a:lnTo>
                  <a:lnTo>
                    <a:pt x="4520" y="545"/>
                  </a:lnTo>
                  <a:lnTo>
                    <a:pt x="4457" y="608"/>
                  </a:lnTo>
                  <a:lnTo>
                    <a:pt x="4373" y="587"/>
                  </a:lnTo>
                  <a:lnTo>
                    <a:pt x="4352" y="524"/>
                  </a:lnTo>
                  <a:lnTo>
                    <a:pt x="4290" y="503"/>
                  </a:lnTo>
                  <a:lnTo>
                    <a:pt x="4185" y="524"/>
                  </a:lnTo>
                  <a:lnTo>
                    <a:pt x="4080" y="503"/>
                  </a:lnTo>
                  <a:lnTo>
                    <a:pt x="3955" y="440"/>
                  </a:lnTo>
                  <a:lnTo>
                    <a:pt x="3892" y="398"/>
                  </a:lnTo>
                  <a:lnTo>
                    <a:pt x="3850" y="294"/>
                  </a:lnTo>
                  <a:lnTo>
                    <a:pt x="3829" y="273"/>
                  </a:lnTo>
                  <a:lnTo>
                    <a:pt x="1653" y="273"/>
                  </a:lnTo>
                  <a:lnTo>
                    <a:pt x="1632" y="231"/>
                  </a:lnTo>
                  <a:lnTo>
                    <a:pt x="1569" y="231"/>
                  </a:lnTo>
                  <a:lnTo>
                    <a:pt x="1486" y="294"/>
                  </a:lnTo>
                  <a:lnTo>
                    <a:pt x="1465" y="294"/>
                  </a:lnTo>
                  <a:lnTo>
                    <a:pt x="1360" y="336"/>
                  </a:lnTo>
                  <a:lnTo>
                    <a:pt x="1235" y="294"/>
                  </a:lnTo>
                  <a:lnTo>
                    <a:pt x="1130" y="189"/>
                  </a:lnTo>
                  <a:lnTo>
                    <a:pt x="1067" y="168"/>
                  </a:lnTo>
                  <a:lnTo>
                    <a:pt x="1109" y="106"/>
                  </a:lnTo>
                  <a:lnTo>
                    <a:pt x="1025" y="85"/>
                  </a:lnTo>
                  <a:lnTo>
                    <a:pt x="1025" y="64"/>
                  </a:lnTo>
                  <a:lnTo>
                    <a:pt x="942" y="1"/>
                  </a:lnTo>
                  <a:lnTo>
                    <a:pt x="900" y="22"/>
                  </a:lnTo>
                  <a:lnTo>
                    <a:pt x="858" y="64"/>
                  </a:lnTo>
                  <a:lnTo>
                    <a:pt x="837" y="64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6B65"/>
                </a:solidFill>
              </a:endParaRPr>
            </a:p>
          </p:txBody>
        </p:sp>
        <p:sp>
          <p:nvSpPr>
            <p:cNvPr id="1469" name="Google Shape;1469;p34"/>
            <p:cNvSpPr/>
            <p:nvPr/>
          </p:nvSpPr>
          <p:spPr>
            <a:xfrm>
              <a:off x="3953131" y="3215060"/>
              <a:ext cx="71767" cy="110427"/>
            </a:xfrm>
            <a:custGeom>
              <a:rect b="b" l="l" r="r" t="t"/>
              <a:pathLst>
                <a:path extrusionOk="0" h="9710" w="6027">
                  <a:moveTo>
                    <a:pt x="6006" y="1"/>
                  </a:moveTo>
                  <a:lnTo>
                    <a:pt x="5964" y="22"/>
                  </a:lnTo>
                  <a:lnTo>
                    <a:pt x="5922" y="84"/>
                  </a:lnTo>
                  <a:lnTo>
                    <a:pt x="5818" y="63"/>
                  </a:lnTo>
                  <a:lnTo>
                    <a:pt x="5734" y="126"/>
                  </a:lnTo>
                  <a:lnTo>
                    <a:pt x="5650" y="210"/>
                  </a:lnTo>
                  <a:lnTo>
                    <a:pt x="5525" y="231"/>
                  </a:lnTo>
                  <a:lnTo>
                    <a:pt x="5441" y="314"/>
                  </a:lnTo>
                  <a:lnTo>
                    <a:pt x="5315" y="314"/>
                  </a:lnTo>
                  <a:lnTo>
                    <a:pt x="5294" y="377"/>
                  </a:lnTo>
                  <a:lnTo>
                    <a:pt x="5190" y="398"/>
                  </a:lnTo>
                  <a:lnTo>
                    <a:pt x="5106" y="377"/>
                  </a:lnTo>
                  <a:lnTo>
                    <a:pt x="4897" y="440"/>
                  </a:lnTo>
                  <a:lnTo>
                    <a:pt x="4855" y="482"/>
                  </a:lnTo>
                  <a:lnTo>
                    <a:pt x="4750" y="503"/>
                  </a:lnTo>
                  <a:lnTo>
                    <a:pt x="4667" y="440"/>
                  </a:lnTo>
                  <a:lnTo>
                    <a:pt x="4583" y="440"/>
                  </a:lnTo>
                  <a:lnTo>
                    <a:pt x="4478" y="419"/>
                  </a:lnTo>
                  <a:lnTo>
                    <a:pt x="4437" y="482"/>
                  </a:lnTo>
                  <a:lnTo>
                    <a:pt x="4458" y="524"/>
                  </a:lnTo>
                  <a:lnTo>
                    <a:pt x="4437" y="607"/>
                  </a:lnTo>
                  <a:lnTo>
                    <a:pt x="4269" y="628"/>
                  </a:lnTo>
                  <a:lnTo>
                    <a:pt x="4144" y="691"/>
                  </a:lnTo>
                  <a:lnTo>
                    <a:pt x="4060" y="628"/>
                  </a:lnTo>
                  <a:lnTo>
                    <a:pt x="3976" y="628"/>
                  </a:lnTo>
                  <a:lnTo>
                    <a:pt x="3976" y="587"/>
                  </a:lnTo>
                  <a:lnTo>
                    <a:pt x="3934" y="545"/>
                  </a:lnTo>
                  <a:lnTo>
                    <a:pt x="3872" y="607"/>
                  </a:lnTo>
                  <a:lnTo>
                    <a:pt x="3809" y="607"/>
                  </a:lnTo>
                  <a:lnTo>
                    <a:pt x="3704" y="712"/>
                  </a:lnTo>
                  <a:lnTo>
                    <a:pt x="3516" y="733"/>
                  </a:lnTo>
                  <a:lnTo>
                    <a:pt x="3537" y="712"/>
                  </a:lnTo>
                  <a:lnTo>
                    <a:pt x="3495" y="628"/>
                  </a:lnTo>
                  <a:lnTo>
                    <a:pt x="3411" y="628"/>
                  </a:lnTo>
                  <a:lnTo>
                    <a:pt x="3328" y="587"/>
                  </a:lnTo>
                  <a:lnTo>
                    <a:pt x="3244" y="545"/>
                  </a:lnTo>
                  <a:lnTo>
                    <a:pt x="3244" y="503"/>
                  </a:lnTo>
                  <a:lnTo>
                    <a:pt x="3181" y="524"/>
                  </a:lnTo>
                  <a:lnTo>
                    <a:pt x="3139" y="545"/>
                  </a:lnTo>
                  <a:lnTo>
                    <a:pt x="3035" y="587"/>
                  </a:lnTo>
                  <a:lnTo>
                    <a:pt x="2491" y="607"/>
                  </a:lnTo>
                  <a:lnTo>
                    <a:pt x="2365" y="1110"/>
                  </a:lnTo>
                  <a:lnTo>
                    <a:pt x="2449" y="1654"/>
                  </a:lnTo>
                  <a:lnTo>
                    <a:pt x="2616" y="1737"/>
                  </a:lnTo>
                  <a:lnTo>
                    <a:pt x="2721" y="1800"/>
                  </a:lnTo>
                  <a:lnTo>
                    <a:pt x="2763" y="1863"/>
                  </a:lnTo>
                  <a:lnTo>
                    <a:pt x="2805" y="1884"/>
                  </a:lnTo>
                  <a:lnTo>
                    <a:pt x="3014" y="2072"/>
                  </a:lnTo>
                  <a:lnTo>
                    <a:pt x="3035" y="2177"/>
                  </a:lnTo>
                  <a:lnTo>
                    <a:pt x="3181" y="2365"/>
                  </a:lnTo>
                  <a:lnTo>
                    <a:pt x="3223" y="2491"/>
                  </a:lnTo>
                  <a:lnTo>
                    <a:pt x="3286" y="2574"/>
                  </a:lnTo>
                  <a:lnTo>
                    <a:pt x="3286" y="2637"/>
                  </a:lnTo>
                  <a:lnTo>
                    <a:pt x="3202" y="2637"/>
                  </a:lnTo>
                  <a:lnTo>
                    <a:pt x="3181" y="2721"/>
                  </a:lnTo>
                  <a:lnTo>
                    <a:pt x="3118" y="2721"/>
                  </a:lnTo>
                  <a:lnTo>
                    <a:pt x="3097" y="2783"/>
                  </a:lnTo>
                  <a:lnTo>
                    <a:pt x="3118" y="2804"/>
                  </a:lnTo>
                  <a:lnTo>
                    <a:pt x="3097" y="2846"/>
                  </a:lnTo>
                  <a:lnTo>
                    <a:pt x="3181" y="2930"/>
                  </a:lnTo>
                  <a:lnTo>
                    <a:pt x="3139" y="3139"/>
                  </a:lnTo>
                  <a:lnTo>
                    <a:pt x="3118" y="3244"/>
                  </a:lnTo>
                  <a:lnTo>
                    <a:pt x="3035" y="3307"/>
                  </a:lnTo>
                  <a:lnTo>
                    <a:pt x="2930" y="3327"/>
                  </a:lnTo>
                  <a:lnTo>
                    <a:pt x="2867" y="3474"/>
                  </a:lnTo>
                  <a:lnTo>
                    <a:pt x="2867" y="3579"/>
                  </a:lnTo>
                  <a:lnTo>
                    <a:pt x="2805" y="3683"/>
                  </a:lnTo>
                  <a:lnTo>
                    <a:pt x="2825" y="3830"/>
                  </a:lnTo>
                  <a:lnTo>
                    <a:pt x="2805" y="3955"/>
                  </a:lnTo>
                  <a:lnTo>
                    <a:pt x="2700" y="3976"/>
                  </a:lnTo>
                  <a:lnTo>
                    <a:pt x="2679" y="3872"/>
                  </a:lnTo>
                  <a:lnTo>
                    <a:pt x="2700" y="3830"/>
                  </a:lnTo>
                  <a:lnTo>
                    <a:pt x="2616" y="3725"/>
                  </a:lnTo>
                  <a:lnTo>
                    <a:pt x="2574" y="3662"/>
                  </a:lnTo>
                  <a:lnTo>
                    <a:pt x="2491" y="3620"/>
                  </a:lnTo>
                  <a:lnTo>
                    <a:pt x="2386" y="3537"/>
                  </a:lnTo>
                  <a:lnTo>
                    <a:pt x="2281" y="3411"/>
                  </a:lnTo>
                  <a:lnTo>
                    <a:pt x="2281" y="3327"/>
                  </a:lnTo>
                  <a:lnTo>
                    <a:pt x="2240" y="3202"/>
                  </a:lnTo>
                  <a:lnTo>
                    <a:pt x="2240" y="3097"/>
                  </a:lnTo>
                  <a:lnTo>
                    <a:pt x="2281" y="2993"/>
                  </a:lnTo>
                  <a:lnTo>
                    <a:pt x="2344" y="2846"/>
                  </a:lnTo>
                  <a:lnTo>
                    <a:pt x="2449" y="2721"/>
                  </a:lnTo>
                  <a:lnTo>
                    <a:pt x="2470" y="2595"/>
                  </a:lnTo>
                  <a:lnTo>
                    <a:pt x="2470" y="2428"/>
                  </a:lnTo>
                  <a:lnTo>
                    <a:pt x="2407" y="2323"/>
                  </a:lnTo>
                  <a:lnTo>
                    <a:pt x="2261" y="2302"/>
                  </a:lnTo>
                  <a:lnTo>
                    <a:pt x="2135" y="2302"/>
                  </a:lnTo>
                  <a:lnTo>
                    <a:pt x="2072" y="2365"/>
                  </a:lnTo>
                  <a:lnTo>
                    <a:pt x="2030" y="2365"/>
                  </a:lnTo>
                  <a:lnTo>
                    <a:pt x="1968" y="2386"/>
                  </a:lnTo>
                  <a:lnTo>
                    <a:pt x="1863" y="2323"/>
                  </a:lnTo>
                  <a:lnTo>
                    <a:pt x="1863" y="2260"/>
                  </a:lnTo>
                  <a:lnTo>
                    <a:pt x="1821" y="2198"/>
                  </a:lnTo>
                  <a:lnTo>
                    <a:pt x="1779" y="2156"/>
                  </a:lnTo>
                  <a:lnTo>
                    <a:pt x="1758" y="2093"/>
                  </a:lnTo>
                  <a:lnTo>
                    <a:pt x="1612" y="2114"/>
                  </a:lnTo>
                  <a:lnTo>
                    <a:pt x="1424" y="2177"/>
                  </a:lnTo>
                  <a:lnTo>
                    <a:pt x="1089" y="2302"/>
                  </a:lnTo>
                  <a:lnTo>
                    <a:pt x="984" y="2323"/>
                  </a:lnTo>
                  <a:lnTo>
                    <a:pt x="398" y="2595"/>
                  </a:lnTo>
                  <a:lnTo>
                    <a:pt x="273" y="2595"/>
                  </a:lnTo>
                  <a:lnTo>
                    <a:pt x="43" y="2700"/>
                  </a:lnTo>
                  <a:lnTo>
                    <a:pt x="1" y="2783"/>
                  </a:lnTo>
                  <a:lnTo>
                    <a:pt x="43" y="2951"/>
                  </a:lnTo>
                  <a:lnTo>
                    <a:pt x="43" y="3035"/>
                  </a:lnTo>
                  <a:lnTo>
                    <a:pt x="64" y="3223"/>
                  </a:lnTo>
                  <a:lnTo>
                    <a:pt x="273" y="3244"/>
                  </a:lnTo>
                  <a:lnTo>
                    <a:pt x="356" y="3244"/>
                  </a:lnTo>
                  <a:lnTo>
                    <a:pt x="377" y="3327"/>
                  </a:lnTo>
                  <a:lnTo>
                    <a:pt x="419" y="3307"/>
                  </a:lnTo>
                  <a:lnTo>
                    <a:pt x="482" y="3244"/>
                  </a:lnTo>
                  <a:lnTo>
                    <a:pt x="628" y="3265"/>
                  </a:lnTo>
                  <a:lnTo>
                    <a:pt x="796" y="3369"/>
                  </a:lnTo>
                  <a:lnTo>
                    <a:pt x="901" y="3516"/>
                  </a:lnTo>
                  <a:lnTo>
                    <a:pt x="1005" y="3537"/>
                  </a:lnTo>
                  <a:lnTo>
                    <a:pt x="1193" y="3537"/>
                  </a:lnTo>
                  <a:lnTo>
                    <a:pt x="1298" y="3620"/>
                  </a:lnTo>
                  <a:lnTo>
                    <a:pt x="1340" y="3683"/>
                  </a:lnTo>
                  <a:lnTo>
                    <a:pt x="1465" y="3725"/>
                  </a:lnTo>
                  <a:lnTo>
                    <a:pt x="1465" y="3788"/>
                  </a:lnTo>
                  <a:lnTo>
                    <a:pt x="1424" y="3892"/>
                  </a:lnTo>
                  <a:lnTo>
                    <a:pt x="1445" y="3976"/>
                  </a:lnTo>
                  <a:lnTo>
                    <a:pt x="1424" y="4060"/>
                  </a:lnTo>
                  <a:lnTo>
                    <a:pt x="1445" y="4144"/>
                  </a:lnTo>
                  <a:lnTo>
                    <a:pt x="1445" y="4206"/>
                  </a:lnTo>
                  <a:lnTo>
                    <a:pt x="1403" y="4290"/>
                  </a:lnTo>
                  <a:lnTo>
                    <a:pt x="1361" y="4457"/>
                  </a:lnTo>
                  <a:lnTo>
                    <a:pt x="1319" y="4562"/>
                  </a:lnTo>
                  <a:lnTo>
                    <a:pt x="1361" y="4604"/>
                  </a:lnTo>
                  <a:lnTo>
                    <a:pt x="1445" y="4604"/>
                  </a:lnTo>
                  <a:lnTo>
                    <a:pt x="1424" y="4688"/>
                  </a:lnTo>
                  <a:lnTo>
                    <a:pt x="1319" y="4729"/>
                  </a:lnTo>
                  <a:lnTo>
                    <a:pt x="1319" y="4834"/>
                  </a:lnTo>
                  <a:lnTo>
                    <a:pt x="1319" y="4980"/>
                  </a:lnTo>
                  <a:lnTo>
                    <a:pt x="1235" y="5001"/>
                  </a:lnTo>
                  <a:lnTo>
                    <a:pt x="1235" y="5043"/>
                  </a:lnTo>
                  <a:lnTo>
                    <a:pt x="1340" y="5127"/>
                  </a:lnTo>
                  <a:lnTo>
                    <a:pt x="1361" y="5232"/>
                  </a:lnTo>
                  <a:lnTo>
                    <a:pt x="1319" y="5294"/>
                  </a:lnTo>
                  <a:lnTo>
                    <a:pt x="1319" y="5399"/>
                  </a:lnTo>
                  <a:lnTo>
                    <a:pt x="1361" y="5441"/>
                  </a:lnTo>
                  <a:lnTo>
                    <a:pt x="1403" y="5524"/>
                  </a:lnTo>
                  <a:lnTo>
                    <a:pt x="1319" y="5629"/>
                  </a:lnTo>
                  <a:lnTo>
                    <a:pt x="1214" y="5734"/>
                  </a:lnTo>
                  <a:lnTo>
                    <a:pt x="1193" y="5776"/>
                  </a:lnTo>
                  <a:lnTo>
                    <a:pt x="1110" y="5776"/>
                  </a:lnTo>
                  <a:lnTo>
                    <a:pt x="1089" y="5859"/>
                  </a:lnTo>
                  <a:lnTo>
                    <a:pt x="1110" y="5964"/>
                  </a:lnTo>
                  <a:lnTo>
                    <a:pt x="1089" y="6048"/>
                  </a:lnTo>
                  <a:lnTo>
                    <a:pt x="1047" y="6194"/>
                  </a:lnTo>
                  <a:lnTo>
                    <a:pt x="1026" y="6278"/>
                  </a:lnTo>
                  <a:lnTo>
                    <a:pt x="1026" y="6466"/>
                  </a:lnTo>
                  <a:lnTo>
                    <a:pt x="398" y="7115"/>
                  </a:lnTo>
                  <a:lnTo>
                    <a:pt x="461" y="7282"/>
                  </a:lnTo>
                  <a:lnTo>
                    <a:pt x="482" y="7429"/>
                  </a:lnTo>
                  <a:lnTo>
                    <a:pt x="566" y="7554"/>
                  </a:lnTo>
                  <a:lnTo>
                    <a:pt x="566" y="7847"/>
                  </a:lnTo>
                  <a:lnTo>
                    <a:pt x="524" y="7868"/>
                  </a:lnTo>
                  <a:lnTo>
                    <a:pt x="524" y="7973"/>
                  </a:lnTo>
                  <a:lnTo>
                    <a:pt x="587" y="8077"/>
                  </a:lnTo>
                  <a:lnTo>
                    <a:pt x="608" y="8224"/>
                  </a:lnTo>
                  <a:lnTo>
                    <a:pt x="608" y="8684"/>
                  </a:lnTo>
                  <a:lnTo>
                    <a:pt x="566" y="8851"/>
                  </a:lnTo>
                  <a:lnTo>
                    <a:pt x="566" y="9019"/>
                  </a:lnTo>
                  <a:lnTo>
                    <a:pt x="566" y="9207"/>
                  </a:lnTo>
                  <a:lnTo>
                    <a:pt x="566" y="9228"/>
                  </a:lnTo>
                  <a:lnTo>
                    <a:pt x="628" y="9270"/>
                  </a:lnTo>
                  <a:lnTo>
                    <a:pt x="691" y="9333"/>
                  </a:lnTo>
                  <a:lnTo>
                    <a:pt x="733" y="9395"/>
                  </a:lnTo>
                  <a:lnTo>
                    <a:pt x="712" y="9437"/>
                  </a:lnTo>
                  <a:lnTo>
                    <a:pt x="712" y="9521"/>
                  </a:lnTo>
                  <a:lnTo>
                    <a:pt x="691" y="9626"/>
                  </a:lnTo>
                  <a:lnTo>
                    <a:pt x="691" y="9646"/>
                  </a:lnTo>
                  <a:lnTo>
                    <a:pt x="733" y="9646"/>
                  </a:lnTo>
                  <a:lnTo>
                    <a:pt x="942" y="9709"/>
                  </a:lnTo>
                  <a:lnTo>
                    <a:pt x="1047" y="9709"/>
                  </a:lnTo>
                  <a:lnTo>
                    <a:pt x="1089" y="9605"/>
                  </a:lnTo>
                  <a:lnTo>
                    <a:pt x="1131" y="9500"/>
                  </a:lnTo>
                  <a:lnTo>
                    <a:pt x="1152" y="9333"/>
                  </a:lnTo>
                  <a:lnTo>
                    <a:pt x="1131" y="9291"/>
                  </a:lnTo>
                  <a:lnTo>
                    <a:pt x="1110" y="9291"/>
                  </a:lnTo>
                  <a:lnTo>
                    <a:pt x="1089" y="9395"/>
                  </a:lnTo>
                  <a:lnTo>
                    <a:pt x="1005" y="9374"/>
                  </a:lnTo>
                  <a:lnTo>
                    <a:pt x="942" y="9437"/>
                  </a:lnTo>
                  <a:lnTo>
                    <a:pt x="942" y="9333"/>
                  </a:lnTo>
                  <a:lnTo>
                    <a:pt x="901" y="9228"/>
                  </a:lnTo>
                  <a:lnTo>
                    <a:pt x="880" y="9207"/>
                  </a:lnTo>
                  <a:lnTo>
                    <a:pt x="921" y="9165"/>
                  </a:lnTo>
                  <a:lnTo>
                    <a:pt x="984" y="9165"/>
                  </a:lnTo>
                  <a:lnTo>
                    <a:pt x="1026" y="9019"/>
                  </a:lnTo>
                  <a:lnTo>
                    <a:pt x="1110" y="8977"/>
                  </a:lnTo>
                  <a:lnTo>
                    <a:pt x="1131" y="8893"/>
                  </a:lnTo>
                  <a:lnTo>
                    <a:pt x="1298" y="8872"/>
                  </a:lnTo>
                  <a:lnTo>
                    <a:pt x="1465" y="8663"/>
                  </a:lnTo>
                  <a:lnTo>
                    <a:pt x="1989" y="8579"/>
                  </a:lnTo>
                  <a:lnTo>
                    <a:pt x="2365" y="8391"/>
                  </a:lnTo>
                  <a:lnTo>
                    <a:pt x="2574" y="8182"/>
                  </a:lnTo>
                  <a:lnTo>
                    <a:pt x="2616" y="8035"/>
                  </a:lnTo>
                  <a:lnTo>
                    <a:pt x="2679" y="7931"/>
                  </a:lnTo>
                  <a:lnTo>
                    <a:pt x="2679" y="7847"/>
                  </a:lnTo>
                  <a:lnTo>
                    <a:pt x="2574" y="7910"/>
                  </a:lnTo>
                  <a:lnTo>
                    <a:pt x="2553" y="7805"/>
                  </a:lnTo>
                  <a:lnTo>
                    <a:pt x="2595" y="7805"/>
                  </a:lnTo>
                  <a:lnTo>
                    <a:pt x="2595" y="7701"/>
                  </a:lnTo>
                  <a:lnTo>
                    <a:pt x="2658" y="7617"/>
                  </a:lnTo>
                  <a:lnTo>
                    <a:pt x="2658" y="7533"/>
                  </a:lnTo>
                  <a:lnTo>
                    <a:pt x="2721" y="7345"/>
                  </a:lnTo>
                  <a:lnTo>
                    <a:pt x="2700" y="7324"/>
                  </a:lnTo>
                  <a:lnTo>
                    <a:pt x="2700" y="7177"/>
                  </a:lnTo>
                  <a:lnTo>
                    <a:pt x="2763" y="7115"/>
                  </a:lnTo>
                  <a:lnTo>
                    <a:pt x="2763" y="6968"/>
                  </a:lnTo>
                  <a:lnTo>
                    <a:pt x="2721" y="6968"/>
                  </a:lnTo>
                  <a:lnTo>
                    <a:pt x="2721" y="6822"/>
                  </a:lnTo>
                  <a:lnTo>
                    <a:pt x="2658" y="6968"/>
                  </a:lnTo>
                  <a:lnTo>
                    <a:pt x="2658" y="7073"/>
                  </a:lnTo>
                  <a:lnTo>
                    <a:pt x="2595" y="7094"/>
                  </a:lnTo>
                  <a:lnTo>
                    <a:pt x="2574" y="6968"/>
                  </a:lnTo>
                  <a:lnTo>
                    <a:pt x="2595" y="6592"/>
                  </a:lnTo>
                  <a:lnTo>
                    <a:pt x="2553" y="6466"/>
                  </a:lnTo>
                  <a:lnTo>
                    <a:pt x="2553" y="6340"/>
                  </a:lnTo>
                  <a:lnTo>
                    <a:pt x="2470" y="6236"/>
                  </a:lnTo>
                  <a:lnTo>
                    <a:pt x="2407" y="6194"/>
                  </a:lnTo>
                  <a:lnTo>
                    <a:pt x="2491" y="6152"/>
                  </a:lnTo>
                  <a:lnTo>
                    <a:pt x="2491" y="6068"/>
                  </a:lnTo>
                  <a:lnTo>
                    <a:pt x="2302" y="5838"/>
                  </a:lnTo>
                  <a:lnTo>
                    <a:pt x="2386" y="5755"/>
                  </a:lnTo>
                  <a:lnTo>
                    <a:pt x="2365" y="5650"/>
                  </a:lnTo>
                  <a:lnTo>
                    <a:pt x="2407" y="5608"/>
                  </a:lnTo>
                  <a:lnTo>
                    <a:pt x="2407" y="5524"/>
                  </a:lnTo>
                  <a:lnTo>
                    <a:pt x="2365" y="5441"/>
                  </a:lnTo>
                  <a:lnTo>
                    <a:pt x="2365" y="5399"/>
                  </a:lnTo>
                  <a:lnTo>
                    <a:pt x="2407" y="5399"/>
                  </a:lnTo>
                  <a:lnTo>
                    <a:pt x="2512" y="5462"/>
                  </a:lnTo>
                  <a:lnTo>
                    <a:pt x="2574" y="5399"/>
                  </a:lnTo>
                  <a:lnTo>
                    <a:pt x="2721" y="5399"/>
                  </a:lnTo>
                  <a:lnTo>
                    <a:pt x="2825" y="5315"/>
                  </a:lnTo>
                  <a:lnTo>
                    <a:pt x="2805" y="5190"/>
                  </a:lnTo>
                  <a:lnTo>
                    <a:pt x="3118" y="4980"/>
                  </a:lnTo>
                  <a:lnTo>
                    <a:pt x="3244" y="4980"/>
                  </a:lnTo>
                  <a:lnTo>
                    <a:pt x="3244" y="4897"/>
                  </a:lnTo>
                  <a:lnTo>
                    <a:pt x="3307" y="4876"/>
                  </a:lnTo>
                  <a:lnTo>
                    <a:pt x="3349" y="4813"/>
                  </a:lnTo>
                  <a:lnTo>
                    <a:pt x="3349" y="4771"/>
                  </a:lnTo>
                  <a:lnTo>
                    <a:pt x="3600" y="4625"/>
                  </a:lnTo>
                  <a:lnTo>
                    <a:pt x="3621" y="4562"/>
                  </a:lnTo>
                  <a:lnTo>
                    <a:pt x="3662" y="4520"/>
                  </a:lnTo>
                  <a:lnTo>
                    <a:pt x="3704" y="4374"/>
                  </a:lnTo>
                  <a:lnTo>
                    <a:pt x="3746" y="4478"/>
                  </a:lnTo>
                  <a:lnTo>
                    <a:pt x="3830" y="4416"/>
                  </a:lnTo>
                  <a:lnTo>
                    <a:pt x="3955" y="4269"/>
                  </a:lnTo>
                  <a:lnTo>
                    <a:pt x="3955" y="4185"/>
                  </a:lnTo>
                  <a:lnTo>
                    <a:pt x="4018" y="4248"/>
                  </a:lnTo>
                  <a:lnTo>
                    <a:pt x="4248" y="4081"/>
                  </a:lnTo>
                  <a:lnTo>
                    <a:pt x="4437" y="3997"/>
                  </a:lnTo>
                  <a:lnTo>
                    <a:pt x="4437" y="3976"/>
                  </a:lnTo>
                  <a:lnTo>
                    <a:pt x="4562" y="3976"/>
                  </a:lnTo>
                  <a:lnTo>
                    <a:pt x="4918" y="3788"/>
                  </a:lnTo>
                  <a:lnTo>
                    <a:pt x="4960" y="3725"/>
                  </a:lnTo>
                  <a:lnTo>
                    <a:pt x="5022" y="3683"/>
                  </a:lnTo>
                  <a:lnTo>
                    <a:pt x="5399" y="3474"/>
                  </a:lnTo>
                  <a:lnTo>
                    <a:pt x="5399" y="3369"/>
                  </a:lnTo>
                  <a:lnTo>
                    <a:pt x="5504" y="3369"/>
                  </a:lnTo>
                  <a:lnTo>
                    <a:pt x="5608" y="3223"/>
                  </a:lnTo>
                  <a:lnTo>
                    <a:pt x="5608" y="3139"/>
                  </a:lnTo>
                  <a:lnTo>
                    <a:pt x="5734" y="2993"/>
                  </a:lnTo>
                  <a:lnTo>
                    <a:pt x="5818" y="2951"/>
                  </a:lnTo>
                  <a:lnTo>
                    <a:pt x="5818" y="2846"/>
                  </a:lnTo>
                  <a:lnTo>
                    <a:pt x="5859" y="2783"/>
                  </a:lnTo>
                  <a:lnTo>
                    <a:pt x="5797" y="2783"/>
                  </a:lnTo>
                  <a:lnTo>
                    <a:pt x="5755" y="2804"/>
                  </a:lnTo>
                  <a:lnTo>
                    <a:pt x="5734" y="2742"/>
                  </a:lnTo>
                  <a:lnTo>
                    <a:pt x="5838" y="2679"/>
                  </a:lnTo>
                  <a:lnTo>
                    <a:pt x="5901" y="2679"/>
                  </a:lnTo>
                  <a:lnTo>
                    <a:pt x="5922" y="2616"/>
                  </a:lnTo>
                  <a:lnTo>
                    <a:pt x="5901" y="2574"/>
                  </a:lnTo>
                  <a:lnTo>
                    <a:pt x="5943" y="2532"/>
                  </a:lnTo>
                  <a:lnTo>
                    <a:pt x="6006" y="2470"/>
                  </a:lnTo>
                  <a:lnTo>
                    <a:pt x="5964" y="2219"/>
                  </a:lnTo>
                  <a:lnTo>
                    <a:pt x="5943" y="2198"/>
                  </a:lnTo>
                  <a:lnTo>
                    <a:pt x="5838" y="2198"/>
                  </a:lnTo>
                  <a:lnTo>
                    <a:pt x="5797" y="2177"/>
                  </a:lnTo>
                  <a:lnTo>
                    <a:pt x="5818" y="2114"/>
                  </a:lnTo>
                  <a:lnTo>
                    <a:pt x="5901" y="2114"/>
                  </a:lnTo>
                  <a:lnTo>
                    <a:pt x="5901" y="1863"/>
                  </a:lnTo>
                  <a:lnTo>
                    <a:pt x="5859" y="1800"/>
                  </a:lnTo>
                  <a:lnTo>
                    <a:pt x="5901" y="1800"/>
                  </a:lnTo>
                  <a:lnTo>
                    <a:pt x="5922" y="1528"/>
                  </a:lnTo>
                  <a:lnTo>
                    <a:pt x="5901" y="1361"/>
                  </a:lnTo>
                  <a:lnTo>
                    <a:pt x="5964" y="1319"/>
                  </a:lnTo>
                  <a:lnTo>
                    <a:pt x="5943" y="1151"/>
                  </a:lnTo>
                  <a:lnTo>
                    <a:pt x="5922" y="1131"/>
                  </a:lnTo>
                  <a:lnTo>
                    <a:pt x="5922" y="963"/>
                  </a:lnTo>
                  <a:lnTo>
                    <a:pt x="5964" y="942"/>
                  </a:lnTo>
                  <a:lnTo>
                    <a:pt x="5901" y="817"/>
                  </a:lnTo>
                  <a:lnTo>
                    <a:pt x="5859" y="628"/>
                  </a:lnTo>
                  <a:lnTo>
                    <a:pt x="5922" y="587"/>
                  </a:lnTo>
                  <a:lnTo>
                    <a:pt x="5901" y="545"/>
                  </a:lnTo>
                  <a:lnTo>
                    <a:pt x="5901" y="503"/>
                  </a:lnTo>
                  <a:lnTo>
                    <a:pt x="5901" y="440"/>
                  </a:lnTo>
                  <a:lnTo>
                    <a:pt x="6027" y="273"/>
                  </a:lnTo>
                  <a:lnTo>
                    <a:pt x="5964" y="231"/>
                  </a:lnTo>
                  <a:lnTo>
                    <a:pt x="6027" y="168"/>
                  </a:lnTo>
                  <a:lnTo>
                    <a:pt x="6027" y="22"/>
                  </a:lnTo>
                  <a:lnTo>
                    <a:pt x="600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34"/>
            <p:cNvSpPr/>
            <p:nvPr/>
          </p:nvSpPr>
          <p:spPr>
            <a:xfrm>
              <a:off x="3951893" y="3317378"/>
              <a:ext cx="9978" cy="10724"/>
            </a:xfrm>
            <a:custGeom>
              <a:rect b="b" l="l" r="r" t="t"/>
              <a:pathLst>
                <a:path extrusionOk="0" h="943" w="838">
                  <a:moveTo>
                    <a:pt x="314" y="1"/>
                  </a:moveTo>
                  <a:lnTo>
                    <a:pt x="209" y="43"/>
                  </a:lnTo>
                  <a:lnTo>
                    <a:pt x="188" y="189"/>
                  </a:lnTo>
                  <a:lnTo>
                    <a:pt x="63" y="440"/>
                  </a:lnTo>
                  <a:lnTo>
                    <a:pt x="0" y="566"/>
                  </a:lnTo>
                  <a:lnTo>
                    <a:pt x="42" y="649"/>
                  </a:lnTo>
                  <a:lnTo>
                    <a:pt x="105" y="712"/>
                  </a:lnTo>
                  <a:lnTo>
                    <a:pt x="168" y="817"/>
                  </a:lnTo>
                  <a:lnTo>
                    <a:pt x="377" y="921"/>
                  </a:lnTo>
                  <a:lnTo>
                    <a:pt x="586" y="942"/>
                  </a:lnTo>
                  <a:lnTo>
                    <a:pt x="670" y="921"/>
                  </a:lnTo>
                  <a:lnTo>
                    <a:pt x="712" y="817"/>
                  </a:lnTo>
                  <a:lnTo>
                    <a:pt x="691" y="712"/>
                  </a:lnTo>
                  <a:lnTo>
                    <a:pt x="774" y="691"/>
                  </a:lnTo>
                  <a:lnTo>
                    <a:pt x="795" y="649"/>
                  </a:lnTo>
                  <a:lnTo>
                    <a:pt x="795" y="629"/>
                  </a:lnTo>
                  <a:lnTo>
                    <a:pt x="816" y="524"/>
                  </a:lnTo>
                  <a:lnTo>
                    <a:pt x="816" y="440"/>
                  </a:lnTo>
                  <a:lnTo>
                    <a:pt x="837" y="398"/>
                  </a:lnTo>
                  <a:lnTo>
                    <a:pt x="795" y="336"/>
                  </a:lnTo>
                  <a:lnTo>
                    <a:pt x="732" y="273"/>
                  </a:lnTo>
                  <a:lnTo>
                    <a:pt x="670" y="231"/>
                  </a:lnTo>
                  <a:lnTo>
                    <a:pt x="670" y="210"/>
                  </a:lnTo>
                  <a:lnTo>
                    <a:pt x="565" y="189"/>
                  </a:lnTo>
                  <a:lnTo>
                    <a:pt x="481" y="105"/>
                  </a:lnTo>
                  <a:lnTo>
                    <a:pt x="3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34"/>
            <p:cNvSpPr/>
            <p:nvPr/>
          </p:nvSpPr>
          <p:spPr>
            <a:xfrm>
              <a:off x="3925232" y="3338554"/>
              <a:ext cx="15956" cy="14295"/>
            </a:xfrm>
            <a:custGeom>
              <a:rect b="b" l="l" r="r" t="t"/>
              <a:pathLst>
                <a:path extrusionOk="0" h="1257" w="1340">
                  <a:moveTo>
                    <a:pt x="775" y="1"/>
                  </a:moveTo>
                  <a:lnTo>
                    <a:pt x="754" y="43"/>
                  </a:lnTo>
                  <a:lnTo>
                    <a:pt x="670" y="106"/>
                  </a:lnTo>
                  <a:lnTo>
                    <a:pt x="628" y="147"/>
                  </a:lnTo>
                  <a:lnTo>
                    <a:pt x="419" y="189"/>
                  </a:lnTo>
                  <a:lnTo>
                    <a:pt x="293" y="315"/>
                  </a:lnTo>
                  <a:lnTo>
                    <a:pt x="231" y="440"/>
                  </a:lnTo>
                  <a:lnTo>
                    <a:pt x="84" y="566"/>
                  </a:lnTo>
                  <a:lnTo>
                    <a:pt x="0" y="629"/>
                  </a:lnTo>
                  <a:lnTo>
                    <a:pt x="42" y="733"/>
                  </a:lnTo>
                  <a:lnTo>
                    <a:pt x="126" y="796"/>
                  </a:lnTo>
                  <a:lnTo>
                    <a:pt x="126" y="859"/>
                  </a:lnTo>
                  <a:lnTo>
                    <a:pt x="210" y="943"/>
                  </a:lnTo>
                  <a:lnTo>
                    <a:pt x="210" y="1047"/>
                  </a:lnTo>
                  <a:lnTo>
                    <a:pt x="293" y="1131"/>
                  </a:lnTo>
                  <a:lnTo>
                    <a:pt x="356" y="1194"/>
                  </a:lnTo>
                  <a:lnTo>
                    <a:pt x="503" y="1256"/>
                  </a:lnTo>
                  <a:lnTo>
                    <a:pt x="607" y="1256"/>
                  </a:lnTo>
                  <a:lnTo>
                    <a:pt x="628" y="1194"/>
                  </a:lnTo>
                  <a:lnTo>
                    <a:pt x="670" y="1152"/>
                  </a:lnTo>
                  <a:lnTo>
                    <a:pt x="712" y="1026"/>
                  </a:lnTo>
                  <a:lnTo>
                    <a:pt x="816" y="984"/>
                  </a:lnTo>
                  <a:lnTo>
                    <a:pt x="879" y="943"/>
                  </a:lnTo>
                  <a:lnTo>
                    <a:pt x="984" y="922"/>
                  </a:lnTo>
                  <a:lnTo>
                    <a:pt x="1067" y="943"/>
                  </a:lnTo>
                  <a:lnTo>
                    <a:pt x="1172" y="859"/>
                  </a:lnTo>
                  <a:lnTo>
                    <a:pt x="1193" y="775"/>
                  </a:lnTo>
                  <a:lnTo>
                    <a:pt x="1151" y="733"/>
                  </a:lnTo>
                  <a:lnTo>
                    <a:pt x="1130" y="650"/>
                  </a:lnTo>
                  <a:lnTo>
                    <a:pt x="1235" y="608"/>
                  </a:lnTo>
                  <a:lnTo>
                    <a:pt x="1339" y="524"/>
                  </a:lnTo>
                  <a:lnTo>
                    <a:pt x="1339" y="399"/>
                  </a:lnTo>
                  <a:lnTo>
                    <a:pt x="1256" y="147"/>
                  </a:lnTo>
                  <a:lnTo>
                    <a:pt x="1130" y="43"/>
                  </a:lnTo>
                  <a:lnTo>
                    <a:pt x="1026" y="85"/>
                  </a:lnTo>
                  <a:lnTo>
                    <a:pt x="942" y="22"/>
                  </a:lnTo>
                  <a:lnTo>
                    <a:pt x="921" y="43"/>
                  </a:lnTo>
                  <a:lnTo>
                    <a:pt x="858" y="2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4226694" y="2879548"/>
              <a:ext cx="50095" cy="39508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4226694" y="2879548"/>
              <a:ext cx="50095" cy="39508"/>
            </a:xfrm>
            <a:custGeom>
              <a:rect b="b" l="l" r="r" t="t"/>
              <a:pathLst>
                <a:path extrusionOk="0" h="3474" w="4207">
                  <a:moveTo>
                    <a:pt x="1507" y="0"/>
                  </a:moveTo>
                  <a:lnTo>
                    <a:pt x="1466" y="63"/>
                  </a:lnTo>
                  <a:lnTo>
                    <a:pt x="1403" y="105"/>
                  </a:lnTo>
                  <a:lnTo>
                    <a:pt x="1298" y="105"/>
                  </a:lnTo>
                  <a:lnTo>
                    <a:pt x="1256" y="126"/>
                  </a:lnTo>
                  <a:lnTo>
                    <a:pt x="1152" y="63"/>
                  </a:lnTo>
                  <a:lnTo>
                    <a:pt x="1068" y="63"/>
                  </a:lnTo>
                  <a:lnTo>
                    <a:pt x="1026" y="105"/>
                  </a:lnTo>
                  <a:lnTo>
                    <a:pt x="880" y="293"/>
                  </a:lnTo>
                  <a:lnTo>
                    <a:pt x="629" y="398"/>
                  </a:lnTo>
                  <a:lnTo>
                    <a:pt x="231" y="503"/>
                  </a:lnTo>
                  <a:lnTo>
                    <a:pt x="252" y="586"/>
                  </a:lnTo>
                  <a:lnTo>
                    <a:pt x="1" y="754"/>
                  </a:lnTo>
                  <a:lnTo>
                    <a:pt x="22" y="1005"/>
                  </a:lnTo>
                  <a:lnTo>
                    <a:pt x="106" y="1067"/>
                  </a:lnTo>
                  <a:lnTo>
                    <a:pt x="189" y="1047"/>
                  </a:lnTo>
                  <a:lnTo>
                    <a:pt x="294" y="1005"/>
                  </a:lnTo>
                  <a:lnTo>
                    <a:pt x="419" y="1151"/>
                  </a:lnTo>
                  <a:lnTo>
                    <a:pt x="566" y="1277"/>
                  </a:lnTo>
                  <a:lnTo>
                    <a:pt x="733" y="1360"/>
                  </a:lnTo>
                  <a:lnTo>
                    <a:pt x="754" y="1486"/>
                  </a:lnTo>
                  <a:lnTo>
                    <a:pt x="901" y="1549"/>
                  </a:lnTo>
                  <a:lnTo>
                    <a:pt x="901" y="1674"/>
                  </a:lnTo>
                  <a:lnTo>
                    <a:pt x="754" y="1779"/>
                  </a:lnTo>
                  <a:lnTo>
                    <a:pt x="754" y="1904"/>
                  </a:lnTo>
                  <a:lnTo>
                    <a:pt x="650" y="1946"/>
                  </a:lnTo>
                  <a:lnTo>
                    <a:pt x="650" y="2114"/>
                  </a:lnTo>
                  <a:lnTo>
                    <a:pt x="754" y="2302"/>
                  </a:lnTo>
                  <a:lnTo>
                    <a:pt x="859" y="2679"/>
                  </a:lnTo>
                  <a:lnTo>
                    <a:pt x="880" y="2846"/>
                  </a:lnTo>
                  <a:lnTo>
                    <a:pt x="1089" y="3034"/>
                  </a:lnTo>
                  <a:lnTo>
                    <a:pt x="1298" y="3097"/>
                  </a:lnTo>
                  <a:lnTo>
                    <a:pt x="1507" y="3160"/>
                  </a:lnTo>
                  <a:lnTo>
                    <a:pt x="1570" y="3327"/>
                  </a:lnTo>
                  <a:lnTo>
                    <a:pt x="1759" y="3348"/>
                  </a:lnTo>
                  <a:lnTo>
                    <a:pt x="1884" y="3306"/>
                  </a:lnTo>
                  <a:lnTo>
                    <a:pt x="2031" y="3348"/>
                  </a:lnTo>
                  <a:lnTo>
                    <a:pt x="2031" y="3474"/>
                  </a:lnTo>
                  <a:lnTo>
                    <a:pt x="2093" y="3432"/>
                  </a:lnTo>
                  <a:lnTo>
                    <a:pt x="2240" y="3139"/>
                  </a:lnTo>
                  <a:lnTo>
                    <a:pt x="2428" y="2992"/>
                  </a:lnTo>
                  <a:lnTo>
                    <a:pt x="2554" y="2992"/>
                  </a:lnTo>
                  <a:lnTo>
                    <a:pt x="2637" y="2846"/>
                  </a:lnTo>
                  <a:lnTo>
                    <a:pt x="2763" y="2846"/>
                  </a:lnTo>
                  <a:lnTo>
                    <a:pt x="3077" y="3055"/>
                  </a:lnTo>
                  <a:lnTo>
                    <a:pt x="3244" y="2951"/>
                  </a:lnTo>
                  <a:lnTo>
                    <a:pt x="3391" y="3034"/>
                  </a:lnTo>
                  <a:lnTo>
                    <a:pt x="3453" y="3202"/>
                  </a:lnTo>
                  <a:lnTo>
                    <a:pt x="3600" y="3202"/>
                  </a:lnTo>
                  <a:lnTo>
                    <a:pt x="3851" y="3327"/>
                  </a:lnTo>
                  <a:lnTo>
                    <a:pt x="3997" y="3139"/>
                  </a:lnTo>
                  <a:lnTo>
                    <a:pt x="4102" y="3202"/>
                  </a:lnTo>
                  <a:lnTo>
                    <a:pt x="4123" y="3264"/>
                  </a:lnTo>
                  <a:lnTo>
                    <a:pt x="4207" y="3139"/>
                  </a:lnTo>
                  <a:lnTo>
                    <a:pt x="4165" y="2930"/>
                  </a:lnTo>
                  <a:lnTo>
                    <a:pt x="4102" y="2679"/>
                  </a:lnTo>
                  <a:lnTo>
                    <a:pt x="3955" y="2637"/>
                  </a:lnTo>
                  <a:lnTo>
                    <a:pt x="3851" y="2386"/>
                  </a:lnTo>
                  <a:lnTo>
                    <a:pt x="3851" y="2114"/>
                  </a:lnTo>
                  <a:lnTo>
                    <a:pt x="3767" y="1967"/>
                  </a:lnTo>
                  <a:lnTo>
                    <a:pt x="3579" y="1863"/>
                  </a:lnTo>
                  <a:lnTo>
                    <a:pt x="3432" y="1695"/>
                  </a:lnTo>
                  <a:lnTo>
                    <a:pt x="3328" y="1423"/>
                  </a:lnTo>
                  <a:lnTo>
                    <a:pt x="3139" y="1319"/>
                  </a:lnTo>
                  <a:lnTo>
                    <a:pt x="2909" y="1235"/>
                  </a:lnTo>
                  <a:lnTo>
                    <a:pt x="2867" y="1109"/>
                  </a:lnTo>
                  <a:lnTo>
                    <a:pt x="2763" y="1067"/>
                  </a:lnTo>
                  <a:lnTo>
                    <a:pt x="2554" y="1067"/>
                  </a:lnTo>
                  <a:lnTo>
                    <a:pt x="2323" y="1047"/>
                  </a:lnTo>
                  <a:lnTo>
                    <a:pt x="2240" y="963"/>
                  </a:lnTo>
                  <a:lnTo>
                    <a:pt x="2177" y="900"/>
                  </a:lnTo>
                  <a:lnTo>
                    <a:pt x="2135" y="733"/>
                  </a:lnTo>
                  <a:lnTo>
                    <a:pt x="2010" y="649"/>
                  </a:lnTo>
                  <a:lnTo>
                    <a:pt x="1759" y="272"/>
                  </a:lnTo>
                  <a:lnTo>
                    <a:pt x="1675" y="84"/>
                  </a:lnTo>
                  <a:lnTo>
                    <a:pt x="15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4014919" y="2846238"/>
              <a:ext cx="33651" cy="9053"/>
            </a:xfrm>
            <a:custGeom>
              <a:rect b="b" l="l" r="r" t="t"/>
              <a:pathLst>
                <a:path extrusionOk="0" h="796" w="2826">
                  <a:moveTo>
                    <a:pt x="2240" y="0"/>
                  </a:moveTo>
                  <a:cubicBezTo>
                    <a:pt x="2240" y="0"/>
                    <a:pt x="1717" y="230"/>
                    <a:pt x="1612" y="230"/>
                  </a:cubicBezTo>
                  <a:cubicBezTo>
                    <a:pt x="1507" y="230"/>
                    <a:pt x="1382" y="105"/>
                    <a:pt x="1382" y="105"/>
                  </a:cubicBezTo>
                  <a:lnTo>
                    <a:pt x="733" y="126"/>
                  </a:lnTo>
                  <a:lnTo>
                    <a:pt x="754" y="293"/>
                  </a:lnTo>
                  <a:cubicBezTo>
                    <a:pt x="775" y="419"/>
                    <a:pt x="231" y="419"/>
                    <a:pt x="22" y="419"/>
                  </a:cubicBezTo>
                  <a:lnTo>
                    <a:pt x="22" y="439"/>
                  </a:lnTo>
                  <a:lnTo>
                    <a:pt x="1" y="481"/>
                  </a:lnTo>
                  <a:lnTo>
                    <a:pt x="85" y="481"/>
                  </a:lnTo>
                  <a:lnTo>
                    <a:pt x="105" y="586"/>
                  </a:lnTo>
                  <a:lnTo>
                    <a:pt x="189" y="586"/>
                  </a:lnTo>
                  <a:lnTo>
                    <a:pt x="231" y="502"/>
                  </a:lnTo>
                  <a:lnTo>
                    <a:pt x="398" y="544"/>
                  </a:lnTo>
                  <a:lnTo>
                    <a:pt x="461" y="544"/>
                  </a:lnTo>
                  <a:lnTo>
                    <a:pt x="545" y="460"/>
                  </a:lnTo>
                  <a:lnTo>
                    <a:pt x="649" y="502"/>
                  </a:lnTo>
                  <a:lnTo>
                    <a:pt x="880" y="711"/>
                  </a:lnTo>
                  <a:lnTo>
                    <a:pt x="984" y="732"/>
                  </a:lnTo>
                  <a:lnTo>
                    <a:pt x="1173" y="691"/>
                  </a:lnTo>
                  <a:lnTo>
                    <a:pt x="1424" y="628"/>
                  </a:lnTo>
                  <a:lnTo>
                    <a:pt x="1507" y="649"/>
                  </a:lnTo>
                  <a:lnTo>
                    <a:pt x="1821" y="649"/>
                  </a:lnTo>
                  <a:lnTo>
                    <a:pt x="1863" y="691"/>
                  </a:lnTo>
                  <a:lnTo>
                    <a:pt x="1863" y="586"/>
                  </a:lnTo>
                  <a:lnTo>
                    <a:pt x="2072" y="502"/>
                  </a:lnTo>
                  <a:lnTo>
                    <a:pt x="2386" y="691"/>
                  </a:lnTo>
                  <a:lnTo>
                    <a:pt x="2595" y="691"/>
                  </a:lnTo>
                  <a:lnTo>
                    <a:pt x="2805" y="795"/>
                  </a:lnTo>
                  <a:lnTo>
                    <a:pt x="2826" y="586"/>
                  </a:lnTo>
                  <a:lnTo>
                    <a:pt x="2742" y="481"/>
                  </a:lnTo>
                  <a:lnTo>
                    <a:pt x="2595" y="377"/>
                  </a:lnTo>
                  <a:lnTo>
                    <a:pt x="2637" y="188"/>
                  </a:lnTo>
                  <a:cubicBezTo>
                    <a:pt x="2628" y="188"/>
                    <a:pt x="2594" y="197"/>
                    <a:pt x="2555" y="197"/>
                  </a:cubicBezTo>
                  <a:cubicBezTo>
                    <a:pt x="2507" y="197"/>
                    <a:pt x="2451" y="184"/>
                    <a:pt x="2428" y="126"/>
                  </a:cubicBezTo>
                  <a:cubicBezTo>
                    <a:pt x="2386" y="21"/>
                    <a:pt x="2240" y="0"/>
                    <a:pt x="2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4036853" y="2853608"/>
              <a:ext cx="1250" cy="1205"/>
            </a:xfrm>
            <a:custGeom>
              <a:rect b="b" l="l" r="r" t="t"/>
              <a:pathLst>
                <a:path extrusionOk="0" fill="none" h="106" w="105">
                  <a:moveTo>
                    <a:pt x="105" y="105"/>
                  </a:moveTo>
                  <a:lnTo>
                    <a:pt x="0" y="1"/>
                  </a:lnTo>
                </a:path>
              </a:pathLst>
            </a:custGeom>
            <a:solidFill>
              <a:schemeClr val="accent3"/>
            </a:solidFill>
            <a:ln cap="rnd" cmpd="sng" w="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4346543" y="2948318"/>
              <a:ext cx="21183" cy="11907"/>
            </a:xfrm>
            <a:custGeom>
              <a:rect b="b" l="l" r="r" t="t"/>
              <a:pathLst>
                <a:path extrusionOk="0" h="1047" w="1779">
                  <a:moveTo>
                    <a:pt x="753" y="0"/>
                  </a:moveTo>
                  <a:lnTo>
                    <a:pt x="586" y="21"/>
                  </a:lnTo>
                  <a:lnTo>
                    <a:pt x="314" y="189"/>
                  </a:lnTo>
                  <a:lnTo>
                    <a:pt x="188" y="440"/>
                  </a:lnTo>
                  <a:lnTo>
                    <a:pt x="63" y="502"/>
                  </a:lnTo>
                  <a:lnTo>
                    <a:pt x="63" y="628"/>
                  </a:lnTo>
                  <a:lnTo>
                    <a:pt x="0" y="733"/>
                  </a:lnTo>
                  <a:lnTo>
                    <a:pt x="105" y="921"/>
                  </a:lnTo>
                  <a:lnTo>
                    <a:pt x="314" y="942"/>
                  </a:lnTo>
                  <a:lnTo>
                    <a:pt x="398" y="879"/>
                  </a:lnTo>
                  <a:lnTo>
                    <a:pt x="691" y="1046"/>
                  </a:lnTo>
                  <a:lnTo>
                    <a:pt x="837" y="1046"/>
                  </a:lnTo>
                  <a:lnTo>
                    <a:pt x="942" y="921"/>
                  </a:lnTo>
                  <a:lnTo>
                    <a:pt x="1067" y="879"/>
                  </a:lnTo>
                  <a:lnTo>
                    <a:pt x="1172" y="942"/>
                  </a:lnTo>
                  <a:lnTo>
                    <a:pt x="1381" y="879"/>
                  </a:lnTo>
                  <a:lnTo>
                    <a:pt x="1549" y="921"/>
                  </a:lnTo>
                  <a:lnTo>
                    <a:pt x="1779" y="837"/>
                  </a:lnTo>
                  <a:lnTo>
                    <a:pt x="1779" y="733"/>
                  </a:lnTo>
                  <a:lnTo>
                    <a:pt x="1779" y="565"/>
                  </a:lnTo>
                  <a:lnTo>
                    <a:pt x="1590" y="502"/>
                  </a:lnTo>
                  <a:lnTo>
                    <a:pt x="1590" y="398"/>
                  </a:lnTo>
                  <a:lnTo>
                    <a:pt x="1632" y="230"/>
                  </a:lnTo>
                  <a:lnTo>
                    <a:pt x="1590" y="230"/>
                  </a:lnTo>
                  <a:lnTo>
                    <a:pt x="1528" y="126"/>
                  </a:lnTo>
                  <a:lnTo>
                    <a:pt x="1360" y="105"/>
                  </a:lnTo>
                  <a:lnTo>
                    <a:pt x="1214" y="189"/>
                  </a:lnTo>
                  <a:lnTo>
                    <a:pt x="1109" y="126"/>
                  </a:lnTo>
                  <a:lnTo>
                    <a:pt x="837" y="105"/>
                  </a:lnTo>
                  <a:lnTo>
                    <a:pt x="75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3878888" y="2847660"/>
              <a:ext cx="16706" cy="13579"/>
            </a:xfrm>
            <a:custGeom>
              <a:rect b="b" l="l" r="r" t="t"/>
              <a:pathLst>
                <a:path extrusionOk="0" h="1194" w="1403">
                  <a:moveTo>
                    <a:pt x="900" y="1"/>
                  </a:moveTo>
                  <a:lnTo>
                    <a:pt x="754" y="42"/>
                  </a:lnTo>
                  <a:lnTo>
                    <a:pt x="628" y="42"/>
                  </a:lnTo>
                  <a:lnTo>
                    <a:pt x="419" y="84"/>
                  </a:lnTo>
                  <a:lnTo>
                    <a:pt x="314" y="168"/>
                  </a:lnTo>
                  <a:lnTo>
                    <a:pt x="210" y="189"/>
                  </a:lnTo>
                  <a:lnTo>
                    <a:pt x="42" y="273"/>
                  </a:lnTo>
                  <a:lnTo>
                    <a:pt x="63" y="356"/>
                  </a:lnTo>
                  <a:lnTo>
                    <a:pt x="21" y="398"/>
                  </a:lnTo>
                  <a:lnTo>
                    <a:pt x="21" y="377"/>
                  </a:lnTo>
                  <a:lnTo>
                    <a:pt x="1" y="586"/>
                  </a:lnTo>
                  <a:lnTo>
                    <a:pt x="21" y="796"/>
                  </a:lnTo>
                  <a:lnTo>
                    <a:pt x="126" y="942"/>
                  </a:lnTo>
                  <a:lnTo>
                    <a:pt x="168" y="1089"/>
                  </a:lnTo>
                  <a:lnTo>
                    <a:pt x="314" y="1193"/>
                  </a:lnTo>
                  <a:lnTo>
                    <a:pt x="314" y="1151"/>
                  </a:lnTo>
                  <a:lnTo>
                    <a:pt x="524" y="1026"/>
                  </a:lnTo>
                  <a:lnTo>
                    <a:pt x="691" y="984"/>
                  </a:lnTo>
                  <a:lnTo>
                    <a:pt x="691" y="921"/>
                  </a:lnTo>
                  <a:lnTo>
                    <a:pt x="837" y="838"/>
                  </a:lnTo>
                  <a:lnTo>
                    <a:pt x="1110" y="879"/>
                  </a:lnTo>
                  <a:lnTo>
                    <a:pt x="1256" y="796"/>
                  </a:lnTo>
                  <a:lnTo>
                    <a:pt x="1361" y="775"/>
                  </a:lnTo>
                  <a:lnTo>
                    <a:pt x="1402" y="712"/>
                  </a:lnTo>
                  <a:lnTo>
                    <a:pt x="1402" y="607"/>
                  </a:lnTo>
                  <a:lnTo>
                    <a:pt x="1382" y="461"/>
                  </a:lnTo>
                  <a:lnTo>
                    <a:pt x="1214" y="18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3865182" y="2817204"/>
              <a:ext cx="27923" cy="34993"/>
            </a:xfrm>
            <a:custGeom>
              <a:rect b="b" l="l" r="r" t="t"/>
              <a:pathLst>
                <a:path extrusionOk="0" h="3077" w="2345">
                  <a:moveTo>
                    <a:pt x="461" y="0"/>
                  </a:moveTo>
                  <a:lnTo>
                    <a:pt x="336" y="105"/>
                  </a:lnTo>
                  <a:lnTo>
                    <a:pt x="315" y="147"/>
                  </a:lnTo>
                  <a:lnTo>
                    <a:pt x="210" y="147"/>
                  </a:lnTo>
                  <a:lnTo>
                    <a:pt x="64" y="210"/>
                  </a:lnTo>
                  <a:lnTo>
                    <a:pt x="1" y="272"/>
                  </a:lnTo>
                  <a:lnTo>
                    <a:pt x="22" y="314"/>
                  </a:lnTo>
                  <a:lnTo>
                    <a:pt x="64" y="461"/>
                  </a:lnTo>
                  <a:lnTo>
                    <a:pt x="105" y="628"/>
                  </a:lnTo>
                  <a:lnTo>
                    <a:pt x="168" y="670"/>
                  </a:lnTo>
                  <a:lnTo>
                    <a:pt x="273" y="691"/>
                  </a:lnTo>
                  <a:lnTo>
                    <a:pt x="273" y="754"/>
                  </a:lnTo>
                  <a:lnTo>
                    <a:pt x="231" y="754"/>
                  </a:lnTo>
                  <a:lnTo>
                    <a:pt x="105" y="775"/>
                  </a:lnTo>
                  <a:lnTo>
                    <a:pt x="126" y="879"/>
                  </a:lnTo>
                  <a:lnTo>
                    <a:pt x="147" y="900"/>
                  </a:lnTo>
                  <a:lnTo>
                    <a:pt x="210" y="879"/>
                  </a:lnTo>
                  <a:lnTo>
                    <a:pt x="273" y="879"/>
                  </a:lnTo>
                  <a:lnTo>
                    <a:pt x="252" y="1047"/>
                  </a:lnTo>
                  <a:lnTo>
                    <a:pt x="147" y="1193"/>
                  </a:lnTo>
                  <a:lnTo>
                    <a:pt x="147" y="1277"/>
                  </a:lnTo>
                  <a:lnTo>
                    <a:pt x="315" y="1402"/>
                  </a:lnTo>
                  <a:lnTo>
                    <a:pt x="419" y="1423"/>
                  </a:lnTo>
                  <a:lnTo>
                    <a:pt x="461" y="1486"/>
                  </a:lnTo>
                  <a:lnTo>
                    <a:pt x="440" y="1570"/>
                  </a:lnTo>
                  <a:lnTo>
                    <a:pt x="336" y="1507"/>
                  </a:lnTo>
                  <a:lnTo>
                    <a:pt x="273" y="1528"/>
                  </a:lnTo>
                  <a:lnTo>
                    <a:pt x="273" y="1674"/>
                  </a:lnTo>
                  <a:lnTo>
                    <a:pt x="419" y="1821"/>
                  </a:lnTo>
                  <a:lnTo>
                    <a:pt x="356" y="1842"/>
                  </a:lnTo>
                  <a:lnTo>
                    <a:pt x="482" y="1988"/>
                  </a:lnTo>
                  <a:lnTo>
                    <a:pt x="482" y="2051"/>
                  </a:lnTo>
                  <a:lnTo>
                    <a:pt x="545" y="2135"/>
                  </a:lnTo>
                  <a:lnTo>
                    <a:pt x="670" y="2135"/>
                  </a:lnTo>
                  <a:lnTo>
                    <a:pt x="754" y="2218"/>
                  </a:lnTo>
                  <a:lnTo>
                    <a:pt x="900" y="2239"/>
                  </a:lnTo>
                  <a:lnTo>
                    <a:pt x="900" y="2365"/>
                  </a:lnTo>
                  <a:lnTo>
                    <a:pt x="838" y="2448"/>
                  </a:lnTo>
                  <a:lnTo>
                    <a:pt x="796" y="2511"/>
                  </a:lnTo>
                  <a:lnTo>
                    <a:pt x="859" y="2532"/>
                  </a:lnTo>
                  <a:lnTo>
                    <a:pt x="942" y="2658"/>
                  </a:lnTo>
                  <a:lnTo>
                    <a:pt x="984" y="2658"/>
                  </a:lnTo>
                  <a:lnTo>
                    <a:pt x="1089" y="2741"/>
                  </a:lnTo>
                  <a:lnTo>
                    <a:pt x="1152" y="2846"/>
                  </a:lnTo>
                  <a:lnTo>
                    <a:pt x="1152" y="2992"/>
                  </a:lnTo>
                  <a:lnTo>
                    <a:pt x="1172" y="3076"/>
                  </a:lnTo>
                  <a:lnTo>
                    <a:pt x="1214" y="3034"/>
                  </a:lnTo>
                  <a:lnTo>
                    <a:pt x="1193" y="2951"/>
                  </a:lnTo>
                  <a:lnTo>
                    <a:pt x="1361" y="2867"/>
                  </a:lnTo>
                  <a:lnTo>
                    <a:pt x="1465" y="2846"/>
                  </a:lnTo>
                  <a:lnTo>
                    <a:pt x="1570" y="2762"/>
                  </a:lnTo>
                  <a:lnTo>
                    <a:pt x="1779" y="2720"/>
                  </a:lnTo>
                  <a:lnTo>
                    <a:pt x="1905" y="2720"/>
                  </a:lnTo>
                  <a:lnTo>
                    <a:pt x="2051" y="2679"/>
                  </a:lnTo>
                  <a:lnTo>
                    <a:pt x="2135" y="2679"/>
                  </a:lnTo>
                  <a:lnTo>
                    <a:pt x="2198" y="2574"/>
                  </a:lnTo>
                  <a:lnTo>
                    <a:pt x="2114" y="2469"/>
                  </a:lnTo>
                  <a:lnTo>
                    <a:pt x="2093" y="2365"/>
                  </a:lnTo>
                  <a:lnTo>
                    <a:pt x="2302" y="2197"/>
                  </a:lnTo>
                  <a:lnTo>
                    <a:pt x="2344" y="2051"/>
                  </a:lnTo>
                  <a:lnTo>
                    <a:pt x="2261" y="1925"/>
                  </a:lnTo>
                  <a:lnTo>
                    <a:pt x="2093" y="1737"/>
                  </a:lnTo>
                  <a:lnTo>
                    <a:pt x="2030" y="1507"/>
                  </a:lnTo>
                  <a:lnTo>
                    <a:pt x="2114" y="1423"/>
                  </a:lnTo>
                  <a:lnTo>
                    <a:pt x="2093" y="1319"/>
                  </a:lnTo>
                  <a:lnTo>
                    <a:pt x="2051" y="1193"/>
                  </a:lnTo>
                  <a:lnTo>
                    <a:pt x="2030" y="1109"/>
                  </a:lnTo>
                  <a:lnTo>
                    <a:pt x="2135" y="984"/>
                  </a:lnTo>
                  <a:lnTo>
                    <a:pt x="1926" y="963"/>
                  </a:lnTo>
                  <a:lnTo>
                    <a:pt x="1842" y="1088"/>
                  </a:lnTo>
                  <a:lnTo>
                    <a:pt x="1737" y="1005"/>
                  </a:lnTo>
                  <a:lnTo>
                    <a:pt x="1633" y="1047"/>
                  </a:lnTo>
                  <a:lnTo>
                    <a:pt x="1591" y="963"/>
                  </a:lnTo>
                  <a:lnTo>
                    <a:pt x="1382" y="879"/>
                  </a:lnTo>
                  <a:lnTo>
                    <a:pt x="1361" y="837"/>
                  </a:lnTo>
                  <a:lnTo>
                    <a:pt x="1424" y="691"/>
                  </a:lnTo>
                  <a:lnTo>
                    <a:pt x="1277" y="565"/>
                  </a:lnTo>
                  <a:lnTo>
                    <a:pt x="1110" y="482"/>
                  </a:lnTo>
                  <a:lnTo>
                    <a:pt x="1089" y="377"/>
                  </a:lnTo>
                  <a:lnTo>
                    <a:pt x="900" y="168"/>
                  </a:lnTo>
                  <a:lnTo>
                    <a:pt x="880" y="105"/>
                  </a:lnTo>
                  <a:lnTo>
                    <a:pt x="754" y="63"/>
                  </a:lnTo>
                  <a:lnTo>
                    <a:pt x="670" y="42"/>
                  </a:lnTo>
                  <a:lnTo>
                    <a:pt x="566" y="21"/>
                  </a:lnTo>
                  <a:lnTo>
                    <a:pt x="46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9" name="Google Shape;1479;p34"/>
          <p:cNvGrpSpPr/>
          <p:nvPr/>
        </p:nvGrpSpPr>
        <p:grpSpPr>
          <a:xfrm rot="1319958">
            <a:off x="6086898" y="1569357"/>
            <a:ext cx="2515514" cy="1670893"/>
            <a:chOff x="5857001" y="2571753"/>
            <a:chExt cx="2515483" cy="1670872"/>
          </a:xfrm>
        </p:grpSpPr>
        <p:sp>
          <p:nvSpPr>
            <p:cNvPr id="1480" name="Google Shape;1480;p34"/>
            <p:cNvSpPr/>
            <p:nvPr/>
          </p:nvSpPr>
          <p:spPr>
            <a:xfrm rot="-601987">
              <a:off x="5969341" y="2788785"/>
              <a:ext cx="2311073" cy="1262141"/>
            </a:xfrm>
            <a:custGeom>
              <a:rect b="b" l="l" r="r" t="t"/>
              <a:pathLst>
                <a:path extrusionOk="0" h="986437" w="1750562">
                  <a:moveTo>
                    <a:pt x="1646670" y="360764"/>
                  </a:moveTo>
                  <a:cubicBezTo>
                    <a:pt x="1610523" y="352658"/>
                    <a:pt x="1577147" y="332341"/>
                    <a:pt x="1553221" y="304052"/>
                  </a:cubicBezTo>
                  <a:cubicBezTo>
                    <a:pt x="1547687" y="297518"/>
                    <a:pt x="1554506" y="288097"/>
                    <a:pt x="1562517" y="291126"/>
                  </a:cubicBezTo>
                  <a:cubicBezTo>
                    <a:pt x="1619848" y="312805"/>
                    <a:pt x="1686990" y="307938"/>
                    <a:pt x="1740644" y="278306"/>
                  </a:cubicBezTo>
                  <a:cubicBezTo>
                    <a:pt x="1747769" y="274372"/>
                    <a:pt x="1745664" y="263637"/>
                    <a:pt x="1737548" y="262961"/>
                  </a:cubicBezTo>
                  <a:cubicBezTo>
                    <a:pt x="1702601" y="260037"/>
                    <a:pt x="1668644" y="238720"/>
                    <a:pt x="1638822" y="217898"/>
                  </a:cubicBezTo>
                  <a:cubicBezTo>
                    <a:pt x="1600588" y="191209"/>
                    <a:pt x="1556707" y="162672"/>
                    <a:pt x="1511015" y="171931"/>
                  </a:cubicBezTo>
                  <a:cubicBezTo>
                    <a:pt x="1474801" y="179265"/>
                    <a:pt x="1452579" y="207354"/>
                    <a:pt x="1423242" y="226652"/>
                  </a:cubicBezTo>
                  <a:cubicBezTo>
                    <a:pt x="1418766" y="229595"/>
                    <a:pt x="1414346" y="231986"/>
                    <a:pt x="1409936" y="234148"/>
                  </a:cubicBezTo>
                  <a:cubicBezTo>
                    <a:pt x="1418909" y="175407"/>
                    <a:pt x="1413336" y="114542"/>
                    <a:pt x="1372731" y="67908"/>
                  </a:cubicBezTo>
                  <a:cubicBezTo>
                    <a:pt x="1284920" y="-32952"/>
                    <a:pt x="1141550" y="-9616"/>
                    <a:pt x="1038013" y="60964"/>
                  </a:cubicBezTo>
                  <a:cubicBezTo>
                    <a:pt x="988807" y="94511"/>
                    <a:pt x="951117" y="137869"/>
                    <a:pt x="926733" y="192438"/>
                  </a:cubicBezTo>
                  <a:cubicBezTo>
                    <a:pt x="920379" y="206649"/>
                    <a:pt x="914893" y="221337"/>
                    <a:pt x="906683" y="234567"/>
                  </a:cubicBezTo>
                  <a:cubicBezTo>
                    <a:pt x="893281" y="256160"/>
                    <a:pt x="870116" y="275839"/>
                    <a:pt x="845246" y="258656"/>
                  </a:cubicBezTo>
                  <a:cubicBezTo>
                    <a:pt x="813357" y="236605"/>
                    <a:pt x="796850" y="200305"/>
                    <a:pt x="774114" y="172054"/>
                  </a:cubicBezTo>
                  <a:cubicBezTo>
                    <a:pt x="745072" y="135955"/>
                    <a:pt x="713925" y="100188"/>
                    <a:pt x="670463" y="75795"/>
                  </a:cubicBezTo>
                  <a:cubicBezTo>
                    <a:pt x="591253" y="31332"/>
                    <a:pt x="478010" y="23026"/>
                    <a:pt x="406563" y="83205"/>
                  </a:cubicBezTo>
                  <a:cubicBezTo>
                    <a:pt x="359195" y="123096"/>
                    <a:pt x="345384" y="181456"/>
                    <a:pt x="347603" y="239587"/>
                  </a:cubicBezTo>
                  <a:cubicBezTo>
                    <a:pt x="338993" y="236415"/>
                    <a:pt x="330458" y="232405"/>
                    <a:pt x="321733" y="226661"/>
                  </a:cubicBezTo>
                  <a:cubicBezTo>
                    <a:pt x="292396" y="207373"/>
                    <a:pt x="270174" y="179274"/>
                    <a:pt x="233960" y="171940"/>
                  </a:cubicBezTo>
                  <a:cubicBezTo>
                    <a:pt x="188269" y="162682"/>
                    <a:pt x="144387" y="191219"/>
                    <a:pt x="106154" y="217908"/>
                  </a:cubicBezTo>
                  <a:cubicBezTo>
                    <a:pt x="76331" y="238720"/>
                    <a:pt x="42374" y="260046"/>
                    <a:pt x="7427" y="262971"/>
                  </a:cubicBezTo>
                  <a:cubicBezTo>
                    <a:pt x="-688" y="263647"/>
                    <a:pt x="-2793" y="274381"/>
                    <a:pt x="4332" y="278315"/>
                  </a:cubicBezTo>
                  <a:cubicBezTo>
                    <a:pt x="57986" y="307948"/>
                    <a:pt x="125128" y="312824"/>
                    <a:pt x="182459" y="291136"/>
                  </a:cubicBezTo>
                  <a:cubicBezTo>
                    <a:pt x="190469" y="288107"/>
                    <a:pt x="197289" y="297527"/>
                    <a:pt x="191755" y="304061"/>
                  </a:cubicBezTo>
                  <a:cubicBezTo>
                    <a:pt x="167838" y="332341"/>
                    <a:pt x="134453" y="352667"/>
                    <a:pt x="98305" y="360773"/>
                  </a:cubicBezTo>
                  <a:cubicBezTo>
                    <a:pt x="90581" y="362507"/>
                    <a:pt x="89390" y="373175"/>
                    <a:pt x="96696" y="376213"/>
                  </a:cubicBezTo>
                  <a:cubicBezTo>
                    <a:pt x="141968" y="395054"/>
                    <a:pt x="196794" y="389986"/>
                    <a:pt x="238428" y="364116"/>
                  </a:cubicBezTo>
                  <a:cubicBezTo>
                    <a:pt x="246000" y="359411"/>
                    <a:pt x="254477" y="368250"/>
                    <a:pt x="249515" y="375651"/>
                  </a:cubicBezTo>
                  <a:cubicBezTo>
                    <a:pt x="233322" y="399788"/>
                    <a:pt x="212262" y="420676"/>
                    <a:pt x="187916" y="436545"/>
                  </a:cubicBezTo>
                  <a:cubicBezTo>
                    <a:pt x="182459" y="440097"/>
                    <a:pt x="183068" y="448489"/>
                    <a:pt x="189136" y="450842"/>
                  </a:cubicBezTo>
                  <a:cubicBezTo>
                    <a:pt x="242457" y="471501"/>
                    <a:pt x="311227" y="446260"/>
                    <a:pt x="335754" y="393834"/>
                  </a:cubicBezTo>
                  <a:cubicBezTo>
                    <a:pt x="344488" y="375165"/>
                    <a:pt x="350470" y="351820"/>
                    <a:pt x="364100" y="338208"/>
                  </a:cubicBezTo>
                  <a:cubicBezTo>
                    <a:pt x="428813" y="580867"/>
                    <a:pt x="635868" y="781254"/>
                    <a:pt x="849875" y="953485"/>
                  </a:cubicBezTo>
                  <a:cubicBezTo>
                    <a:pt x="1066131" y="774177"/>
                    <a:pt x="1291512" y="581191"/>
                    <a:pt x="1381285" y="338704"/>
                  </a:cubicBezTo>
                  <a:cubicBezTo>
                    <a:pt x="1394582" y="352382"/>
                    <a:pt x="1400544" y="375384"/>
                    <a:pt x="1409184" y="393844"/>
                  </a:cubicBezTo>
                  <a:cubicBezTo>
                    <a:pt x="1433710" y="446270"/>
                    <a:pt x="1502481" y="471511"/>
                    <a:pt x="1555802" y="450851"/>
                  </a:cubicBezTo>
                  <a:cubicBezTo>
                    <a:pt x="1561879" y="448498"/>
                    <a:pt x="1562479" y="440107"/>
                    <a:pt x="1557021" y="436554"/>
                  </a:cubicBezTo>
                  <a:cubicBezTo>
                    <a:pt x="1532675" y="420685"/>
                    <a:pt x="1511625" y="399797"/>
                    <a:pt x="1495423" y="375661"/>
                  </a:cubicBezTo>
                  <a:cubicBezTo>
                    <a:pt x="1490460" y="368260"/>
                    <a:pt x="1498937" y="359421"/>
                    <a:pt x="1506510" y="364126"/>
                  </a:cubicBezTo>
                  <a:cubicBezTo>
                    <a:pt x="1548153" y="389996"/>
                    <a:pt x="1602979" y="395063"/>
                    <a:pt x="1648242" y="376223"/>
                  </a:cubicBezTo>
                  <a:cubicBezTo>
                    <a:pt x="1655548" y="373184"/>
                    <a:pt x="1654357" y="362516"/>
                    <a:pt x="1646632" y="360783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 rot="-601987">
              <a:off x="5949075" y="2763453"/>
              <a:ext cx="2311073" cy="1262141"/>
            </a:xfrm>
            <a:custGeom>
              <a:rect b="b" l="l" r="r" t="t"/>
              <a:pathLst>
                <a:path extrusionOk="0" h="986437" w="1750562">
                  <a:moveTo>
                    <a:pt x="1646670" y="360764"/>
                  </a:moveTo>
                  <a:cubicBezTo>
                    <a:pt x="1610523" y="352658"/>
                    <a:pt x="1577147" y="332341"/>
                    <a:pt x="1553221" y="304052"/>
                  </a:cubicBezTo>
                  <a:cubicBezTo>
                    <a:pt x="1547687" y="297518"/>
                    <a:pt x="1554506" y="288097"/>
                    <a:pt x="1562517" y="291126"/>
                  </a:cubicBezTo>
                  <a:cubicBezTo>
                    <a:pt x="1619848" y="312805"/>
                    <a:pt x="1686990" y="307938"/>
                    <a:pt x="1740644" y="278306"/>
                  </a:cubicBezTo>
                  <a:cubicBezTo>
                    <a:pt x="1747769" y="274372"/>
                    <a:pt x="1745664" y="263637"/>
                    <a:pt x="1737548" y="262961"/>
                  </a:cubicBezTo>
                  <a:cubicBezTo>
                    <a:pt x="1702601" y="260037"/>
                    <a:pt x="1668644" y="238720"/>
                    <a:pt x="1638822" y="217898"/>
                  </a:cubicBezTo>
                  <a:cubicBezTo>
                    <a:pt x="1600588" y="191209"/>
                    <a:pt x="1556707" y="162672"/>
                    <a:pt x="1511015" y="171931"/>
                  </a:cubicBezTo>
                  <a:cubicBezTo>
                    <a:pt x="1474801" y="179265"/>
                    <a:pt x="1452579" y="207354"/>
                    <a:pt x="1423242" y="226652"/>
                  </a:cubicBezTo>
                  <a:cubicBezTo>
                    <a:pt x="1418766" y="229595"/>
                    <a:pt x="1414346" y="231986"/>
                    <a:pt x="1409936" y="234148"/>
                  </a:cubicBezTo>
                  <a:cubicBezTo>
                    <a:pt x="1418909" y="175407"/>
                    <a:pt x="1413336" y="114542"/>
                    <a:pt x="1372731" y="67908"/>
                  </a:cubicBezTo>
                  <a:cubicBezTo>
                    <a:pt x="1284920" y="-32952"/>
                    <a:pt x="1141550" y="-9616"/>
                    <a:pt x="1038013" y="60964"/>
                  </a:cubicBezTo>
                  <a:cubicBezTo>
                    <a:pt x="988807" y="94511"/>
                    <a:pt x="951117" y="137869"/>
                    <a:pt x="926733" y="192438"/>
                  </a:cubicBezTo>
                  <a:cubicBezTo>
                    <a:pt x="920379" y="206649"/>
                    <a:pt x="914893" y="221337"/>
                    <a:pt x="906683" y="234567"/>
                  </a:cubicBezTo>
                  <a:cubicBezTo>
                    <a:pt x="893281" y="256160"/>
                    <a:pt x="870116" y="275839"/>
                    <a:pt x="845246" y="258656"/>
                  </a:cubicBezTo>
                  <a:cubicBezTo>
                    <a:pt x="813357" y="236605"/>
                    <a:pt x="796850" y="200305"/>
                    <a:pt x="774114" y="172054"/>
                  </a:cubicBezTo>
                  <a:cubicBezTo>
                    <a:pt x="745072" y="135955"/>
                    <a:pt x="713925" y="100188"/>
                    <a:pt x="670463" y="75795"/>
                  </a:cubicBezTo>
                  <a:cubicBezTo>
                    <a:pt x="591253" y="31332"/>
                    <a:pt x="478010" y="23026"/>
                    <a:pt x="406563" y="83205"/>
                  </a:cubicBezTo>
                  <a:cubicBezTo>
                    <a:pt x="359195" y="123096"/>
                    <a:pt x="345384" y="181456"/>
                    <a:pt x="347603" y="239587"/>
                  </a:cubicBezTo>
                  <a:cubicBezTo>
                    <a:pt x="338993" y="236415"/>
                    <a:pt x="330458" y="232405"/>
                    <a:pt x="321733" y="226661"/>
                  </a:cubicBezTo>
                  <a:cubicBezTo>
                    <a:pt x="292396" y="207373"/>
                    <a:pt x="270174" y="179274"/>
                    <a:pt x="233960" y="171940"/>
                  </a:cubicBezTo>
                  <a:cubicBezTo>
                    <a:pt x="188269" y="162682"/>
                    <a:pt x="144387" y="191219"/>
                    <a:pt x="106154" y="217908"/>
                  </a:cubicBezTo>
                  <a:cubicBezTo>
                    <a:pt x="76331" y="238720"/>
                    <a:pt x="42374" y="260046"/>
                    <a:pt x="7427" y="262971"/>
                  </a:cubicBezTo>
                  <a:cubicBezTo>
                    <a:pt x="-688" y="263647"/>
                    <a:pt x="-2793" y="274381"/>
                    <a:pt x="4332" y="278315"/>
                  </a:cubicBezTo>
                  <a:cubicBezTo>
                    <a:pt x="57986" y="307948"/>
                    <a:pt x="125128" y="312824"/>
                    <a:pt x="182459" y="291136"/>
                  </a:cubicBezTo>
                  <a:cubicBezTo>
                    <a:pt x="190469" y="288107"/>
                    <a:pt x="197289" y="297527"/>
                    <a:pt x="191755" y="304061"/>
                  </a:cubicBezTo>
                  <a:cubicBezTo>
                    <a:pt x="167838" y="332341"/>
                    <a:pt x="134453" y="352667"/>
                    <a:pt x="98305" y="360773"/>
                  </a:cubicBezTo>
                  <a:cubicBezTo>
                    <a:pt x="90581" y="362507"/>
                    <a:pt x="89390" y="373175"/>
                    <a:pt x="96696" y="376213"/>
                  </a:cubicBezTo>
                  <a:cubicBezTo>
                    <a:pt x="141968" y="395054"/>
                    <a:pt x="196794" y="389986"/>
                    <a:pt x="238428" y="364116"/>
                  </a:cubicBezTo>
                  <a:cubicBezTo>
                    <a:pt x="246000" y="359411"/>
                    <a:pt x="254477" y="368250"/>
                    <a:pt x="249515" y="375651"/>
                  </a:cubicBezTo>
                  <a:cubicBezTo>
                    <a:pt x="233322" y="399788"/>
                    <a:pt x="212262" y="420676"/>
                    <a:pt x="187916" y="436545"/>
                  </a:cubicBezTo>
                  <a:cubicBezTo>
                    <a:pt x="182459" y="440097"/>
                    <a:pt x="183068" y="448489"/>
                    <a:pt x="189136" y="450842"/>
                  </a:cubicBezTo>
                  <a:cubicBezTo>
                    <a:pt x="242457" y="471501"/>
                    <a:pt x="311227" y="446260"/>
                    <a:pt x="335754" y="393834"/>
                  </a:cubicBezTo>
                  <a:cubicBezTo>
                    <a:pt x="344488" y="375165"/>
                    <a:pt x="350470" y="351820"/>
                    <a:pt x="364100" y="338208"/>
                  </a:cubicBezTo>
                  <a:cubicBezTo>
                    <a:pt x="428813" y="580867"/>
                    <a:pt x="635868" y="781254"/>
                    <a:pt x="849875" y="953485"/>
                  </a:cubicBezTo>
                  <a:cubicBezTo>
                    <a:pt x="1066131" y="774177"/>
                    <a:pt x="1291512" y="581191"/>
                    <a:pt x="1381285" y="338704"/>
                  </a:cubicBezTo>
                  <a:cubicBezTo>
                    <a:pt x="1394582" y="352382"/>
                    <a:pt x="1400544" y="375384"/>
                    <a:pt x="1409184" y="393844"/>
                  </a:cubicBezTo>
                  <a:cubicBezTo>
                    <a:pt x="1433710" y="446270"/>
                    <a:pt x="1502481" y="471511"/>
                    <a:pt x="1555802" y="450851"/>
                  </a:cubicBezTo>
                  <a:cubicBezTo>
                    <a:pt x="1561879" y="448498"/>
                    <a:pt x="1562479" y="440107"/>
                    <a:pt x="1557021" y="436554"/>
                  </a:cubicBezTo>
                  <a:cubicBezTo>
                    <a:pt x="1532675" y="420685"/>
                    <a:pt x="1511625" y="399797"/>
                    <a:pt x="1495423" y="375661"/>
                  </a:cubicBezTo>
                  <a:cubicBezTo>
                    <a:pt x="1490460" y="368260"/>
                    <a:pt x="1498937" y="359421"/>
                    <a:pt x="1506510" y="364126"/>
                  </a:cubicBezTo>
                  <a:cubicBezTo>
                    <a:pt x="1548153" y="389996"/>
                    <a:pt x="1602979" y="395063"/>
                    <a:pt x="1648242" y="376223"/>
                  </a:cubicBezTo>
                  <a:cubicBezTo>
                    <a:pt x="1655548" y="373184"/>
                    <a:pt x="1654357" y="362516"/>
                    <a:pt x="1646632" y="360783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4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82" name="Google Shape;1482;p34"/>
            <p:cNvGrpSpPr/>
            <p:nvPr/>
          </p:nvGrpSpPr>
          <p:grpSpPr>
            <a:xfrm rot="-600148">
              <a:off x="5949151" y="2764323"/>
              <a:ext cx="2310065" cy="1263232"/>
              <a:chOff x="1833120" y="2831040"/>
              <a:chExt cx="1745265" cy="954378"/>
            </a:xfrm>
          </p:grpSpPr>
          <p:sp>
            <p:nvSpPr>
              <p:cNvPr id="1483" name="Google Shape;1483;p34"/>
              <p:cNvSpPr/>
              <p:nvPr/>
            </p:nvSpPr>
            <p:spPr>
              <a:xfrm>
                <a:off x="3133080" y="3000960"/>
                <a:ext cx="445305" cy="287974"/>
              </a:xfrm>
              <a:custGeom>
                <a:rect b="b" l="l" r="r" t="t"/>
                <a:pathLst>
                  <a:path extrusionOk="0" h="308819" w="459077">
                    <a:moveTo>
                      <a:pt x="7675" y="98061"/>
                    </a:moveTo>
                    <a:cubicBezTo>
                      <a:pt x="5446" y="100842"/>
                      <a:pt x="3608" y="104290"/>
                      <a:pt x="2265" y="108614"/>
                    </a:cubicBezTo>
                    <a:cubicBezTo>
                      <a:pt x="-11318" y="152229"/>
                      <a:pt x="39603" y="151324"/>
                      <a:pt x="64358" y="158230"/>
                    </a:cubicBezTo>
                    <a:cubicBezTo>
                      <a:pt x="90819" y="165612"/>
                      <a:pt x="97562" y="198797"/>
                      <a:pt x="109212" y="223676"/>
                    </a:cubicBezTo>
                    <a:cubicBezTo>
                      <a:pt x="133738" y="276102"/>
                      <a:pt x="202509" y="301343"/>
                      <a:pt x="255830" y="280683"/>
                    </a:cubicBezTo>
                    <a:cubicBezTo>
                      <a:pt x="261907" y="278331"/>
                      <a:pt x="262507" y="269939"/>
                      <a:pt x="257049" y="266386"/>
                    </a:cubicBezTo>
                    <a:cubicBezTo>
                      <a:pt x="232703" y="250518"/>
                      <a:pt x="211653" y="229629"/>
                      <a:pt x="195451" y="205493"/>
                    </a:cubicBezTo>
                    <a:cubicBezTo>
                      <a:pt x="190488" y="198092"/>
                      <a:pt x="198966" y="189253"/>
                      <a:pt x="206538" y="193958"/>
                    </a:cubicBezTo>
                    <a:cubicBezTo>
                      <a:pt x="248181" y="219828"/>
                      <a:pt x="303007" y="224895"/>
                      <a:pt x="348270" y="206055"/>
                    </a:cubicBezTo>
                    <a:cubicBezTo>
                      <a:pt x="355576" y="203017"/>
                      <a:pt x="354385" y="192349"/>
                      <a:pt x="346660" y="190615"/>
                    </a:cubicBezTo>
                    <a:cubicBezTo>
                      <a:pt x="310522" y="182509"/>
                      <a:pt x="277137" y="162192"/>
                      <a:pt x="253211" y="133903"/>
                    </a:cubicBezTo>
                    <a:cubicBezTo>
                      <a:pt x="247686" y="127369"/>
                      <a:pt x="254496" y="117949"/>
                      <a:pt x="262507" y="120978"/>
                    </a:cubicBezTo>
                    <a:cubicBezTo>
                      <a:pt x="319838" y="142657"/>
                      <a:pt x="386980" y="137789"/>
                      <a:pt x="440634" y="108157"/>
                    </a:cubicBezTo>
                    <a:cubicBezTo>
                      <a:pt x="447759" y="104223"/>
                      <a:pt x="445654" y="93489"/>
                      <a:pt x="437538" y="92812"/>
                    </a:cubicBezTo>
                    <a:cubicBezTo>
                      <a:pt x="402591" y="89888"/>
                      <a:pt x="368634" y="68571"/>
                      <a:pt x="338812" y="47750"/>
                    </a:cubicBezTo>
                    <a:cubicBezTo>
                      <a:pt x="300578" y="21060"/>
                      <a:pt x="256697" y="-7476"/>
                      <a:pt x="211005" y="1782"/>
                    </a:cubicBezTo>
                    <a:cubicBezTo>
                      <a:pt x="174791" y="9116"/>
                      <a:pt x="152569" y="37205"/>
                      <a:pt x="123232" y="56503"/>
                    </a:cubicBezTo>
                    <a:cubicBezTo>
                      <a:pt x="98391" y="72838"/>
                      <a:pt x="75160" y="75667"/>
                      <a:pt x="47109" y="82592"/>
                    </a:cubicBezTo>
                    <a:cubicBezTo>
                      <a:pt x="31821" y="86364"/>
                      <a:pt x="16590" y="86935"/>
                      <a:pt x="7675" y="9807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4"/>
              <p:cNvSpPr/>
              <p:nvPr/>
            </p:nvSpPr>
            <p:spPr>
              <a:xfrm>
                <a:off x="3211137" y="3045603"/>
                <a:ext cx="282046" cy="184106"/>
              </a:xfrm>
              <a:custGeom>
                <a:rect b="b" l="l" r="r" t="t"/>
                <a:pathLst>
                  <a:path extrusionOk="0" h="210407" w="268615">
                    <a:moveTo>
                      <a:pt x="124109" y="352"/>
                    </a:moveTo>
                    <a:cubicBezTo>
                      <a:pt x="146788" y="-1801"/>
                      <a:pt x="169038" y="6305"/>
                      <a:pt x="190374" y="14287"/>
                    </a:cubicBezTo>
                    <a:cubicBezTo>
                      <a:pt x="211310" y="22116"/>
                      <a:pt x="232246" y="29946"/>
                      <a:pt x="253182" y="37776"/>
                    </a:cubicBezTo>
                    <a:cubicBezTo>
                      <a:pt x="255106" y="38499"/>
                      <a:pt x="257230" y="39395"/>
                      <a:pt x="258030" y="41290"/>
                    </a:cubicBezTo>
                    <a:cubicBezTo>
                      <a:pt x="259735" y="45329"/>
                      <a:pt x="254287" y="48501"/>
                      <a:pt x="250000" y="49415"/>
                    </a:cubicBezTo>
                    <a:cubicBezTo>
                      <a:pt x="220835" y="55673"/>
                      <a:pt x="190450" y="56197"/>
                      <a:pt x="161104" y="50882"/>
                    </a:cubicBezTo>
                    <a:cubicBezTo>
                      <a:pt x="153722" y="49548"/>
                      <a:pt x="145826" y="50891"/>
                      <a:pt x="140253" y="55921"/>
                    </a:cubicBezTo>
                    <a:cubicBezTo>
                      <a:pt x="128900" y="66150"/>
                      <a:pt x="136529" y="80657"/>
                      <a:pt x="144654" y="90744"/>
                    </a:cubicBezTo>
                    <a:cubicBezTo>
                      <a:pt x="154665" y="103184"/>
                      <a:pt x="165895" y="114642"/>
                      <a:pt x="178125" y="124920"/>
                    </a:cubicBezTo>
                    <a:cubicBezTo>
                      <a:pt x="183154" y="129139"/>
                      <a:pt x="180382" y="137350"/>
                      <a:pt x="173820" y="137569"/>
                    </a:cubicBezTo>
                    <a:cubicBezTo>
                      <a:pt x="141711" y="138626"/>
                      <a:pt x="109107" y="124710"/>
                      <a:pt x="88371" y="100050"/>
                    </a:cubicBezTo>
                    <a:cubicBezTo>
                      <a:pt x="83399" y="118519"/>
                      <a:pt x="78389" y="137379"/>
                      <a:pt x="79522" y="156467"/>
                    </a:cubicBezTo>
                    <a:cubicBezTo>
                      <a:pt x="80389" y="170964"/>
                      <a:pt x="85428" y="185813"/>
                      <a:pt x="94972" y="196453"/>
                    </a:cubicBezTo>
                    <a:cubicBezTo>
                      <a:pt x="99086" y="201044"/>
                      <a:pt x="96210" y="208606"/>
                      <a:pt x="90038" y="208406"/>
                    </a:cubicBezTo>
                    <a:cubicBezTo>
                      <a:pt x="79208" y="208054"/>
                      <a:pt x="68178" y="202853"/>
                      <a:pt x="60177" y="195224"/>
                    </a:cubicBezTo>
                    <a:cubicBezTo>
                      <a:pt x="46194" y="181898"/>
                      <a:pt x="39422" y="162658"/>
                      <a:pt x="32116" y="145113"/>
                    </a:cubicBezTo>
                    <a:cubicBezTo>
                      <a:pt x="24172" y="126053"/>
                      <a:pt x="16562" y="106813"/>
                      <a:pt x="9399" y="87448"/>
                    </a:cubicBezTo>
                    <a:cubicBezTo>
                      <a:pt x="-507" y="60664"/>
                      <a:pt x="-8880" y="52730"/>
                      <a:pt x="18781" y="44881"/>
                    </a:cubicBezTo>
                    <a:cubicBezTo>
                      <a:pt x="55586" y="34442"/>
                      <a:pt x="85104" y="4067"/>
                      <a:pt x="124109" y="3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4"/>
              <p:cNvSpPr/>
              <p:nvPr/>
            </p:nvSpPr>
            <p:spPr>
              <a:xfrm>
                <a:off x="1833120" y="3000960"/>
                <a:ext cx="445295" cy="287974"/>
              </a:xfrm>
              <a:custGeom>
                <a:rect b="b" l="l" r="r" t="t"/>
                <a:pathLst>
                  <a:path extrusionOk="0" h="308819" w="459067">
                    <a:moveTo>
                      <a:pt x="437281" y="98061"/>
                    </a:moveTo>
                    <a:cubicBezTo>
                      <a:pt x="439510" y="100842"/>
                      <a:pt x="441348" y="104290"/>
                      <a:pt x="442691" y="108614"/>
                    </a:cubicBezTo>
                    <a:cubicBezTo>
                      <a:pt x="456274" y="152229"/>
                      <a:pt x="405353" y="151324"/>
                      <a:pt x="380598" y="158230"/>
                    </a:cubicBezTo>
                    <a:cubicBezTo>
                      <a:pt x="354137" y="165612"/>
                      <a:pt x="347394" y="198797"/>
                      <a:pt x="335754" y="223676"/>
                    </a:cubicBezTo>
                    <a:cubicBezTo>
                      <a:pt x="311227" y="276102"/>
                      <a:pt x="242457" y="301343"/>
                      <a:pt x="189136" y="280683"/>
                    </a:cubicBezTo>
                    <a:cubicBezTo>
                      <a:pt x="183059" y="278331"/>
                      <a:pt x="182459" y="269939"/>
                      <a:pt x="187916" y="266386"/>
                    </a:cubicBezTo>
                    <a:cubicBezTo>
                      <a:pt x="212262" y="250518"/>
                      <a:pt x="233313" y="229629"/>
                      <a:pt x="249515" y="205493"/>
                    </a:cubicBezTo>
                    <a:cubicBezTo>
                      <a:pt x="254477" y="198092"/>
                      <a:pt x="246000" y="189253"/>
                      <a:pt x="238428" y="193958"/>
                    </a:cubicBezTo>
                    <a:cubicBezTo>
                      <a:pt x="196784" y="219828"/>
                      <a:pt x="141958" y="224895"/>
                      <a:pt x="96696" y="206055"/>
                    </a:cubicBezTo>
                    <a:cubicBezTo>
                      <a:pt x="89390" y="203017"/>
                      <a:pt x="90581" y="192349"/>
                      <a:pt x="98305" y="190615"/>
                    </a:cubicBezTo>
                    <a:cubicBezTo>
                      <a:pt x="134453" y="182509"/>
                      <a:pt x="167828" y="162192"/>
                      <a:pt x="191755" y="133903"/>
                    </a:cubicBezTo>
                    <a:cubicBezTo>
                      <a:pt x="197289" y="127369"/>
                      <a:pt x="190469" y="117949"/>
                      <a:pt x="182459" y="120978"/>
                    </a:cubicBezTo>
                    <a:cubicBezTo>
                      <a:pt x="125128" y="142657"/>
                      <a:pt x="57986" y="137789"/>
                      <a:pt x="4332" y="108157"/>
                    </a:cubicBezTo>
                    <a:cubicBezTo>
                      <a:pt x="-2793" y="104223"/>
                      <a:pt x="-688" y="93489"/>
                      <a:pt x="7427" y="92812"/>
                    </a:cubicBezTo>
                    <a:cubicBezTo>
                      <a:pt x="42374" y="89888"/>
                      <a:pt x="76331" y="68571"/>
                      <a:pt x="106154" y="47750"/>
                    </a:cubicBezTo>
                    <a:cubicBezTo>
                      <a:pt x="144387" y="21060"/>
                      <a:pt x="188269" y="-7476"/>
                      <a:pt x="233960" y="1782"/>
                    </a:cubicBezTo>
                    <a:cubicBezTo>
                      <a:pt x="270174" y="9116"/>
                      <a:pt x="292396" y="37205"/>
                      <a:pt x="321733" y="56503"/>
                    </a:cubicBezTo>
                    <a:cubicBezTo>
                      <a:pt x="346574" y="72838"/>
                      <a:pt x="369806" y="75667"/>
                      <a:pt x="397857" y="82592"/>
                    </a:cubicBezTo>
                    <a:cubicBezTo>
                      <a:pt x="413145" y="86364"/>
                      <a:pt x="428375" y="86935"/>
                      <a:pt x="437291" y="9807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4"/>
              <p:cNvSpPr/>
              <p:nvPr/>
            </p:nvSpPr>
            <p:spPr>
              <a:xfrm>
                <a:off x="1912501" y="3045595"/>
                <a:ext cx="295475" cy="179933"/>
              </a:xfrm>
              <a:custGeom>
                <a:rect b="b" l="l" r="r" t="t"/>
                <a:pathLst>
                  <a:path extrusionOk="0" h="211065" w="268614">
                    <a:moveTo>
                      <a:pt x="134242" y="352"/>
                    </a:moveTo>
                    <a:cubicBezTo>
                      <a:pt x="111563" y="-1801"/>
                      <a:pt x="89313" y="6305"/>
                      <a:pt x="67977" y="14287"/>
                    </a:cubicBezTo>
                    <a:lnTo>
                      <a:pt x="5169" y="37776"/>
                    </a:lnTo>
                    <a:cubicBezTo>
                      <a:pt x="3245" y="38499"/>
                      <a:pt x="1121" y="39395"/>
                      <a:pt x="321" y="41290"/>
                    </a:cubicBezTo>
                    <a:cubicBezTo>
                      <a:pt x="-1384" y="45329"/>
                      <a:pt x="4064" y="48501"/>
                      <a:pt x="8350" y="49415"/>
                    </a:cubicBezTo>
                    <a:cubicBezTo>
                      <a:pt x="37516" y="55673"/>
                      <a:pt x="67900" y="56197"/>
                      <a:pt x="97256" y="50882"/>
                    </a:cubicBezTo>
                    <a:cubicBezTo>
                      <a:pt x="104638" y="49548"/>
                      <a:pt x="112535" y="50891"/>
                      <a:pt x="118107" y="55921"/>
                    </a:cubicBezTo>
                    <a:cubicBezTo>
                      <a:pt x="129461" y="66150"/>
                      <a:pt x="121831" y="80657"/>
                      <a:pt x="113716" y="90744"/>
                    </a:cubicBezTo>
                    <a:cubicBezTo>
                      <a:pt x="103934" y="102908"/>
                      <a:pt x="92980" y="114128"/>
                      <a:pt x="81074" y="124215"/>
                    </a:cubicBezTo>
                    <a:cubicBezTo>
                      <a:pt x="75778" y="128711"/>
                      <a:pt x="78692" y="137445"/>
                      <a:pt x="85636" y="137598"/>
                    </a:cubicBezTo>
                    <a:cubicBezTo>
                      <a:pt x="117392" y="138302"/>
                      <a:pt x="149492" y="124425"/>
                      <a:pt x="169999" y="100040"/>
                    </a:cubicBezTo>
                    <a:cubicBezTo>
                      <a:pt x="174971" y="118509"/>
                      <a:pt x="179981" y="137369"/>
                      <a:pt x="178848" y="156457"/>
                    </a:cubicBezTo>
                    <a:cubicBezTo>
                      <a:pt x="178057" y="169678"/>
                      <a:pt x="173790" y="183194"/>
                      <a:pt x="165808" y="193547"/>
                    </a:cubicBezTo>
                    <a:cubicBezTo>
                      <a:pt x="160788" y="200053"/>
                      <a:pt x="166303" y="209264"/>
                      <a:pt x="174371" y="207711"/>
                    </a:cubicBezTo>
                    <a:cubicBezTo>
                      <a:pt x="183153" y="206025"/>
                      <a:pt x="191668" y="201425"/>
                      <a:pt x="198183" y="195214"/>
                    </a:cubicBezTo>
                    <a:cubicBezTo>
                      <a:pt x="212166" y="181889"/>
                      <a:pt x="218938" y="162648"/>
                      <a:pt x="226244" y="145103"/>
                    </a:cubicBezTo>
                    <a:cubicBezTo>
                      <a:pt x="234188" y="126044"/>
                      <a:pt x="241798" y="106803"/>
                      <a:pt x="248961" y="87439"/>
                    </a:cubicBezTo>
                    <a:cubicBezTo>
                      <a:pt x="258867" y="60655"/>
                      <a:pt x="267230" y="52720"/>
                      <a:pt x="239579" y="44881"/>
                    </a:cubicBezTo>
                    <a:cubicBezTo>
                      <a:pt x="202774" y="34442"/>
                      <a:pt x="173256" y="4067"/>
                      <a:pt x="134252" y="36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4"/>
              <p:cNvSpPr/>
              <p:nvPr/>
            </p:nvSpPr>
            <p:spPr>
              <a:xfrm>
                <a:off x="2180520" y="2831040"/>
                <a:ext cx="1067236" cy="954378"/>
              </a:xfrm>
              <a:custGeom>
                <a:rect b="b" l="l" r="r" t="t"/>
                <a:pathLst>
                  <a:path extrusionOk="0" h="986437" w="1083488">
                    <a:moveTo>
                      <a:pt x="690655" y="60964"/>
                    </a:moveTo>
                    <a:cubicBezTo>
                      <a:pt x="794183" y="-9616"/>
                      <a:pt x="937553" y="-32952"/>
                      <a:pt x="1025373" y="67908"/>
                    </a:cubicBezTo>
                    <a:cubicBezTo>
                      <a:pt x="1076056" y="126125"/>
                      <a:pt x="1072217" y="206506"/>
                      <a:pt x="1053548" y="277248"/>
                    </a:cubicBezTo>
                    <a:cubicBezTo>
                      <a:pt x="981825" y="549073"/>
                      <a:pt x="736766" y="759271"/>
                      <a:pt x="502536" y="953485"/>
                    </a:cubicBezTo>
                    <a:cubicBezTo>
                      <a:pt x="275975" y="771148"/>
                      <a:pt x="57100" y="557283"/>
                      <a:pt x="6789" y="295079"/>
                    </a:cubicBezTo>
                    <a:cubicBezTo>
                      <a:pt x="-7432" y="220994"/>
                      <a:pt x="-3422" y="135945"/>
                      <a:pt x="59214" y="83196"/>
                    </a:cubicBezTo>
                    <a:cubicBezTo>
                      <a:pt x="130661" y="23026"/>
                      <a:pt x="243904" y="31332"/>
                      <a:pt x="323114" y="75785"/>
                    </a:cubicBezTo>
                    <a:cubicBezTo>
                      <a:pt x="366567" y="100179"/>
                      <a:pt x="397714" y="135955"/>
                      <a:pt x="426765" y="172045"/>
                    </a:cubicBezTo>
                    <a:cubicBezTo>
                      <a:pt x="449492" y="200296"/>
                      <a:pt x="466008" y="236596"/>
                      <a:pt x="497898" y="258646"/>
                    </a:cubicBezTo>
                    <a:cubicBezTo>
                      <a:pt x="522768" y="275839"/>
                      <a:pt x="545923" y="256151"/>
                      <a:pt x="559334" y="234557"/>
                    </a:cubicBezTo>
                    <a:cubicBezTo>
                      <a:pt x="567545" y="221327"/>
                      <a:pt x="573031" y="206640"/>
                      <a:pt x="579384" y="192428"/>
                    </a:cubicBezTo>
                    <a:cubicBezTo>
                      <a:pt x="603768" y="137860"/>
                      <a:pt x="641468" y="94492"/>
                      <a:pt x="690665" y="60955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4"/>
              <p:cNvSpPr/>
              <p:nvPr/>
            </p:nvSpPr>
            <p:spPr>
              <a:xfrm>
                <a:off x="2231977" y="2899796"/>
                <a:ext cx="961505" cy="825106"/>
              </a:xfrm>
              <a:custGeom>
                <a:rect b="b" l="l" r="r" t="t"/>
                <a:pathLst>
                  <a:path extrusionOk="0" h="745017" w="818302">
                    <a:moveTo>
                      <a:pt x="521617" y="46046"/>
                    </a:moveTo>
                    <a:cubicBezTo>
                      <a:pt x="599808" y="-7266"/>
                      <a:pt x="708088" y="-24887"/>
                      <a:pt x="774410" y="51294"/>
                    </a:cubicBezTo>
                    <a:cubicBezTo>
                      <a:pt x="812691" y="95261"/>
                      <a:pt x="809786" y="155964"/>
                      <a:pt x="795689" y="209399"/>
                    </a:cubicBezTo>
                    <a:cubicBezTo>
                      <a:pt x="741520" y="414692"/>
                      <a:pt x="556440" y="573445"/>
                      <a:pt x="379542" y="720130"/>
                    </a:cubicBezTo>
                    <a:cubicBezTo>
                      <a:pt x="208425" y="582417"/>
                      <a:pt x="43128" y="420892"/>
                      <a:pt x="5124" y="222868"/>
                    </a:cubicBezTo>
                    <a:cubicBezTo>
                      <a:pt x="-5611" y="166908"/>
                      <a:pt x="-2582" y="102681"/>
                      <a:pt x="44719" y="62848"/>
                    </a:cubicBezTo>
                    <a:cubicBezTo>
                      <a:pt x="98678" y="17404"/>
                      <a:pt x="184203" y="23671"/>
                      <a:pt x="244030" y="57256"/>
                    </a:cubicBezTo>
                    <a:cubicBezTo>
                      <a:pt x="276853" y="75678"/>
                      <a:pt x="300370" y="102700"/>
                      <a:pt x="322306" y="129961"/>
                    </a:cubicBezTo>
                    <a:cubicBezTo>
                      <a:pt x="339470" y="151297"/>
                      <a:pt x="351938" y="178710"/>
                      <a:pt x="376027" y="195369"/>
                    </a:cubicBezTo>
                    <a:cubicBezTo>
                      <a:pt x="394811" y="208352"/>
                      <a:pt x="412298" y="193483"/>
                      <a:pt x="422423" y="177176"/>
                    </a:cubicBezTo>
                    <a:cubicBezTo>
                      <a:pt x="428624" y="167184"/>
                      <a:pt x="432768" y="156088"/>
                      <a:pt x="437568" y="145353"/>
                    </a:cubicBezTo>
                    <a:cubicBezTo>
                      <a:pt x="455990" y="104138"/>
                      <a:pt x="484460" y="71392"/>
                      <a:pt x="521617" y="460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89" name="Google Shape;1489;p34"/>
              <p:cNvGrpSpPr/>
              <p:nvPr/>
            </p:nvGrpSpPr>
            <p:grpSpPr>
              <a:xfrm>
                <a:off x="2338560" y="3207960"/>
                <a:ext cx="136452" cy="262392"/>
                <a:chOff x="2338560" y="3207960"/>
                <a:chExt cx="136452" cy="262392"/>
              </a:xfrm>
            </p:grpSpPr>
            <p:sp>
              <p:nvSpPr>
                <p:cNvPr id="1490" name="Google Shape;1490;p34"/>
                <p:cNvSpPr/>
                <p:nvPr/>
              </p:nvSpPr>
              <p:spPr>
                <a:xfrm>
                  <a:off x="2338560" y="3207960"/>
                  <a:ext cx="110080" cy="258603"/>
                </a:xfrm>
                <a:custGeom>
                  <a:rect b="b" l="l" r="r" t="t"/>
                  <a:pathLst>
                    <a:path extrusionOk="0" h="259251" w="111756">
                      <a:moveTo>
                        <a:pt x="110175" y="258481"/>
                      </a:moveTo>
                      <a:cubicBezTo>
                        <a:pt x="109432" y="259081"/>
                        <a:pt x="98449" y="247423"/>
                        <a:pt x="83438" y="226344"/>
                      </a:cubicBezTo>
                      <a:cubicBezTo>
                        <a:pt x="68427" y="205313"/>
                        <a:pt x="49929" y="174480"/>
                        <a:pt x="34422" y="138095"/>
                      </a:cubicBezTo>
                      <a:cubicBezTo>
                        <a:pt x="18992" y="101671"/>
                        <a:pt x="9638" y="66953"/>
                        <a:pt x="4923" y="41549"/>
                      </a:cubicBezTo>
                      <a:cubicBezTo>
                        <a:pt x="180" y="16118"/>
                        <a:pt x="-591" y="116"/>
                        <a:pt x="352" y="1"/>
                      </a:cubicBezTo>
                      <a:cubicBezTo>
                        <a:pt x="1609" y="-170"/>
                        <a:pt x="4371" y="15499"/>
                        <a:pt x="10486" y="40330"/>
                      </a:cubicBezTo>
                      <a:cubicBezTo>
                        <a:pt x="16563" y="65162"/>
                        <a:pt x="26640" y="99061"/>
                        <a:pt x="41833" y="134942"/>
                      </a:cubicBezTo>
                      <a:cubicBezTo>
                        <a:pt x="57111" y="170785"/>
                        <a:pt x="74513" y="201569"/>
                        <a:pt x="88172" y="223182"/>
                      </a:cubicBezTo>
                      <a:cubicBezTo>
                        <a:pt x="101802" y="244823"/>
                        <a:pt x="111165" y="257691"/>
                        <a:pt x="110165" y="25847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1" name="Google Shape;1491;p34"/>
                <p:cNvSpPr/>
                <p:nvPr/>
              </p:nvSpPr>
              <p:spPr>
                <a:xfrm>
                  <a:off x="2427480" y="3391560"/>
                  <a:ext cx="47532" cy="78792"/>
                </a:xfrm>
                <a:custGeom>
                  <a:rect b="b" l="l" r="r" t="t"/>
                  <a:pathLst>
                    <a:path extrusionOk="0" h="81020" w="50701">
                      <a:moveTo>
                        <a:pt x="47131" y="78798"/>
                      </a:moveTo>
                      <a:cubicBezTo>
                        <a:pt x="45216" y="79941"/>
                        <a:pt x="33176" y="63234"/>
                        <a:pt x="20232" y="41488"/>
                      </a:cubicBezTo>
                      <a:cubicBezTo>
                        <a:pt x="7288" y="19743"/>
                        <a:pt x="-1656" y="1188"/>
                        <a:pt x="258" y="54"/>
                      </a:cubicBezTo>
                      <a:cubicBezTo>
                        <a:pt x="2173" y="-1079"/>
                        <a:pt x="14212" y="15618"/>
                        <a:pt x="27157" y="37364"/>
                      </a:cubicBezTo>
                      <a:cubicBezTo>
                        <a:pt x="40101" y="59109"/>
                        <a:pt x="49045" y="77664"/>
                        <a:pt x="47131" y="7879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92" name="Google Shape;1492;p34"/>
              <p:cNvSpPr/>
              <p:nvPr/>
            </p:nvSpPr>
            <p:spPr>
              <a:xfrm>
                <a:off x="3127680" y="2924640"/>
                <a:ext cx="68730" cy="317558"/>
              </a:xfrm>
              <a:custGeom>
                <a:rect b="b" l="l" r="r" t="t"/>
                <a:pathLst>
                  <a:path extrusionOk="0" h="318354" w="70133">
                    <a:moveTo>
                      <a:pt x="62" y="317902"/>
                    </a:moveTo>
                    <a:cubicBezTo>
                      <a:pt x="-957" y="317149"/>
                      <a:pt x="10635" y="302281"/>
                      <a:pt x="24532" y="275554"/>
                    </a:cubicBezTo>
                    <a:cubicBezTo>
                      <a:pt x="27971" y="268848"/>
                      <a:pt x="31676" y="261495"/>
                      <a:pt x="34962" y="253275"/>
                    </a:cubicBezTo>
                    <a:cubicBezTo>
                      <a:pt x="38686" y="245245"/>
                      <a:pt x="41649" y="236263"/>
                      <a:pt x="45020" y="226919"/>
                    </a:cubicBezTo>
                    <a:cubicBezTo>
                      <a:pt x="51088" y="208003"/>
                      <a:pt x="56365" y="186752"/>
                      <a:pt x="59508" y="164035"/>
                    </a:cubicBezTo>
                    <a:cubicBezTo>
                      <a:pt x="62385" y="141280"/>
                      <a:pt x="62823" y="119391"/>
                      <a:pt x="61889" y="99551"/>
                    </a:cubicBezTo>
                    <a:cubicBezTo>
                      <a:pt x="61061" y="89654"/>
                      <a:pt x="60537" y="80206"/>
                      <a:pt x="59041" y="71490"/>
                    </a:cubicBezTo>
                    <a:cubicBezTo>
                      <a:pt x="58013" y="62699"/>
                      <a:pt x="56336" y="54631"/>
                      <a:pt x="54765" y="47268"/>
                    </a:cubicBezTo>
                    <a:cubicBezTo>
                      <a:pt x="48307" y="17836"/>
                      <a:pt x="40982" y="462"/>
                      <a:pt x="42163" y="5"/>
                    </a:cubicBezTo>
                    <a:cubicBezTo>
                      <a:pt x="42573" y="-166"/>
                      <a:pt x="44611" y="4063"/>
                      <a:pt x="47954" y="11911"/>
                    </a:cubicBezTo>
                    <a:cubicBezTo>
                      <a:pt x="49688" y="15817"/>
                      <a:pt x="51640" y="20655"/>
                      <a:pt x="53403" y="26456"/>
                    </a:cubicBezTo>
                    <a:cubicBezTo>
                      <a:pt x="55222" y="32228"/>
                      <a:pt x="57632" y="38734"/>
                      <a:pt x="59241" y="46211"/>
                    </a:cubicBezTo>
                    <a:cubicBezTo>
                      <a:pt x="61127" y="53621"/>
                      <a:pt x="63089" y="61765"/>
                      <a:pt x="64375" y="70671"/>
                    </a:cubicBezTo>
                    <a:cubicBezTo>
                      <a:pt x="66128" y="79510"/>
                      <a:pt x="66871" y="89092"/>
                      <a:pt x="67881" y="99170"/>
                    </a:cubicBezTo>
                    <a:cubicBezTo>
                      <a:pt x="69176" y="119353"/>
                      <a:pt x="68900" y="141689"/>
                      <a:pt x="65966" y="164892"/>
                    </a:cubicBezTo>
                    <a:cubicBezTo>
                      <a:pt x="62766" y="188057"/>
                      <a:pt x="57203" y="209698"/>
                      <a:pt x="50707" y="228853"/>
                    </a:cubicBezTo>
                    <a:cubicBezTo>
                      <a:pt x="47116" y="238311"/>
                      <a:pt x="43906" y="247379"/>
                      <a:pt x="39906" y="255456"/>
                    </a:cubicBezTo>
                    <a:cubicBezTo>
                      <a:pt x="36343" y="263724"/>
                      <a:pt x="32333" y="271077"/>
                      <a:pt x="28590" y="277735"/>
                    </a:cubicBezTo>
                    <a:cubicBezTo>
                      <a:pt x="25094" y="284536"/>
                      <a:pt x="21075" y="290184"/>
                      <a:pt x="17808" y="295289"/>
                    </a:cubicBezTo>
                    <a:cubicBezTo>
                      <a:pt x="14598" y="300433"/>
                      <a:pt x="11454" y="304605"/>
                      <a:pt x="8759" y="307920"/>
                    </a:cubicBezTo>
                    <a:cubicBezTo>
                      <a:pt x="3491" y="314625"/>
                      <a:pt x="425" y="318188"/>
                      <a:pt x="62" y="3179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3118680" y="3092400"/>
                <a:ext cx="35660" cy="111366"/>
              </a:xfrm>
              <a:custGeom>
                <a:rect b="b" l="l" r="r" t="t"/>
                <a:pathLst>
                  <a:path extrusionOk="0" h="113062" w="41586">
                    <a:moveTo>
                      <a:pt x="109" y="111223"/>
                    </a:moveTo>
                    <a:cubicBezTo>
                      <a:pt x="-1519" y="110032"/>
                      <a:pt x="15435" y="89087"/>
                      <a:pt x="24217" y="57940"/>
                    </a:cubicBezTo>
                    <a:cubicBezTo>
                      <a:pt x="33418" y="26907"/>
                      <a:pt x="30237" y="152"/>
                      <a:pt x="32256" y="9"/>
                    </a:cubicBezTo>
                    <a:cubicBezTo>
                      <a:pt x="33761" y="-563"/>
                      <a:pt x="40067" y="27107"/>
                      <a:pt x="30456" y="59740"/>
                    </a:cubicBezTo>
                    <a:cubicBezTo>
                      <a:pt x="21169" y="92468"/>
                      <a:pt x="1081" y="112499"/>
                      <a:pt x="109" y="11122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4" name="Google Shape;1494;p34"/>
              <p:cNvGrpSpPr/>
              <p:nvPr/>
            </p:nvGrpSpPr>
            <p:grpSpPr>
              <a:xfrm>
                <a:off x="2517480" y="3237480"/>
                <a:ext cx="371267" cy="99398"/>
                <a:chOff x="2517480" y="3237480"/>
                <a:chExt cx="371267" cy="99398"/>
              </a:xfrm>
            </p:grpSpPr>
            <p:grpSp>
              <p:nvGrpSpPr>
                <p:cNvPr id="1495" name="Google Shape;1495;p34"/>
                <p:cNvGrpSpPr/>
                <p:nvPr/>
              </p:nvGrpSpPr>
              <p:grpSpPr>
                <a:xfrm>
                  <a:off x="2517480" y="3280680"/>
                  <a:ext cx="371267" cy="56198"/>
                  <a:chOff x="2517480" y="3280680"/>
                  <a:chExt cx="371267" cy="56198"/>
                </a:xfrm>
              </p:grpSpPr>
              <p:sp>
                <p:nvSpPr>
                  <p:cNvPr id="1496" name="Google Shape;1496;p34"/>
                  <p:cNvSpPr/>
                  <p:nvPr/>
                </p:nvSpPr>
                <p:spPr>
                  <a:xfrm>
                    <a:off x="2796840" y="3280680"/>
                    <a:ext cx="91907" cy="55458"/>
                  </a:xfrm>
                  <a:custGeom>
                    <a:rect b="b" l="l" r="r" t="t"/>
                    <a:pathLst>
                      <a:path extrusionOk="0" h="55597" w="91907">
                        <a:moveTo>
                          <a:pt x="45815" y="55597"/>
                        </a:moveTo>
                        <a:cubicBezTo>
                          <a:pt x="20155" y="55597"/>
                          <a:pt x="29" y="43434"/>
                          <a:pt x="0" y="27899"/>
                        </a:cubicBezTo>
                        <a:cubicBezTo>
                          <a:pt x="-19" y="19993"/>
                          <a:pt x="5086" y="12744"/>
                          <a:pt x="14354" y="7487"/>
                        </a:cubicBezTo>
                        <a:cubicBezTo>
                          <a:pt x="22841" y="2686"/>
                          <a:pt x="34033" y="19"/>
                          <a:pt x="45872" y="0"/>
                        </a:cubicBezTo>
                        <a:cubicBezTo>
                          <a:pt x="71704" y="0"/>
                          <a:pt x="91831" y="12163"/>
                          <a:pt x="91869" y="27699"/>
                        </a:cubicBezTo>
                        <a:cubicBezTo>
                          <a:pt x="91888" y="35604"/>
                          <a:pt x="86782" y="42853"/>
                          <a:pt x="77515" y="48111"/>
                        </a:cubicBezTo>
                        <a:cubicBezTo>
                          <a:pt x="69028" y="52911"/>
                          <a:pt x="57836" y="55578"/>
                          <a:pt x="45996" y="55597"/>
                        </a:cubicBezTo>
                        <a:lnTo>
                          <a:pt x="45815" y="5559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7" name="Google Shape;1497;p34"/>
                  <p:cNvSpPr/>
                  <p:nvPr/>
                </p:nvSpPr>
                <p:spPr>
                  <a:xfrm>
                    <a:off x="2517480" y="3281400"/>
                    <a:ext cx="91686" cy="55478"/>
                  </a:xfrm>
                  <a:custGeom>
                    <a:rect b="b" l="l" r="r" t="t"/>
                    <a:pathLst>
                      <a:path extrusionOk="0" h="55617" w="91916">
                        <a:moveTo>
                          <a:pt x="45815" y="55617"/>
                        </a:moveTo>
                        <a:cubicBezTo>
                          <a:pt x="20155" y="55617"/>
                          <a:pt x="29" y="43444"/>
                          <a:pt x="0" y="27908"/>
                        </a:cubicBezTo>
                        <a:cubicBezTo>
                          <a:pt x="-19" y="20003"/>
                          <a:pt x="5077" y="12754"/>
                          <a:pt x="14354" y="7496"/>
                        </a:cubicBezTo>
                        <a:cubicBezTo>
                          <a:pt x="22841" y="2696"/>
                          <a:pt x="34033" y="29"/>
                          <a:pt x="45872" y="0"/>
                        </a:cubicBezTo>
                        <a:cubicBezTo>
                          <a:pt x="71704" y="0"/>
                          <a:pt x="91840" y="12173"/>
                          <a:pt x="91869" y="27708"/>
                        </a:cubicBezTo>
                        <a:cubicBezTo>
                          <a:pt x="91897" y="43301"/>
                          <a:pt x="71752" y="55550"/>
                          <a:pt x="45996" y="55607"/>
                        </a:cubicBezTo>
                        <a:lnTo>
                          <a:pt x="45815" y="55607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498" name="Google Shape;1498;p34"/>
                <p:cNvGrpSpPr/>
                <p:nvPr/>
              </p:nvGrpSpPr>
              <p:grpSpPr>
                <a:xfrm>
                  <a:off x="2610000" y="3237480"/>
                  <a:ext cx="194388" cy="79145"/>
                  <a:chOff x="2610000" y="3237480"/>
                  <a:chExt cx="194388" cy="79145"/>
                </a:xfrm>
              </p:grpSpPr>
              <p:grpSp>
                <p:nvGrpSpPr>
                  <p:cNvPr id="1499" name="Google Shape;1499;p34"/>
                  <p:cNvGrpSpPr/>
                  <p:nvPr/>
                </p:nvGrpSpPr>
                <p:grpSpPr>
                  <a:xfrm>
                    <a:off x="2610000" y="3237480"/>
                    <a:ext cx="194388" cy="43188"/>
                    <a:chOff x="2610000" y="3237480"/>
                    <a:chExt cx="194388" cy="43188"/>
                  </a:xfrm>
                </p:grpSpPr>
                <p:sp>
                  <p:nvSpPr>
                    <p:cNvPr id="1500" name="Google Shape;1500;p34"/>
                    <p:cNvSpPr/>
                    <p:nvPr/>
                  </p:nvSpPr>
                  <p:spPr>
                    <a:xfrm>
                      <a:off x="2610000" y="3239640"/>
                      <a:ext cx="41028" cy="41028"/>
                    </a:xfrm>
                    <a:custGeom>
                      <a:rect b="b" l="l" r="r" t="t"/>
                      <a:pathLst>
                        <a:path extrusionOk="0" h="41234" w="41234">
                          <a:moveTo>
                            <a:pt x="40968" y="20242"/>
                          </a:moveTo>
                          <a:cubicBezTo>
                            <a:pt x="41102" y="31558"/>
                            <a:pt x="32044" y="40835"/>
                            <a:pt x="20728" y="40968"/>
                          </a:cubicBezTo>
                          <a:cubicBezTo>
                            <a:pt x="9412" y="41102"/>
                            <a:pt x="135" y="32044"/>
                            <a:pt x="1" y="20728"/>
                          </a:cubicBezTo>
                          <a:cubicBezTo>
                            <a:pt x="-132" y="9412"/>
                            <a:pt x="8926" y="135"/>
                            <a:pt x="20242" y="1"/>
                          </a:cubicBezTo>
                          <a:cubicBezTo>
                            <a:pt x="31558" y="-132"/>
                            <a:pt x="40835" y="8926"/>
                            <a:pt x="40968" y="2024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501" name="Google Shape;1501;p34"/>
                    <p:cNvSpPr/>
                    <p:nvPr/>
                  </p:nvSpPr>
                  <p:spPr>
                    <a:xfrm>
                      <a:off x="2763360" y="3237480"/>
                      <a:ext cx="41028" cy="41028"/>
                    </a:xfrm>
                    <a:custGeom>
                      <a:rect b="b" l="l" r="r" t="t"/>
                      <a:pathLst>
                        <a:path extrusionOk="0" h="41234" w="41234">
                          <a:moveTo>
                            <a:pt x="40969" y="20242"/>
                          </a:moveTo>
                          <a:cubicBezTo>
                            <a:pt x="41102" y="31558"/>
                            <a:pt x="32044" y="40835"/>
                            <a:pt x="20728" y="40969"/>
                          </a:cubicBezTo>
                          <a:cubicBezTo>
                            <a:pt x="9412" y="41102"/>
                            <a:pt x="135" y="32044"/>
                            <a:pt x="1" y="20728"/>
                          </a:cubicBezTo>
                          <a:cubicBezTo>
                            <a:pt x="-132" y="9412"/>
                            <a:pt x="8926" y="135"/>
                            <a:pt x="20242" y="1"/>
                          </a:cubicBezTo>
                          <a:cubicBezTo>
                            <a:pt x="31558" y="-132"/>
                            <a:pt x="40835" y="8926"/>
                            <a:pt x="40969" y="2024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502" name="Google Shape;1502;p34"/>
                  <p:cNvSpPr/>
                  <p:nvPr/>
                </p:nvSpPr>
                <p:spPr>
                  <a:xfrm>
                    <a:off x="2684880" y="3268080"/>
                    <a:ext cx="54383" cy="48545"/>
                  </a:xfrm>
                  <a:custGeom>
                    <a:rect b="b" l="l" r="r" t="t"/>
                    <a:pathLst>
                      <a:path extrusionOk="0" h="49035" w="57245">
                        <a:moveTo>
                          <a:pt x="3" y="648"/>
                        </a:moveTo>
                        <a:lnTo>
                          <a:pt x="54296" y="0"/>
                        </a:lnTo>
                        <a:cubicBezTo>
                          <a:pt x="54296" y="0"/>
                          <a:pt x="56353" y="48349"/>
                          <a:pt x="27730" y="48692"/>
                        </a:cubicBezTo>
                        <a:cubicBezTo>
                          <a:pt x="-892" y="49035"/>
                          <a:pt x="3" y="648"/>
                          <a:pt x="3" y="64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p3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Love Story</a:t>
            </a:r>
            <a:endParaRPr/>
          </a:p>
        </p:txBody>
      </p:sp>
      <p:sp>
        <p:nvSpPr>
          <p:cNvPr id="1508" name="Google Shape;1508;p35"/>
          <p:cNvSpPr txBox="1"/>
          <p:nvPr/>
        </p:nvSpPr>
        <p:spPr>
          <a:xfrm>
            <a:off x="1323688" y="3699843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Cake in Flight</a:t>
            </a:r>
            <a:endParaRPr sz="2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509" name="Google Shape;1509;p35"/>
          <p:cNvSpPr txBox="1"/>
          <p:nvPr/>
        </p:nvSpPr>
        <p:spPr>
          <a:xfrm>
            <a:off x="1323688" y="401408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26 hours of joy, a small cake, and time so sweet we’ll always take.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510" name="Google Shape;1510;p35"/>
          <p:cNvSpPr txBox="1"/>
          <p:nvPr/>
        </p:nvSpPr>
        <p:spPr>
          <a:xfrm>
            <a:off x="1323688" y="1408426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Lindale</a:t>
            </a:r>
            <a:endParaRPr sz="2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511" name="Google Shape;1511;p35"/>
          <p:cNvSpPr txBox="1"/>
          <p:nvPr/>
        </p:nvSpPr>
        <p:spPr>
          <a:xfrm>
            <a:off x="1323688" y="1719984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From love cake to arcade fun, to our first treehouse, memories begun.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512" name="Google Shape;1512;p35"/>
          <p:cNvSpPr txBox="1"/>
          <p:nvPr/>
        </p:nvSpPr>
        <p:spPr>
          <a:xfrm>
            <a:off x="5514812" y="3699843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Planetarium</a:t>
            </a:r>
            <a:endParaRPr sz="2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513" name="Google Shape;1513;p35"/>
          <p:cNvSpPr txBox="1"/>
          <p:nvPr/>
        </p:nvSpPr>
        <p:spPr>
          <a:xfrm>
            <a:off x="5514812" y="4014085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Open-top car ride, love’s planetarium, and Arkansas bridge side.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514" name="Google Shape;1514;p35"/>
          <p:cNvSpPr txBox="1"/>
          <p:nvPr/>
        </p:nvSpPr>
        <p:spPr>
          <a:xfrm>
            <a:off x="5514812" y="1408426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Taos Ski Valley</a:t>
            </a:r>
            <a:endParaRPr sz="2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515" name="Google Shape;1515;p35"/>
          <p:cNvSpPr txBox="1"/>
          <p:nvPr/>
        </p:nvSpPr>
        <p:spPr>
          <a:xfrm>
            <a:off x="5514812" y="1719984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Sudden big trip, Taos ski for the first time, and a white sand kiss.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516" name="Google Shape;1516;p35"/>
          <p:cNvSpPr txBox="1"/>
          <p:nvPr/>
        </p:nvSpPr>
        <p:spPr>
          <a:xfrm>
            <a:off x="3629167" y="1274232"/>
            <a:ext cx="733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01</a:t>
            </a:r>
            <a:endParaRPr sz="3000">
              <a:solidFill>
                <a:schemeClr val="dk2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517" name="Google Shape;1517;p35"/>
          <p:cNvSpPr txBox="1"/>
          <p:nvPr/>
        </p:nvSpPr>
        <p:spPr>
          <a:xfrm>
            <a:off x="4781292" y="1274232"/>
            <a:ext cx="733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06</a:t>
            </a:r>
            <a:endParaRPr sz="3000">
              <a:solidFill>
                <a:schemeClr val="dk2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518" name="Google Shape;1518;p35"/>
          <p:cNvSpPr txBox="1"/>
          <p:nvPr/>
        </p:nvSpPr>
        <p:spPr>
          <a:xfrm>
            <a:off x="1323688" y="2554135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RH </a:t>
            </a:r>
            <a:r>
              <a:rPr lang="en" sz="2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Rooftop</a:t>
            </a:r>
            <a:endParaRPr sz="2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519" name="Google Shape;1519;p35"/>
          <p:cNvSpPr txBox="1"/>
          <p:nvPr/>
        </p:nvSpPr>
        <p:spPr>
          <a:xfrm>
            <a:off x="1323688" y="2867034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A royal date, a ship to sleep, and gifts we keep.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520" name="Google Shape;1520;p35"/>
          <p:cNvSpPr txBox="1"/>
          <p:nvPr/>
        </p:nvSpPr>
        <p:spPr>
          <a:xfrm>
            <a:off x="5514812" y="2554135"/>
            <a:ext cx="23055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Lenox Square</a:t>
            </a:r>
            <a:endParaRPr sz="2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521" name="Google Shape;1521;p35"/>
          <p:cNvSpPr txBox="1"/>
          <p:nvPr/>
        </p:nvSpPr>
        <p:spPr>
          <a:xfrm>
            <a:off x="5514812" y="2867034"/>
            <a:ext cx="230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Nervous cake cutting, a simple date, and shopping we celebrate.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522" name="Google Shape;1522;p35"/>
          <p:cNvSpPr txBox="1"/>
          <p:nvPr/>
        </p:nvSpPr>
        <p:spPr>
          <a:xfrm>
            <a:off x="3629167" y="2417782"/>
            <a:ext cx="733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02</a:t>
            </a:r>
            <a:endParaRPr sz="3000">
              <a:solidFill>
                <a:schemeClr val="dk2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523" name="Google Shape;1523;p35"/>
          <p:cNvSpPr txBox="1"/>
          <p:nvPr/>
        </p:nvSpPr>
        <p:spPr>
          <a:xfrm>
            <a:off x="4781292" y="2417782"/>
            <a:ext cx="733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05</a:t>
            </a:r>
            <a:endParaRPr sz="3000">
              <a:solidFill>
                <a:schemeClr val="dk2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524" name="Google Shape;1524;p35"/>
          <p:cNvSpPr txBox="1"/>
          <p:nvPr/>
        </p:nvSpPr>
        <p:spPr>
          <a:xfrm>
            <a:off x="3629167" y="3561332"/>
            <a:ext cx="733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03</a:t>
            </a:r>
            <a:endParaRPr sz="3000">
              <a:solidFill>
                <a:schemeClr val="dk2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525" name="Google Shape;1525;p35"/>
          <p:cNvSpPr txBox="1"/>
          <p:nvPr/>
        </p:nvSpPr>
        <p:spPr>
          <a:xfrm>
            <a:off x="4781292" y="3561332"/>
            <a:ext cx="7335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04</a:t>
            </a:r>
            <a:endParaRPr sz="3000">
              <a:solidFill>
                <a:schemeClr val="dk2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cxnSp>
        <p:nvCxnSpPr>
          <p:cNvPr id="1526" name="Google Shape;1526;p35"/>
          <p:cNvCxnSpPr>
            <a:stCxn id="1516" idx="2"/>
            <a:endCxn id="1522" idx="0"/>
          </p:cNvCxnSpPr>
          <p:nvPr/>
        </p:nvCxnSpPr>
        <p:spPr>
          <a:xfrm flipH="1" rot="-5400000">
            <a:off x="3698767" y="2120082"/>
            <a:ext cx="594900" cy="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27" name="Google Shape;1527;p35"/>
          <p:cNvCxnSpPr>
            <a:stCxn id="1522" idx="2"/>
            <a:endCxn id="1524" idx="0"/>
          </p:cNvCxnSpPr>
          <p:nvPr/>
        </p:nvCxnSpPr>
        <p:spPr>
          <a:xfrm flipH="1" rot="-5400000">
            <a:off x="3698767" y="3263632"/>
            <a:ext cx="594900" cy="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28" name="Google Shape;1528;p35"/>
          <p:cNvCxnSpPr>
            <a:stCxn id="1524" idx="3"/>
            <a:endCxn id="1525" idx="1"/>
          </p:cNvCxnSpPr>
          <p:nvPr/>
        </p:nvCxnSpPr>
        <p:spPr>
          <a:xfrm>
            <a:off x="4362667" y="3835682"/>
            <a:ext cx="418500" cy="600"/>
          </a:xfrm>
          <a:prstGeom prst="curvedConnector3">
            <a:avLst>
              <a:gd fmla="val 5001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29" name="Google Shape;1529;p35"/>
          <p:cNvCxnSpPr>
            <a:stCxn id="1525" idx="0"/>
            <a:endCxn id="1523" idx="2"/>
          </p:cNvCxnSpPr>
          <p:nvPr/>
        </p:nvCxnSpPr>
        <p:spPr>
          <a:xfrm rot="-5400000">
            <a:off x="4850892" y="3263582"/>
            <a:ext cx="594900" cy="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530" name="Google Shape;1530;p35"/>
          <p:cNvCxnSpPr>
            <a:stCxn id="1523" idx="0"/>
            <a:endCxn id="1517" idx="2"/>
          </p:cNvCxnSpPr>
          <p:nvPr/>
        </p:nvCxnSpPr>
        <p:spPr>
          <a:xfrm rot="-5400000">
            <a:off x="4850892" y="2120032"/>
            <a:ext cx="594900" cy="6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5" name="Google Shape;1535;p36"/>
          <p:cNvGrpSpPr/>
          <p:nvPr/>
        </p:nvGrpSpPr>
        <p:grpSpPr>
          <a:xfrm>
            <a:off x="2955715" y="2788748"/>
            <a:ext cx="1619011" cy="1369121"/>
            <a:chOff x="6538351" y="2960823"/>
            <a:chExt cx="1619011" cy="1369121"/>
          </a:xfrm>
        </p:grpSpPr>
        <p:sp>
          <p:nvSpPr>
            <p:cNvPr id="1536" name="Google Shape;1536;p36"/>
            <p:cNvSpPr/>
            <p:nvPr/>
          </p:nvSpPr>
          <p:spPr>
            <a:xfrm>
              <a:off x="6564594" y="2993665"/>
              <a:ext cx="1592768" cy="1336279"/>
            </a:xfrm>
            <a:custGeom>
              <a:rect b="b" l="l" r="r" t="t"/>
              <a:pathLst>
                <a:path extrusionOk="0" h="873385" w="1041025">
                  <a:moveTo>
                    <a:pt x="748827" y="0"/>
                  </a:moveTo>
                  <a:cubicBezTo>
                    <a:pt x="656406" y="0"/>
                    <a:pt x="574053" y="47597"/>
                    <a:pt x="520513" y="121806"/>
                  </a:cubicBezTo>
                  <a:cubicBezTo>
                    <a:pt x="466973" y="47587"/>
                    <a:pt x="384629" y="0"/>
                    <a:pt x="292198" y="0"/>
                  </a:cubicBezTo>
                  <a:cubicBezTo>
                    <a:pt x="130826" y="0"/>
                    <a:pt x="0" y="144932"/>
                    <a:pt x="0" y="323717"/>
                  </a:cubicBezTo>
                  <a:cubicBezTo>
                    <a:pt x="0" y="688372"/>
                    <a:pt x="520513" y="873385"/>
                    <a:pt x="520513" y="873385"/>
                  </a:cubicBezTo>
                  <a:cubicBezTo>
                    <a:pt x="520513" y="873385"/>
                    <a:pt x="1041025" y="631174"/>
                    <a:pt x="1041025" y="323717"/>
                  </a:cubicBezTo>
                  <a:cubicBezTo>
                    <a:pt x="1041025" y="144932"/>
                    <a:pt x="910209" y="0"/>
                    <a:pt x="748827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6"/>
            <p:cNvSpPr/>
            <p:nvPr/>
          </p:nvSpPr>
          <p:spPr>
            <a:xfrm>
              <a:off x="6538351" y="2960863"/>
              <a:ext cx="1592768" cy="1336279"/>
            </a:xfrm>
            <a:custGeom>
              <a:rect b="b" l="l" r="r" t="t"/>
              <a:pathLst>
                <a:path extrusionOk="0" h="873385" w="1041025">
                  <a:moveTo>
                    <a:pt x="748827" y="0"/>
                  </a:moveTo>
                  <a:cubicBezTo>
                    <a:pt x="656406" y="0"/>
                    <a:pt x="574053" y="47597"/>
                    <a:pt x="520513" y="121806"/>
                  </a:cubicBezTo>
                  <a:cubicBezTo>
                    <a:pt x="466973" y="47587"/>
                    <a:pt x="384629" y="0"/>
                    <a:pt x="292198" y="0"/>
                  </a:cubicBezTo>
                  <a:cubicBezTo>
                    <a:pt x="130826" y="0"/>
                    <a:pt x="0" y="144932"/>
                    <a:pt x="0" y="323717"/>
                  </a:cubicBezTo>
                  <a:cubicBezTo>
                    <a:pt x="0" y="688372"/>
                    <a:pt x="520513" y="873385"/>
                    <a:pt x="520513" y="873385"/>
                  </a:cubicBezTo>
                  <a:cubicBezTo>
                    <a:pt x="520513" y="873385"/>
                    <a:pt x="1041025" y="631174"/>
                    <a:pt x="1041025" y="323717"/>
                  </a:cubicBezTo>
                  <a:cubicBezTo>
                    <a:pt x="1041025" y="144932"/>
                    <a:pt x="910209" y="0"/>
                    <a:pt x="748827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4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6"/>
            <p:cNvGrpSpPr/>
            <p:nvPr/>
          </p:nvGrpSpPr>
          <p:grpSpPr>
            <a:xfrm>
              <a:off x="6538380" y="2960823"/>
              <a:ext cx="1592456" cy="1336017"/>
              <a:chOff x="5007960" y="4315320"/>
              <a:chExt cx="1041025" cy="873385"/>
            </a:xfrm>
          </p:grpSpPr>
          <p:sp>
            <p:nvSpPr>
              <p:cNvPr id="1539" name="Google Shape;1539;p36"/>
              <p:cNvSpPr/>
              <p:nvPr/>
            </p:nvSpPr>
            <p:spPr>
              <a:xfrm>
                <a:off x="5007960" y="4315320"/>
                <a:ext cx="1041025" cy="873385"/>
              </a:xfrm>
              <a:custGeom>
                <a:rect b="b" l="l" r="r" t="t"/>
                <a:pathLst>
                  <a:path extrusionOk="0" h="873385" w="1041025">
                    <a:moveTo>
                      <a:pt x="748827" y="0"/>
                    </a:moveTo>
                    <a:cubicBezTo>
                      <a:pt x="656406" y="0"/>
                      <a:pt x="574062" y="47597"/>
                      <a:pt x="520513" y="121806"/>
                    </a:cubicBezTo>
                    <a:cubicBezTo>
                      <a:pt x="466973" y="47587"/>
                      <a:pt x="384629" y="0"/>
                      <a:pt x="292198" y="0"/>
                    </a:cubicBezTo>
                    <a:cubicBezTo>
                      <a:pt x="130826" y="0"/>
                      <a:pt x="0" y="144932"/>
                      <a:pt x="0" y="323717"/>
                    </a:cubicBezTo>
                    <a:cubicBezTo>
                      <a:pt x="0" y="688372"/>
                      <a:pt x="520513" y="873385"/>
                      <a:pt x="520513" y="873385"/>
                    </a:cubicBezTo>
                    <a:cubicBezTo>
                      <a:pt x="520513" y="873385"/>
                      <a:pt x="1041025" y="631174"/>
                      <a:pt x="1041025" y="323717"/>
                    </a:cubicBezTo>
                    <a:cubicBezTo>
                      <a:pt x="1041025" y="144932"/>
                      <a:pt x="910209" y="0"/>
                      <a:pt x="7488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6"/>
              <p:cNvSpPr/>
              <p:nvPr/>
            </p:nvSpPr>
            <p:spPr>
              <a:xfrm>
                <a:off x="5099760" y="4415760"/>
                <a:ext cx="856907" cy="718928"/>
              </a:xfrm>
              <a:custGeom>
                <a:rect b="b" l="l" r="r" t="t"/>
                <a:pathLst>
                  <a:path extrusionOk="0" h="718928" w="856907">
                    <a:moveTo>
                      <a:pt x="616391" y="0"/>
                    </a:moveTo>
                    <a:cubicBezTo>
                      <a:pt x="540315" y="0"/>
                      <a:pt x="472535" y="39176"/>
                      <a:pt x="428454" y="100260"/>
                    </a:cubicBezTo>
                    <a:cubicBezTo>
                      <a:pt x="384381" y="39167"/>
                      <a:pt x="316601" y="0"/>
                      <a:pt x="240516" y="0"/>
                    </a:cubicBezTo>
                    <a:cubicBezTo>
                      <a:pt x="107680" y="0"/>
                      <a:pt x="0" y="119301"/>
                      <a:pt x="0" y="266471"/>
                    </a:cubicBezTo>
                    <a:cubicBezTo>
                      <a:pt x="0" y="566633"/>
                      <a:pt x="428454" y="718928"/>
                      <a:pt x="428454" y="718928"/>
                    </a:cubicBezTo>
                    <a:cubicBezTo>
                      <a:pt x="428454" y="718928"/>
                      <a:pt x="856907" y="519551"/>
                      <a:pt x="856907" y="266471"/>
                    </a:cubicBezTo>
                    <a:cubicBezTo>
                      <a:pt x="856907" y="119301"/>
                      <a:pt x="749227" y="0"/>
                      <a:pt x="61639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6"/>
              <p:cNvSpPr/>
              <p:nvPr/>
            </p:nvSpPr>
            <p:spPr>
              <a:xfrm>
                <a:off x="5067000" y="4439880"/>
                <a:ext cx="367126" cy="292570"/>
              </a:xfrm>
              <a:custGeom>
                <a:rect b="b" l="l" r="r" t="t"/>
                <a:pathLst>
                  <a:path extrusionOk="0" h="293303" w="368046">
                    <a:moveTo>
                      <a:pt x="367372" y="41"/>
                    </a:moveTo>
                    <a:cubicBezTo>
                      <a:pt x="367696" y="498"/>
                      <a:pt x="362638" y="4727"/>
                      <a:pt x="353218" y="11995"/>
                    </a:cubicBezTo>
                    <a:cubicBezTo>
                      <a:pt x="343359" y="19482"/>
                      <a:pt x="329767" y="29797"/>
                      <a:pt x="313127" y="42427"/>
                    </a:cubicBezTo>
                    <a:cubicBezTo>
                      <a:pt x="279218" y="68021"/>
                      <a:pt x="232564" y="103597"/>
                      <a:pt x="181854" y="143945"/>
                    </a:cubicBezTo>
                    <a:cubicBezTo>
                      <a:pt x="131161" y="184321"/>
                      <a:pt x="86032" y="221812"/>
                      <a:pt x="53485" y="249120"/>
                    </a:cubicBezTo>
                    <a:cubicBezTo>
                      <a:pt x="37455" y="262503"/>
                      <a:pt x="24338" y="273437"/>
                      <a:pt x="14842" y="281362"/>
                    </a:cubicBezTo>
                    <a:cubicBezTo>
                      <a:pt x="5650" y="288906"/>
                      <a:pt x="393" y="292887"/>
                      <a:pt x="21" y="292478"/>
                    </a:cubicBezTo>
                    <a:cubicBezTo>
                      <a:pt x="-350" y="292068"/>
                      <a:pt x="4203" y="287296"/>
                      <a:pt x="12756" y="279019"/>
                    </a:cubicBezTo>
                    <a:cubicBezTo>
                      <a:pt x="21300" y="270723"/>
                      <a:pt x="33930" y="259026"/>
                      <a:pt x="49751" y="244815"/>
                    </a:cubicBezTo>
                    <a:cubicBezTo>
                      <a:pt x="81384" y="216363"/>
                      <a:pt x="126037" y="178092"/>
                      <a:pt x="176834" y="137639"/>
                    </a:cubicBezTo>
                    <a:cubicBezTo>
                      <a:pt x="227650" y="97206"/>
                      <a:pt x="274960" y="62278"/>
                      <a:pt x="309774" y="37817"/>
                    </a:cubicBezTo>
                    <a:cubicBezTo>
                      <a:pt x="327176" y="25587"/>
                      <a:pt x="341407" y="15900"/>
                      <a:pt x="351408" y="9433"/>
                    </a:cubicBezTo>
                    <a:cubicBezTo>
                      <a:pt x="361390" y="2946"/>
                      <a:pt x="367058" y="-416"/>
                      <a:pt x="367382" y="4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36"/>
              <p:cNvSpPr/>
              <p:nvPr/>
            </p:nvSpPr>
            <p:spPr>
              <a:xfrm>
                <a:off x="5090760" y="4455720"/>
                <a:ext cx="464209" cy="373929"/>
              </a:xfrm>
              <a:custGeom>
                <a:rect b="b" l="l" r="r" t="t"/>
                <a:pathLst>
                  <a:path extrusionOk="0" h="374866" w="465372">
                    <a:moveTo>
                      <a:pt x="464685" y="41"/>
                    </a:moveTo>
                    <a:cubicBezTo>
                      <a:pt x="465009" y="498"/>
                      <a:pt x="458503" y="5765"/>
                      <a:pt x="446464" y="14890"/>
                    </a:cubicBezTo>
                    <a:cubicBezTo>
                      <a:pt x="434081" y="24206"/>
                      <a:pt x="416708" y="37284"/>
                      <a:pt x="395372" y="53333"/>
                    </a:cubicBezTo>
                    <a:cubicBezTo>
                      <a:pt x="352223" y="85766"/>
                      <a:pt x="292988" y="131048"/>
                      <a:pt x="228827" y="182664"/>
                    </a:cubicBezTo>
                    <a:cubicBezTo>
                      <a:pt x="164695" y="234308"/>
                      <a:pt x="107802" y="282505"/>
                      <a:pt x="66893" y="317718"/>
                    </a:cubicBezTo>
                    <a:cubicBezTo>
                      <a:pt x="46652" y="335130"/>
                      <a:pt x="30164" y="349313"/>
                      <a:pt x="18420" y="359419"/>
                    </a:cubicBezTo>
                    <a:cubicBezTo>
                      <a:pt x="6933" y="369220"/>
                      <a:pt x="398" y="374450"/>
                      <a:pt x="18" y="374040"/>
                    </a:cubicBezTo>
                    <a:cubicBezTo>
                      <a:pt x="-363" y="373630"/>
                      <a:pt x="5456" y="367620"/>
                      <a:pt x="16305" y="357095"/>
                    </a:cubicBezTo>
                    <a:cubicBezTo>
                      <a:pt x="27135" y="346541"/>
                      <a:pt x="43118" y="331616"/>
                      <a:pt x="63121" y="313451"/>
                    </a:cubicBezTo>
                    <a:cubicBezTo>
                      <a:pt x="103107" y="277094"/>
                      <a:pt x="159523" y="228127"/>
                      <a:pt x="223769" y="176387"/>
                    </a:cubicBezTo>
                    <a:cubicBezTo>
                      <a:pt x="288044" y="124675"/>
                      <a:pt x="347937" y="80032"/>
                      <a:pt x="392000" y="48733"/>
                    </a:cubicBezTo>
                    <a:cubicBezTo>
                      <a:pt x="414022" y="33074"/>
                      <a:pt x="432024" y="20653"/>
                      <a:pt x="444645" y="12328"/>
                    </a:cubicBezTo>
                    <a:cubicBezTo>
                      <a:pt x="457246" y="3975"/>
                      <a:pt x="464361" y="-416"/>
                      <a:pt x="464685" y="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36"/>
              <p:cNvSpPr/>
              <p:nvPr/>
            </p:nvSpPr>
            <p:spPr>
              <a:xfrm>
                <a:off x="5160600" y="4397040"/>
                <a:ext cx="650348" cy="523361"/>
              </a:xfrm>
              <a:custGeom>
                <a:rect b="b" l="l" r="r" t="t"/>
                <a:pathLst>
                  <a:path extrusionOk="0" h="523361" w="650348">
                    <a:moveTo>
                      <a:pt x="650010" y="44"/>
                    </a:moveTo>
                    <a:cubicBezTo>
                      <a:pt x="650162" y="282"/>
                      <a:pt x="647848" y="2092"/>
                      <a:pt x="643314" y="5330"/>
                    </a:cubicBezTo>
                    <a:cubicBezTo>
                      <a:pt x="638504" y="8654"/>
                      <a:pt x="631789" y="13284"/>
                      <a:pt x="623273" y="19170"/>
                    </a:cubicBezTo>
                    <a:cubicBezTo>
                      <a:pt x="605728" y="30972"/>
                      <a:pt x="580468" y="48240"/>
                      <a:pt x="549445" y="69815"/>
                    </a:cubicBezTo>
                    <a:cubicBezTo>
                      <a:pt x="487370" y="112934"/>
                      <a:pt x="402884" y="174332"/>
                      <a:pt x="313006" y="246579"/>
                    </a:cubicBezTo>
                    <a:cubicBezTo>
                      <a:pt x="223195" y="318903"/>
                      <a:pt x="145118" y="388283"/>
                      <a:pt x="89711" y="439680"/>
                    </a:cubicBezTo>
                    <a:cubicBezTo>
                      <a:pt x="61984" y="465359"/>
                      <a:pt x="39715" y="486343"/>
                      <a:pt x="24427" y="500945"/>
                    </a:cubicBezTo>
                    <a:cubicBezTo>
                      <a:pt x="16855" y="508012"/>
                      <a:pt x="10892" y="513565"/>
                      <a:pt x="6615" y="517556"/>
                    </a:cubicBezTo>
                    <a:cubicBezTo>
                      <a:pt x="2481" y="521290"/>
                      <a:pt x="214" y="523157"/>
                      <a:pt x="14" y="522966"/>
                    </a:cubicBezTo>
                    <a:cubicBezTo>
                      <a:pt x="-186" y="522766"/>
                      <a:pt x="1700" y="520518"/>
                      <a:pt x="5463" y="516413"/>
                    </a:cubicBezTo>
                    <a:cubicBezTo>
                      <a:pt x="9492" y="512165"/>
                      <a:pt x="15093" y="506241"/>
                      <a:pt x="22217" y="498716"/>
                    </a:cubicBezTo>
                    <a:cubicBezTo>
                      <a:pt x="36838" y="483409"/>
                      <a:pt x="58536" y="461787"/>
                      <a:pt x="85797" y="435536"/>
                    </a:cubicBezTo>
                    <a:cubicBezTo>
                      <a:pt x="140289" y="382997"/>
                      <a:pt x="217946" y="312788"/>
                      <a:pt x="307948" y="240302"/>
                    </a:cubicBezTo>
                    <a:cubicBezTo>
                      <a:pt x="398026" y="167903"/>
                      <a:pt x="483246" y="107086"/>
                      <a:pt x="546226" y="65109"/>
                    </a:cubicBezTo>
                    <a:cubicBezTo>
                      <a:pt x="577706" y="44097"/>
                      <a:pt x="603480" y="27542"/>
                      <a:pt x="621559" y="16532"/>
                    </a:cubicBezTo>
                    <a:cubicBezTo>
                      <a:pt x="630436" y="11188"/>
                      <a:pt x="637418" y="6978"/>
                      <a:pt x="642437" y="3949"/>
                    </a:cubicBezTo>
                    <a:cubicBezTo>
                      <a:pt x="647257" y="1149"/>
                      <a:pt x="649858" y="-204"/>
                      <a:pt x="650010" y="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6"/>
              <p:cNvSpPr/>
              <p:nvPr/>
            </p:nvSpPr>
            <p:spPr>
              <a:xfrm>
                <a:off x="5218200" y="4473720"/>
                <a:ext cx="688733" cy="515960"/>
              </a:xfrm>
              <a:custGeom>
                <a:rect b="b" l="l" r="r" t="t"/>
                <a:pathLst>
                  <a:path extrusionOk="0" h="515960" w="688733">
                    <a:moveTo>
                      <a:pt x="688412" y="17"/>
                    </a:moveTo>
                    <a:cubicBezTo>
                      <a:pt x="688555" y="255"/>
                      <a:pt x="686145" y="2084"/>
                      <a:pt x="681421" y="5341"/>
                    </a:cubicBezTo>
                    <a:cubicBezTo>
                      <a:pt x="676420" y="8675"/>
                      <a:pt x="669429" y="13333"/>
                      <a:pt x="660542" y="19267"/>
                    </a:cubicBezTo>
                    <a:cubicBezTo>
                      <a:pt x="642121" y="31411"/>
                      <a:pt x="615870" y="48718"/>
                      <a:pt x="583533" y="70045"/>
                    </a:cubicBezTo>
                    <a:cubicBezTo>
                      <a:pt x="518686" y="113174"/>
                      <a:pt x="430094" y="174239"/>
                      <a:pt x="334959" y="245429"/>
                    </a:cubicBezTo>
                    <a:cubicBezTo>
                      <a:pt x="239880" y="316685"/>
                      <a:pt x="156346" y="384513"/>
                      <a:pt x="96719" y="434605"/>
                    </a:cubicBezTo>
                    <a:cubicBezTo>
                      <a:pt x="67154" y="459636"/>
                      <a:pt x="43160" y="479953"/>
                      <a:pt x="26320" y="494212"/>
                    </a:cubicBezTo>
                    <a:cubicBezTo>
                      <a:pt x="18129" y="501070"/>
                      <a:pt x="11690" y="506471"/>
                      <a:pt x="7089" y="510328"/>
                    </a:cubicBezTo>
                    <a:cubicBezTo>
                      <a:pt x="2631" y="513948"/>
                      <a:pt x="202" y="515748"/>
                      <a:pt x="12" y="515538"/>
                    </a:cubicBezTo>
                    <a:cubicBezTo>
                      <a:pt x="-178" y="515329"/>
                      <a:pt x="1898" y="513129"/>
                      <a:pt x="6003" y="509119"/>
                    </a:cubicBezTo>
                    <a:cubicBezTo>
                      <a:pt x="10375" y="504985"/>
                      <a:pt x="16481" y="499203"/>
                      <a:pt x="24244" y="491859"/>
                    </a:cubicBezTo>
                    <a:cubicBezTo>
                      <a:pt x="40160" y="476953"/>
                      <a:pt x="63629" y="455874"/>
                      <a:pt x="93023" y="430261"/>
                    </a:cubicBezTo>
                    <a:cubicBezTo>
                      <a:pt x="151774" y="379007"/>
                      <a:pt x="234889" y="310351"/>
                      <a:pt x="330129" y="238971"/>
                    </a:cubicBezTo>
                    <a:cubicBezTo>
                      <a:pt x="425427" y="167667"/>
                      <a:pt x="514695" y="107230"/>
                      <a:pt x="580418" y="65273"/>
                    </a:cubicBezTo>
                    <a:cubicBezTo>
                      <a:pt x="613270" y="44280"/>
                      <a:pt x="640101" y="27677"/>
                      <a:pt x="658885" y="16609"/>
                    </a:cubicBezTo>
                    <a:cubicBezTo>
                      <a:pt x="668115" y="11228"/>
                      <a:pt x="675382" y="6999"/>
                      <a:pt x="680573" y="3970"/>
                    </a:cubicBezTo>
                    <a:cubicBezTo>
                      <a:pt x="685574" y="1160"/>
                      <a:pt x="688279" y="-212"/>
                      <a:pt x="688422" y="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6"/>
              <p:cNvSpPr/>
              <p:nvPr/>
            </p:nvSpPr>
            <p:spPr>
              <a:xfrm>
                <a:off x="5303520" y="4564800"/>
                <a:ext cx="646138" cy="483708"/>
              </a:xfrm>
              <a:custGeom>
                <a:rect b="b" l="l" r="r" t="t"/>
                <a:pathLst>
                  <a:path extrusionOk="0" h="483708" w="646138">
                    <a:moveTo>
                      <a:pt x="645818" y="22"/>
                    </a:moveTo>
                    <a:cubicBezTo>
                      <a:pt x="645960" y="260"/>
                      <a:pt x="643674" y="1946"/>
                      <a:pt x="639188" y="4937"/>
                    </a:cubicBezTo>
                    <a:cubicBezTo>
                      <a:pt x="634416" y="8004"/>
                      <a:pt x="627787" y="12271"/>
                      <a:pt x="619376" y="17681"/>
                    </a:cubicBezTo>
                    <a:cubicBezTo>
                      <a:pt x="602050" y="28530"/>
                      <a:pt x="577085" y="44389"/>
                      <a:pt x="546405" y="64230"/>
                    </a:cubicBezTo>
                    <a:cubicBezTo>
                      <a:pt x="485017" y="103863"/>
                      <a:pt x="401349" y="160394"/>
                      <a:pt x="312062" y="227146"/>
                    </a:cubicBezTo>
                    <a:cubicBezTo>
                      <a:pt x="222831" y="293982"/>
                      <a:pt x="145003" y="358305"/>
                      <a:pt x="89662" y="406016"/>
                    </a:cubicBezTo>
                    <a:cubicBezTo>
                      <a:pt x="61973" y="429857"/>
                      <a:pt x="39713" y="449335"/>
                      <a:pt x="24416" y="462899"/>
                    </a:cubicBezTo>
                    <a:cubicBezTo>
                      <a:pt x="16853" y="469443"/>
                      <a:pt x="10900" y="474596"/>
                      <a:pt x="6604" y="478310"/>
                    </a:cubicBezTo>
                    <a:cubicBezTo>
                      <a:pt x="2471" y="481768"/>
                      <a:pt x="203" y="483492"/>
                      <a:pt x="13" y="483282"/>
                    </a:cubicBezTo>
                    <a:cubicBezTo>
                      <a:pt x="-178" y="483073"/>
                      <a:pt x="1718" y="480968"/>
                      <a:pt x="5490" y="477120"/>
                    </a:cubicBezTo>
                    <a:cubicBezTo>
                      <a:pt x="9538" y="473138"/>
                      <a:pt x="15158" y="467604"/>
                      <a:pt x="22282" y="460594"/>
                    </a:cubicBezTo>
                    <a:cubicBezTo>
                      <a:pt x="36941" y="446306"/>
                      <a:pt x="58639" y="426161"/>
                      <a:pt x="85890" y="401739"/>
                    </a:cubicBezTo>
                    <a:cubicBezTo>
                      <a:pt x="140354" y="352856"/>
                      <a:pt x="217793" y="287687"/>
                      <a:pt x="307223" y="220697"/>
                    </a:cubicBezTo>
                    <a:cubicBezTo>
                      <a:pt x="396710" y="153794"/>
                      <a:pt x="481083" y="97882"/>
                      <a:pt x="543338" y="59420"/>
                    </a:cubicBezTo>
                    <a:cubicBezTo>
                      <a:pt x="574456" y="40170"/>
                      <a:pt x="599907" y="25025"/>
                      <a:pt x="617748" y="14995"/>
                    </a:cubicBezTo>
                    <a:cubicBezTo>
                      <a:pt x="626491" y="10138"/>
                      <a:pt x="633378" y="6299"/>
                      <a:pt x="638340" y="3546"/>
                    </a:cubicBezTo>
                    <a:cubicBezTo>
                      <a:pt x="643093" y="1003"/>
                      <a:pt x="645656" y="-216"/>
                      <a:pt x="645798" y="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6"/>
              <p:cNvSpPr/>
              <p:nvPr/>
            </p:nvSpPr>
            <p:spPr>
              <a:xfrm>
                <a:off x="5383800" y="4659840"/>
                <a:ext cx="588309" cy="429787"/>
              </a:xfrm>
              <a:custGeom>
                <a:rect b="b" l="l" r="r" t="t"/>
                <a:pathLst>
                  <a:path extrusionOk="0" h="433035" w="591265">
                    <a:moveTo>
                      <a:pt x="588645" y="25"/>
                    </a:moveTo>
                    <a:cubicBezTo>
                      <a:pt x="589960" y="1825"/>
                      <a:pt x="459248" y="99409"/>
                      <a:pt x="296704" y="217995"/>
                    </a:cubicBezTo>
                    <a:cubicBezTo>
                      <a:pt x="134160" y="336581"/>
                      <a:pt x="1324" y="431260"/>
                      <a:pt x="10" y="429460"/>
                    </a:cubicBezTo>
                    <a:cubicBezTo>
                      <a:pt x="-1305" y="427660"/>
                      <a:pt x="129407" y="330076"/>
                      <a:pt x="291951" y="211490"/>
                    </a:cubicBezTo>
                    <a:cubicBezTo>
                      <a:pt x="454495" y="92904"/>
                      <a:pt x="587331" y="-1775"/>
                      <a:pt x="588645" y="2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36"/>
              <p:cNvSpPr/>
              <p:nvPr/>
            </p:nvSpPr>
            <p:spPr>
              <a:xfrm>
                <a:off x="5463000" y="4808520"/>
                <a:ext cx="470689" cy="326404"/>
              </a:xfrm>
              <a:custGeom>
                <a:rect b="b" l="l" r="r" t="t"/>
                <a:pathLst>
                  <a:path extrusionOk="0" h="327222" w="471869">
                    <a:moveTo>
                      <a:pt x="471249" y="48"/>
                    </a:moveTo>
                    <a:cubicBezTo>
                      <a:pt x="471592" y="486"/>
                      <a:pt x="465581" y="5830"/>
                      <a:pt x="454409" y="15107"/>
                    </a:cubicBezTo>
                    <a:cubicBezTo>
                      <a:pt x="443255" y="24413"/>
                      <a:pt x="426853" y="37539"/>
                      <a:pt x="406355" y="53483"/>
                    </a:cubicBezTo>
                    <a:cubicBezTo>
                      <a:pt x="365388" y="85383"/>
                      <a:pt x="307819" y="128245"/>
                      <a:pt x="242668" y="173375"/>
                    </a:cubicBezTo>
                    <a:cubicBezTo>
                      <a:pt x="177498" y="218476"/>
                      <a:pt x="117128" y="257281"/>
                      <a:pt x="72856" y="284408"/>
                    </a:cubicBezTo>
                    <a:cubicBezTo>
                      <a:pt x="50720" y="297981"/>
                      <a:pt x="32660" y="308716"/>
                      <a:pt x="20030" y="315878"/>
                    </a:cubicBezTo>
                    <a:cubicBezTo>
                      <a:pt x="7410" y="323070"/>
                      <a:pt x="295" y="326813"/>
                      <a:pt x="9" y="326337"/>
                    </a:cubicBezTo>
                    <a:cubicBezTo>
                      <a:pt x="-277" y="325860"/>
                      <a:pt x="6276" y="321212"/>
                      <a:pt x="18383" y="313202"/>
                    </a:cubicBezTo>
                    <a:cubicBezTo>
                      <a:pt x="30870" y="305039"/>
                      <a:pt x="48348" y="293609"/>
                      <a:pt x="69808" y="279578"/>
                    </a:cubicBezTo>
                    <a:cubicBezTo>
                      <a:pt x="113261" y="251251"/>
                      <a:pt x="173021" y="211760"/>
                      <a:pt x="238086" y="166736"/>
                    </a:cubicBezTo>
                    <a:cubicBezTo>
                      <a:pt x="303123" y="121683"/>
                      <a:pt x="361121" y="79630"/>
                      <a:pt x="402926" y="48921"/>
                    </a:cubicBezTo>
                    <a:cubicBezTo>
                      <a:pt x="423605" y="33776"/>
                      <a:pt x="440454" y="21432"/>
                      <a:pt x="452485" y="12612"/>
                    </a:cubicBezTo>
                    <a:cubicBezTo>
                      <a:pt x="464238" y="4096"/>
                      <a:pt x="470896" y="-409"/>
                      <a:pt x="471239" y="2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48" name="Google Shape;1548;p36"/>
              <p:cNvGrpSpPr/>
              <p:nvPr/>
            </p:nvGrpSpPr>
            <p:grpSpPr>
              <a:xfrm>
                <a:off x="5276880" y="4676400"/>
                <a:ext cx="530911" cy="74487"/>
                <a:chOff x="5276880" y="4676400"/>
                <a:chExt cx="530911" cy="74487"/>
              </a:xfrm>
            </p:grpSpPr>
            <p:sp>
              <p:nvSpPr>
                <p:cNvPr id="1549" name="Google Shape;1549;p36"/>
                <p:cNvSpPr/>
                <p:nvPr/>
              </p:nvSpPr>
              <p:spPr>
                <a:xfrm>
                  <a:off x="5683680" y="4676400"/>
                  <a:ext cx="124111" cy="73767"/>
                </a:xfrm>
                <a:custGeom>
                  <a:rect b="b" l="l" r="r" t="t"/>
                  <a:pathLst>
                    <a:path extrusionOk="0" h="73952" w="124111">
                      <a:moveTo>
                        <a:pt x="61884" y="73952"/>
                      </a:moveTo>
                      <a:cubicBezTo>
                        <a:pt x="27222" y="73952"/>
                        <a:pt x="38" y="57769"/>
                        <a:pt x="0" y="37100"/>
                      </a:cubicBezTo>
                      <a:cubicBezTo>
                        <a:pt x="-29" y="26718"/>
                        <a:pt x="6753" y="17145"/>
                        <a:pt x="19107" y="10154"/>
                      </a:cubicBezTo>
                      <a:cubicBezTo>
                        <a:pt x="30613" y="3629"/>
                        <a:pt x="45834" y="28"/>
                        <a:pt x="61941" y="0"/>
                      </a:cubicBezTo>
                      <a:cubicBezTo>
                        <a:pt x="96841" y="0"/>
                        <a:pt x="124015" y="16183"/>
                        <a:pt x="124054" y="36843"/>
                      </a:cubicBezTo>
                      <a:cubicBezTo>
                        <a:pt x="124082" y="47225"/>
                        <a:pt x="117300" y="56798"/>
                        <a:pt x="104946" y="63789"/>
                      </a:cubicBezTo>
                      <a:cubicBezTo>
                        <a:pt x="93440" y="70313"/>
                        <a:pt x="78219" y="73914"/>
                        <a:pt x="62113" y="73952"/>
                      </a:cubicBezTo>
                      <a:lnTo>
                        <a:pt x="61893" y="739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0" name="Google Shape;1550;p36"/>
                <p:cNvSpPr/>
                <p:nvPr/>
              </p:nvSpPr>
              <p:spPr>
                <a:xfrm>
                  <a:off x="5276880" y="4677120"/>
                  <a:ext cx="124140" cy="73767"/>
                </a:xfrm>
                <a:custGeom>
                  <a:rect b="b" l="l" r="r" t="t"/>
                  <a:pathLst>
                    <a:path extrusionOk="0" h="73952" w="124140">
                      <a:moveTo>
                        <a:pt x="61855" y="73952"/>
                      </a:moveTo>
                      <a:cubicBezTo>
                        <a:pt x="27203" y="73952"/>
                        <a:pt x="38" y="57769"/>
                        <a:pt x="0" y="37109"/>
                      </a:cubicBezTo>
                      <a:cubicBezTo>
                        <a:pt x="-48" y="16373"/>
                        <a:pt x="27175" y="76"/>
                        <a:pt x="61951" y="0"/>
                      </a:cubicBezTo>
                      <a:cubicBezTo>
                        <a:pt x="96831" y="0"/>
                        <a:pt x="124025" y="16183"/>
                        <a:pt x="124063" y="36852"/>
                      </a:cubicBezTo>
                      <a:cubicBezTo>
                        <a:pt x="124092" y="47234"/>
                        <a:pt x="117300" y="56807"/>
                        <a:pt x="104956" y="63798"/>
                      </a:cubicBezTo>
                      <a:cubicBezTo>
                        <a:pt x="93440" y="70323"/>
                        <a:pt x="78219" y="73923"/>
                        <a:pt x="62113" y="73952"/>
                      </a:cubicBezTo>
                      <a:lnTo>
                        <a:pt x="61865" y="7395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1" name="Google Shape;1551;p36"/>
              <p:cNvGrpSpPr/>
              <p:nvPr/>
            </p:nvGrpSpPr>
            <p:grpSpPr>
              <a:xfrm>
                <a:off x="5412960" y="4615560"/>
                <a:ext cx="268582" cy="59062"/>
                <a:chOff x="5412960" y="4615560"/>
                <a:chExt cx="268582" cy="59062"/>
              </a:xfrm>
            </p:grpSpPr>
            <p:sp>
              <p:nvSpPr>
                <p:cNvPr id="1552" name="Google Shape;1552;p36"/>
                <p:cNvSpPr/>
                <p:nvPr/>
              </p:nvSpPr>
              <p:spPr>
                <a:xfrm>
                  <a:off x="5412960" y="4618080"/>
                  <a:ext cx="56542" cy="56542"/>
                </a:xfrm>
                <a:custGeom>
                  <a:rect b="b" l="l" r="r" t="t"/>
                  <a:pathLst>
                    <a:path extrusionOk="0" h="56969" w="56969">
                      <a:moveTo>
                        <a:pt x="56590" y="27958"/>
                      </a:moveTo>
                      <a:cubicBezTo>
                        <a:pt x="56781" y="43589"/>
                        <a:pt x="44265" y="56409"/>
                        <a:pt x="28634" y="56590"/>
                      </a:cubicBezTo>
                      <a:cubicBezTo>
                        <a:pt x="13004" y="56781"/>
                        <a:pt x="183" y="44265"/>
                        <a:pt x="2" y="28634"/>
                      </a:cubicBezTo>
                      <a:cubicBezTo>
                        <a:pt x="-188" y="13004"/>
                        <a:pt x="12328" y="183"/>
                        <a:pt x="27958" y="2"/>
                      </a:cubicBezTo>
                      <a:cubicBezTo>
                        <a:pt x="43589" y="-188"/>
                        <a:pt x="56409" y="12328"/>
                        <a:pt x="56590" y="279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3" name="Google Shape;1553;p36"/>
                <p:cNvSpPr/>
                <p:nvPr/>
              </p:nvSpPr>
              <p:spPr>
                <a:xfrm>
                  <a:off x="5625000" y="4615560"/>
                  <a:ext cx="56542" cy="56542"/>
                </a:xfrm>
                <a:custGeom>
                  <a:rect b="b" l="l" r="r" t="t"/>
                  <a:pathLst>
                    <a:path extrusionOk="0" h="56969" w="56969">
                      <a:moveTo>
                        <a:pt x="56590" y="27958"/>
                      </a:moveTo>
                      <a:cubicBezTo>
                        <a:pt x="56781" y="43589"/>
                        <a:pt x="44265" y="56409"/>
                        <a:pt x="28634" y="56590"/>
                      </a:cubicBezTo>
                      <a:cubicBezTo>
                        <a:pt x="13004" y="56781"/>
                        <a:pt x="183" y="44265"/>
                        <a:pt x="2" y="28634"/>
                      </a:cubicBezTo>
                      <a:cubicBezTo>
                        <a:pt x="-188" y="13004"/>
                        <a:pt x="12328" y="183"/>
                        <a:pt x="27958" y="2"/>
                      </a:cubicBezTo>
                      <a:cubicBezTo>
                        <a:pt x="43589" y="-188"/>
                        <a:pt x="56409" y="12328"/>
                        <a:pt x="56590" y="279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54" name="Google Shape;1554;p36"/>
              <p:cNvGrpSpPr/>
              <p:nvPr/>
            </p:nvGrpSpPr>
            <p:grpSpPr>
              <a:xfrm>
                <a:off x="5418360" y="4690080"/>
                <a:ext cx="242263" cy="65908"/>
                <a:chOff x="5418360" y="4690080"/>
                <a:chExt cx="242263" cy="65908"/>
              </a:xfrm>
            </p:grpSpPr>
            <p:sp>
              <p:nvSpPr>
                <p:cNvPr id="1555" name="Google Shape;1555;p36"/>
                <p:cNvSpPr/>
                <p:nvPr/>
              </p:nvSpPr>
              <p:spPr>
                <a:xfrm>
                  <a:off x="5432760" y="4714200"/>
                  <a:ext cx="218378" cy="41788"/>
                </a:xfrm>
                <a:custGeom>
                  <a:rect b="b" l="l" r="r" t="t"/>
                  <a:pathLst>
                    <a:path extrusionOk="0" h="43643" w="220028">
                      <a:moveTo>
                        <a:pt x="218582" y="220"/>
                      </a:moveTo>
                      <a:cubicBezTo>
                        <a:pt x="219382" y="1296"/>
                        <a:pt x="209800" y="10440"/>
                        <a:pt x="190978" y="20346"/>
                      </a:cubicBezTo>
                      <a:cubicBezTo>
                        <a:pt x="181615" y="25356"/>
                        <a:pt x="169814" y="30081"/>
                        <a:pt x="156307" y="34071"/>
                      </a:cubicBezTo>
                      <a:cubicBezTo>
                        <a:pt x="142734" y="37796"/>
                        <a:pt x="127428" y="40625"/>
                        <a:pt x="111169" y="41568"/>
                      </a:cubicBezTo>
                      <a:cubicBezTo>
                        <a:pt x="94900" y="42320"/>
                        <a:pt x="79374" y="41110"/>
                        <a:pt x="65496" y="38824"/>
                      </a:cubicBezTo>
                      <a:cubicBezTo>
                        <a:pt x="51647" y="36272"/>
                        <a:pt x="39417" y="32804"/>
                        <a:pt x="29587" y="28795"/>
                      </a:cubicBezTo>
                      <a:cubicBezTo>
                        <a:pt x="9832" y="20917"/>
                        <a:pt x="-646" y="12811"/>
                        <a:pt x="31" y="11659"/>
                      </a:cubicBezTo>
                      <a:cubicBezTo>
                        <a:pt x="907" y="10002"/>
                        <a:pt x="12623" y="15383"/>
                        <a:pt x="32216" y="20965"/>
                      </a:cubicBezTo>
                      <a:cubicBezTo>
                        <a:pt x="41988" y="23842"/>
                        <a:pt x="53857" y="26318"/>
                        <a:pt x="67115" y="28185"/>
                      </a:cubicBezTo>
                      <a:cubicBezTo>
                        <a:pt x="80412" y="29785"/>
                        <a:pt x="95129" y="30614"/>
                        <a:pt x="110559" y="29909"/>
                      </a:cubicBezTo>
                      <a:cubicBezTo>
                        <a:pt x="125980" y="29004"/>
                        <a:pt x="140525" y="26642"/>
                        <a:pt x="153583" y="23661"/>
                      </a:cubicBezTo>
                      <a:cubicBezTo>
                        <a:pt x="166575" y="20422"/>
                        <a:pt x="178120" y="16717"/>
                        <a:pt x="187540" y="12840"/>
                      </a:cubicBezTo>
                      <a:cubicBezTo>
                        <a:pt x="206447" y="5249"/>
                        <a:pt x="217534" y="-1323"/>
                        <a:pt x="218582" y="22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6" name="Google Shape;1556;p36"/>
                <p:cNvSpPr/>
                <p:nvPr/>
              </p:nvSpPr>
              <p:spPr>
                <a:xfrm>
                  <a:off x="5645160" y="4690080"/>
                  <a:ext cx="15463" cy="48616"/>
                </a:xfrm>
                <a:custGeom>
                  <a:rect b="b" l="l" r="r" t="t"/>
                  <a:pathLst>
                    <a:path extrusionOk="0" h="50120" w="18973">
                      <a:moveTo>
                        <a:pt x="14228" y="48327"/>
                      </a:moveTo>
                      <a:cubicBezTo>
                        <a:pt x="11438" y="49794"/>
                        <a:pt x="3713" y="40231"/>
                        <a:pt x="989" y="25820"/>
                      </a:cubicBezTo>
                      <a:cubicBezTo>
                        <a:pt x="-1792" y="11418"/>
                        <a:pt x="1856" y="-326"/>
                        <a:pt x="4999" y="7"/>
                      </a:cubicBezTo>
                      <a:cubicBezTo>
                        <a:pt x="8285" y="273"/>
                        <a:pt x="9990" y="10999"/>
                        <a:pt x="12466" y="23619"/>
                      </a:cubicBezTo>
                      <a:cubicBezTo>
                        <a:pt x="14819" y="36268"/>
                        <a:pt x="17181" y="46860"/>
                        <a:pt x="14228" y="483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7" name="Google Shape;1557;p36"/>
                <p:cNvSpPr/>
                <p:nvPr/>
              </p:nvSpPr>
              <p:spPr>
                <a:xfrm>
                  <a:off x="5418360" y="4701600"/>
                  <a:ext cx="23034" cy="44337"/>
                </a:xfrm>
                <a:custGeom>
                  <a:rect b="b" l="l" r="r" t="t"/>
                  <a:pathLst>
                    <a:path extrusionOk="0" h="46548" w="27422">
                      <a:moveTo>
                        <a:pt x="486" y="43875"/>
                      </a:moveTo>
                      <a:cubicBezTo>
                        <a:pt x="-1733" y="41408"/>
                        <a:pt x="4096" y="32712"/>
                        <a:pt x="8906" y="21425"/>
                      </a:cubicBezTo>
                      <a:cubicBezTo>
                        <a:pt x="13926" y="10233"/>
                        <a:pt x="16355" y="51"/>
                        <a:pt x="19669" y="3"/>
                      </a:cubicBezTo>
                      <a:cubicBezTo>
                        <a:pt x="22803" y="-225"/>
                        <a:pt x="25689" y="12290"/>
                        <a:pt x="19612" y="26101"/>
                      </a:cubicBezTo>
                      <a:cubicBezTo>
                        <a:pt x="13602" y="39951"/>
                        <a:pt x="2448" y="46323"/>
                        <a:pt x="486" y="4386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58" name="Google Shape;1558;p36"/>
              <p:cNvSpPr/>
              <p:nvPr/>
            </p:nvSpPr>
            <p:spPr>
              <a:xfrm>
                <a:off x="5702400" y="4703400"/>
                <a:ext cx="254354" cy="324552"/>
              </a:xfrm>
              <a:custGeom>
                <a:rect b="b" l="l" r="r" t="t"/>
                <a:pathLst>
                  <a:path extrusionOk="0" h="325365" w="255632">
                    <a:moveTo>
                      <a:pt x="14" y="324616"/>
                    </a:moveTo>
                    <a:cubicBezTo>
                      <a:pt x="-615" y="323434"/>
                      <a:pt x="20749" y="312738"/>
                      <a:pt x="52058" y="290640"/>
                    </a:cubicBezTo>
                    <a:cubicBezTo>
                      <a:pt x="59859" y="285077"/>
                      <a:pt x="68365" y="278953"/>
                      <a:pt x="77004" y="271723"/>
                    </a:cubicBezTo>
                    <a:cubicBezTo>
                      <a:pt x="85948" y="264884"/>
                      <a:pt x="94778" y="256712"/>
                      <a:pt x="104236" y="248320"/>
                    </a:cubicBezTo>
                    <a:cubicBezTo>
                      <a:pt x="122648" y="230994"/>
                      <a:pt x="141822" y="210792"/>
                      <a:pt x="159948" y="187913"/>
                    </a:cubicBezTo>
                    <a:cubicBezTo>
                      <a:pt x="177845" y="164853"/>
                      <a:pt x="192895" y="141421"/>
                      <a:pt x="205325" y="119409"/>
                    </a:cubicBezTo>
                    <a:cubicBezTo>
                      <a:pt x="211211" y="108217"/>
                      <a:pt x="217050" y="97702"/>
                      <a:pt x="221556" y="87386"/>
                    </a:cubicBezTo>
                    <a:cubicBezTo>
                      <a:pt x="226518" y="77270"/>
                      <a:pt x="230433" y="67555"/>
                      <a:pt x="233976" y="58649"/>
                    </a:cubicBezTo>
                    <a:cubicBezTo>
                      <a:pt x="247968" y="22978"/>
                      <a:pt x="253264" y="-330"/>
                      <a:pt x="254560" y="4"/>
                    </a:cubicBezTo>
                    <a:cubicBezTo>
                      <a:pt x="255017" y="108"/>
                      <a:pt x="253940" y="5976"/>
                      <a:pt x="251588" y="16520"/>
                    </a:cubicBezTo>
                    <a:cubicBezTo>
                      <a:pt x="250483" y="21816"/>
                      <a:pt x="248930" y="28245"/>
                      <a:pt x="246597" y="35560"/>
                    </a:cubicBezTo>
                    <a:cubicBezTo>
                      <a:pt x="244330" y="42895"/>
                      <a:pt x="242082" y="51372"/>
                      <a:pt x="238520" y="60373"/>
                    </a:cubicBezTo>
                    <a:cubicBezTo>
                      <a:pt x="235233" y="69479"/>
                      <a:pt x="231528" y="79414"/>
                      <a:pt x="226737" y="89748"/>
                    </a:cubicBezTo>
                    <a:cubicBezTo>
                      <a:pt x="222403" y="100292"/>
                      <a:pt x="216688" y="111037"/>
                      <a:pt x="210878" y="122448"/>
                    </a:cubicBezTo>
                    <a:cubicBezTo>
                      <a:pt x="198591" y="144917"/>
                      <a:pt x="183494" y="168787"/>
                      <a:pt x="165348" y="192161"/>
                    </a:cubicBezTo>
                    <a:cubicBezTo>
                      <a:pt x="146975" y="215354"/>
                      <a:pt x="127391" y="235709"/>
                      <a:pt x="108503" y="252997"/>
                    </a:cubicBezTo>
                    <a:cubicBezTo>
                      <a:pt x="98807" y="261360"/>
                      <a:pt x="89730" y="269475"/>
                      <a:pt x="80528" y="276200"/>
                    </a:cubicBezTo>
                    <a:cubicBezTo>
                      <a:pt x="71632" y="283315"/>
                      <a:pt x="62869" y="289287"/>
                      <a:pt x="54811" y="294641"/>
                    </a:cubicBezTo>
                    <a:cubicBezTo>
                      <a:pt x="46924" y="300251"/>
                      <a:pt x="39218" y="304451"/>
                      <a:pt x="32646" y="308395"/>
                    </a:cubicBezTo>
                    <a:cubicBezTo>
                      <a:pt x="26102" y="312405"/>
                      <a:pt x="20225" y="315443"/>
                      <a:pt x="15349" y="317786"/>
                    </a:cubicBezTo>
                    <a:cubicBezTo>
                      <a:pt x="5671" y="322587"/>
                      <a:pt x="232" y="325035"/>
                      <a:pt x="23" y="3246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6"/>
              <p:cNvSpPr/>
              <p:nvPr/>
            </p:nvSpPr>
            <p:spPr>
              <a:xfrm>
                <a:off x="5870160" y="4392360"/>
                <a:ext cx="117330" cy="185993"/>
              </a:xfrm>
              <a:custGeom>
                <a:rect b="b" l="l" r="r" t="t"/>
                <a:pathLst>
                  <a:path extrusionOk="0" h="186928" w="118815">
                    <a:moveTo>
                      <a:pt x="116474" y="186297"/>
                    </a:moveTo>
                    <a:cubicBezTo>
                      <a:pt x="115273" y="186354"/>
                      <a:pt x="114635" y="173467"/>
                      <a:pt x="110139" y="153398"/>
                    </a:cubicBezTo>
                    <a:cubicBezTo>
                      <a:pt x="107977" y="143349"/>
                      <a:pt x="104405" y="131633"/>
                      <a:pt x="99576" y="118984"/>
                    </a:cubicBezTo>
                    <a:cubicBezTo>
                      <a:pt x="94509" y="106421"/>
                      <a:pt x="88032" y="92990"/>
                      <a:pt x="79821" y="79684"/>
                    </a:cubicBezTo>
                    <a:cubicBezTo>
                      <a:pt x="71458" y="66482"/>
                      <a:pt x="62210" y="54776"/>
                      <a:pt x="53142" y="44718"/>
                    </a:cubicBezTo>
                    <a:cubicBezTo>
                      <a:pt x="43883" y="34840"/>
                      <a:pt x="34911" y="26496"/>
                      <a:pt x="26824" y="20153"/>
                    </a:cubicBezTo>
                    <a:cubicBezTo>
                      <a:pt x="10756" y="7323"/>
                      <a:pt x="-551" y="1112"/>
                      <a:pt x="21" y="55"/>
                    </a:cubicBezTo>
                    <a:cubicBezTo>
                      <a:pt x="306" y="-574"/>
                      <a:pt x="12527" y="4151"/>
                      <a:pt x="29748" y="16276"/>
                    </a:cubicBezTo>
                    <a:cubicBezTo>
                      <a:pt x="38397" y="22267"/>
                      <a:pt x="47960" y="30440"/>
                      <a:pt x="57742" y="40374"/>
                    </a:cubicBezTo>
                    <a:cubicBezTo>
                      <a:pt x="67334" y="50471"/>
                      <a:pt x="77021" y="62434"/>
                      <a:pt x="85641" y="76045"/>
                    </a:cubicBezTo>
                    <a:cubicBezTo>
                      <a:pt x="94099" y="89752"/>
                      <a:pt x="100614" y="103696"/>
                      <a:pt x="105491" y="116746"/>
                    </a:cubicBezTo>
                    <a:cubicBezTo>
                      <a:pt x="110130" y="129881"/>
                      <a:pt x="113292" y="142063"/>
                      <a:pt x="114902" y="152465"/>
                    </a:cubicBezTo>
                    <a:cubicBezTo>
                      <a:pt x="118264" y="173257"/>
                      <a:pt x="117159" y="186316"/>
                      <a:pt x="116474" y="1862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6"/>
              <p:cNvSpPr/>
              <p:nvPr/>
            </p:nvSpPr>
            <p:spPr>
              <a:xfrm>
                <a:off x="5916600" y="4491000"/>
                <a:ext cx="41080" cy="93334"/>
              </a:xfrm>
              <a:custGeom>
                <a:rect b="b" l="l" r="r" t="t"/>
                <a:pathLst>
                  <a:path extrusionOk="0" h="93803" w="42681">
                    <a:moveTo>
                      <a:pt x="37920" y="93107"/>
                    </a:moveTo>
                    <a:cubicBezTo>
                      <a:pt x="35824" y="92993"/>
                      <a:pt x="38577" y="69237"/>
                      <a:pt x="27652" y="43082"/>
                    </a:cubicBezTo>
                    <a:cubicBezTo>
                      <a:pt x="17203" y="16726"/>
                      <a:pt x="-1342" y="1648"/>
                      <a:pt x="77" y="95"/>
                    </a:cubicBezTo>
                    <a:cubicBezTo>
                      <a:pt x="582" y="-572"/>
                      <a:pt x="5954" y="2248"/>
                      <a:pt x="13002" y="8982"/>
                    </a:cubicBezTo>
                    <a:cubicBezTo>
                      <a:pt x="20041" y="15659"/>
                      <a:pt x="28347" y="26632"/>
                      <a:pt x="34014" y="40491"/>
                    </a:cubicBezTo>
                    <a:cubicBezTo>
                      <a:pt x="39634" y="54369"/>
                      <a:pt x="41339" y="68018"/>
                      <a:pt x="40968" y="77715"/>
                    </a:cubicBezTo>
                    <a:cubicBezTo>
                      <a:pt x="40625" y="87459"/>
                      <a:pt x="38739" y="93231"/>
                      <a:pt x="37920" y="9310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61" name="Google Shape;1561;p36"/>
          <p:cNvSpPr txBox="1"/>
          <p:nvPr>
            <p:ph type="title"/>
          </p:nvPr>
        </p:nvSpPr>
        <p:spPr>
          <a:xfrm>
            <a:off x="720000" y="11832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04 Heartfelt Hilarity</a:t>
            </a:r>
            <a:endParaRPr/>
          </a:p>
        </p:txBody>
      </p:sp>
      <p:grpSp>
        <p:nvGrpSpPr>
          <p:cNvPr id="1562" name="Google Shape;1562;p36"/>
          <p:cNvGrpSpPr/>
          <p:nvPr/>
        </p:nvGrpSpPr>
        <p:grpSpPr>
          <a:xfrm>
            <a:off x="1069986" y="2830061"/>
            <a:ext cx="1662611" cy="1383882"/>
            <a:chOff x="1131273" y="3002136"/>
            <a:chExt cx="1662611" cy="1383882"/>
          </a:xfrm>
        </p:grpSpPr>
        <p:sp>
          <p:nvSpPr>
            <p:cNvPr id="1563" name="Google Shape;1563;p36"/>
            <p:cNvSpPr/>
            <p:nvPr/>
          </p:nvSpPr>
          <p:spPr>
            <a:xfrm>
              <a:off x="1157515" y="3035051"/>
              <a:ext cx="1636368" cy="1350967"/>
            </a:xfrm>
            <a:custGeom>
              <a:rect b="b" l="l" r="r" t="t"/>
              <a:pathLst>
                <a:path extrusionOk="0" h="920591" w="1115072">
                  <a:moveTo>
                    <a:pt x="525114" y="899359"/>
                  </a:moveTo>
                  <a:cubicBezTo>
                    <a:pt x="639223" y="865888"/>
                    <a:pt x="751532" y="821664"/>
                    <a:pt x="848887" y="753369"/>
                  </a:cubicBezTo>
                  <a:cubicBezTo>
                    <a:pt x="946242" y="685075"/>
                    <a:pt x="1028281" y="590978"/>
                    <a:pt x="1067276" y="478621"/>
                  </a:cubicBezTo>
                  <a:cubicBezTo>
                    <a:pt x="1106262" y="366273"/>
                    <a:pt x="1098166" y="235066"/>
                    <a:pt x="1032044" y="136226"/>
                  </a:cubicBezTo>
                  <a:cubicBezTo>
                    <a:pt x="965921" y="37385"/>
                    <a:pt x="838439" y="-21232"/>
                    <a:pt x="722957" y="7171"/>
                  </a:cubicBezTo>
                  <a:cubicBezTo>
                    <a:pt x="625812" y="31060"/>
                    <a:pt x="547869" y="121614"/>
                    <a:pt x="539010" y="219274"/>
                  </a:cubicBezTo>
                  <a:cubicBezTo>
                    <a:pt x="527581" y="167582"/>
                    <a:pt x="493214" y="119376"/>
                    <a:pt x="456191" y="80085"/>
                  </a:cubicBezTo>
                  <a:cubicBezTo>
                    <a:pt x="406137" y="26955"/>
                    <a:pt x="331470" y="-1963"/>
                    <a:pt x="258690" y="3590"/>
                  </a:cubicBezTo>
                  <a:cubicBezTo>
                    <a:pt x="119034" y="14248"/>
                    <a:pt x="10573" y="150370"/>
                    <a:pt x="877" y="290102"/>
                  </a:cubicBezTo>
                  <a:cubicBezTo>
                    <a:pt x="-8810" y="429824"/>
                    <a:pt x="62856" y="565336"/>
                    <a:pt x="161954" y="664320"/>
                  </a:cubicBezTo>
                  <a:cubicBezTo>
                    <a:pt x="261052" y="763304"/>
                    <a:pt x="402184" y="832246"/>
                    <a:pt x="525114" y="899359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36"/>
            <p:cNvSpPr/>
            <p:nvPr/>
          </p:nvSpPr>
          <p:spPr>
            <a:xfrm>
              <a:off x="1131273" y="3002248"/>
              <a:ext cx="1636368" cy="1350967"/>
            </a:xfrm>
            <a:custGeom>
              <a:rect b="b" l="l" r="r" t="t"/>
              <a:pathLst>
                <a:path extrusionOk="0" h="920591" w="1115072">
                  <a:moveTo>
                    <a:pt x="525114" y="899359"/>
                  </a:moveTo>
                  <a:cubicBezTo>
                    <a:pt x="639223" y="865888"/>
                    <a:pt x="751532" y="821664"/>
                    <a:pt x="848887" y="753369"/>
                  </a:cubicBezTo>
                  <a:cubicBezTo>
                    <a:pt x="946242" y="685075"/>
                    <a:pt x="1028281" y="590978"/>
                    <a:pt x="1067276" y="478621"/>
                  </a:cubicBezTo>
                  <a:cubicBezTo>
                    <a:pt x="1106262" y="366273"/>
                    <a:pt x="1098166" y="235066"/>
                    <a:pt x="1032044" y="136226"/>
                  </a:cubicBezTo>
                  <a:cubicBezTo>
                    <a:pt x="965921" y="37385"/>
                    <a:pt x="838439" y="-21232"/>
                    <a:pt x="722957" y="7171"/>
                  </a:cubicBezTo>
                  <a:cubicBezTo>
                    <a:pt x="625812" y="31060"/>
                    <a:pt x="547869" y="121614"/>
                    <a:pt x="539010" y="219274"/>
                  </a:cubicBezTo>
                  <a:cubicBezTo>
                    <a:pt x="527581" y="167582"/>
                    <a:pt x="493214" y="119376"/>
                    <a:pt x="456191" y="80085"/>
                  </a:cubicBezTo>
                  <a:cubicBezTo>
                    <a:pt x="406137" y="26955"/>
                    <a:pt x="331470" y="-1963"/>
                    <a:pt x="258690" y="3590"/>
                  </a:cubicBezTo>
                  <a:cubicBezTo>
                    <a:pt x="119034" y="14248"/>
                    <a:pt x="10573" y="150370"/>
                    <a:pt x="877" y="290102"/>
                  </a:cubicBezTo>
                  <a:cubicBezTo>
                    <a:pt x="-8810" y="429824"/>
                    <a:pt x="62856" y="565336"/>
                    <a:pt x="161954" y="664320"/>
                  </a:cubicBezTo>
                  <a:cubicBezTo>
                    <a:pt x="261052" y="763304"/>
                    <a:pt x="402184" y="832246"/>
                    <a:pt x="525114" y="899359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4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5" name="Google Shape;1565;p36"/>
            <p:cNvGrpSpPr/>
            <p:nvPr/>
          </p:nvGrpSpPr>
          <p:grpSpPr>
            <a:xfrm>
              <a:off x="1131725" y="3002136"/>
              <a:ext cx="1635628" cy="1350266"/>
              <a:chOff x="9250200" y="2998440"/>
              <a:chExt cx="1089983" cy="899878"/>
            </a:xfrm>
          </p:grpSpPr>
          <p:sp>
            <p:nvSpPr>
              <p:cNvPr id="1566" name="Google Shape;1566;p36"/>
              <p:cNvSpPr/>
              <p:nvPr/>
            </p:nvSpPr>
            <p:spPr>
              <a:xfrm>
                <a:off x="9250200" y="2998440"/>
                <a:ext cx="1089983" cy="899878"/>
              </a:xfrm>
              <a:custGeom>
                <a:rect b="b" l="l" r="r" t="t"/>
                <a:pathLst>
                  <a:path extrusionOk="0" h="920591" w="1115072">
                    <a:moveTo>
                      <a:pt x="1032044" y="136226"/>
                    </a:moveTo>
                    <a:cubicBezTo>
                      <a:pt x="965921" y="37385"/>
                      <a:pt x="838439" y="-21232"/>
                      <a:pt x="722957" y="7171"/>
                    </a:cubicBezTo>
                    <a:cubicBezTo>
                      <a:pt x="625812" y="31060"/>
                      <a:pt x="547869" y="121614"/>
                      <a:pt x="539010" y="219274"/>
                    </a:cubicBezTo>
                    <a:cubicBezTo>
                      <a:pt x="527581" y="167582"/>
                      <a:pt x="493214" y="119376"/>
                      <a:pt x="456191" y="80085"/>
                    </a:cubicBezTo>
                    <a:cubicBezTo>
                      <a:pt x="406137" y="26955"/>
                      <a:pt x="331470" y="-1963"/>
                      <a:pt x="258690" y="3590"/>
                    </a:cubicBezTo>
                    <a:cubicBezTo>
                      <a:pt x="119034" y="14248"/>
                      <a:pt x="10573" y="150370"/>
                      <a:pt x="877" y="290102"/>
                    </a:cubicBezTo>
                    <a:cubicBezTo>
                      <a:pt x="-8810" y="429824"/>
                      <a:pt x="62856" y="565336"/>
                      <a:pt x="161954" y="664320"/>
                    </a:cubicBezTo>
                    <a:cubicBezTo>
                      <a:pt x="261052" y="763304"/>
                      <a:pt x="402184" y="832246"/>
                      <a:pt x="525114" y="899359"/>
                    </a:cubicBezTo>
                    <a:cubicBezTo>
                      <a:pt x="639223" y="865888"/>
                      <a:pt x="751532" y="821664"/>
                      <a:pt x="848887" y="753369"/>
                    </a:cubicBezTo>
                    <a:cubicBezTo>
                      <a:pt x="946242" y="685075"/>
                      <a:pt x="1028281" y="590968"/>
                      <a:pt x="1067276" y="478621"/>
                    </a:cubicBezTo>
                    <a:cubicBezTo>
                      <a:pt x="1106262" y="366273"/>
                      <a:pt x="1098166" y="235076"/>
                      <a:pt x="1032044" y="136226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6"/>
              <p:cNvSpPr/>
              <p:nvPr/>
            </p:nvSpPr>
            <p:spPr>
              <a:xfrm>
                <a:off x="9311852" y="3071508"/>
                <a:ext cx="966673" cy="798084"/>
              </a:xfrm>
              <a:custGeom>
                <a:rect b="b" l="l" r="r" t="t"/>
                <a:pathLst>
                  <a:path extrusionOk="0" h="816454" w="988924">
                    <a:moveTo>
                      <a:pt x="915273" y="120814"/>
                    </a:moveTo>
                    <a:cubicBezTo>
                      <a:pt x="856628" y="33155"/>
                      <a:pt x="743575" y="-18832"/>
                      <a:pt x="641153" y="6361"/>
                    </a:cubicBezTo>
                    <a:cubicBezTo>
                      <a:pt x="555000" y="27545"/>
                      <a:pt x="485867" y="107860"/>
                      <a:pt x="478018" y="194471"/>
                    </a:cubicBezTo>
                    <a:cubicBezTo>
                      <a:pt x="467884" y="148627"/>
                      <a:pt x="437404" y="105869"/>
                      <a:pt x="404571" y="71027"/>
                    </a:cubicBezTo>
                    <a:cubicBezTo>
                      <a:pt x="360185" y="23906"/>
                      <a:pt x="293957" y="-1735"/>
                      <a:pt x="229416" y="3190"/>
                    </a:cubicBezTo>
                    <a:cubicBezTo>
                      <a:pt x="105563" y="12648"/>
                      <a:pt x="9370" y="133368"/>
                      <a:pt x="778" y="257288"/>
                    </a:cubicBezTo>
                    <a:cubicBezTo>
                      <a:pt x="-7814" y="381208"/>
                      <a:pt x="55746" y="501385"/>
                      <a:pt x="143634" y="589168"/>
                    </a:cubicBezTo>
                    <a:cubicBezTo>
                      <a:pt x="231521" y="676950"/>
                      <a:pt x="356679" y="738091"/>
                      <a:pt x="465712" y="797622"/>
                    </a:cubicBezTo>
                    <a:cubicBezTo>
                      <a:pt x="566915" y="767933"/>
                      <a:pt x="666509" y="728718"/>
                      <a:pt x="752853" y="668149"/>
                    </a:cubicBezTo>
                    <a:cubicBezTo>
                      <a:pt x="839197" y="607579"/>
                      <a:pt x="911949" y="524121"/>
                      <a:pt x="946534" y="424490"/>
                    </a:cubicBezTo>
                    <a:cubicBezTo>
                      <a:pt x="981110" y="324849"/>
                      <a:pt x="973928" y="208491"/>
                      <a:pt x="915283" y="1208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68" name="Google Shape;1568;p36"/>
              <p:cNvGrpSpPr/>
              <p:nvPr/>
            </p:nvGrpSpPr>
            <p:grpSpPr>
              <a:xfrm>
                <a:off x="9627480" y="3357360"/>
                <a:ext cx="389633" cy="128113"/>
                <a:chOff x="9627480" y="3357360"/>
                <a:chExt cx="389633" cy="128113"/>
              </a:xfrm>
            </p:grpSpPr>
            <p:grpSp>
              <p:nvGrpSpPr>
                <p:cNvPr id="1569" name="Google Shape;1569;p36"/>
                <p:cNvGrpSpPr/>
                <p:nvPr/>
              </p:nvGrpSpPr>
              <p:grpSpPr>
                <a:xfrm>
                  <a:off x="9692280" y="3357360"/>
                  <a:ext cx="260278" cy="68039"/>
                  <a:chOff x="9692280" y="3357360"/>
                  <a:chExt cx="260278" cy="68039"/>
                </a:xfrm>
              </p:grpSpPr>
              <p:sp>
                <p:nvSpPr>
                  <p:cNvPr id="1570" name="Google Shape;1570;p36"/>
                  <p:cNvSpPr/>
                  <p:nvPr/>
                </p:nvSpPr>
                <p:spPr>
                  <a:xfrm>
                    <a:off x="9900000" y="3357360"/>
                    <a:ext cx="52558" cy="52559"/>
                  </a:xfrm>
                  <a:custGeom>
                    <a:rect b="b" l="l" r="r" t="t"/>
                    <a:pathLst>
                      <a:path extrusionOk="0" h="52559" w="52558">
                        <a:moveTo>
                          <a:pt x="52559" y="26280"/>
                        </a:moveTo>
                        <a:cubicBezTo>
                          <a:pt x="52559" y="40793"/>
                          <a:pt x="40793" y="52559"/>
                          <a:pt x="26280" y="52559"/>
                        </a:cubicBezTo>
                        <a:cubicBezTo>
                          <a:pt x="11766" y="52559"/>
                          <a:pt x="1" y="40793"/>
                          <a:pt x="1" y="26280"/>
                        </a:cubicBezTo>
                        <a:cubicBezTo>
                          <a:pt x="1" y="11766"/>
                          <a:pt x="11766" y="0"/>
                          <a:pt x="26280" y="0"/>
                        </a:cubicBezTo>
                        <a:cubicBezTo>
                          <a:pt x="40793" y="0"/>
                          <a:pt x="52559" y="11766"/>
                          <a:pt x="52559" y="2628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1" name="Google Shape;1571;p36"/>
                  <p:cNvSpPr/>
                  <p:nvPr/>
                </p:nvSpPr>
                <p:spPr>
                  <a:xfrm>
                    <a:off x="9692280" y="3372840"/>
                    <a:ext cx="52559" cy="52559"/>
                  </a:xfrm>
                  <a:custGeom>
                    <a:rect b="b" l="l" r="r" t="t"/>
                    <a:pathLst>
                      <a:path extrusionOk="0" h="52559" w="52559">
                        <a:moveTo>
                          <a:pt x="52559" y="26279"/>
                        </a:moveTo>
                        <a:cubicBezTo>
                          <a:pt x="52559" y="40793"/>
                          <a:pt x="40793" y="52559"/>
                          <a:pt x="26279" y="52559"/>
                        </a:cubicBezTo>
                        <a:cubicBezTo>
                          <a:pt x="11766" y="52559"/>
                          <a:pt x="0" y="40793"/>
                          <a:pt x="0" y="26279"/>
                        </a:cubicBezTo>
                        <a:cubicBezTo>
                          <a:pt x="0" y="11766"/>
                          <a:pt x="11766" y="0"/>
                          <a:pt x="26279" y="0"/>
                        </a:cubicBezTo>
                        <a:cubicBezTo>
                          <a:pt x="40793" y="0"/>
                          <a:pt x="52559" y="11766"/>
                          <a:pt x="52559" y="2627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572" name="Google Shape;1572;p36"/>
                <p:cNvGrpSpPr/>
                <p:nvPr/>
              </p:nvGrpSpPr>
              <p:grpSpPr>
                <a:xfrm>
                  <a:off x="9627480" y="3420000"/>
                  <a:ext cx="389633" cy="65473"/>
                  <a:chOff x="9627480" y="3420000"/>
                  <a:chExt cx="389633" cy="65473"/>
                </a:xfrm>
              </p:grpSpPr>
              <p:sp>
                <p:nvSpPr>
                  <p:cNvPr id="1573" name="Google Shape;1573;p36"/>
                  <p:cNvSpPr/>
                  <p:nvPr/>
                </p:nvSpPr>
                <p:spPr>
                  <a:xfrm>
                    <a:off x="9927720" y="3420000"/>
                    <a:ext cx="89393" cy="50343"/>
                  </a:xfrm>
                  <a:custGeom>
                    <a:rect b="b" l="l" r="r" t="t"/>
                    <a:pathLst>
                      <a:path extrusionOk="0" h="52854" w="90754">
                        <a:moveTo>
                          <a:pt x="89373" y="23029"/>
                        </a:moveTo>
                        <a:cubicBezTo>
                          <a:pt x="90077" y="36936"/>
                          <a:pt x="70636" y="49223"/>
                          <a:pt x="45967" y="50461"/>
                        </a:cubicBezTo>
                        <a:cubicBezTo>
                          <a:pt x="21288" y="51709"/>
                          <a:pt x="713" y="41441"/>
                          <a:pt x="18" y="27535"/>
                        </a:cubicBezTo>
                        <a:cubicBezTo>
                          <a:pt x="-677" y="13628"/>
                          <a:pt x="18754" y="1341"/>
                          <a:pt x="43424" y="103"/>
                        </a:cubicBezTo>
                        <a:cubicBezTo>
                          <a:pt x="68103" y="-1145"/>
                          <a:pt x="88677" y="9123"/>
                          <a:pt x="89373" y="2302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74" name="Google Shape;1574;p36"/>
                  <p:cNvSpPr/>
                  <p:nvPr/>
                </p:nvSpPr>
                <p:spPr>
                  <a:xfrm>
                    <a:off x="9627480" y="3435120"/>
                    <a:ext cx="89176" cy="50353"/>
                  </a:xfrm>
                  <a:custGeom>
                    <a:rect b="b" l="l" r="r" t="t"/>
                    <a:pathLst>
                      <a:path extrusionOk="0" h="52864" w="90764">
                        <a:moveTo>
                          <a:pt x="89373" y="23029"/>
                        </a:moveTo>
                        <a:cubicBezTo>
                          <a:pt x="90078" y="36936"/>
                          <a:pt x="70637" y="49223"/>
                          <a:pt x="45968" y="50471"/>
                        </a:cubicBezTo>
                        <a:cubicBezTo>
                          <a:pt x="21288" y="51719"/>
                          <a:pt x="714" y="41451"/>
                          <a:pt x="19" y="27544"/>
                        </a:cubicBezTo>
                        <a:cubicBezTo>
                          <a:pt x="-686" y="13638"/>
                          <a:pt x="18755" y="1350"/>
                          <a:pt x="43424" y="103"/>
                        </a:cubicBezTo>
                        <a:cubicBezTo>
                          <a:pt x="68103" y="-1145"/>
                          <a:pt x="88678" y="9123"/>
                          <a:pt x="89373" y="23029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575" name="Google Shape;1575;p36"/>
              <p:cNvSpPr/>
              <p:nvPr/>
            </p:nvSpPr>
            <p:spPr>
              <a:xfrm>
                <a:off x="9754200" y="3419280"/>
                <a:ext cx="143009" cy="158905"/>
              </a:xfrm>
              <a:custGeom>
                <a:rect b="b" l="l" r="r" t="t"/>
                <a:pathLst>
                  <a:path extrusionOk="0" h="166393" w="146676">
                    <a:moveTo>
                      <a:pt x="5857" y="18584"/>
                    </a:moveTo>
                    <a:cubicBezTo>
                      <a:pt x="-877" y="47264"/>
                      <a:pt x="-3639" y="78592"/>
                      <a:pt x="7724" y="106509"/>
                    </a:cubicBezTo>
                    <a:cubicBezTo>
                      <a:pt x="16468" y="127988"/>
                      <a:pt x="32594" y="147924"/>
                      <a:pt x="55035" y="155801"/>
                    </a:cubicBezTo>
                    <a:cubicBezTo>
                      <a:pt x="75637" y="163031"/>
                      <a:pt x="98717" y="157078"/>
                      <a:pt x="114004" y="141790"/>
                    </a:cubicBezTo>
                    <a:cubicBezTo>
                      <a:pt x="128615" y="127169"/>
                      <a:pt x="136388" y="106424"/>
                      <a:pt x="139950" y="86412"/>
                    </a:cubicBezTo>
                    <a:cubicBezTo>
                      <a:pt x="142141" y="74134"/>
                      <a:pt x="142579" y="61704"/>
                      <a:pt x="142789" y="49255"/>
                    </a:cubicBezTo>
                    <a:cubicBezTo>
                      <a:pt x="143037" y="34300"/>
                      <a:pt x="142713" y="18632"/>
                      <a:pt x="137569" y="4411"/>
                    </a:cubicBezTo>
                    <a:cubicBezTo>
                      <a:pt x="134750" y="-3362"/>
                      <a:pt x="122234" y="-9"/>
                      <a:pt x="125082" y="7849"/>
                    </a:cubicBezTo>
                    <a:cubicBezTo>
                      <a:pt x="132292" y="27776"/>
                      <a:pt x="130797" y="51941"/>
                      <a:pt x="128854" y="72772"/>
                    </a:cubicBezTo>
                    <a:cubicBezTo>
                      <a:pt x="127235" y="90117"/>
                      <a:pt x="122386" y="107957"/>
                      <a:pt x="112852" y="122683"/>
                    </a:cubicBezTo>
                    <a:cubicBezTo>
                      <a:pt x="103051" y="137818"/>
                      <a:pt x="86886" y="147791"/>
                      <a:pt x="68417" y="145686"/>
                    </a:cubicBezTo>
                    <a:cubicBezTo>
                      <a:pt x="47424" y="143285"/>
                      <a:pt x="31499" y="125902"/>
                      <a:pt x="22507" y="107967"/>
                    </a:cubicBezTo>
                    <a:cubicBezTo>
                      <a:pt x="9163" y="81344"/>
                      <a:pt x="11772" y="50131"/>
                      <a:pt x="18363" y="22023"/>
                    </a:cubicBezTo>
                    <a:cubicBezTo>
                      <a:pt x="20268" y="13917"/>
                      <a:pt x="7781" y="10459"/>
                      <a:pt x="5876" y="18584"/>
                    </a:cubicBezTo>
                    <a:lnTo>
                      <a:pt x="5876" y="185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6"/>
              <p:cNvSpPr/>
              <p:nvPr/>
            </p:nvSpPr>
            <p:spPr>
              <a:xfrm>
                <a:off x="9996840" y="3106800"/>
                <a:ext cx="178699" cy="150965"/>
              </a:xfrm>
              <a:custGeom>
                <a:rect b="b" l="l" r="r" t="t"/>
                <a:pathLst>
                  <a:path extrusionOk="0" h="151343" w="178699">
                    <a:moveTo>
                      <a:pt x="178328" y="151001"/>
                    </a:moveTo>
                    <a:cubicBezTo>
                      <a:pt x="177251" y="151210"/>
                      <a:pt x="175327" y="136961"/>
                      <a:pt x="166745" y="115863"/>
                    </a:cubicBezTo>
                    <a:cubicBezTo>
                      <a:pt x="158344" y="94879"/>
                      <a:pt x="141932" y="67133"/>
                      <a:pt x="115405" y="44825"/>
                    </a:cubicBezTo>
                    <a:cubicBezTo>
                      <a:pt x="88878" y="22527"/>
                      <a:pt x="58722" y="11116"/>
                      <a:pt x="36605" y="6449"/>
                    </a:cubicBezTo>
                    <a:cubicBezTo>
                      <a:pt x="14345" y="1620"/>
                      <a:pt x="-19" y="2173"/>
                      <a:pt x="0" y="1077"/>
                    </a:cubicBezTo>
                    <a:cubicBezTo>
                      <a:pt x="-9" y="706"/>
                      <a:pt x="3543" y="182"/>
                      <a:pt x="10030" y="29"/>
                    </a:cubicBezTo>
                    <a:cubicBezTo>
                      <a:pt x="16516" y="-133"/>
                      <a:pt x="25937" y="344"/>
                      <a:pt x="37424" y="2268"/>
                    </a:cubicBezTo>
                    <a:cubicBezTo>
                      <a:pt x="60265" y="5963"/>
                      <a:pt x="91773" y="17098"/>
                      <a:pt x="119272" y="40215"/>
                    </a:cubicBezTo>
                    <a:cubicBezTo>
                      <a:pt x="146771" y="63342"/>
                      <a:pt x="163144" y="92469"/>
                      <a:pt x="170707" y="114339"/>
                    </a:cubicBezTo>
                    <a:cubicBezTo>
                      <a:pt x="174584" y="125321"/>
                      <a:pt x="176670" y="134522"/>
                      <a:pt x="177613" y="140942"/>
                    </a:cubicBezTo>
                    <a:cubicBezTo>
                      <a:pt x="178575" y="147353"/>
                      <a:pt x="178680" y="150953"/>
                      <a:pt x="178308" y="15100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6"/>
              <p:cNvSpPr/>
              <p:nvPr/>
            </p:nvSpPr>
            <p:spPr>
              <a:xfrm>
                <a:off x="10089360" y="3181320"/>
                <a:ext cx="64748" cy="68046"/>
              </a:xfrm>
              <a:custGeom>
                <a:rect b="b" l="l" r="r" t="t"/>
                <a:pathLst>
                  <a:path extrusionOk="0" h="69970" w="66923">
                    <a:moveTo>
                      <a:pt x="64653" y="67937"/>
                    </a:moveTo>
                    <a:cubicBezTo>
                      <a:pt x="62977" y="68689"/>
                      <a:pt x="54356" y="48944"/>
                      <a:pt x="36316" y="30266"/>
                    </a:cubicBezTo>
                    <a:cubicBezTo>
                      <a:pt x="18504" y="11358"/>
                      <a:pt x="-803" y="1814"/>
                      <a:pt x="26" y="176"/>
                    </a:cubicBezTo>
                    <a:cubicBezTo>
                      <a:pt x="416" y="-1281"/>
                      <a:pt x="21866" y="6224"/>
                      <a:pt x="40669" y="26113"/>
                    </a:cubicBezTo>
                    <a:cubicBezTo>
                      <a:pt x="59642" y="45829"/>
                      <a:pt x="66120" y="67623"/>
                      <a:pt x="64653" y="679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6"/>
              <p:cNvSpPr/>
              <p:nvPr/>
            </p:nvSpPr>
            <p:spPr>
              <a:xfrm>
                <a:off x="9827640" y="3572640"/>
                <a:ext cx="343458" cy="240009"/>
              </a:xfrm>
              <a:custGeom>
                <a:rect b="b" l="l" r="r" t="t"/>
                <a:pathLst>
                  <a:path extrusionOk="0" h="240611" w="344319">
                    <a:moveTo>
                      <a:pt x="343856" y="4"/>
                    </a:moveTo>
                    <a:cubicBezTo>
                      <a:pt x="344161" y="280"/>
                      <a:pt x="340408" y="4862"/>
                      <a:pt x="333331" y="12910"/>
                    </a:cubicBezTo>
                    <a:cubicBezTo>
                      <a:pt x="326321" y="21016"/>
                      <a:pt x="315652" y="32284"/>
                      <a:pt x="302042" y="45771"/>
                    </a:cubicBezTo>
                    <a:cubicBezTo>
                      <a:pt x="274857" y="72784"/>
                      <a:pt x="234919" y="107884"/>
                      <a:pt x="186913" y="141450"/>
                    </a:cubicBezTo>
                    <a:cubicBezTo>
                      <a:pt x="138840" y="174930"/>
                      <a:pt x="92120" y="200305"/>
                      <a:pt x="57392" y="216507"/>
                    </a:cubicBezTo>
                    <a:cubicBezTo>
                      <a:pt x="40037" y="224632"/>
                      <a:pt x="25778" y="230747"/>
                      <a:pt x="15749" y="234538"/>
                    </a:cubicBezTo>
                    <a:cubicBezTo>
                      <a:pt x="5757" y="238395"/>
                      <a:pt x="156" y="240348"/>
                      <a:pt x="4" y="239967"/>
                    </a:cubicBezTo>
                    <a:cubicBezTo>
                      <a:pt x="-158" y="239586"/>
                      <a:pt x="5138" y="236900"/>
                      <a:pt x="14825" y="232385"/>
                    </a:cubicBezTo>
                    <a:cubicBezTo>
                      <a:pt x="24540" y="227946"/>
                      <a:pt x="38484" y="221260"/>
                      <a:pt x="55525" y="212688"/>
                    </a:cubicBezTo>
                    <a:cubicBezTo>
                      <a:pt x="89634" y="195581"/>
                      <a:pt x="135706" y="169787"/>
                      <a:pt x="183464" y="136526"/>
                    </a:cubicBezTo>
                    <a:cubicBezTo>
                      <a:pt x="231166" y="103169"/>
                      <a:pt x="271275" y="68822"/>
                      <a:pt x="299098" y="42714"/>
                    </a:cubicBezTo>
                    <a:cubicBezTo>
                      <a:pt x="313023" y="29674"/>
                      <a:pt x="324111" y="18901"/>
                      <a:pt x="331636" y="11310"/>
                    </a:cubicBezTo>
                    <a:cubicBezTo>
                      <a:pt x="339217" y="3776"/>
                      <a:pt x="343551" y="-263"/>
                      <a:pt x="343866" y="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6"/>
              <p:cNvSpPr/>
              <p:nvPr/>
            </p:nvSpPr>
            <p:spPr>
              <a:xfrm>
                <a:off x="9849600" y="3670920"/>
                <a:ext cx="149290" cy="87558"/>
              </a:xfrm>
              <a:custGeom>
                <a:rect b="b" l="l" r="r" t="t"/>
                <a:pathLst>
                  <a:path extrusionOk="0" h="89573" w="150418">
                    <a:moveTo>
                      <a:pt x="149230" y="56"/>
                    </a:moveTo>
                    <a:cubicBezTo>
                      <a:pt x="149696" y="704"/>
                      <a:pt x="142324" y="7067"/>
                      <a:pt x="129656" y="16373"/>
                    </a:cubicBezTo>
                    <a:cubicBezTo>
                      <a:pt x="116988" y="25679"/>
                      <a:pt x="98938" y="37804"/>
                      <a:pt x="78240" y="49948"/>
                    </a:cubicBezTo>
                    <a:cubicBezTo>
                      <a:pt x="57533" y="62074"/>
                      <a:pt x="38131" y="71884"/>
                      <a:pt x="23814" y="78390"/>
                    </a:cubicBezTo>
                    <a:cubicBezTo>
                      <a:pt x="9498" y="84895"/>
                      <a:pt x="345" y="88210"/>
                      <a:pt x="11" y="87486"/>
                    </a:cubicBezTo>
                    <a:cubicBezTo>
                      <a:pt x="-722" y="85876"/>
                      <a:pt x="34101" y="68913"/>
                      <a:pt x="75192" y="44757"/>
                    </a:cubicBezTo>
                    <a:cubicBezTo>
                      <a:pt x="116359" y="20716"/>
                      <a:pt x="148182" y="-1363"/>
                      <a:pt x="149230" y="6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36"/>
              <p:cNvSpPr/>
              <p:nvPr/>
            </p:nvSpPr>
            <p:spPr>
              <a:xfrm>
                <a:off x="9351000" y="3165840"/>
                <a:ext cx="80694" cy="215287"/>
              </a:xfrm>
              <a:custGeom>
                <a:rect b="b" l="l" r="r" t="t"/>
                <a:pathLst>
                  <a:path extrusionOk="0" h="215827" w="81715">
                    <a:moveTo>
                      <a:pt x="8875" y="215388"/>
                    </a:moveTo>
                    <a:cubicBezTo>
                      <a:pt x="8417" y="215502"/>
                      <a:pt x="7274" y="212340"/>
                      <a:pt x="5588" y="206463"/>
                    </a:cubicBezTo>
                    <a:cubicBezTo>
                      <a:pt x="4693" y="203539"/>
                      <a:pt x="3750" y="199910"/>
                      <a:pt x="3093" y="195624"/>
                    </a:cubicBezTo>
                    <a:cubicBezTo>
                      <a:pt x="2379" y="191347"/>
                      <a:pt x="1302" y="186480"/>
                      <a:pt x="978" y="181012"/>
                    </a:cubicBezTo>
                    <a:cubicBezTo>
                      <a:pt x="-279" y="170125"/>
                      <a:pt x="-346" y="157000"/>
                      <a:pt x="902" y="142531"/>
                    </a:cubicBezTo>
                    <a:cubicBezTo>
                      <a:pt x="2445" y="128101"/>
                      <a:pt x="5474" y="112337"/>
                      <a:pt x="10684" y="96383"/>
                    </a:cubicBezTo>
                    <a:cubicBezTo>
                      <a:pt x="16085" y="80485"/>
                      <a:pt x="23105" y="66055"/>
                      <a:pt x="30525" y="53577"/>
                    </a:cubicBezTo>
                    <a:cubicBezTo>
                      <a:pt x="38202" y="41252"/>
                      <a:pt x="46117" y="30794"/>
                      <a:pt x="53652" y="22831"/>
                    </a:cubicBezTo>
                    <a:cubicBezTo>
                      <a:pt x="57195" y="18649"/>
                      <a:pt x="60967" y="15401"/>
                      <a:pt x="64101" y="12401"/>
                    </a:cubicBezTo>
                    <a:cubicBezTo>
                      <a:pt x="67206" y="9362"/>
                      <a:pt x="70130" y="7029"/>
                      <a:pt x="72597" y="5219"/>
                    </a:cubicBezTo>
                    <a:cubicBezTo>
                      <a:pt x="77464" y="1523"/>
                      <a:pt x="80274" y="-325"/>
                      <a:pt x="80579" y="47"/>
                    </a:cubicBezTo>
                    <a:cubicBezTo>
                      <a:pt x="81369" y="999"/>
                      <a:pt x="70968" y="9534"/>
                      <a:pt x="57319" y="26012"/>
                    </a:cubicBezTo>
                    <a:cubicBezTo>
                      <a:pt x="50423" y="34194"/>
                      <a:pt x="43136" y="44652"/>
                      <a:pt x="35973" y="56797"/>
                    </a:cubicBezTo>
                    <a:cubicBezTo>
                      <a:pt x="29068" y="69084"/>
                      <a:pt x="22448" y="83143"/>
                      <a:pt x="17209" y="98545"/>
                    </a:cubicBezTo>
                    <a:cubicBezTo>
                      <a:pt x="12170" y="114013"/>
                      <a:pt x="9046" y="129234"/>
                      <a:pt x="7198" y="143208"/>
                    </a:cubicBezTo>
                    <a:cubicBezTo>
                      <a:pt x="5645" y="157219"/>
                      <a:pt x="5208" y="169963"/>
                      <a:pt x="5827" y="180641"/>
                    </a:cubicBezTo>
                    <a:cubicBezTo>
                      <a:pt x="6874" y="202015"/>
                      <a:pt x="10084" y="215083"/>
                      <a:pt x="8875" y="215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36"/>
              <p:cNvSpPr/>
              <p:nvPr/>
            </p:nvSpPr>
            <p:spPr>
              <a:xfrm>
                <a:off x="9380160" y="3270240"/>
                <a:ext cx="21233" cy="115939"/>
              </a:xfrm>
              <a:custGeom>
                <a:rect b="b" l="l" r="r" t="t"/>
                <a:pathLst>
                  <a:path extrusionOk="0" h="116815" w="23527">
                    <a:moveTo>
                      <a:pt x="21177" y="115943"/>
                    </a:moveTo>
                    <a:cubicBezTo>
                      <a:pt x="20520" y="116410"/>
                      <a:pt x="15681" y="111295"/>
                      <a:pt x="10547" y="101208"/>
                    </a:cubicBezTo>
                    <a:cubicBezTo>
                      <a:pt x="5404" y="91187"/>
                      <a:pt x="593" y="75928"/>
                      <a:pt x="41" y="58564"/>
                    </a:cubicBezTo>
                    <a:cubicBezTo>
                      <a:pt x="-445" y="41200"/>
                      <a:pt x="3442" y="25674"/>
                      <a:pt x="7976" y="15368"/>
                    </a:cubicBezTo>
                    <a:cubicBezTo>
                      <a:pt x="12500" y="4996"/>
                      <a:pt x="17024" y="-405"/>
                      <a:pt x="17710" y="24"/>
                    </a:cubicBezTo>
                    <a:cubicBezTo>
                      <a:pt x="19663" y="871"/>
                      <a:pt x="5604" y="25217"/>
                      <a:pt x="6918" y="58364"/>
                    </a:cubicBezTo>
                    <a:cubicBezTo>
                      <a:pt x="7594" y="91530"/>
                      <a:pt x="23082" y="114990"/>
                      <a:pt x="21186" y="11595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6"/>
              <p:cNvSpPr/>
              <p:nvPr/>
            </p:nvSpPr>
            <p:spPr>
              <a:xfrm>
                <a:off x="9422280" y="3585960"/>
                <a:ext cx="142277" cy="105377"/>
              </a:xfrm>
              <a:custGeom>
                <a:rect b="b" l="l" r="r" t="t"/>
                <a:pathLst>
                  <a:path extrusionOk="0" h="107528" w="143714">
                    <a:moveTo>
                      <a:pt x="142136" y="105328"/>
                    </a:moveTo>
                    <a:cubicBezTo>
                      <a:pt x="141698" y="106118"/>
                      <a:pt x="132544" y="102137"/>
                      <a:pt x="118447" y="94307"/>
                    </a:cubicBezTo>
                    <a:cubicBezTo>
                      <a:pt x="104360" y="86497"/>
                      <a:pt x="85434" y="74667"/>
                      <a:pt x="65650" y="60027"/>
                    </a:cubicBezTo>
                    <a:cubicBezTo>
                      <a:pt x="45886" y="45368"/>
                      <a:pt x="29055" y="30709"/>
                      <a:pt x="17482" y="19507"/>
                    </a:cubicBezTo>
                    <a:cubicBezTo>
                      <a:pt x="5890" y="8306"/>
                      <a:pt x="-587" y="705"/>
                      <a:pt x="42" y="57"/>
                    </a:cubicBezTo>
                    <a:cubicBezTo>
                      <a:pt x="1461" y="-1410"/>
                      <a:pt x="30531" y="25565"/>
                      <a:pt x="69746" y="54502"/>
                    </a:cubicBezTo>
                    <a:cubicBezTo>
                      <a:pt x="108846" y="83591"/>
                      <a:pt x="143127" y="103537"/>
                      <a:pt x="142136" y="1053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3" name="Google Shape;1583;p36"/>
          <p:cNvGrpSpPr/>
          <p:nvPr/>
        </p:nvGrpSpPr>
        <p:grpSpPr>
          <a:xfrm>
            <a:off x="6500001" y="2796435"/>
            <a:ext cx="1574013" cy="1352722"/>
            <a:chOff x="2972638" y="2968510"/>
            <a:chExt cx="1574013" cy="1352722"/>
          </a:xfrm>
        </p:grpSpPr>
        <p:sp>
          <p:nvSpPr>
            <p:cNvPr id="1584" name="Google Shape;1584;p36"/>
            <p:cNvSpPr/>
            <p:nvPr/>
          </p:nvSpPr>
          <p:spPr>
            <a:xfrm>
              <a:off x="2999193" y="3001428"/>
              <a:ext cx="1547459" cy="1319803"/>
            </a:xfrm>
            <a:custGeom>
              <a:rect b="b" l="l" r="r" t="t"/>
              <a:pathLst>
                <a:path extrusionOk="0" h="934374" w="1101394">
                  <a:moveTo>
                    <a:pt x="1096061" y="421567"/>
                  </a:moveTo>
                  <a:cubicBezTo>
                    <a:pt x="1090698" y="323898"/>
                    <a:pt x="1002240" y="234810"/>
                    <a:pt x="919067" y="194196"/>
                  </a:cubicBezTo>
                  <a:cubicBezTo>
                    <a:pt x="876919" y="173612"/>
                    <a:pt x="827199" y="161915"/>
                    <a:pt x="783126" y="177975"/>
                  </a:cubicBezTo>
                  <a:cubicBezTo>
                    <a:pt x="682924" y="214474"/>
                    <a:pt x="598827" y="409670"/>
                    <a:pt x="548173" y="492985"/>
                  </a:cubicBezTo>
                  <a:cubicBezTo>
                    <a:pt x="497510" y="409670"/>
                    <a:pt x="413423" y="214474"/>
                    <a:pt x="313211" y="177975"/>
                  </a:cubicBezTo>
                  <a:cubicBezTo>
                    <a:pt x="304000" y="174622"/>
                    <a:pt x="294532" y="172536"/>
                    <a:pt x="284940" y="171431"/>
                  </a:cubicBezTo>
                  <a:cubicBezTo>
                    <a:pt x="285826" y="168069"/>
                    <a:pt x="286207" y="164516"/>
                    <a:pt x="285893" y="160877"/>
                  </a:cubicBezTo>
                  <a:lnTo>
                    <a:pt x="273577" y="18593"/>
                  </a:lnTo>
                  <a:lnTo>
                    <a:pt x="223104" y="107699"/>
                  </a:lnTo>
                  <a:cubicBezTo>
                    <a:pt x="202473" y="69123"/>
                    <a:pt x="177423" y="32909"/>
                    <a:pt x="148609" y="0"/>
                  </a:cubicBezTo>
                  <a:lnTo>
                    <a:pt x="137570" y="118291"/>
                  </a:lnTo>
                  <a:cubicBezTo>
                    <a:pt x="107918" y="108633"/>
                    <a:pt x="78267" y="86830"/>
                    <a:pt x="48616" y="77171"/>
                  </a:cubicBezTo>
                  <a:cubicBezTo>
                    <a:pt x="55474" y="91840"/>
                    <a:pt x="87106" y="146047"/>
                    <a:pt x="95155" y="160506"/>
                  </a:cubicBezTo>
                  <a:cubicBezTo>
                    <a:pt x="104623" y="177517"/>
                    <a:pt x="113005" y="205216"/>
                    <a:pt x="130664" y="215998"/>
                  </a:cubicBezTo>
                  <a:cubicBezTo>
                    <a:pt x="132303" y="216998"/>
                    <a:pt x="133979" y="217770"/>
                    <a:pt x="135684" y="218446"/>
                  </a:cubicBezTo>
                  <a:cubicBezTo>
                    <a:pt x="66951" y="264833"/>
                    <a:pt x="4744" y="340166"/>
                    <a:pt x="276" y="421557"/>
                  </a:cubicBezTo>
                  <a:cubicBezTo>
                    <a:pt x="-2533" y="472716"/>
                    <a:pt x="16355" y="523180"/>
                    <a:pt x="44167" y="566204"/>
                  </a:cubicBezTo>
                  <a:cubicBezTo>
                    <a:pt x="158715" y="743445"/>
                    <a:pt x="365760" y="843363"/>
                    <a:pt x="548164" y="934374"/>
                  </a:cubicBezTo>
                  <a:cubicBezTo>
                    <a:pt x="730568" y="843363"/>
                    <a:pt x="937613" y="743445"/>
                    <a:pt x="1052161" y="566204"/>
                  </a:cubicBezTo>
                  <a:cubicBezTo>
                    <a:pt x="1079973" y="523170"/>
                    <a:pt x="1098861" y="472707"/>
                    <a:pt x="1096051" y="421557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6"/>
            <p:cNvSpPr/>
            <p:nvPr/>
          </p:nvSpPr>
          <p:spPr>
            <a:xfrm>
              <a:off x="2972950" y="2968625"/>
              <a:ext cx="1547459" cy="1319803"/>
            </a:xfrm>
            <a:custGeom>
              <a:rect b="b" l="l" r="r" t="t"/>
              <a:pathLst>
                <a:path extrusionOk="0" h="934374" w="1101394">
                  <a:moveTo>
                    <a:pt x="1096061" y="421567"/>
                  </a:moveTo>
                  <a:cubicBezTo>
                    <a:pt x="1090698" y="323898"/>
                    <a:pt x="1002240" y="234810"/>
                    <a:pt x="919067" y="194196"/>
                  </a:cubicBezTo>
                  <a:cubicBezTo>
                    <a:pt x="876919" y="173612"/>
                    <a:pt x="827199" y="161915"/>
                    <a:pt x="783126" y="177975"/>
                  </a:cubicBezTo>
                  <a:cubicBezTo>
                    <a:pt x="682924" y="214474"/>
                    <a:pt x="598827" y="409670"/>
                    <a:pt x="548173" y="492985"/>
                  </a:cubicBezTo>
                  <a:cubicBezTo>
                    <a:pt x="497510" y="409670"/>
                    <a:pt x="413423" y="214474"/>
                    <a:pt x="313211" y="177975"/>
                  </a:cubicBezTo>
                  <a:cubicBezTo>
                    <a:pt x="304000" y="174622"/>
                    <a:pt x="294532" y="172536"/>
                    <a:pt x="284940" y="171431"/>
                  </a:cubicBezTo>
                  <a:cubicBezTo>
                    <a:pt x="285826" y="168069"/>
                    <a:pt x="286207" y="164516"/>
                    <a:pt x="285893" y="160877"/>
                  </a:cubicBezTo>
                  <a:lnTo>
                    <a:pt x="273577" y="18593"/>
                  </a:lnTo>
                  <a:lnTo>
                    <a:pt x="223104" y="107699"/>
                  </a:lnTo>
                  <a:cubicBezTo>
                    <a:pt x="202473" y="69123"/>
                    <a:pt x="177423" y="32909"/>
                    <a:pt x="148609" y="0"/>
                  </a:cubicBezTo>
                  <a:lnTo>
                    <a:pt x="137570" y="118291"/>
                  </a:lnTo>
                  <a:cubicBezTo>
                    <a:pt x="107918" y="108633"/>
                    <a:pt x="78267" y="86830"/>
                    <a:pt x="48616" y="77171"/>
                  </a:cubicBezTo>
                  <a:cubicBezTo>
                    <a:pt x="55474" y="91840"/>
                    <a:pt x="87106" y="146047"/>
                    <a:pt x="95155" y="160506"/>
                  </a:cubicBezTo>
                  <a:cubicBezTo>
                    <a:pt x="104623" y="177517"/>
                    <a:pt x="113005" y="205216"/>
                    <a:pt x="130664" y="215998"/>
                  </a:cubicBezTo>
                  <a:cubicBezTo>
                    <a:pt x="132303" y="216998"/>
                    <a:pt x="133979" y="217770"/>
                    <a:pt x="135684" y="218446"/>
                  </a:cubicBezTo>
                  <a:cubicBezTo>
                    <a:pt x="66951" y="264833"/>
                    <a:pt x="4744" y="340166"/>
                    <a:pt x="276" y="421557"/>
                  </a:cubicBezTo>
                  <a:cubicBezTo>
                    <a:pt x="-2533" y="472716"/>
                    <a:pt x="16355" y="523180"/>
                    <a:pt x="44167" y="566204"/>
                  </a:cubicBezTo>
                  <a:cubicBezTo>
                    <a:pt x="158715" y="743445"/>
                    <a:pt x="365760" y="843363"/>
                    <a:pt x="548164" y="934374"/>
                  </a:cubicBezTo>
                  <a:cubicBezTo>
                    <a:pt x="730568" y="843363"/>
                    <a:pt x="937613" y="743445"/>
                    <a:pt x="1052161" y="566204"/>
                  </a:cubicBezTo>
                  <a:cubicBezTo>
                    <a:pt x="1079973" y="523170"/>
                    <a:pt x="1098861" y="472707"/>
                    <a:pt x="1096051" y="421557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4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6" name="Google Shape;1586;p36"/>
            <p:cNvGrpSpPr/>
            <p:nvPr/>
          </p:nvGrpSpPr>
          <p:grpSpPr>
            <a:xfrm>
              <a:off x="2972638" y="2968510"/>
              <a:ext cx="1547613" cy="1320948"/>
              <a:chOff x="9258480" y="4057920"/>
              <a:chExt cx="1095888" cy="935383"/>
            </a:xfrm>
          </p:grpSpPr>
          <p:grpSp>
            <p:nvGrpSpPr>
              <p:cNvPr id="1587" name="Google Shape;1587;p36"/>
              <p:cNvGrpSpPr/>
              <p:nvPr/>
            </p:nvGrpSpPr>
            <p:grpSpPr>
              <a:xfrm>
                <a:off x="9258480" y="4228560"/>
                <a:ext cx="1095888" cy="764743"/>
                <a:chOff x="9258480" y="4228560"/>
                <a:chExt cx="1095888" cy="764743"/>
              </a:xfrm>
            </p:grpSpPr>
            <p:sp>
              <p:nvSpPr>
                <p:cNvPr id="1588" name="Google Shape;1588;p36"/>
                <p:cNvSpPr/>
                <p:nvPr/>
              </p:nvSpPr>
              <p:spPr>
                <a:xfrm>
                  <a:off x="9258480" y="4228560"/>
                  <a:ext cx="1095888" cy="764743"/>
                </a:xfrm>
                <a:custGeom>
                  <a:rect b="b" l="l" r="r" t="t"/>
                  <a:pathLst>
                    <a:path extrusionOk="0" h="772468" w="1101395">
                      <a:moveTo>
                        <a:pt x="1096051" y="251103"/>
                      </a:moveTo>
                      <a:cubicBezTo>
                        <a:pt x="1090689" y="153433"/>
                        <a:pt x="1002230" y="64346"/>
                        <a:pt x="919058" y="23731"/>
                      </a:cubicBezTo>
                      <a:cubicBezTo>
                        <a:pt x="876910" y="3148"/>
                        <a:pt x="827189" y="-8549"/>
                        <a:pt x="783117" y="7510"/>
                      </a:cubicBezTo>
                      <a:cubicBezTo>
                        <a:pt x="682914" y="44010"/>
                        <a:pt x="598818" y="239206"/>
                        <a:pt x="548164" y="322521"/>
                      </a:cubicBezTo>
                      <a:cubicBezTo>
                        <a:pt x="497501" y="239206"/>
                        <a:pt x="413414" y="44010"/>
                        <a:pt x="313211" y="7510"/>
                      </a:cubicBezTo>
                      <a:cubicBezTo>
                        <a:pt x="269139" y="-8539"/>
                        <a:pt x="219418" y="3148"/>
                        <a:pt x="177270" y="23731"/>
                      </a:cubicBezTo>
                      <a:cubicBezTo>
                        <a:pt x="94098" y="64346"/>
                        <a:pt x="5649" y="153433"/>
                        <a:pt x="276" y="251103"/>
                      </a:cubicBezTo>
                      <a:cubicBezTo>
                        <a:pt x="-2533" y="302262"/>
                        <a:pt x="16355" y="352725"/>
                        <a:pt x="44168" y="395749"/>
                      </a:cubicBezTo>
                      <a:cubicBezTo>
                        <a:pt x="158716" y="572990"/>
                        <a:pt x="365761" y="672908"/>
                        <a:pt x="548164" y="763919"/>
                      </a:cubicBezTo>
                      <a:cubicBezTo>
                        <a:pt x="730568" y="672908"/>
                        <a:pt x="937613" y="572990"/>
                        <a:pt x="1052161" y="395749"/>
                      </a:cubicBezTo>
                      <a:cubicBezTo>
                        <a:pt x="1079973" y="352715"/>
                        <a:pt x="1098862" y="302252"/>
                        <a:pt x="1096051" y="25110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89" name="Google Shape;1589;p36"/>
                <p:cNvSpPr/>
                <p:nvPr/>
              </p:nvSpPr>
              <p:spPr>
                <a:xfrm>
                  <a:off x="9331920" y="4309200"/>
                  <a:ext cx="948894" cy="660494"/>
                </a:xfrm>
                <a:custGeom>
                  <a:rect b="b" l="l" r="r" t="t"/>
                  <a:pathLst>
                    <a:path extrusionOk="0" h="668855" w="953662">
                      <a:moveTo>
                        <a:pt x="949043" y="217420"/>
                      </a:moveTo>
                      <a:cubicBezTo>
                        <a:pt x="944394" y="132857"/>
                        <a:pt x="867804" y="55714"/>
                        <a:pt x="795795" y="20547"/>
                      </a:cubicBezTo>
                      <a:cubicBezTo>
                        <a:pt x="759305" y="2726"/>
                        <a:pt x="716252" y="-7399"/>
                        <a:pt x="678085" y="6498"/>
                      </a:cubicBezTo>
                      <a:cubicBezTo>
                        <a:pt x="591322" y="38102"/>
                        <a:pt x="518513" y="207114"/>
                        <a:pt x="474641" y="279256"/>
                      </a:cubicBezTo>
                      <a:cubicBezTo>
                        <a:pt x="430778" y="207123"/>
                        <a:pt x="357959" y="38102"/>
                        <a:pt x="271196" y="6498"/>
                      </a:cubicBezTo>
                      <a:cubicBezTo>
                        <a:pt x="233039" y="-7399"/>
                        <a:pt x="189986" y="2726"/>
                        <a:pt x="153486" y="20547"/>
                      </a:cubicBezTo>
                      <a:cubicBezTo>
                        <a:pt x="81477" y="55714"/>
                        <a:pt x="4877" y="132857"/>
                        <a:pt x="239" y="217420"/>
                      </a:cubicBezTo>
                      <a:cubicBezTo>
                        <a:pt x="-2190" y="261711"/>
                        <a:pt x="14164" y="305412"/>
                        <a:pt x="38243" y="342664"/>
                      </a:cubicBezTo>
                      <a:cubicBezTo>
                        <a:pt x="137427" y="496131"/>
                        <a:pt x="316697" y="582646"/>
                        <a:pt x="474641" y="661456"/>
                      </a:cubicBezTo>
                      <a:cubicBezTo>
                        <a:pt x="632575" y="582646"/>
                        <a:pt x="811854" y="496131"/>
                        <a:pt x="911038" y="342664"/>
                      </a:cubicBezTo>
                      <a:cubicBezTo>
                        <a:pt x="935117" y="305412"/>
                        <a:pt x="951472" y="261711"/>
                        <a:pt x="949043" y="21742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0" name="Google Shape;1590;p36"/>
                <p:cNvSpPr/>
                <p:nvPr/>
              </p:nvSpPr>
              <p:spPr>
                <a:xfrm>
                  <a:off x="10106280" y="4545360"/>
                  <a:ext cx="179605" cy="233492"/>
                </a:xfrm>
                <a:custGeom>
                  <a:rect b="b" l="l" r="r" t="t"/>
                  <a:pathLst>
                    <a:path extrusionOk="0" h="234077" w="180508">
                      <a:moveTo>
                        <a:pt x="22" y="233312"/>
                      </a:moveTo>
                      <a:cubicBezTo>
                        <a:pt x="-626" y="232360"/>
                        <a:pt x="13119" y="222739"/>
                        <a:pt x="33607" y="205213"/>
                      </a:cubicBezTo>
                      <a:cubicBezTo>
                        <a:pt x="54105" y="187735"/>
                        <a:pt x="80851" y="161665"/>
                        <a:pt x="105940" y="129128"/>
                      </a:cubicBezTo>
                      <a:cubicBezTo>
                        <a:pt x="130943" y="96524"/>
                        <a:pt x="149269" y="63986"/>
                        <a:pt x="160899" y="39678"/>
                      </a:cubicBezTo>
                      <a:cubicBezTo>
                        <a:pt x="172577" y="15380"/>
                        <a:pt x="178349" y="-374"/>
                        <a:pt x="179435" y="7"/>
                      </a:cubicBezTo>
                      <a:cubicBezTo>
                        <a:pt x="179882" y="159"/>
                        <a:pt x="178863" y="4245"/>
                        <a:pt x="176634" y="11523"/>
                      </a:cubicBezTo>
                      <a:cubicBezTo>
                        <a:pt x="174482" y="18828"/>
                        <a:pt x="170662" y="29172"/>
                        <a:pt x="165319" y="41698"/>
                      </a:cubicBezTo>
                      <a:cubicBezTo>
                        <a:pt x="154708" y="66768"/>
                        <a:pt x="136763" y="100229"/>
                        <a:pt x="111388" y="133319"/>
                      </a:cubicBezTo>
                      <a:cubicBezTo>
                        <a:pt x="85928" y="166342"/>
                        <a:pt x="58191" y="192278"/>
                        <a:pt x="36693" y="208966"/>
                      </a:cubicBezTo>
                      <a:cubicBezTo>
                        <a:pt x="25949" y="217339"/>
                        <a:pt x="16938" y="223692"/>
                        <a:pt x="10433" y="227645"/>
                      </a:cubicBezTo>
                      <a:cubicBezTo>
                        <a:pt x="3975" y="231674"/>
                        <a:pt x="289" y="233703"/>
                        <a:pt x="22" y="23331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1" name="Google Shape;1591;p36"/>
                <p:cNvSpPr/>
                <p:nvPr/>
              </p:nvSpPr>
              <p:spPr>
                <a:xfrm>
                  <a:off x="10087200" y="4673880"/>
                  <a:ext cx="99713" cy="103586"/>
                </a:xfrm>
                <a:custGeom>
                  <a:rect b="b" l="l" r="r" t="t"/>
                  <a:pathLst>
                    <a:path extrusionOk="0" h="106242" w="102270">
                      <a:moveTo>
                        <a:pt x="31" y="103677"/>
                      </a:moveTo>
                      <a:cubicBezTo>
                        <a:pt x="-1065" y="101848"/>
                        <a:pt x="27434" y="85608"/>
                        <a:pt x="54904" y="56738"/>
                      </a:cubicBezTo>
                      <a:cubicBezTo>
                        <a:pt x="82651" y="28134"/>
                        <a:pt x="97738" y="-993"/>
                        <a:pt x="99614" y="26"/>
                      </a:cubicBezTo>
                      <a:cubicBezTo>
                        <a:pt x="101205" y="540"/>
                        <a:pt x="88480" y="31944"/>
                        <a:pt x="59866" y="61500"/>
                      </a:cubicBezTo>
                      <a:cubicBezTo>
                        <a:pt x="31472" y="91275"/>
                        <a:pt x="611" y="105249"/>
                        <a:pt x="31" y="1036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2" name="Google Shape;1592;p36"/>
                <p:cNvSpPr/>
                <p:nvPr/>
              </p:nvSpPr>
              <p:spPr>
                <a:xfrm>
                  <a:off x="9980640" y="4300560"/>
                  <a:ext cx="168746" cy="34891"/>
                </a:xfrm>
                <a:custGeom>
                  <a:rect b="b" l="l" r="r" t="t"/>
                  <a:pathLst>
                    <a:path extrusionOk="0" h="35786" w="170021">
                      <a:moveTo>
                        <a:pt x="169000" y="34704"/>
                      </a:moveTo>
                      <a:cubicBezTo>
                        <a:pt x="168286" y="35580"/>
                        <a:pt x="160305" y="29027"/>
                        <a:pt x="145693" y="21749"/>
                      </a:cubicBezTo>
                      <a:cubicBezTo>
                        <a:pt x="131215" y="14444"/>
                        <a:pt x="109460" y="7072"/>
                        <a:pt x="84723" y="6881"/>
                      </a:cubicBezTo>
                      <a:cubicBezTo>
                        <a:pt x="59987" y="6690"/>
                        <a:pt x="38118" y="13720"/>
                        <a:pt x="23535" y="20797"/>
                      </a:cubicBezTo>
                      <a:cubicBezTo>
                        <a:pt x="8818" y="27846"/>
                        <a:pt x="732" y="34265"/>
                        <a:pt x="27" y="33380"/>
                      </a:cubicBezTo>
                      <a:cubicBezTo>
                        <a:pt x="-497" y="32827"/>
                        <a:pt x="6580" y="24940"/>
                        <a:pt x="21287" y="16482"/>
                      </a:cubicBezTo>
                      <a:cubicBezTo>
                        <a:pt x="35803" y="8024"/>
                        <a:pt x="58644" y="-206"/>
                        <a:pt x="84781" y="4"/>
                      </a:cubicBezTo>
                      <a:cubicBezTo>
                        <a:pt x="110917" y="204"/>
                        <a:pt x="133625" y="8796"/>
                        <a:pt x="148008" y="17482"/>
                      </a:cubicBezTo>
                      <a:cubicBezTo>
                        <a:pt x="162571" y="26169"/>
                        <a:pt x="169524" y="34161"/>
                        <a:pt x="168991" y="3470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3" name="Google Shape;1593;p36"/>
                <p:cNvSpPr/>
                <p:nvPr/>
              </p:nvSpPr>
              <p:spPr>
                <a:xfrm>
                  <a:off x="10015920" y="4273200"/>
                  <a:ext cx="124809" cy="25187"/>
                </a:xfrm>
                <a:custGeom>
                  <a:rect b="b" l="l" r="r" t="t"/>
                  <a:pathLst>
                    <a:path extrusionOk="0" h="30623" w="126710">
                      <a:moveTo>
                        <a:pt x="124880" y="7919"/>
                      </a:moveTo>
                      <a:cubicBezTo>
                        <a:pt x="124471" y="10014"/>
                        <a:pt x="96105" y="3280"/>
                        <a:pt x="61340" y="8262"/>
                      </a:cubicBezTo>
                      <a:cubicBezTo>
                        <a:pt x="26506" y="12805"/>
                        <a:pt x="998" y="26921"/>
                        <a:pt x="36" y="25007"/>
                      </a:cubicBezTo>
                      <a:cubicBezTo>
                        <a:pt x="-1087" y="23740"/>
                        <a:pt x="23963" y="6261"/>
                        <a:pt x="60406" y="1452"/>
                      </a:cubicBezTo>
                      <a:cubicBezTo>
                        <a:pt x="96801" y="-3702"/>
                        <a:pt x="125623" y="6404"/>
                        <a:pt x="124880" y="79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4" name="Google Shape;1594;p36"/>
                <p:cNvSpPr/>
                <p:nvPr/>
              </p:nvSpPr>
              <p:spPr>
                <a:xfrm>
                  <a:off x="9351360" y="4554000"/>
                  <a:ext cx="127217" cy="184988"/>
                </a:xfrm>
                <a:custGeom>
                  <a:rect b="b" l="l" r="r" t="t"/>
                  <a:pathLst>
                    <a:path extrusionOk="0" h="185918" w="128502">
                      <a:moveTo>
                        <a:pt x="127081" y="184900"/>
                      </a:moveTo>
                      <a:cubicBezTo>
                        <a:pt x="126509" y="185528"/>
                        <a:pt x="116499" y="177642"/>
                        <a:pt x="101973" y="163097"/>
                      </a:cubicBezTo>
                      <a:cubicBezTo>
                        <a:pt x="87447" y="148571"/>
                        <a:pt x="68692" y="127074"/>
                        <a:pt x="50881" y="101184"/>
                      </a:cubicBezTo>
                      <a:cubicBezTo>
                        <a:pt x="33117" y="75267"/>
                        <a:pt x="19772" y="50045"/>
                        <a:pt x="11438" y="31271"/>
                      </a:cubicBezTo>
                      <a:cubicBezTo>
                        <a:pt x="3075" y="12488"/>
                        <a:pt x="-688" y="324"/>
                        <a:pt x="103" y="10"/>
                      </a:cubicBezTo>
                      <a:cubicBezTo>
                        <a:pt x="1074" y="-390"/>
                        <a:pt x="6418" y="11088"/>
                        <a:pt x="15819" y="29147"/>
                      </a:cubicBezTo>
                      <a:cubicBezTo>
                        <a:pt x="25201" y="47216"/>
                        <a:pt x="39022" y="71705"/>
                        <a:pt x="56558" y="97289"/>
                      </a:cubicBezTo>
                      <a:cubicBezTo>
                        <a:pt x="74141" y="122835"/>
                        <a:pt x="92039" y="144533"/>
                        <a:pt x="105535" y="159773"/>
                      </a:cubicBezTo>
                      <a:cubicBezTo>
                        <a:pt x="119022" y="175032"/>
                        <a:pt x="127814" y="184138"/>
                        <a:pt x="127091" y="1849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5" name="Google Shape;1595;p36"/>
                <p:cNvSpPr/>
                <p:nvPr/>
              </p:nvSpPr>
              <p:spPr>
                <a:xfrm>
                  <a:off x="9438120" y="4659120"/>
                  <a:ext cx="48999" cy="66176"/>
                </a:xfrm>
                <a:custGeom>
                  <a:rect b="b" l="l" r="r" t="t"/>
                  <a:pathLst>
                    <a:path extrusionOk="0" h="68399" w="51578">
                      <a:moveTo>
                        <a:pt x="49070" y="66234"/>
                      </a:moveTo>
                      <a:cubicBezTo>
                        <a:pt x="48251" y="67796"/>
                        <a:pt x="30744" y="58452"/>
                        <a:pt x="16618" y="39087"/>
                      </a:cubicBezTo>
                      <a:cubicBezTo>
                        <a:pt x="2350" y="19828"/>
                        <a:pt x="-1337" y="330"/>
                        <a:pt x="397" y="16"/>
                      </a:cubicBezTo>
                      <a:cubicBezTo>
                        <a:pt x="2340" y="-603"/>
                        <a:pt x="8703" y="16923"/>
                        <a:pt x="22162" y="35011"/>
                      </a:cubicBezTo>
                      <a:cubicBezTo>
                        <a:pt x="35411" y="53251"/>
                        <a:pt x="50241" y="64557"/>
                        <a:pt x="49070" y="662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6" name="Google Shape;1596;p36"/>
                <p:cNvSpPr/>
                <p:nvPr/>
              </p:nvSpPr>
              <p:spPr>
                <a:xfrm>
                  <a:off x="9586440" y="4804560"/>
                  <a:ext cx="125159" cy="77431"/>
                </a:xfrm>
                <a:custGeom>
                  <a:rect b="b" l="l" r="r" t="t"/>
                  <a:pathLst>
                    <a:path extrusionOk="0" h="80448" w="127388">
                      <a:moveTo>
                        <a:pt x="125436" y="77325"/>
                      </a:moveTo>
                      <a:cubicBezTo>
                        <a:pt x="124750" y="78973"/>
                        <a:pt x="93565" y="66971"/>
                        <a:pt x="58637" y="45369"/>
                      </a:cubicBezTo>
                      <a:cubicBezTo>
                        <a:pt x="23633" y="23890"/>
                        <a:pt x="-1123" y="1449"/>
                        <a:pt x="39" y="87"/>
                      </a:cubicBezTo>
                      <a:cubicBezTo>
                        <a:pt x="1296" y="-1475"/>
                        <a:pt x="27681" y="18318"/>
                        <a:pt x="62237" y="39511"/>
                      </a:cubicBezTo>
                      <a:cubicBezTo>
                        <a:pt x="96718" y="60837"/>
                        <a:pt x="126265" y="75487"/>
                        <a:pt x="125436" y="7732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97" name="Google Shape;1597;p36"/>
              <p:cNvGrpSpPr/>
              <p:nvPr/>
            </p:nvGrpSpPr>
            <p:grpSpPr>
              <a:xfrm>
                <a:off x="9596520" y="4584600"/>
                <a:ext cx="451676" cy="154849"/>
                <a:chOff x="9596520" y="4584600"/>
                <a:chExt cx="451676" cy="154849"/>
              </a:xfrm>
            </p:grpSpPr>
            <p:grpSp>
              <p:nvGrpSpPr>
                <p:cNvPr id="1598" name="Google Shape;1598;p36"/>
                <p:cNvGrpSpPr/>
                <p:nvPr/>
              </p:nvGrpSpPr>
              <p:grpSpPr>
                <a:xfrm>
                  <a:off x="9677160" y="4584600"/>
                  <a:ext cx="294422" cy="108380"/>
                  <a:chOff x="9677160" y="4584600"/>
                  <a:chExt cx="294422" cy="108380"/>
                </a:xfrm>
              </p:grpSpPr>
              <p:sp>
                <p:nvSpPr>
                  <p:cNvPr id="1599" name="Google Shape;1599;p36"/>
                  <p:cNvSpPr/>
                  <p:nvPr/>
                </p:nvSpPr>
                <p:spPr>
                  <a:xfrm>
                    <a:off x="9677160" y="4584600"/>
                    <a:ext cx="81662" cy="81273"/>
                  </a:xfrm>
                  <a:custGeom>
                    <a:rect b="b" l="l" r="r" t="t"/>
                    <a:pathLst>
                      <a:path extrusionOk="0" h="81887" w="82696">
                        <a:moveTo>
                          <a:pt x="4818" y="2341"/>
                        </a:moveTo>
                        <a:cubicBezTo>
                          <a:pt x="6942" y="2341"/>
                          <a:pt x="7332" y="13076"/>
                          <a:pt x="9713" y="28859"/>
                        </a:cubicBezTo>
                        <a:cubicBezTo>
                          <a:pt x="11095" y="36622"/>
                          <a:pt x="13381" y="45794"/>
                          <a:pt x="18915" y="53452"/>
                        </a:cubicBezTo>
                        <a:cubicBezTo>
                          <a:pt x="24334" y="61187"/>
                          <a:pt x="33459" y="67892"/>
                          <a:pt x="43023" y="67549"/>
                        </a:cubicBezTo>
                        <a:cubicBezTo>
                          <a:pt x="52576" y="67435"/>
                          <a:pt x="61063" y="59986"/>
                          <a:pt x="65625" y="51871"/>
                        </a:cubicBezTo>
                        <a:cubicBezTo>
                          <a:pt x="70340" y="43765"/>
                          <a:pt x="71264" y="34498"/>
                          <a:pt x="71274" y="26725"/>
                        </a:cubicBezTo>
                        <a:cubicBezTo>
                          <a:pt x="70864" y="10990"/>
                          <a:pt x="68178" y="608"/>
                          <a:pt x="70255" y="27"/>
                        </a:cubicBezTo>
                        <a:cubicBezTo>
                          <a:pt x="71140" y="-269"/>
                          <a:pt x="72854" y="1884"/>
                          <a:pt x="74960" y="6218"/>
                        </a:cubicBezTo>
                        <a:cubicBezTo>
                          <a:pt x="77017" y="10561"/>
                          <a:pt x="79570" y="17114"/>
                          <a:pt x="80979" y="25916"/>
                        </a:cubicBezTo>
                        <a:cubicBezTo>
                          <a:pt x="82265" y="34564"/>
                          <a:pt x="82551" y="46137"/>
                          <a:pt x="76875" y="57748"/>
                        </a:cubicBezTo>
                        <a:cubicBezTo>
                          <a:pt x="74112" y="63416"/>
                          <a:pt x="70064" y="68940"/>
                          <a:pt x="64454" y="73398"/>
                        </a:cubicBezTo>
                        <a:cubicBezTo>
                          <a:pt x="58920" y="77865"/>
                          <a:pt x="51471" y="81142"/>
                          <a:pt x="43422" y="81322"/>
                        </a:cubicBezTo>
                        <a:cubicBezTo>
                          <a:pt x="35374" y="81618"/>
                          <a:pt x="27858" y="78751"/>
                          <a:pt x="22020" y="74827"/>
                        </a:cubicBezTo>
                        <a:cubicBezTo>
                          <a:pt x="16143" y="70836"/>
                          <a:pt x="11656" y="65778"/>
                          <a:pt x="8342" y="60472"/>
                        </a:cubicBezTo>
                        <a:cubicBezTo>
                          <a:pt x="1608" y="49576"/>
                          <a:pt x="293" y="38451"/>
                          <a:pt x="17" y="29783"/>
                        </a:cubicBezTo>
                        <a:cubicBezTo>
                          <a:pt x="-145" y="21001"/>
                          <a:pt x="884" y="14162"/>
                          <a:pt x="1836" y="9495"/>
                        </a:cubicBezTo>
                        <a:cubicBezTo>
                          <a:pt x="2827" y="4827"/>
                          <a:pt x="3865" y="2303"/>
                          <a:pt x="4818" y="235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600" name="Google Shape;1600;p36"/>
                  <p:cNvGrpSpPr/>
                  <p:nvPr/>
                </p:nvGrpSpPr>
                <p:grpSpPr>
                  <a:xfrm>
                    <a:off x="9789480" y="4584600"/>
                    <a:ext cx="182102" cy="108380"/>
                    <a:chOff x="9789480" y="4584600"/>
                    <a:chExt cx="182102" cy="108380"/>
                  </a:xfrm>
                </p:grpSpPr>
                <p:sp>
                  <p:nvSpPr>
                    <p:cNvPr id="1601" name="Google Shape;1601;p36"/>
                    <p:cNvSpPr/>
                    <p:nvPr/>
                  </p:nvSpPr>
                  <p:spPr>
                    <a:xfrm>
                      <a:off x="9889920" y="4584600"/>
                      <a:ext cx="81662" cy="81273"/>
                    </a:xfrm>
                    <a:custGeom>
                      <a:rect b="b" l="l" r="r" t="t"/>
                      <a:pathLst>
                        <a:path extrusionOk="0" h="81887" w="82696">
                          <a:moveTo>
                            <a:pt x="76941" y="2351"/>
                          </a:moveTo>
                          <a:cubicBezTo>
                            <a:pt x="77884" y="2313"/>
                            <a:pt x="78922" y="4837"/>
                            <a:pt x="79913" y="9495"/>
                          </a:cubicBezTo>
                          <a:cubicBezTo>
                            <a:pt x="80866" y="14162"/>
                            <a:pt x="81894" y="21001"/>
                            <a:pt x="81733" y="29783"/>
                          </a:cubicBezTo>
                          <a:cubicBezTo>
                            <a:pt x="81456" y="38451"/>
                            <a:pt x="80151" y="49576"/>
                            <a:pt x="73408" y="60472"/>
                          </a:cubicBezTo>
                          <a:cubicBezTo>
                            <a:pt x="70093" y="65787"/>
                            <a:pt x="65606" y="70836"/>
                            <a:pt x="59730" y="74827"/>
                          </a:cubicBezTo>
                          <a:cubicBezTo>
                            <a:pt x="53901" y="78760"/>
                            <a:pt x="46375" y="81618"/>
                            <a:pt x="38327" y="81323"/>
                          </a:cubicBezTo>
                          <a:cubicBezTo>
                            <a:pt x="30278" y="81132"/>
                            <a:pt x="22830" y="77855"/>
                            <a:pt x="17296" y="73398"/>
                          </a:cubicBezTo>
                          <a:cubicBezTo>
                            <a:pt x="11676" y="68940"/>
                            <a:pt x="7637" y="63416"/>
                            <a:pt x="4875" y="57748"/>
                          </a:cubicBezTo>
                          <a:cubicBezTo>
                            <a:pt x="-802" y="46137"/>
                            <a:pt x="-516" y="34564"/>
                            <a:pt x="770" y="25916"/>
                          </a:cubicBezTo>
                          <a:cubicBezTo>
                            <a:pt x="2179" y="17115"/>
                            <a:pt x="4732" y="10561"/>
                            <a:pt x="6790" y="6218"/>
                          </a:cubicBezTo>
                          <a:cubicBezTo>
                            <a:pt x="8895" y="1884"/>
                            <a:pt x="10600" y="-269"/>
                            <a:pt x="11495" y="27"/>
                          </a:cubicBezTo>
                          <a:cubicBezTo>
                            <a:pt x="13572" y="598"/>
                            <a:pt x="10885" y="10990"/>
                            <a:pt x="10476" y="26725"/>
                          </a:cubicBezTo>
                          <a:cubicBezTo>
                            <a:pt x="10476" y="34498"/>
                            <a:pt x="11410" y="43765"/>
                            <a:pt x="16124" y="51871"/>
                          </a:cubicBezTo>
                          <a:cubicBezTo>
                            <a:pt x="20687" y="59996"/>
                            <a:pt x="29174" y="67435"/>
                            <a:pt x="38717" y="67549"/>
                          </a:cubicBezTo>
                          <a:cubicBezTo>
                            <a:pt x="48281" y="67892"/>
                            <a:pt x="57406" y="61177"/>
                            <a:pt x="62825" y="53452"/>
                          </a:cubicBezTo>
                          <a:cubicBezTo>
                            <a:pt x="68359" y="45794"/>
                            <a:pt x="70646" y="36622"/>
                            <a:pt x="72026" y="28859"/>
                          </a:cubicBezTo>
                          <a:cubicBezTo>
                            <a:pt x="74407" y="13066"/>
                            <a:pt x="74798" y="2341"/>
                            <a:pt x="76922" y="234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02" name="Google Shape;1602;p36"/>
                    <p:cNvSpPr/>
                    <p:nvPr/>
                  </p:nvSpPr>
                  <p:spPr>
                    <a:xfrm>
                      <a:off x="9789480" y="4659480"/>
                      <a:ext cx="67010" cy="33500"/>
                    </a:xfrm>
                    <a:custGeom>
                      <a:rect b="b" l="l" r="r" t="t"/>
                      <a:pathLst>
                        <a:path extrusionOk="0" h="34271" w="70723">
                          <a:moveTo>
                            <a:pt x="64048" y="44"/>
                          </a:moveTo>
                          <a:cubicBezTo>
                            <a:pt x="64639" y="-575"/>
                            <a:pt x="68896" y="5397"/>
                            <a:pt x="65467" y="15103"/>
                          </a:cubicBezTo>
                          <a:cubicBezTo>
                            <a:pt x="63848" y="19770"/>
                            <a:pt x="59953" y="24847"/>
                            <a:pt x="54313" y="28162"/>
                          </a:cubicBezTo>
                          <a:cubicBezTo>
                            <a:pt x="48703" y="31553"/>
                            <a:pt x="41703" y="33401"/>
                            <a:pt x="34387" y="33543"/>
                          </a:cubicBezTo>
                          <a:cubicBezTo>
                            <a:pt x="27053" y="33696"/>
                            <a:pt x="19938" y="31981"/>
                            <a:pt x="14290" y="28724"/>
                          </a:cubicBezTo>
                          <a:cubicBezTo>
                            <a:pt x="8594" y="25495"/>
                            <a:pt x="4641" y="20770"/>
                            <a:pt x="2526" y="16417"/>
                          </a:cubicBezTo>
                          <a:cubicBezTo>
                            <a:pt x="-1827" y="7397"/>
                            <a:pt x="611" y="1044"/>
                            <a:pt x="1336" y="1358"/>
                          </a:cubicBezTo>
                          <a:cubicBezTo>
                            <a:pt x="2431" y="1378"/>
                            <a:pt x="2078" y="7150"/>
                            <a:pt x="6736" y="13988"/>
                          </a:cubicBezTo>
                          <a:cubicBezTo>
                            <a:pt x="11042" y="20970"/>
                            <a:pt x="21481" y="27133"/>
                            <a:pt x="34263" y="26676"/>
                          </a:cubicBezTo>
                          <a:cubicBezTo>
                            <a:pt x="47046" y="26628"/>
                            <a:pt x="57628" y="20466"/>
                            <a:pt x="61019" y="13150"/>
                          </a:cubicBezTo>
                          <a:cubicBezTo>
                            <a:pt x="64877" y="5921"/>
                            <a:pt x="63019" y="301"/>
                            <a:pt x="64048" y="44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1603" name="Google Shape;1603;p36"/>
                <p:cNvGrpSpPr/>
                <p:nvPr/>
              </p:nvGrpSpPr>
              <p:grpSpPr>
                <a:xfrm>
                  <a:off x="9596520" y="4681080"/>
                  <a:ext cx="451676" cy="58369"/>
                  <a:chOff x="9596520" y="4681080"/>
                  <a:chExt cx="451676" cy="58369"/>
                </a:xfrm>
              </p:grpSpPr>
              <p:sp>
                <p:nvSpPr>
                  <p:cNvPr id="1604" name="Google Shape;1604;p36"/>
                  <p:cNvSpPr/>
                  <p:nvPr/>
                </p:nvSpPr>
                <p:spPr>
                  <a:xfrm>
                    <a:off x="9944640" y="4681080"/>
                    <a:ext cx="103556" cy="58369"/>
                  </a:xfrm>
                  <a:custGeom>
                    <a:rect b="b" l="l" r="r" t="t"/>
                    <a:pathLst>
                      <a:path extrusionOk="0" h="58369" w="103556">
                        <a:moveTo>
                          <a:pt x="103556" y="29185"/>
                        </a:moveTo>
                        <a:cubicBezTo>
                          <a:pt x="103556" y="45301"/>
                          <a:pt x="80372" y="58369"/>
                          <a:pt x="51778" y="58369"/>
                        </a:cubicBezTo>
                        <a:cubicBezTo>
                          <a:pt x="23184" y="58369"/>
                          <a:pt x="0" y="45301"/>
                          <a:pt x="0" y="29185"/>
                        </a:cubicBezTo>
                        <a:cubicBezTo>
                          <a:pt x="0" y="13068"/>
                          <a:pt x="23184" y="0"/>
                          <a:pt x="51778" y="0"/>
                        </a:cubicBezTo>
                        <a:cubicBezTo>
                          <a:pt x="80372" y="0"/>
                          <a:pt x="103556" y="13068"/>
                          <a:pt x="103556" y="291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05" name="Google Shape;1605;p36"/>
                  <p:cNvSpPr/>
                  <p:nvPr/>
                </p:nvSpPr>
                <p:spPr>
                  <a:xfrm>
                    <a:off x="9596520" y="4681080"/>
                    <a:ext cx="103555" cy="58369"/>
                  </a:xfrm>
                  <a:custGeom>
                    <a:rect b="b" l="l" r="r" t="t"/>
                    <a:pathLst>
                      <a:path extrusionOk="0" h="58369" w="103555">
                        <a:moveTo>
                          <a:pt x="103555" y="29185"/>
                        </a:moveTo>
                        <a:cubicBezTo>
                          <a:pt x="103555" y="45301"/>
                          <a:pt x="80372" y="58369"/>
                          <a:pt x="51778" y="58369"/>
                        </a:cubicBezTo>
                        <a:cubicBezTo>
                          <a:pt x="23183" y="58369"/>
                          <a:pt x="0" y="45301"/>
                          <a:pt x="0" y="29185"/>
                        </a:cubicBezTo>
                        <a:cubicBezTo>
                          <a:pt x="0" y="13068"/>
                          <a:pt x="23183" y="0"/>
                          <a:pt x="51778" y="0"/>
                        </a:cubicBezTo>
                        <a:cubicBezTo>
                          <a:pt x="80372" y="0"/>
                          <a:pt x="103555" y="13068"/>
                          <a:pt x="103555" y="2918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1606" name="Google Shape;1606;p36"/>
              <p:cNvGrpSpPr/>
              <p:nvPr/>
            </p:nvGrpSpPr>
            <p:grpSpPr>
              <a:xfrm>
                <a:off x="9307080" y="4057920"/>
                <a:ext cx="237408" cy="220938"/>
                <a:chOff x="9307080" y="4057920"/>
                <a:chExt cx="237408" cy="220938"/>
              </a:xfrm>
            </p:grpSpPr>
            <p:sp>
              <p:nvSpPr>
                <p:cNvPr id="1607" name="Google Shape;1607;p36"/>
                <p:cNvSpPr/>
                <p:nvPr/>
              </p:nvSpPr>
              <p:spPr>
                <a:xfrm>
                  <a:off x="9307080" y="4057920"/>
                  <a:ext cx="237408" cy="220938"/>
                </a:xfrm>
                <a:custGeom>
                  <a:rect b="b" l="l" r="r" t="t"/>
                  <a:pathLst>
                    <a:path extrusionOk="0" h="227771" w="238601">
                      <a:moveTo>
                        <a:pt x="237277" y="160877"/>
                      </a:moveTo>
                      <a:lnTo>
                        <a:pt x="224961" y="18593"/>
                      </a:lnTo>
                      <a:lnTo>
                        <a:pt x="174488" y="107699"/>
                      </a:lnTo>
                      <a:cubicBezTo>
                        <a:pt x="153857" y="69123"/>
                        <a:pt x="128807" y="32909"/>
                        <a:pt x="99993" y="0"/>
                      </a:cubicBezTo>
                      <a:lnTo>
                        <a:pt x="88954" y="118291"/>
                      </a:lnTo>
                      <a:cubicBezTo>
                        <a:pt x="59302" y="108633"/>
                        <a:pt x="29651" y="86830"/>
                        <a:pt x="0" y="77171"/>
                      </a:cubicBezTo>
                      <a:cubicBezTo>
                        <a:pt x="6858" y="91840"/>
                        <a:pt x="38490" y="146047"/>
                        <a:pt x="46539" y="160515"/>
                      </a:cubicBezTo>
                      <a:cubicBezTo>
                        <a:pt x="56007" y="177527"/>
                        <a:pt x="64389" y="205226"/>
                        <a:pt x="82048" y="216008"/>
                      </a:cubicBezTo>
                      <a:cubicBezTo>
                        <a:pt x="101308" y="227771"/>
                        <a:pt x="124958" y="215903"/>
                        <a:pt x="144485" y="210550"/>
                      </a:cubicBezTo>
                      <a:cubicBezTo>
                        <a:pt x="167249" y="204302"/>
                        <a:pt x="190195" y="198672"/>
                        <a:pt x="213264" y="193662"/>
                      </a:cubicBezTo>
                      <a:cubicBezTo>
                        <a:pt x="228362" y="190386"/>
                        <a:pt x="238601" y="176279"/>
                        <a:pt x="237268" y="16088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8" name="Google Shape;1608;p36"/>
                <p:cNvSpPr/>
                <p:nvPr/>
              </p:nvSpPr>
              <p:spPr>
                <a:xfrm>
                  <a:off x="9334440" y="4113360"/>
                  <a:ext cx="191316" cy="146981"/>
                </a:xfrm>
                <a:custGeom>
                  <a:rect b="b" l="l" r="r" t="t"/>
                  <a:pathLst>
                    <a:path extrusionOk="0" h="148466" w="191795">
                      <a:moveTo>
                        <a:pt x="55102" y="128502"/>
                      </a:moveTo>
                      <a:cubicBezTo>
                        <a:pt x="59332" y="134807"/>
                        <a:pt x="63894" y="141418"/>
                        <a:pt x="70790" y="144599"/>
                      </a:cubicBezTo>
                      <a:cubicBezTo>
                        <a:pt x="79143" y="148466"/>
                        <a:pt x="88916" y="146428"/>
                        <a:pt x="97879" y="144313"/>
                      </a:cubicBezTo>
                      <a:cubicBezTo>
                        <a:pt x="125140" y="137903"/>
                        <a:pt x="152391" y="131502"/>
                        <a:pt x="179651" y="125092"/>
                      </a:cubicBezTo>
                      <a:cubicBezTo>
                        <a:pt x="183033" y="124292"/>
                        <a:pt x="186671" y="123349"/>
                        <a:pt x="188881" y="120672"/>
                      </a:cubicBezTo>
                      <a:cubicBezTo>
                        <a:pt x="191215" y="117853"/>
                        <a:pt x="191339" y="113872"/>
                        <a:pt x="191367" y="110214"/>
                      </a:cubicBezTo>
                      <a:cubicBezTo>
                        <a:pt x="191557" y="78896"/>
                        <a:pt x="191729" y="47358"/>
                        <a:pt x="185938" y="16583"/>
                      </a:cubicBezTo>
                      <a:cubicBezTo>
                        <a:pt x="173908" y="40891"/>
                        <a:pt x="165478" y="66990"/>
                        <a:pt x="161030" y="93745"/>
                      </a:cubicBezTo>
                      <a:cubicBezTo>
                        <a:pt x="130702" y="67208"/>
                        <a:pt x="105042" y="30499"/>
                        <a:pt x="78706" y="0"/>
                      </a:cubicBezTo>
                      <a:cubicBezTo>
                        <a:pt x="78315" y="27127"/>
                        <a:pt x="75124" y="62303"/>
                        <a:pt x="74743" y="89430"/>
                      </a:cubicBezTo>
                      <a:cubicBezTo>
                        <a:pt x="51978" y="76305"/>
                        <a:pt x="24556" y="56274"/>
                        <a:pt x="0" y="46854"/>
                      </a:cubicBezTo>
                      <a:cubicBezTo>
                        <a:pt x="-66" y="52816"/>
                        <a:pt x="6820" y="60808"/>
                        <a:pt x="11592" y="65875"/>
                      </a:cubicBezTo>
                      <a:cubicBezTo>
                        <a:pt x="16945" y="71552"/>
                        <a:pt x="21375" y="78162"/>
                        <a:pt x="25680" y="84592"/>
                      </a:cubicBezTo>
                      <a:cubicBezTo>
                        <a:pt x="35491" y="99222"/>
                        <a:pt x="45292" y="113852"/>
                        <a:pt x="55102" y="12848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9" name="Google Shape;1609;p36"/>
          <p:cNvGrpSpPr/>
          <p:nvPr/>
        </p:nvGrpSpPr>
        <p:grpSpPr>
          <a:xfrm>
            <a:off x="4797844" y="2836989"/>
            <a:ext cx="1479038" cy="1271510"/>
            <a:chOff x="4769400" y="3009064"/>
            <a:chExt cx="1479038" cy="1271510"/>
          </a:xfrm>
        </p:grpSpPr>
        <p:sp>
          <p:nvSpPr>
            <p:cNvPr id="1610" name="Google Shape;1610;p36"/>
            <p:cNvSpPr/>
            <p:nvPr/>
          </p:nvSpPr>
          <p:spPr>
            <a:xfrm>
              <a:off x="4795643" y="3041867"/>
              <a:ext cx="1452796" cy="1238707"/>
            </a:xfrm>
            <a:custGeom>
              <a:rect b="b" l="l" r="r" t="t"/>
              <a:pathLst>
                <a:path extrusionOk="0" h="977284" w="1137218">
                  <a:moveTo>
                    <a:pt x="775173" y="52784"/>
                  </a:moveTo>
                  <a:cubicBezTo>
                    <a:pt x="680761" y="127974"/>
                    <a:pt x="619591" y="256981"/>
                    <a:pt x="561946" y="381254"/>
                  </a:cubicBezTo>
                  <a:lnTo>
                    <a:pt x="555259" y="381387"/>
                  </a:lnTo>
                  <a:cubicBezTo>
                    <a:pt x="497614" y="257105"/>
                    <a:pt x="436445" y="128098"/>
                    <a:pt x="342033" y="52917"/>
                  </a:cubicBezTo>
                  <a:cubicBezTo>
                    <a:pt x="247621" y="-22264"/>
                    <a:pt x="109670" y="-23368"/>
                    <a:pt x="40652" y="90312"/>
                  </a:cubicBezTo>
                  <a:cubicBezTo>
                    <a:pt x="-9097" y="172246"/>
                    <a:pt x="-10002" y="292547"/>
                    <a:pt x="20726" y="389483"/>
                  </a:cubicBezTo>
                  <a:cubicBezTo>
                    <a:pt x="51454" y="486410"/>
                    <a:pt x="108946" y="563905"/>
                    <a:pt x="169164" y="632437"/>
                  </a:cubicBezTo>
                  <a:cubicBezTo>
                    <a:pt x="285578" y="764940"/>
                    <a:pt x="417385" y="873686"/>
                    <a:pt x="558488" y="953782"/>
                  </a:cubicBezTo>
                  <a:cubicBezTo>
                    <a:pt x="699677" y="873668"/>
                    <a:pt x="831570" y="764883"/>
                    <a:pt x="948051" y="632304"/>
                  </a:cubicBezTo>
                  <a:cubicBezTo>
                    <a:pt x="1008268" y="563762"/>
                    <a:pt x="1065761" y="486276"/>
                    <a:pt x="1096489" y="389350"/>
                  </a:cubicBezTo>
                  <a:cubicBezTo>
                    <a:pt x="1127216" y="292414"/>
                    <a:pt x="1126312" y="172123"/>
                    <a:pt x="1076563" y="90179"/>
                  </a:cubicBezTo>
                  <a:cubicBezTo>
                    <a:pt x="1007545" y="-23502"/>
                    <a:pt x="869594" y="-22397"/>
                    <a:pt x="775182" y="52784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36"/>
            <p:cNvSpPr/>
            <p:nvPr/>
          </p:nvSpPr>
          <p:spPr>
            <a:xfrm>
              <a:off x="4769400" y="3009064"/>
              <a:ext cx="1452796" cy="1238707"/>
            </a:xfrm>
            <a:custGeom>
              <a:rect b="b" l="l" r="r" t="t"/>
              <a:pathLst>
                <a:path extrusionOk="0" h="977284" w="1137218">
                  <a:moveTo>
                    <a:pt x="775173" y="52784"/>
                  </a:moveTo>
                  <a:cubicBezTo>
                    <a:pt x="680761" y="127974"/>
                    <a:pt x="619591" y="256981"/>
                    <a:pt x="561946" y="381254"/>
                  </a:cubicBezTo>
                  <a:lnTo>
                    <a:pt x="555259" y="381387"/>
                  </a:lnTo>
                  <a:cubicBezTo>
                    <a:pt x="497614" y="257105"/>
                    <a:pt x="436445" y="128098"/>
                    <a:pt x="342033" y="52917"/>
                  </a:cubicBezTo>
                  <a:cubicBezTo>
                    <a:pt x="247621" y="-22264"/>
                    <a:pt x="109670" y="-23368"/>
                    <a:pt x="40652" y="90312"/>
                  </a:cubicBezTo>
                  <a:cubicBezTo>
                    <a:pt x="-9097" y="172246"/>
                    <a:pt x="-10002" y="292547"/>
                    <a:pt x="20726" y="389483"/>
                  </a:cubicBezTo>
                  <a:cubicBezTo>
                    <a:pt x="51454" y="486410"/>
                    <a:pt x="108946" y="563905"/>
                    <a:pt x="169164" y="632437"/>
                  </a:cubicBezTo>
                  <a:cubicBezTo>
                    <a:pt x="285578" y="764940"/>
                    <a:pt x="417385" y="873686"/>
                    <a:pt x="558488" y="953782"/>
                  </a:cubicBezTo>
                  <a:cubicBezTo>
                    <a:pt x="699677" y="873668"/>
                    <a:pt x="831570" y="764883"/>
                    <a:pt x="948051" y="632304"/>
                  </a:cubicBezTo>
                  <a:cubicBezTo>
                    <a:pt x="1008268" y="563762"/>
                    <a:pt x="1065761" y="486276"/>
                    <a:pt x="1096489" y="389350"/>
                  </a:cubicBezTo>
                  <a:cubicBezTo>
                    <a:pt x="1127216" y="292414"/>
                    <a:pt x="1126312" y="172123"/>
                    <a:pt x="1076563" y="90179"/>
                  </a:cubicBezTo>
                  <a:cubicBezTo>
                    <a:pt x="1007545" y="-23502"/>
                    <a:pt x="869594" y="-22397"/>
                    <a:pt x="775182" y="52784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4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2" name="Google Shape;1612;p36"/>
            <p:cNvGrpSpPr/>
            <p:nvPr/>
          </p:nvGrpSpPr>
          <p:grpSpPr>
            <a:xfrm>
              <a:off x="4769533" y="3009187"/>
              <a:ext cx="1452623" cy="1238803"/>
              <a:chOff x="6337440" y="4207680"/>
              <a:chExt cx="1117317" cy="952852"/>
            </a:xfrm>
          </p:grpSpPr>
          <p:grpSp>
            <p:nvGrpSpPr>
              <p:cNvPr id="1613" name="Google Shape;1613;p36"/>
              <p:cNvGrpSpPr/>
              <p:nvPr/>
            </p:nvGrpSpPr>
            <p:grpSpPr>
              <a:xfrm>
                <a:off x="6337440" y="4207680"/>
                <a:ext cx="1117317" cy="952852"/>
                <a:chOff x="6337440" y="4207680"/>
                <a:chExt cx="1117317" cy="952852"/>
              </a:xfrm>
            </p:grpSpPr>
            <p:sp>
              <p:nvSpPr>
                <p:cNvPr id="1614" name="Google Shape;1614;p36"/>
                <p:cNvSpPr/>
                <p:nvPr/>
              </p:nvSpPr>
              <p:spPr>
                <a:xfrm>
                  <a:off x="6337440" y="4207680"/>
                  <a:ext cx="1117317" cy="952852"/>
                </a:xfrm>
                <a:custGeom>
                  <a:rect b="b" l="l" r="r" t="t"/>
                  <a:pathLst>
                    <a:path extrusionOk="0" h="977284" w="1137218">
                      <a:moveTo>
                        <a:pt x="1076553" y="90179"/>
                      </a:moveTo>
                      <a:cubicBezTo>
                        <a:pt x="1007535" y="-23502"/>
                        <a:pt x="869584" y="-22397"/>
                        <a:pt x="775173" y="52784"/>
                      </a:cubicBezTo>
                      <a:cubicBezTo>
                        <a:pt x="680761" y="127974"/>
                        <a:pt x="619591" y="256981"/>
                        <a:pt x="561946" y="381254"/>
                      </a:cubicBezTo>
                      <a:lnTo>
                        <a:pt x="555259" y="381387"/>
                      </a:lnTo>
                      <a:cubicBezTo>
                        <a:pt x="497614" y="257105"/>
                        <a:pt x="436445" y="128098"/>
                        <a:pt x="342033" y="52917"/>
                      </a:cubicBezTo>
                      <a:cubicBezTo>
                        <a:pt x="247621" y="-22264"/>
                        <a:pt x="109670" y="-23368"/>
                        <a:pt x="40652" y="90312"/>
                      </a:cubicBezTo>
                      <a:cubicBezTo>
                        <a:pt x="-9097" y="172247"/>
                        <a:pt x="-10002" y="292547"/>
                        <a:pt x="20726" y="389483"/>
                      </a:cubicBezTo>
                      <a:cubicBezTo>
                        <a:pt x="51454" y="486419"/>
                        <a:pt x="108946" y="563905"/>
                        <a:pt x="169164" y="632438"/>
                      </a:cubicBezTo>
                      <a:cubicBezTo>
                        <a:pt x="285578" y="764940"/>
                        <a:pt x="417385" y="873677"/>
                        <a:pt x="558488" y="953782"/>
                      </a:cubicBezTo>
                      <a:cubicBezTo>
                        <a:pt x="699677" y="873668"/>
                        <a:pt x="831570" y="764883"/>
                        <a:pt x="948051" y="632304"/>
                      </a:cubicBezTo>
                      <a:cubicBezTo>
                        <a:pt x="1008268" y="563762"/>
                        <a:pt x="1065761" y="486276"/>
                        <a:pt x="1096489" y="389350"/>
                      </a:cubicBezTo>
                      <a:cubicBezTo>
                        <a:pt x="1127216" y="292414"/>
                        <a:pt x="1126312" y="172123"/>
                        <a:pt x="1076563" y="90179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15" name="Google Shape;1615;p36"/>
                <p:cNvSpPr/>
                <p:nvPr/>
              </p:nvSpPr>
              <p:spPr>
                <a:xfrm>
                  <a:off x="6401761" y="4301707"/>
                  <a:ext cx="941525" cy="816902"/>
                </a:xfrm>
                <a:custGeom>
                  <a:rect b="b" l="l" r="r" t="t"/>
                  <a:pathLst>
                    <a:path extrusionOk="0" h="816902" w="963197">
                      <a:moveTo>
                        <a:pt x="911817" y="75381"/>
                      </a:moveTo>
                      <a:cubicBezTo>
                        <a:pt x="853362" y="-19640"/>
                        <a:pt x="736519" y="-18726"/>
                        <a:pt x="656557" y="44121"/>
                      </a:cubicBezTo>
                      <a:cubicBezTo>
                        <a:pt x="576595" y="106966"/>
                        <a:pt x="548229" y="213399"/>
                        <a:pt x="499404" y="317278"/>
                      </a:cubicBezTo>
                      <a:lnTo>
                        <a:pt x="499404" y="317278"/>
                      </a:lnTo>
                      <a:cubicBezTo>
                        <a:pt x="450579" y="213389"/>
                        <a:pt x="369655" y="107071"/>
                        <a:pt x="289692" y="44225"/>
                      </a:cubicBezTo>
                      <a:cubicBezTo>
                        <a:pt x="209730" y="-18621"/>
                        <a:pt x="92887" y="-19545"/>
                        <a:pt x="34432" y="75486"/>
                      </a:cubicBezTo>
                      <a:cubicBezTo>
                        <a:pt x="-7707" y="143980"/>
                        <a:pt x="-8469" y="244536"/>
                        <a:pt x="17553" y="325556"/>
                      </a:cubicBezTo>
                      <a:cubicBezTo>
                        <a:pt x="43576" y="406575"/>
                        <a:pt x="92277" y="471355"/>
                        <a:pt x="143274" y="528648"/>
                      </a:cubicBezTo>
                      <a:cubicBezTo>
                        <a:pt x="241877" y="639404"/>
                        <a:pt x="353510" y="730301"/>
                        <a:pt x="473029" y="797262"/>
                      </a:cubicBezTo>
                      <a:cubicBezTo>
                        <a:pt x="592615" y="730292"/>
                        <a:pt x="704325" y="639357"/>
                        <a:pt x="802985" y="528543"/>
                      </a:cubicBezTo>
                      <a:cubicBezTo>
                        <a:pt x="853981" y="471250"/>
                        <a:pt x="902683" y="406480"/>
                        <a:pt x="928705" y="325460"/>
                      </a:cubicBezTo>
                      <a:cubicBezTo>
                        <a:pt x="954728" y="244441"/>
                        <a:pt x="953965" y="143876"/>
                        <a:pt x="911827" y="7539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16" name="Google Shape;1616;p36"/>
                <p:cNvGrpSpPr/>
                <p:nvPr/>
              </p:nvGrpSpPr>
              <p:grpSpPr>
                <a:xfrm>
                  <a:off x="6478560" y="4524120"/>
                  <a:ext cx="302566" cy="441634"/>
                  <a:chOff x="6478560" y="4524120"/>
                  <a:chExt cx="302566" cy="441634"/>
                </a:xfrm>
              </p:grpSpPr>
              <p:sp>
                <p:nvSpPr>
                  <p:cNvPr id="1617" name="Google Shape;1617;p36"/>
                  <p:cNvSpPr/>
                  <p:nvPr/>
                </p:nvSpPr>
                <p:spPr>
                  <a:xfrm>
                    <a:off x="6478560" y="4550400"/>
                    <a:ext cx="302566" cy="415354"/>
                  </a:xfrm>
                  <a:custGeom>
                    <a:rect b="b" l="l" r="r" t="t"/>
                    <a:pathLst>
                      <a:path extrusionOk="0" h="416395" w="303324">
                        <a:moveTo>
                          <a:pt x="302587" y="415808"/>
                        </a:moveTo>
                        <a:cubicBezTo>
                          <a:pt x="302253" y="416208"/>
                          <a:pt x="296424" y="411855"/>
                          <a:pt x="286136" y="403626"/>
                        </a:cubicBezTo>
                        <a:cubicBezTo>
                          <a:pt x="280965" y="399549"/>
                          <a:pt x="274726" y="394434"/>
                          <a:pt x="267753" y="388205"/>
                        </a:cubicBezTo>
                        <a:cubicBezTo>
                          <a:pt x="260753" y="382004"/>
                          <a:pt x="252609" y="375118"/>
                          <a:pt x="244151" y="366907"/>
                        </a:cubicBezTo>
                        <a:cubicBezTo>
                          <a:pt x="226853" y="350895"/>
                          <a:pt x="207165" y="330864"/>
                          <a:pt x="186239" y="307747"/>
                        </a:cubicBezTo>
                        <a:cubicBezTo>
                          <a:pt x="165522" y="284449"/>
                          <a:pt x="143709" y="257960"/>
                          <a:pt x="122450" y="228909"/>
                        </a:cubicBezTo>
                        <a:cubicBezTo>
                          <a:pt x="101352" y="199743"/>
                          <a:pt x="82864" y="170835"/>
                          <a:pt x="67071" y="143955"/>
                        </a:cubicBezTo>
                        <a:cubicBezTo>
                          <a:pt x="51517" y="116933"/>
                          <a:pt x="38515" y="92035"/>
                          <a:pt x="28609" y="70651"/>
                        </a:cubicBezTo>
                        <a:cubicBezTo>
                          <a:pt x="23399" y="60078"/>
                          <a:pt x="19351" y="50210"/>
                          <a:pt x="15608" y="41638"/>
                        </a:cubicBezTo>
                        <a:cubicBezTo>
                          <a:pt x="11826" y="33084"/>
                          <a:pt x="8873" y="25579"/>
                          <a:pt x="6588" y="19406"/>
                        </a:cubicBezTo>
                        <a:cubicBezTo>
                          <a:pt x="1920" y="7091"/>
                          <a:pt x="-423" y="194"/>
                          <a:pt x="63" y="4"/>
                        </a:cubicBezTo>
                        <a:cubicBezTo>
                          <a:pt x="549" y="-187"/>
                          <a:pt x="3816" y="6329"/>
                          <a:pt x="9293" y="18263"/>
                        </a:cubicBezTo>
                        <a:cubicBezTo>
                          <a:pt x="11988" y="24245"/>
                          <a:pt x="15312" y="31551"/>
                          <a:pt x="19446" y="39914"/>
                        </a:cubicBezTo>
                        <a:cubicBezTo>
                          <a:pt x="23542" y="48286"/>
                          <a:pt x="27904" y="57954"/>
                          <a:pt x="33391" y="68317"/>
                        </a:cubicBezTo>
                        <a:cubicBezTo>
                          <a:pt x="43859" y="89291"/>
                          <a:pt x="57270" y="113780"/>
                          <a:pt x="73043" y="140431"/>
                        </a:cubicBezTo>
                        <a:cubicBezTo>
                          <a:pt x="89064" y="166939"/>
                          <a:pt x="107591" y="195524"/>
                          <a:pt x="128536" y="224480"/>
                        </a:cubicBezTo>
                        <a:cubicBezTo>
                          <a:pt x="149643" y="253321"/>
                          <a:pt x="171141" y="279744"/>
                          <a:pt x="191429" y="303147"/>
                        </a:cubicBezTo>
                        <a:cubicBezTo>
                          <a:pt x="211927" y="326359"/>
                          <a:pt x="231101" y="346657"/>
                          <a:pt x="247836" y="363069"/>
                        </a:cubicBezTo>
                        <a:cubicBezTo>
                          <a:pt x="256009" y="371479"/>
                          <a:pt x="263867" y="378613"/>
                          <a:pt x="270573" y="385081"/>
                        </a:cubicBezTo>
                        <a:cubicBezTo>
                          <a:pt x="277250" y="391586"/>
                          <a:pt x="283174" y="396996"/>
                          <a:pt x="288042" y="401407"/>
                        </a:cubicBezTo>
                        <a:cubicBezTo>
                          <a:pt x="297710" y="410293"/>
                          <a:pt x="302901" y="415408"/>
                          <a:pt x="302577" y="41580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8" name="Google Shape;1618;p36"/>
                  <p:cNvSpPr/>
                  <p:nvPr/>
                </p:nvSpPr>
                <p:spPr>
                  <a:xfrm>
                    <a:off x="6577560" y="4801320"/>
                    <a:ext cx="92836" cy="121349"/>
                  </a:xfrm>
                  <a:custGeom>
                    <a:rect b="b" l="l" r="r" t="t"/>
                    <a:pathLst>
                      <a:path extrusionOk="0" h="123825" w="95955">
                        <a:moveTo>
                          <a:pt x="92791" y="121331"/>
                        </a:moveTo>
                        <a:cubicBezTo>
                          <a:pt x="91438" y="122751"/>
                          <a:pt x="65625" y="99634"/>
                          <a:pt x="39832" y="65744"/>
                        </a:cubicBezTo>
                        <a:cubicBezTo>
                          <a:pt x="13924" y="31949"/>
                          <a:pt x="-1602" y="964"/>
                          <a:pt x="131" y="31"/>
                        </a:cubicBezTo>
                        <a:cubicBezTo>
                          <a:pt x="2037" y="-1074"/>
                          <a:pt x="20267" y="27834"/>
                          <a:pt x="45823" y="61171"/>
                        </a:cubicBezTo>
                        <a:cubicBezTo>
                          <a:pt x="71255" y="94595"/>
                          <a:pt x="94353" y="119788"/>
                          <a:pt x="92791" y="12133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9" name="Google Shape;1619;p36"/>
                  <p:cNvSpPr/>
                  <p:nvPr/>
                </p:nvSpPr>
                <p:spPr>
                  <a:xfrm>
                    <a:off x="6500880" y="4524120"/>
                    <a:ext cx="60409" cy="95156"/>
                  </a:xfrm>
                  <a:custGeom>
                    <a:rect b="b" l="l" r="r" t="t"/>
                    <a:pathLst>
                      <a:path extrusionOk="0" h="97098" w="63588">
                        <a:moveTo>
                          <a:pt x="60399" y="94899"/>
                        </a:moveTo>
                        <a:cubicBezTo>
                          <a:pt x="59036" y="96309"/>
                          <a:pt x="39815" y="78974"/>
                          <a:pt x="22918" y="52161"/>
                        </a:cubicBezTo>
                        <a:cubicBezTo>
                          <a:pt x="5897" y="25434"/>
                          <a:pt x="-1580" y="650"/>
                          <a:pt x="277" y="21"/>
                        </a:cubicBezTo>
                        <a:cubicBezTo>
                          <a:pt x="2325" y="-789"/>
                          <a:pt x="12717" y="22138"/>
                          <a:pt x="29290" y="48122"/>
                        </a:cubicBezTo>
                        <a:cubicBezTo>
                          <a:pt x="45711" y="74202"/>
                          <a:pt x="62008" y="93385"/>
                          <a:pt x="60399" y="94899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620" name="Google Shape;1620;p36"/>
                <p:cNvSpPr/>
                <p:nvPr/>
              </p:nvSpPr>
              <p:spPr>
                <a:xfrm>
                  <a:off x="7300800" y="4327920"/>
                  <a:ext cx="98692" cy="404656"/>
                </a:xfrm>
                <a:custGeom>
                  <a:rect b="b" l="l" r="r" t="t"/>
                  <a:pathLst>
                    <a:path extrusionOk="0" h="405670" w="100450">
                      <a:moveTo>
                        <a:pt x="61" y="405122"/>
                      </a:moveTo>
                      <a:cubicBezTo>
                        <a:pt x="-1129" y="404132"/>
                        <a:pt x="15215" y="386130"/>
                        <a:pt x="35047" y="352745"/>
                      </a:cubicBezTo>
                      <a:cubicBezTo>
                        <a:pt x="37466" y="348525"/>
                        <a:pt x="40000" y="344124"/>
                        <a:pt x="42628" y="339552"/>
                      </a:cubicBezTo>
                      <a:cubicBezTo>
                        <a:pt x="45229" y="334952"/>
                        <a:pt x="47429" y="329885"/>
                        <a:pt x="50001" y="324808"/>
                      </a:cubicBezTo>
                      <a:cubicBezTo>
                        <a:pt x="55325" y="314721"/>
                        <a:pt x="59659" y="303329"/>
                        <a:pt x="64546" y="291499"/>
                      </a:cubicBezTo>
                      <a:cubicBezTo>
                        <a:pt x="73414" y="267486"/>
                        <a:pt x="81234" y="240369"/>
                        <a:pt x="86187" y="211232"/>
                      </a:cubicBezTo>
                      <a:cubicBezTo>
                        <a:pt x="90768" y="182028"/>
                        <a:pt x="91978" y="153834"/>
                        <a:pt x="91216" y="128250"/>
                      </a:cubicBezTo>
                      <a:cubicBezTo>
                        <a:pt x="90339" y="115486"/>
                        <a:pt x="89863" y="103304"/>
                        <a:pt x="88025" y="92045"/>
                      </a:cubicBezTo>
                      <a:cubicBezTo>
                        <a:pt x="87206" y="86406"/>
                        <a:pt x="86739" y="80911"/>
                        <a:pt x="85729" y="75719"/>
                      </a:cubicBezTo>
                      <a:cubicBezTo>
                        <a:pt x="84691" y="70547"/>
                        <a:pt x="83691" y="65566"/>
                        <a:pt x="82739" y="60794"/>
                      </a:cubicBezTo>
                      <a:cubicBezTo>
                        <a:pt x="74557" y="22846"/>
                        <a:pt x="64784" y="567"/>
                        <a:pt x="66232" y="5"/>
                      </a:cubicBezTo>
                      <a:cubicBezTo>
                        <a:pt x="66708" y="-195"/>
                        <a:pt x="69299" y="5263"/>
                        <a:pt x="73594" y="15379"/>
                      </a:cubicBezTo>
                      <a:cubicBezTo>
                        <a:pt x="75833" y="20398"/>
                        <a:pt x="78347" y="26637"/>
                        <a:pt x="80557" y="34124"/>
                      </a:cubicBezTo>
                      <a:cubicBezTo>
                        <a:pt x="82863" y="41572"/>
                        <a:pt x="85968" y="49954"/>
                        <a:pt x="87930" y="59603"/>
                      </a:cubicBezTo>
                      <a:cubicBezTo>
                        <a:pt x="89053" y="64413"/>
                        <a:pt x="90225" y="69433"/>
                        <a:pt x="91444" y="74653"/>
                      </a:cubicBezTo>
                      <a:cubicBezTo>
                        <a:pt x="92616" y="79901"/>
                        <a:pt x="93244" y="85463"/>
                        <a:pt x="94207" y="91169"/>
                      </a:cubicBezTo>
                      <a:cubicBezTo>
                        <a:pt x="96340" y="102570"/>
                        <a:pt x="97073" y="114934"/>
                        <a:pt x="98150" y="127926"/>
                      </a:cubicBezTo>
                      <a:cubicBezTo>
                        <a:pt x="99321" y="153939"/>
                        <a:pt x="98302" y="182704"/>
                        <a:pt x="93625" y="212451"/>
                      </a:cubicBezTo>
                      <a:cubicBezTo>
                        <a:pt x="88587" y="242140"/>
                        <a:pt x="80405" y="269725"/>
                        <a:pt x="71023" y="294023"/>
                      </a:cubicBezTo>
                      <a:cubicBezTo>
                        <a:pt x="65869" y="305996"/>
                        <a:pt x="61250" y="317483"/>
                        <a:pt x="55592" y="327618"/>
                      </a:cubicBezTo>
                      <a:cubicBezTo>
                        <a:pt x="52859" y="332723"/>
                        <a:pt x="50496" y="337800"/>
                        <a:pt x="47715" y="342391"/>
                      </a:cubicBezTo>
                      <a:cubicBezTo>
                        <a:pt x="44896" y="346953"/>
                        <a:pt x="42191" y="351335"/>
                        <a:pt x="39599" y="355535"/>
                      </a:cubicBezTo>
                      <a:cubicBezTo>
                        <a:pt x="34665" y="364060"/>
                        <a:pt x="29055" y="371014"/>
                        <a:pt x="24503" y="377348"/>
                      </a:cubicBezTo>
                      <a:cubicBezTo>
                        <a:pt x="20016" y="383739"/>
                        <a:pt x="15654" y="388854"/>
                        <a:pt x="11930" y="392902"/>
                      </a:cubicBezTo>
                      <a:cubicBezTo>
                        <a:pt x="4643" y="401122"/>
                        <a:pt x="443" y="405475"/>
                        <a:pt x="61" y="4051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21" name="Google Shape;1621;p36"/>
                <p:cNvSpPr/>
                <p:nvPr/>
              </p:nvSpPr>
              <p:spPr>
                <a:xfrm>
                  <a:off x="7257600" y="4526640"/>
                  <a:ext cx="99843" cy="199981"/>
                </a:xfrm>
                <a:custGeom>
                  <a:rect b="b" l="l" r="r" t="t"/>
                  <a:pathLst>
                    <a:path extrusionOk="0" h="201492" w="102403">
                      <a:moveTo>
                        <a:pt x="87" y="200223"/>
                      </a:moveTo>
                      <a:cubicBezTo>
                        <a:pt x="-1799" y="198880"/>
                        <a:pt x="27309" y="157846"/>
                        <a:pt x="54674" y="102497"/>
                      </a:cubicBezTo>
                      <a:cubicBezTo>
                        <a:pt x="82316" y="47280"/>
                        <a:pt x="97480" y="-688"/>
                        <a:pt x="99680" y="7"/>
                      </a:cubicBezTo>
                      <a:cubicBezTo>
                        <a:pt x="100604" y="284"/>
                        <a:pt x="97994" y="12657"/>
                        <a:pt x="91737" y="32097"/>
                      </a:cubicBezTo>
                      <a:cubicBezTo>
                        <a:pt x="85497" y="51528"/>
                        <a:pt x="75296" y="77922"/>
                        <a:pt x="61428" y="105859"/>
                      </a:cubicBezTo>
                      <a:cubicBezTo>
                        <a:pt x="47521" y="133777"/>
                        <a:pt x="32615" y="157837"/>
                        <a:pt x="20889" y="174534"/>
                      </a:cubicBezTo>
                      <a:cubicBezTo>
                        <a:pt x="9164" y="191250"/>
                        <a:pt x="878" y="200804"/>
                        <a:pt x="96" y="2002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22" name="Google Shape;1622;p36"/>
              <p:cNvGrpSpPr/>
              <p:nvPr/>
            </p:nvGrpSpPr>
            <p:grpSpPr>
              <a:xfrm>
                <a:off x="6670440" y="4639320"/>
                <a:ext cx="451676" cy="154849"/>
                <a:chOff x="6670440" y="4639320"/>
                <a:chExt cx="451676" cy="154849"/>
              </a:xfrm>
            </p:grpSpPr>
            <p:grpSp>
              <p:nvGrpSpPr>
                <p:cNvPr id="1623" name="Google Shape;1623;p36"/>
                <p:cNvGrpSpPr/>
                <p:nvPr/>
              </p:nvGrpSpPr>
              <p:grpSpPr>
                <a:xfrm>
                  <a:off x="6767280" y="4639320"/>
                  <a:ext cx="258062" cy="81458"/>
                  <a:chOff x="6767280" y="4639320"/>
                  <a:chExt cx="258062" cy="81458"/>
                </a:xfrm>
              </p:grpSpPr>
              <p:sp>
                <p:nvSpPr>
                  <p:cNvPr id="1624" name="Google Shape;1624;p36"/>
                  <p:cNvSpPr/>
                  <p:nvPr/>
                </p:nvSpPr>
                <p:spPr>
                  <a:xfrm>
                    <a:off x="6767280" y="4639320"/>
                    <a:ext cx="81662" cy="81458"/>
                  </a:xfrm>
                  <a:custGeom>
                    <a:rect b="b" l="l" r="r" t="t"/>
                    <a:pathLst>
                      <a:path extrusionOk="0" h="81867" w="82696">
                        <a:moveTo>
                          <a:pt x="76932" y="79002"/>
                        </a:moveTo>
                        <a:cubicBezTo>
                          <a:pt x="74808" y="79002"/>
                          <a:pt x="74417" y="68268"/>
                          <a:pt x="72036" y="52485"/>
                        </a:cubicBezTo>
                        <a:cubicBezTo>
                          <a:pt x="70655" y="44722"/>
                          <a:pt x="68369" y="35549"/>
                          <a:pt x="62825" y="27891"/>
                        </a:cubicBezTo>
                        <a:cubicBezTo>
                          <a:pt x="57406" y="20157"/>
                          <a:pt x="48281" y="13451"/>
                          <a:pt x="38717" y="13785"/>
                        </a:cubicBezTo>
                        <a:cubicBezTo>
                          <a:pt x="29164" y="13908"/>
                          <a:pt x="20677" y="21348"/>
                          <a:pt x="16124" y="29463"/>
                        </a:cubicBezTo>
                        <a:cubicBezTo>
                          <a:pt x="11409" y="37569"/>
                          <a:pt x="10476" y="46836"/>
                          <a:pt x="10476" y="54609"/>
                        </a:cubicBezTo>
                        <a:cubicBezTo>
                          <a:pt x="10885" y="70344"/>
                          <a:pt x="13571" y="80726"/>
                          <a:pt x="11495" y="81307"/>
                        </a:cubicBezTo>
                        <a:cubicBezTo>
                          <a:pt x="10609" y="81593"/>
                          <a:pt x="8895" y="79450"/>
                          <a:pt x="6790" y="75116"/>
                        </a:cubicBezTo>
                        <a:cubicBezTo>
                          <a:pt x="4732" y="70773"/>
                          <a:pt x="2180" y="64220"/>
                          <a:pt x="770" y="55428"/>
                        </a:cubicBezTo>
                        <a:cubicBezTo>
                          <a:pt x="-516" y="46779"/>
                          <a:pt x="-802" y="35206"/>
                          <a:pt x="4875" y="23595"/>
                        </a:cubicBezTo>
                        <a:cubicBezTo>
                          <a:pt x="7637" y="17918"/>
                          <a:pt x="11685" y="12404"/>
                          <a:pt x="17296" y="7946"/>
                        </a:cubicBezTo>
                        <a:cubicBezTo>
                          <a:pt x="22820" y="3488"/>
                          <a:pt x="30278" y="202"/>
                          <a:pt x="38327" y="21"/>
                        </a:cubicBezTo>
                        <a:cubicBezTo>
                          <a:pt x="46376" y="-274"/>
                          <a:pt x="53891" y="2593"/>
                          <a:pt x="59729" y="6517"/>
                        </a:cubicBezTo>
                        <a:cubicBezTo>
                          <a:pt x="65606" y="10508"/>
                          <a:pt x="70093" y="15566"/>
                          <a:pt x="73408" y="20871"/>
                        </a:cubicBezTo>
                        <a:cubicBezTo>
                          <a:pt x="80142" y="31768"/>
                          <a:pt x="81456" y="42893"/>
                          <a:pt x="81732" y="51561"/>
                        </a:cubicBezTo>
                        <a:cubicBezTo>
                          <a:pt x="81894" y="60343"/>
                          <a:pt x="80865" y="67182"/>
                          <a:pt x="79913" y="71849"/>
                        </a:cubicBezTo>
                        <a:cubicBezTo>
                          <a:pt x="78923" y="76516"/>
                          <a:pt x="77884" y="79041"/>
                          <a:pt x="76932" y="7899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5" name="Google Shape;1625;p36"/>
                  <p:cNvSpPr/>
                  <p:nvPr/>
                </p:nvSpPr>
                <p:spPr>
                  <a:xfrm>
                    <a:off x="6943680" y="4639320"/>
                    <a:ext cx="81662" cy="81273"/>
                  </a:xfrm>
                  <a:custGeom>
                    <a:rect b="b" l="l" r="r" t="t"/>
                    <a:pathLst>
                      <a:path extrusionOk="0" h="81887" w="82696">
                        <a:moveTo>
                          <a:pt x="4808" y="78994"/>
                        </a:moveTo>
                        <a:cubicBezTo>
                          <a:pt x="3865" y="79032"/>
                          <a:pt x="2827" y="76508"/>
                          <a:pt x="1836" y="71850"/>
                        </a:cubicBezTo>
                        <a:cubicBezTo>
                          <a:pt x="884" y="67183"/>
                          <a:pt x="-145" y="60344"/>
                          <a:pt x="17" y="51562"/>
                        </a:cubicBezTo>
                        <a:cubicBezTo>
                          <a:pt x="293" y="42894"/>
                          <a:pt x="1598" y="31769"/>
                          <a:pt x="8341" y="20872"/>
                        </a:cubicBezTo>
                        <a:cubicBezTo>
                          <a:pt x="11647" y="15558"/>
                          <a:pt x="16143" y="10509"/>
                          <a:pt x="22020" y="6518"/>
                        </a:cubicBezTo>
                        <a:cubicBezTo>
                          <a:pt x="27849" y="2585"/>
                          <a:pt x="35374" y="-283"/>
                          <a:pt x="43422" y="22"/>
                        </a:cubicBezTo>
                        <a:cubicBezTo>
                          <a:pt x="51471" y="213"/>
                          <a:pt x="58920" y="3489"/>
                          <a:pt x="64454" y="7947"/>
                        </a:cubicBezTo>
                        <a:cubicBezTo>
                          <a:pt x="70073" y="12405"/>
                          <a:pt x="74112" y="17929"/>
                          <a:pt x="76874" y="23597"/>
                        </a:cubicBezTo>
                        <a:cubicBezTo>
                          <a:pt x="82551" y="35208"/>
                          <a:pt x="82265" y="46771"/>
                          <a:pt x="80979" y="55429"/>
                        </a:cubicBezTo>
                        <a:cubicBezTo>
                          <a:pt x="79570" y="64230"/>
                          <a:pt x="77017" y="70783"/>
                          <a:pt x="74960" y="75117"/>
                        </a:cubicBezTo>
                        <a:cubicBezTo>
                          <a:pt x="72854" y="79451"/>
                          <a:pt x="71140" y="81604"/>
                          <a:pt x="70254" y="81309"/>
                        </a:cubicBezTo>
                        <a:cubicBezTo>
                          <a:pt x="68178" y="80737"/>
                          <a:pt x="70864" y="70345"/>
                          <a:pt x="71274" y="54610"/>
                        </a:cubicBezTo>
                        <a:cubicBezTo>
                          <a:pt x="71274" y="46838"/>
                          <a:pt x="70340" y="37570"/>
                          <a:pt x="65625" y="29464"/>
                        </a:cubicBezTo>
                        <a:cubicBezTo>
                          <a:pt x="61063" y="21339"/>
                          <a:pt x="52576" y="13900"/>
                          <a:pt x="43032" y="13786"/>
                        </a:cubicBezTo>
                        <a:cubicBezTo>
                          <a:pt x="33468" y="13453"/>
                          <a:pt x="24344" y="20158"/>
                          <a:pt x="18924" y="27892"/>
                        </a:cubicBezTo>
                        <a:cubicBezTo>
                          <a:pt x="13390" y="35551"/>
                          <a:pt x="11104" y="44723"/>
                          <a:pt x="9713" y="52486"/>
                        </a:cubicBezTo>
                        <a:cubicBezTo>
                          <a:pt x="7332" y="68278"/>
                          <a:pt x="6942" y="79003"/>
                          <a:pt x="4817" y="7900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626" name="Google Shape;1626;p36"/>
                <p:cNvSpPr/>
                <p:nvPr/>
              </p:nvSpPr>
              <p:spPr>
                <a:xfrm>
                  <a:off x="6865560" y="4720680"/>
                  <a:ext cx="61507" cy="55784"/>
                </a:xfrm>
                <a:custGeom>
                  <a:rect b="b" l="l" r="r" t="t"/>
                  <a:pathLst>
                    <a:path extrusionOk="0" h="55645" w="70294">
                      <a:moveTo>
                        <a:pt x="179" y="0"/>
                      </a:moveTo>
                      <a:lnTo>
                        <a:pt x="61453" y="0"/>
                      </a:lnTo>
                      <a:cubicBezTo>
                        <a:pt x="61453" y="0"/>
                        <a:pt x="65968" y="55645"/>
                        <a:pt x="30821" y="55645"/>
                      </a:cubicBezTo>
                      <a:cubicBezTo>
                        <a:pt x="-4326" y="55645"/>
                        <a:pt x="189" y="0"/>
                        <a:pt x="1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27" name="Google Shape;1627;p36"/>
                <p:cNvGrpSpPr/>
                <p:nvPr/>
              </p:nvGrpSpPr>
              <p:grpSpPr>
                <a:xfrm>
                  <a:off x="6670440" y="4735800"/>
                  <a:ext cx="451676" cy="58369"/>
                  <a:chOff x="6670440" y="4735800"/>
                  <a:chExt cx="451676" cy="58369"/>
                </a:xfrm>
              </p:grpSpPr>
              <p:sp>
                <p:nvSpPr>
                  <p:cNvPr id="1628" name="Google Shape;1628;p36"/>
                  <p:cNvSpPr/>
                  <p:nvPr/>
                </p:nvSpPr>
                <p:spPr>
                  <a:xfrm>
                    <a:off x="7018560" y="4735800"/>
                    <a:ext cx="103556" cy="58369"/>
                  </a:xfrm>
                  <a:custGeom>
                    <a:rect b="b" l="l" r="r" t="t"/>
                    <a:pathLst>
                      <a:path extrusionOk="0" h="58369" w="103556">
                        <a:moveTo>
                          <a:pt x="103556" y="29185"/>
                        </a:moveTo>
                        <a:cubicBezTo>
                          <a:pt x="103556" y="45301"/>
                          <a:pt x="80372" y="58369"/>
                          <a:pt x="51778" y="58369"/>
                        </a:cubicBezTo>
                        <a:cubicBezTo>
                          <a:pt x="23184" y="58369"/>
                          <a:pt x="0" y="45301"/>
                          <a:pt x="0" y="29185"/>
                        </a:cubicBezTo>
                        <a:cubicBezTo>
                          <a:pt x="0" y="13068"/>
                          <a:pt x="23184" y="0"/>
                          <a:pt x="51778" y="0"/>
                        </a:cubicBezTo>
                        <a:cubicBezTo>
                          <a:pt x="80372" y="0"/>
                          <a:pt x="103556" y="13068"/>
                          <a:pt x="103556" y="2918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9" name="Google Shape;1629;p36"/>
                  <p:cNvSpPr/>
                  <p:nvPr/>
                </p:nvSpPr>
                <p:spPr>
                  <a:xfrm>
                    <a:off x="6670440" y="4735800"/>
                    <a:ext cx="103556" cy="58369"/>
                  </a:xfrm>
                  <a:custGeom>
                    <a:rect b="b" l="l" r="r" t="t"/>
                    <a:pathLst>
                      <a:path extrusionOk="0" h="58369" w="103556">
                        <a:moveTo>
                          <a:pt x="103556" y="29185"/>
                        </a:moveTo>
                        <a:cubicBezTo>
                          <a:pt x="103556" y="45301"/>
                          <a:pt x="80372" y="58369"/>
                          <a:pt x="51778" y="58369"/>
                        </a:cubicBezTo>
                        <a:cubicBezTo>
                          <a:pt x="23184" y="58369"/>
                          <a:pt x="0" y="45301"/>
                          <a:pt x="0" y="29185"/>
                        </a:cubicBezTo>
                        <a:cubicBezTo>
                          <a:pt x="0" y="13068"/>
                          <a:pt x="23184" y="0"/>
                          <a:pt x="51778" y="0"/>
                        </a:cubicBezTo>
                        <a:cubicBezTo>
                          <a:pt x="80372" y="0"/>
                          <a:pt x="103556" y="13068"/>
                          <a:pt x="103556" y="2918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3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4" name="Google Shape;1634;p37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 &amp; Laughter</a:t>
            </a:r>
            <a:endParaRPr/>
          </a:p>
        </p:txBody>
      </p:sp>
      <p:sp>
        <p:nvSpPr>
          <p:cNvPr id="1635" name="Google Shape;1635;p37"/>
          <p:cNvSpPr txBox="1"/>
          <p:nvPr/>
        </p:nvSpPr>
        <p:spPr>
          <a:xfrm>
            <a:off x="1462479" y="1729850"/>
            <a:ext cx="2381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Write me a short poem about us 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636" name="Google Shape;1636;p37"/>
          <p:cNvSpPr txBox="1"/>
          <p:nvPr/>
        </p:nvSpPr>
        <p:spPr>
          <a:xfrm>
            <a:off x="5300421" y="1729850"/>
            <a:ext cx="2381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Kiss me for one minute long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637" name="Google Shape;1637;p37"/>
          <p:cNvSpPr txBox="1"/>
          <p:nvPr/>
        </p:nvSpPr>
        <p:spPr>
          <a:xfrm>
            <a:off x="1462479" y="1414200"/>
            <a:ext cx="2381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Poem</a:t>
            </a:r>
            <a:endParaRPr sz="2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638" name="Google Shape;1638;p37"/>
          <p:cNvSpPr txBox="1"/>
          <p:nvPr/>
        </p:nvSpPr>
        <p:spPr>
          <a:xfrm>
            <a:off x="5300421" y="1414200"/>
            <a:ext cx="2381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Kiss</a:t>
            </a:r>
            <a:endParaRPr sz="2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639" name="Google Shape;1639;p37"/>
          <p:cNvSpPr txBox="1"/>
          <p:nvPr/>
        </p:nvSpPr>
        <p:spPr>
          <a:xfrm>
            <a:off x="1462479" y="3945825"/>
            <a:ext cx="2381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Give me a piggyback ride for 30 seconds!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640" name="Google Shape;1640;p37"/>
          <p:cNvSpPr txBox="1"/>
          <p:nvPr/>
        </p:nvSpPr>
        <p:spPr>
          <a:xfrm>
            <a:off x="5300421" y="3945825"/>
            <a:ext cx="2381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Sing a line from a song that reminds you of us </a:t>
            </a:r>
            <a:endParaRPr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641" name="Google Shape;1641;p37"/>
          <p:cNvSpPr txBox="1"/>
          <p:nvPr/>
        </p:nvSpPr>
        <p:spPr>
          <a:xfrm>
            <a:off x="1462479" y="3630175"/>
            <a:ext cx="2381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Piggyback</a:t>
            </a:r>
            <a:endParaRPr sz="2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642" name="Google Shape;1642;p37"/>
          <p:cNvSpPr txBox="1"/>
          <p:nvPr/>
        </p:nvSpPr>
        <p:spPr>
          <a:xfrm>
            <a:off x="5300421" y="3630175"/>
            <a:ext cx="23811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rPr>
              <a:t>Song</a:t>
            </a:r>
            <a:endParaRPr sz="2200">
              <a:solidFill>
                <a:schemeClr val="dk1"/>
              </a:solidFill>
              <a:latin typeface="Delius Swash Caps"/>
              <a:ea typeface="Delius Swash Caps"/>
              <a:cs typeface="Delius Swash Caps"/>
              <a:sym typeface="Delius Swash Caps"/>
            </a:endParaRPr>
          </a:p>
        </p:txBody>
      </p:sp>
      <p:sp>
        <p:nvSpPr>
          <p:cNvPr id="1643" name="Google Shape;1643;p37"/>
          <p:cNvSpPr txBox="1"/>
          <p:nvPr/>
        </p:nvSpPr>
        <p:spPr>
          <a:xfrm>
            <a:off x="1462475" y="2680013"/>
            <a:ext cx="2381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rPr>
              <a:t>Pick one thing in less than 10 seconds!</a:t>
            </a:r>
            <a:endParaRPr>
              <a:solidFill>
                <a:schemeClr val="dk2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644" name="Google Shape;1644;p37"/>
          <p:cNvSpPr txBox="1"/>
          <p:nvPr/>
        </p:nvSpPr>
        <p:spPr>
          <a:xfrm>
            <a:off x="5300425" y="2680013"/>
            <a:ext cx="2381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rPr>
              <a:t>Pick one thing in less than 10 seconds!</a:t>
            </a:r>
            <a:endParaRPr>
              <a:solidFill>
                <a:schemeClr val="dk2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cxnSp>
        <p:nvCxnSpPr>
          <p:cNvPr id="1645" name="Google Shape;1645;p37"/>
          <p:cNvCxnSpPr>
            <a:stCxn id="1643" idx="0"/>
            <a:endCxn id="1635" idx="2"/>
          </p:cNvCxnSpPr>
          <p:nvPr/>
        </p:nvCxnSpPr>
        <p:spPr>
          <a:xfrm rot="-5400000">
            <a:off x="2466275" y="2492663"/>
            <a:ext cx="3741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46" name="Google Shape;1646;p37"/>
          <p:cNvCxnSpPr>
            <a:stCxn id="1643" idx="2"/>
            <a:endCxn id="1641" idx="0"/>
          </p:cNvCxnSpPr>
          <p:nvPr/>
        </p:nvCxnSpPr>
        <p:spPr>
          <a:xfrm flipH="1" rot="-5400000">
            <a:off x="2466275" y="3442763"/>
            <a:ext cx="3741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47" name="Google Shape;1647;p37"/>
          <p:cNvCxnSpPr>
            <a:stCxn id="1644" idx="0"/>
            <a:endCxn id="1636" idx="2"/>
          </p:cNvCxnSpPr>
          <p:nvPr/>
        </p:nvCxnSpPr>
        <p:spPr>
          <a:xfrm rot="-5400000">
            <a:off x="6304225" y="2492663"/>
            <a:ext cx="3741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48" name="Google Shape;1648;p37"/>
          <p:cNvCxnSpPr>
            <a:stCxn id="1644" idx="2"/>
            <a:endCxn id="1642" idx="0"/>
          </p:cNvCxnSpPr>
          <p:nvPr/>
        </p:nvCxnSpPr>
        <p:spPr>
          <a:xfrm flipH="1" rot="-5400000">
            <a:off x="6304225" y="3442763"/>
            <a:ext cx="374100" cy="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49" name="Google Shape;1649;p37"/>
          <p:cNvCxnSpPr>
            <a:stCxn id="1650" idx="2"/>
            <a:endCxn id="1643" idx="3"/>
          </p:cNvCxnSpPr>
          <p:nvPr/>
        </p:nvCxnSpPr>
        <p:spPr>
          <a:xfrm flipH="1">
            <a:off x="3843718" y="2968397"/>
            <a:ext cx="378900" cy="600"/>
          </a:xfrm>
          <a:prstGeom prst="curvedConnector3">
            <a:avLst>
              <a:gd fmla="val 5001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651" name="Google Shape;1651;p37"/>
          <p:cNvCxnSpPr>
            <a:stCxn id="1650" idx="6"/>
            <a:endCxn id="1644" idx="1"/>
          </p:cNvCxnSpPr>
          <p:nvPr/>
        </p:nvCxnSpPr>
        <p:spPr>
          <a:xfrm>
            <a:off x="4892218" y="2968397"/>
            <a:ext cx="408300" cy="600"/>
          </a:xfrm>
          <a:prstGeom prst="curvedConnector3">
            <a:avLst>
              <a:gd fmla="val 49989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grpSp>
        <p:nvGrpSpPr>
          <p:cNvPr id="1652" name="Google Shape;1652;p37"/>
          <p:cNvGrpSpPr/>
          <p:nvPr/>
        </p:nvGrpSpPr>
        <p:grpSpPr>
          <a:xfrm>
            <a:off x="4222618" y="2633597"/>
            <a:ext cx="698764" cy="714962"/>
            <a:chOff x="2409773" y="1642525"/>
            <a:chExt cx="698764" cy="714962"/>
          </a:xfrm>
        </p:grpSpPr>
        <p:sp>
          <p:nvSpPr>
            <p:cNvPr id="1653" name="Google Shape;1653;p37"/>
            <p:cNvSpPr/>
            <p:nvPr/>
          </p:nvSpPr>
          <p:spPr>
            <a:xfrm>
              <a:off x="2438937" y="1687887"/>
              <a:ext cx="669600" cy="669600"/>
            </a:xfrm>
            <a:prstGeom prst="ellipse">
              <a:avLst/>
            </a:prstGeom>
            <a:solidFill>
              <a:schemeClr val="accent1"/>
            </a:solidFill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54" name="Google Shape;1654;p37"/>
            <p:cNvSpPr/>
            <p:nvPr/>
          </p:nvSpPr>
          <p:spPr>
            <a:xfrm>
              <a:off x="2409773" y="1654925"/>
              <a:ext cx="669600" cy="669600"/>
            </a:xfrm>
            <a:prstGeom prst="ellipse">
              <a:avLst/>
            </a:prstGeom>
            <a:solidFill>
              <a:schemeClr val="accent4"/>
            </a:solidFill>
            <a:ln cap="flat" cmpd="sng" w="114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650" name="Google Shape;1650;p37"/>
            <p:cNvSpPr/>
            <p:nvPr/>
          </p:nvSpPr>
          <p:spPr>
            <a:xfrm>
              <a:off x="2409773" y="1642525"/>
              <a:ext cx="669600" cy="6696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655" name="Google Shape;1655;p37"/>
          <p:cNvGrpSpPr/>
          <p:nvPr/>
        </p:nvGrpSpPr>
        <p:grpSpPr>
          <a:xfrm>
            <a:off x="4409159" y="2834909"/>
            <a:ext cx="296532" cy="264037"/>
            <a:chOff x="5739863" y="3222757"/>
            <a:chExt cx="385407" cy="343128"/>
          </a:xfrm>
        </p:grpSpPr>
        <p:sp>
          <p:nvSpPr>
            <p:cNvPr id="1656" name="Google Shape;1656;p37"/>
            <p:cNvSpPr/>
            <p:nvPr/>
          </p:nvSpPr>
          <p:spPr>
            <a:xfrm>
              <a:off x="5748665" y="3229594"/>
              <a:ext cx="367699" cy="329612"/>
            </a:xfrm>
            <a:custGeom>
              <a:rect b="b" l="l" r="r" t="t"/>
              <a:pathLst>
                <a:path extrusionOk="0" h="12583" w="14037">
                  <a:moveTo>
                    <a:pt x="3852" y="0"/>
                  </a:moveTo>
                  <a:cubicBezTo>
                    <a:pt x="1724" y="0"/>
                    <a:pt x="4" y="1734"/>
                    <a:pt x="4" y="3872"/>
                  </a:cubicBezTo>
                  <a:lnTo>
                    <a:pt x="1" y="3872"/>
                  </a:lnTo>
                  <a:cubicBezTo>
                    <a:pt x="1" y="7868"/>
                    <a:pt x="5148" y="11504"/>
                    <a:pt x="6628" y="12467"/>
                  </a:cubicBezTo>
                  <a:cubicBezTo>
                    <a:pt x="6746" y="12544"/>
                    <a:pt x="6883" y="12582"/>
                    <a:pt x="7019" y="12582"/>
                  </a:cubicBezTo>
                  <a:cubicBezTo>
                    <a:pt x="7156" y="12582"/>
                    <a:pt x="7293" y="12544"/>
                    <a:pt x="7413" y="12467"/>
                  </a:cubicBezTo>
                  <a:cubicBezTo>
                    <a:pt x="8890" y="11504"/>
                    <a:pt x="14037" y="7868"/>
                    <a:pt x="14037" y="3872"/>
                  </a:cubicBezTo>
                  <a:cubicBezTo>
                    <a:pt x="14037" y="1734"/>
                    <a:pt x="12313" y="0"/>
                    <a:pt x="10189" y="0"/>
                  </a:cubicBezTo>
                  <a:cubicBezTo>
                    <a:pt x="9174" y="0"/>
                    <a:pt x="8204" y="401"/>
                    <a:pt x="7488" y="1117"/>
                  </a:cubicBezTo>
                  <a:cubicBezTo>
                    <a:pt x="7358" y="1244"/>
                    <a:pt x="7188" y="1307"/>
                    <a:pt x="7019" y="1307"/>
                  </a:cubicBezTo>
                  <a:cubicBezTo>
                    <a:pt x="6850" y="1307"/>
                    <a:pt x="6681" y="1244"/>
                    <a:pt x="6553" y="1117"/>
                  </a:cubicBezTo>
                  <a:cubicBezTo>
                    <a:pt x="5837" y="401"/>
                    <a:pt x="4863" y="0"/>
                    <a:pt x="3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37"/>
            <p:cNvSpPr/>
            <p:nvPr/>
          </p:nvSpPr>
          <p:spPr>
            <a:xfrm>
              <a:off x="5748770" y="3229594"/>
              <a:ext cx="183758" cy="329533"/>
            </a:xfrm>
            <a:custGeom>
              <a:rect b="b" l="l" r="r" t="t"/>
              <a:pathLst>
                <a:path extrusionOk="0" h="12580" w="7015">
                  <a:moveTo>
                    <a:pt x="3848" y="0"/>
                  </a:moveTo>
                  <a:cubicBezTo>
                    <a:pt x="1720" y="0"/>
                    <a:pt x="0" y="1731"/>
                    <a:pt x="0" y="3869"/>
                  </a:cubicBezTo>
                  <a:cubicBezTo>
                    <a:pt x="0" y="7868"/>
                    <a:pt x="5147" y="11504"/>
                    <a:pt x="6624" y="12463"/>
                  </a:cubicBezTo>
                  <a:cubicBezTo>
                    <a:pt x="6741" y="12542"/>
                    <a:pt x="6878" y="12580"/>
                    <a:pt x="7015" y="12580"/>
                  </a:cubicBezTo>
                  <a:cubicBezTo>
                    <a:pt x="1758" y="5404"/>
                    <a:pt x="3629" y="1388"/>
                    <a:pt x="5411" y="336"/>
                  </a:cubicBezTo>
                  <a:cubicBezTo>
                    <a:pt x="4921" y="113"/>
                    <a:pt x="4386" y="0"/>
                    <a:pt x="38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37"/>
            <p:cNvSpPr/>
            <p:nvPr/>
          </p:nvSpPr>
          <p:spPr>
            <a:xfrm>
              <a:off x="5739863" y="3222757"/>
              <a:ext cx="385407" cy="343128"/>
            </a:xfrm>
            <a:custGeom>
              <a:rect b="b" l="l" r="r" t="t"/>
              <a:pathLst>
                <a:path extrusionOk="0" h="13099" w="14713">
                  <a:moveTo>
                    <a:pt x="10577" y="459"/>
                  </a:moveTo>
                  <a:cubicBezTo>
                    <a:pt x="10940" y="459"/>
                    <a:pt x="11306" y="513"/>
                    <a:pt x="11666" y="624"/>
                  </a:cubicBezTo>
                  <a:cubicBezTo>
                    <a:pt x="13204" y="1104"/>
                    <a:pt x="14250" y="2526"/>
                    <a:pt x="14250" y="4137"/>
                  </a:cubicBezTo>
                  <a:cubicBezTo>
                    <a:pt x="14250" y="6488"/>
                    <a:pt x="12358" y="8674"/>
                    <a:pt x="10771" y="10096"/>
                  </a:cubicBezTo>
                  <a:cubicBezTo>
                    <a:pt x="9712" y="11035"/>
                    <a:pt x="8568" y="11875"/>
                    <a:pt x="7355" y="12608"/>
                  </a:cubicBezTo>
                  <a:cubicBezTo>
                    <a:pt x="6145" y="11878"/>
                    <a:pt x="5004" y="11038"/>
                    <a:pt x="3949" y="10103"/>
                  </a:cubicBezTo>
                  <a:cubicBezTo>
                    <a:pt x="2359" y="8677"/>
                    <a:pt x="460" y="6488"/>
                    <a:pt x="460" y="4140"/>
                  </a:cubicBezTo>
                  <a:cubicBezTo>
                    <a:pt x="460" y="2530"/>
                    <a:pt x="1505" y="1104"/>
                    <a:pt x="3044" y="624"/>
                  </a:cubicBezTo>
                  <a:cubicBezTo>
                    <a:pt x="3403" y="513"/>
                    <a:pt x="3770" y="459"/>
                    <a:pt x="4133" y="459"/>
                  </a:cubicBezTo>
                  <a:cubicBezTo>
                    <a:pt x="5322" y="459"/>
                    <a:pt x="6468" y="1037"/>
                    <a:pt x="7166" y="2053"/>
                  </a:cubicBezTo>
                  <a:cubicBezTo>
                    <a:pt x="7213" y="2120"/>
                    <a:pt x="7285" y="2154"/>
                    <a:pt x="7356" y="2154"/>
                  </a:cubicBezTo>
                  <a:cubicBezTo>
                    <a:pt x="7428" y="2154"/>
                    <a:pt x="7499" y="2120"/>
                    <a:pt x="7543" y="2053"/>
                  </a:cubicBezTo>
                  <a:cubicBezTo>
                    <a:pt x="8244" y="1037"/>
                    <a:pt x="9388" y="459"/>
                    <a:pt x="10577" y="459"/>
                  </a:cubicBezTo>
                  <a:close/>
                  <a:moveTo>
                    <a:pt x="4137" y="0"/>
                  </a:moveTo>
                  <a:cubicBezTo>
                    <a:pt x="3677" y="0"/>
                    <a:pt x="3211" y="77"/>
                    <a:pt x="2759" y="237"/>
                  </a:cubicBezTo>
                  <a:cubicBezTo>
                    <a:pt x="1108" y="820"/>
                    <a:pt x="1" y="2382"/>
                    <a:pt x="1" y="4137"/>
                  </a:cubicBezTo>
                  <a:cubicBezTo>
                    <a:pt x="1" y="5257"/>
                    <a:pt x="388" y="6426"/>
                    <a:pt x="1152" y="7615"/>
                  </a:cubicBezTo>
                  <a:cubicBezTo>
                    <a:pt x="1755" y="8551"/>
                    <a:pt x="2592" y="9503"/>
                    <a:pt x="3640" y="10442"/>
                  </a:cubicBezTo>
                  <a:cubicBezTo>
                    <a:pt x="4754" y="11429"/>
                    <a:pt x="5960" y="12310"/>
                    <a:pt x="7242" y="13071"/>
                  </a:cubicBezTo>
                  <a:cubicBezTo>
                    <a:pt x="7278" y="13089"/>
                    <a:pt x="7317" y="13099"/>
                    <a:pt x="7356" y="13099"/>
                  </a:cubicBezTo>
                  <a:cubicBezTo>
                    <a:pt x="7395" y="13099"/>
                    <a:pt x="7434" y="13089"/>
                    <a:pt x="7468" y="13071"/>
                  </a:cubicBezTo>
                  <a:cubicBezTo>
                    <a:pt x="8750" y="12310"/>
                    <a:pt x="9959" y="11429"/>
                    <a:pt x="11073" y="10442"/>
                  </a:cubicBezTo>
                  <a:cubicBezTo>
                    <a:pt x="12121" y="9500"/>
                    <a:pt x="12958" y="8551"/>
                    <a:pt x="13561" y="7615"/>
                  </a:cubicBezTo>
                  <a:cubicBezTo>
                    <a:pt x="14325" y="6426"/>
                    <a:pt x="14712" y="5257"/>
                    <a:pt x="14712" y="4137"/>
                  </a:cubicBezTo>
                  <a:cubicBezTo>
                    <a:pt x="14705" y="1855"/>
                    <a:pt x="12855" y="4"/>
                    <a:pt x="10573" y="4"/>
                  </a:cubicBezTo>
                  <a:cubicBezTo>
                    <a:pt x="9325" y="4"/>
                    <a:pt x="8143" y="566"/>
                    <a:pt x="7355" y="1539"/>
                  </a:cubicBezTo>
                  <a:cubicBezTo>
                    <a:pt x="6555" y="548"/>
                    <a:pt x="5364" y="0"/>
                    <a:pt x="4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37"/>
            <p:cNvSpPr/>
            <p:nvPr/>
          </p:nvSpPr>
          <p:spPr>
            <a:xfrm>
              <a:off x="5840504" y="3246909"/>
              <a:ext cx="80026" cy="45789"/>
            </a:xfrm>
            <a:custGeom>
              <a:rect b="b" l="l" r="r" t="t"/>
              <a:pathLst>
                <a:path extrusionOk="0" h="1748" w="3055">
                  <a:moveTo>
                    <a:pt x="295" y="1"/>
                  </a:moveTo>
                  <a:cubicBezTo>
                    <a:pt x="0" y="11"/>
                    <a:pt x="0" y="446"/>
                    <a:pt x="295" y="460"/>
                  </a:cubicBezTo>
                  <a:cubicBezTo>
                    <a:pt x="1203" y="460"/>
                    <a:pt x="2050" y="909"/>
                    <a:pt x="2567" y="1656"/>
                  </a:cubicBezTo>
                  <a:cubicBezTo>
                    <a:pt x="2616" y="1721"/>
                    <a:pt x="2680" y="1748"/>
                    <a:pt x="2743" y="1748"/>
                  </a:cubicBezTo>
                  <a:cubicBezTo>
                    <a:pt x="2902" y="1748"/>
                    <a:pt x="3055" y="1572"/>
                    <a:pt x="2944" y="1395"/>
                  </a:cubicBezTo>
                  <a:cubicBezTo>
                    <a:pt x="2344" y="521"/>
                    <a:pt x="1354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37"/>
            <p:cNvSpPr/>
            <p:nvPr/>
          </p:nvSpPr>
          <p:spPr>
            <a:xfrm>
              <a:off x="6010510" y="3246909"/>
              <a:ext cx="90609" cy="88906"/>
            </a:xfrm>
            <a:custGeom>
              <a:rect b="b" l="l" r="r" t="t"/>
              <a:pathLst>
                <a:path extrusionOk="0" h="3394" w="3459">
                  <a:moveTo>
                    <a:pt x="229" y="0"/>
                  </a:moveTo>
                  <a:cubicBezTo>
                    <a:pt x="104" y="0"/>
                    <a:pt x="1" y="104"/>
                    <a:pt x="1" y="230"/>
                  </a:cubicBezTo>
                  <a:cubicBezTo>
                    <a:pt x="1" y="356"/>
                    <a:pt x="104" y="460"/>
                    <a:pt x="229" y="460"/>
                  </a:cubicBezTo>
                  <a:cubicBezTo>
                    <a:pt x="233" y="460"/>
                    <a:pt x="237" y="460"/>
                    <a:pt x="241" y="460"/>
                  </a:cubicBezTo>
                  <a:cubicBezTo>
                    <a:pt x="1742" y="467"/>
                    <a:pt x="2961" y="1666"/>
                    <a:pt x="2996" y="3167"/>
                  </a:cubicBezTo>
                  <a:cubicBezTo>
                    <a:pt x="2999" y="3294"/>
                    <a:pt x="3102" y="3393"/>
                    <a:pt x="3225" y="3393"/>
                  </a:cubicBezTo>
                  <a:lnTo>
                    <a:pt x="3232" y="3393"/>
                  </a:lnTo>
                  <a:cubicBezTo>
                    <a:pt x="3359" y="3390"/>
                    <a:pt x="3458" y="3287"/>
                    <a:pt x="3455" y="3160"/>
                  </a:cubicBezTo>
                  <a:cubicBezTo>
                    <a:pt x="3424" y="1416"/>
                    <a:pt x="1981" y="1"/>
                    <a:pt x="241" y="1"/>
                  </a:cubicBezTo>
                  <a:cubicBezTo>
                    <a:pt x="237" y="0"/>
                    <a:pt x="233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38"/>
          <p:cNvSpPr txBox="1"/>
          <p:nvPr>
            <p:ph type="title"/>
          </p:nvPr>
        </p:nvSpPr>
        <p:spPr>
          <a:xfrm>
            <a:off x="3618225" y="1152601"/>
            <a:ext cx="48126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 you</a:t>
            </a:r>
            <a:endParaRPr/>
          </a:p>
        </p:txBody>
      </p:sp>
      <p:sp>
        <p:nvSpPr>
          <p:cNvPr id="1666" name="Google Shape;1666;p38"/>
          <p:cNvSpPr txBox="1"/>
          <p:nvPr>
            <p:ph idx="1" type="subTitle"/>
          </p:nvPr>
        </p:nvSpPr>
        <p:spPr>
          <a:xfrm>
            <a:off x="3618225" y="1907483"/>
            <a:ext cx="4812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my moon, my stars, my everything</a:t>
            </a:r>
            <a:endParaRPr/>
          </a:p>
        </p:txBody>
      </p:sp>
      <p:sp>
        <p:nvSpPr>
          <p:cNvPr id="1667" name="Google Shape;1667;p38"/>
          <p:cNvSpPr txBox="1"/>
          <p:nvPr>
            <p:ph idx="2" type="title"/>
          </p:nvPr>
        </p:nvSpPr>
        <p:spPr>
          <a:xfrm>
            <a:off x="3618225" y="2926796"/>
            <a:ext cx="4812600" cy="75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99,99,9</a:t>
            </a:r>
            <a:r>
              <a:rPr lang="en"/>
              <a:t>0,00 km</a:t>
            </a:r>
            <a:endParaRPr/>
          </a:p>
        </p:txBody>
      </p:sp>
      <p:sp>
        <p:nvSpPr>
          <p:cNvPr id="1668" name="Google Shape;1668;p38"/>
          <p:cNvSpPr txBox="1"/>
          <p:nvPr>
            <p:ph idx="3" type="subTitle"/>
          </p:nvPr>
        </p:nvSpPr>
        <p:spPr>
          <a:xfrm>
            <a:off x="3618225" y="3681599"/>
            <a:ext cx="4812600" cy="3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matter how far, my heart is always with you</a:t>
            </a:r>
            <a:endParaRPr/>
          </a:p>
        </p:txBody>
      </p:sp>
      <p:grpSp>
        <p:nvGrpSpPr>
          <p:cNvPr id="1669" name="Google Shape;1669;p38"/>
          <p:cNvGrpSpPr/>
          <p:nvPr/>
        </p:nvGrpSpPr>
        <p:grpSpPr>
          <a:xfrm>
            <a:off x="857584" y="1208490"/>
            <a:ext cx="3088796" cy="2564035"/>
            <a:chOff x="608884" y="1226690"/>
            <a:chExt cx="3088796" cy="2564035"/>
          </a:xfrm>
        </p:grpSpPr>
        <p:sp>
          <p:nvSpPr>
            <p:cNvPr id="1670" name="Google Shape;1670;p38"/>
            <p:cNvSpPr/>
            <p:nvPr/>
          </p:nvSpPr>
          <p:spPr>
            <a:xfrm>
              <a:off x="2240100" y="3060425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1" name="Google Shape;1671;p38"/>
            <p:cNvGrpSpPr/>
            <p:nvPr/>
          </p:nvGrpSpPr>
          <p:grpSpPr>
            <a:xfrm>
              <a:off x="608884" y="1226690"/>
              <a:ext cx="3088796" cy="2564035"/>
              <a:chOff x="608884" y="1226690"/>
              <a:chExt cx="3088796" cy="2564035"/>
            </a:xfrm>
          </p:grpSpPr>
          <p:grpSp>
            <p:nvGrpSpPr>
              <p:cNvPr id="1672" name="Google Shape;1672;p38"/>
              <p:cNvGrpSpPr/>
              <p:nvPr/>
            </p:nvGrpSpPr>
            <p:grpSpPr>
              <a:xfrm>
                <a:off x="1182198" y="1226690"/>
                <a:ext cx="2515483" cy="1670872"/>
                <a:chOff x="5857001" y="2571753"/>
                <a:chExt cx="2515483" cy="1670872"/>
              </a:xfrm>
            </p:grpSpPr>
            <p:sp>
              <p:nvSpPr>
                <p:cNvPr id="1673" name="Google Shape;1673;p38"/>
                <p:cNvSpPr/>
                <p:nvPr/>
              </p:nvSpPr>
              <p:spPr>
                <a:xfrm rot="-601987">
                  <a:off x="5969341" y="2788785"/>
                  <a:ext cx="2311073" cy="1262141"/>
                </a:xfrm>
                <a:custGeom>
                  <a:rect b="b" l="l" r="r" t="t"/>
                  <a:pathLst>
                    <a:path extrusionOk="0" h="986437" w="1750562">
                      <a:moveTo>
                        <a:pt x="1646670" y="360764"/>
                      </a:moveTo>
                      <a:cubicBezTo>
                        <a:pt x="1610523" y="352658"/>
                        <a:pt x="1577147" y="332341"/>
                        <a:pt x="1553221" y="304052"/>
                      </a:cubicBezTo>
                      <a:cubicBezTo>
                        <a:pt x="1547687" y="297518"/>
                        <a:pt x="1554506" y="288097"/>
                        <a:pt x="1562517" y="291126"/>
                      </a:cubicBezTo>
                      <a:cubicBezTo>
                        <a:pt x="1619848" y="312805"/>
                        <a:pt x="1686990" y="307938"/>
                        <a:pt x="1740644" y="278306"/>
                      </a:cubicBezTo>
                      <a:cubicBezTo>
                        <a:pt x="1747769" y="274372"/>
                        <a:pt x="1745664" y="263637"/>
                        <a:pt x="1737548" y="262961"/>
                      </a:cubicBezTo>
                      <a:cubicBezTo>
                        <a:pt x="1702601" y="260037"/>
                        <a:pt x="1668644" y="238720"/>
                        <a:pt x="1638822" y="217898"/>
                      </a:cubicBezTo>
                      <a:cubicBezTo>
                        <a:pt x="1600588" y="191209"/>
                        <a:pt x="1556707" y="162672"/>
                        <a:pt x="1511015" y="171931"/>
                      </a:cubicBezTo>
                      <a:cubicBezTo>
                        <a:pt x="1474801" y="179265"/>
                        <a:pt x="1452579" y="207354"/>
                        <a:pt x="1423242" y="226652"/>
                      </a:cubicBezTo>
                      <a:cubicBezTo>
                        <a:pt x="1418766" y="229595"/>
                        <a:pt x="1414346" y="231986"/>
                        <a:pt x="1409936" y="234148"/>
                      </a:cubicBezTo>
                      <a:cubicBezTo>
                        <a:pt x="1418909" y="175407"/>
                        <a:pt x="1413336" y="114542"/>
                        <a:pt x="1372731" y="67908"/>
                      </a:cubicBezTo>
                      <a:cubicBezTo>
                        <a:pt x="1284920" y="-32952"/>
                        <a:pt x="1141550" y="-9616"/>
                        <a:pt x="1038013" y="60964"/>
                      </a:cubicBezTo>
                      <a:cubicBezTo>
                        <a:pt x="988807" y="94511"/>
                        <a:pt x="951117" y="137869"/>
                        <a:pt x="926733" y="192438"/>
                      </a:cubicBezTo>
                      <a:cubicBezTo>
                        <a:pt x="920379" y="206649"/>
                        <a:pt x="914893" y="221337"/>
                        <a:pt x="906683" y="234567"/>
                      </a:cubicBezTo>
                      <a:cubicBezTo>
                        <a:pt x="893281" y="256160"/>
                        <a:pt x="870116" y="275839"/>
                        <a:pt x="845246" y="258656"/>
                      </a:cubicBezTo>
                      <a:cubicBezTo>
                        <a:pt x="813357" y="236605"/>
                        <a:pt x="796850" y="200305"/>
                        <a:pt x="774114" y="172054"/>
                      </a:cubicBezTo>
                      <a:cubicBezTo>
                        <a:pt x="745072" y="135955"/>
                        <a:pt x="713925" y="100188"/>
                        <a:pt x="670463" y="75795"/>
                      </a:cubicBezTo>
                      <a:cubicBezTo>
                        <a:pt x="591253" y="31332"/>
                        <a:pt x="478010" y="23026"/>
                        <a:pt x="406563" y="83205"/>
                      </a:cubicBezTo>
                      <a:cubicBezTo>
                        <a:pt x="359195" y="123096"/>
                        <a:pt x="345384" y="181456"/>
                        <a:pt x="347603" y="239587"/>
                      </a:cubicBezTo>
                      <a:cubicBezTo>
                        <a:pt x="338993" y="236415"/>
                        <a:pt x="330458" y="232405"/>
                        <a:pt x="321733" y="226661"/>
                      </a:cubicBezTo>
                      <a:cubicBezTo>
                        <a:pt x="292396" y="207373"/>
                        <a:pt x="270174" y="179274"/>
                        <a:pt x="233960" y="171940"/>
                      </a:cubicBezTo>
                      <a:cubicBezTo>
                        <a:pt x="188269" y="162682"/>
                        <a:pt x="144387" y="191219"/>
                        <a:pt x="106154" y="217908"/>
                      </a:cubicBezTo>
                      <a:cubicBezTo>
                        <a:pt x="76331" y="238720"/>
                        <a:pt x="42374" y="260046"/>
                        <a:pt x="7427" y="262971"/>
                      </a:cubicBezTo>
                      <a:cubicBezTo>
                        <a:pt x="-688" y="263647"/>
                        <a:pt x="-2793" y="274381"/>
                        <a:pt x="4332" y="278315"/>
                      </a:cubicBezTo>
                      <a:cubicBezTo>
                        <a:pt x="57986" y="307948"/>
                        <a:pt x="125128" y="312824"/>
                        <a:pt x="182459" y="291136"/>
                      </a:cubicBezTo>
                      <a:cubicBezTo>
                        <a:pt x="190469" y="288107"/>
                        <a:pt x="197289" y="297527"/>
                        <a:pt x="191755" y="304061"/>
                      </a:cubicBezTo>
                      <a:cubicBezTo>
                        <a:pt x="167838" y="332341"/>
                        <a:pt x="134453" y="352667"/>
                        <a:pt x="98305" y="360773"/>
                      </a:cubicBezTo>
                      <a:cubicBezTo>
                        <a:pt x="90581" y="362507"/>
                        <a:pt x="89390" y="373175"/>
                        <a:pt x="96696" y="376213"/>
                      </a:cubicBezTo>
                      <a:cubicBezTo>
                        <a:pt x="141968" y="395054"/>
                        <a:pt x="196794" y="389986"/>
                        <a:pt x="238428" y="364116"/>
                      </a:cubicBezTo>
                      <a:cubicBezTo>
                        <a:pt x="246000" y="359411"/>
                        <a:pt x="254477" y="368250"/>
                        <a:pt x="249515" y="375651"/>
                      </a:cubicBezTo>
                      <a:cubicBezTo>
                        <a:pt x="233322" y="399788"/>
                        <a:pt x="212262" y="420676"/>
                        <a:pt x="187916" y="436545"/>
                      </a:cubicBezTo>
                      <a:cubicBezTo>
                        <a:pt x="182459" y="440097"/>
                        <a:pt x="183068" y="448489"/>
                        <a:pt x="189136" y="450842"/>
                      </a:cubicBezTo>
                      <a:cubicBezTo>
                        <a:pt x="242457" y="471501"/>
                        <a:pt x="311227" y="446260"/>
                        <a:pt x="335754" y="393834"/>
                      </a:cubicBezTo>
                      <a:cubicBezTo>
                        <a:pt x="344488" y="375165"/>
                        <a:pt x="350470" y="351820"/>
                        <a:pt x="364100" y="338208"/>
                      </a:cubicBezTo>
                      <a:cubicBezTo>
                        <a:pt x="428813" y="580867"/>
                        <a:pt x="635868" y="781254"/>
                        <a:pt x="849875" y="953485"/>
                      </a:cubicBezTo>
                      <a:cubicBezTo>
                        <a:pt x="1066131" y="774177"/>
                        <a:pt x="1291512" y="581191"/>
                        <a:pt x="1381285" y="338704"/>
                      </a:cubicBezTo>
                      <a:cubicBezTo>
                        <a:pt x="1394582" y="352382"/>
                        <a:pt x="1400544" y="375384"/>
                        <a:pt x="1409184" y="393844"/>
                      </a:cubicBezTo>
                      <a:cubicBezTo>
                        <a:pt x="1433710" y="446270"/>
                        <a:pt x="1502481" y="471511"/>
                        <a:pt x="1555802" y="450851"/>
                      </a:cubicBezTo>
                      <a:cubicBezTo>
                        <a:pt x="1561879" y="448498"/>
                        <a:pt x="1562479" y="440107"/>
                        <a:pt x="1557021" y="436554"/>
                      </a:cubicBezTo>
                      <a:cubicBezTo>
                        <a:pt x="1532675" y="420685"/>
                        <a:pt x="1511625" y="399797"/>
                        <a:pt x="1495423" y="375661"/>
                      </a:cubicBezTo>
                      <a:cubicBezTo>
                        <a:pt x="1490460" y="368260"/>
                        <a:pt x="1498937" y="359421"/>
                        <a:pt x="1506510" y="364126"/>
                      </a:cubicBezTo>
                      <a:cubicBezTo>
                        <a:pt x="1548153" y="389996"/>
                        <a:pt x="1602979" y="395063"/>
                        <a:pt x="1648242" y="376223"/>
                      </a:cubicBezTo>
                      <a:cubicBezTo>
                        <a:pt x="1655548" y="373184"/>
                        <a:pt x="1654357" y="362516"/>
                        <a:pt x="1646632" y="36078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143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74" name="Google Shape;1674;p38"/>
                <p:cNvSpPr/>
                <p:nvPr/>
              </p:nvSpPr>
              <p:spPr>
                <a:xfrm rot="-601987">
                  <a:off x="5949075" y="2763453"/>
                  <a:ext cx="2311073" cy="1262141"/>
                </a:xfrm>
                <a:custGeom>
                  <a:rect b="b" l="l" r="r" t="t"/>
                  <a:pathLst>
                    <a:path extrusionOk="0" h="986437" w="1750562">
                      <a:moveTo>
                        <a:pt x="1646670" y="360764"/>
                      </a:moveTo>
                      <a:cubicBezTo>
                        <a:pt x="1610523" y="352658"/>
                        <a:pt x="1577147" y="332341"/>
                        <a:pt x="1553221" y="304052"/>
                      </a:cubicBezTo>
                      <a:cubicBezTo>
                        <a:pt x="1547687" y="297518"/>
                        <a:pt x="1554506" y="288097"/>
                        <a:pt x="1562517" y="291126"/>
                      </a:cubicBezTo>
                      <a:cubicBezTo>
                        <a:pt x="1619848" y="312805"/>
                        <a:pt x="1686990" y="307938"/>
                        <a:pt x="1740644" y="278306"/>
                      </a:cubicBezTo>
                      <a:cubicBezTo>
                        <a:pt x="1747769" y="274372"/>
                        <a:pt x="1745664" y="263637"/>
                        <a:pt x="1737548" y="262961"/>
                      </a:cubicBezTo>
                      <a:cubicBezTo>
                        <a:pt x="1702601" y="260037"/>
                        <a:pt x="1668644" y="238720"/>
                        <a:pt x="1638822" y="217898"/>
                      </a:cubicBezTo>
                      <a:cubicBezTo>
                        <a:pt x="1600588" y="191209"/>
                        <a:pt x="1556707" y="162672"/>
                        <a:pt x="1511015" y="171931"/>
                      </a:cubicBezTo>
                      <a:cubicBezTo>
                        <a:pt x="1474801" y="179265"/>
                        <a:pt x="1452579" y="207354"/>
                        <a:pt x="1423242" y="226652"/>
                      </a:cubicBezTo>
                      <a:cubicBezTo>
                        <a:pt x="1418766" y="229595"/>
                        <a:pt x="1414346" y="231986"/>
                        <a:pt x="1409936" y="234148"/>
                      </a:cubicBezTo>
                      <a:cubicBezTo>
                        <a:pt x="1418909" y="175407"/>
                        <a:pt x="1413336" y="114542"/>
                        <a:pt x="1372731" y="67908"/>
                      </a:cubicBezTo>
                      <a:cubicBezTo>
                        <a:pt x="1284920" y="-32952"/>
                        <a:pt x="1141550" y="-9616"/>
                        <a:pt x="1038013" y="60964"/>
                      </a:cubicBezTo>
                      <a:cubicBezTo>
                        <a:pt x="988807" y="94511"/>
                        <a:pt x="951117" y="137869"/>
                        <a:pt x="926733" y="192438"/>
                      </a:cubicBezTo>
                      <a:cubicBezTo>
                        <a:pt x="920379" y="206649"/>
                        <a:pt x="914893" y="221337"/>
                        <a:pt x="906683" y="234567"/>
                      </a:cubicBezTo>
                      <a:cubicBezTo>
                        <a:pt x="893281" y="256160"/>
                        <a:pt x="870116" y="275839"/>
                        <a:pt x="845246" y="258656"/>
                      </a:cubicBezTo>
                      <a:cubicBezTo>
                        <a:pt x="813357" y="236605"/>
                        <a:pt x="796850" y="200305"/>
                        <a:pt x="774114" y="172054"/>
                      </a:cubicBezTo>
                      <a:cubicBezTo>
                        <a:pt x="745072" y="135955"/>
                        <a:pt x="713925" y="100188"/>
                        <a:pt x="670463" y="75795"/>
                      </a:cubicBezTo>
                      <a:cubicBezTo>
                        <a:pt x="591253" y="31332"/>
                        <a:pt x="478010" y="23026"/>
                        <a:pt x="406563" y="83205"/>
                      </a:cubicBezTo>
                      <a:cubicBezTo>
                        <a:pt x="359195" y="123096"/>
                        <a:pt x="345384" y="181456"/>
                        <a:pt x="347603" y="239587"/>
                      </a:cubicBezTo>
                      <a:cubicBezTo>
                        <a:pt x="338993" y="236415"/>
                        <a:pt x="330458" y="232405"/>
                        <a:pt x="321733" y="226661"/>
                      </a:cubicBezTo>
                      <a:cubicBezTo>
                        <a:pt x="292396" y="207373"/>
                        <a:pt x="270174" y="179274"/>
                        <a:pt x="233960" y="171940"/>
                      </a:cubicBezTo>
                      <a:cubicBezTo>
                        <a:pt x="188269" y="162682"/>
                        <a:pt x="144387" y="191219"/>
                        <a:pt x="106154" y="217908"/>
                      </a:cubicBezTo>
                      <a:cubicBezTo>
                        <a:pt x="76331" y="238720"/>
                        <a:pt x="42374" y="260046"/>
                        <a:pt x="7427" y="262971"/>
                      </a:cubicBezTo>
                      <a:cubicBezTo>
                        <a:pt x="-688" y="263647"/>
                        <a:pt x="-2793" y="274381"/>
                        <a:pt x="4332" y="278315"/>
                      </a:cubicBezTo>
                      <a:cubicBezTo>
                        <a:pt x="57986" y="307948"/>
                        <a:pt x="125128" y="312824"/>
                        <a:pt x="182459" y="291136"/>
                      </a:cubicBezTo>
                      <a:cubicBezTo>
                        <a:pt x="190469" y="288107"/>
                        <a:pt x="197289" y="297527"/>
                        <a:pt x="191755" y="304061"/>
                      </a:cubicBezTo>
                      <a:cubicBezTo>
                        <a:pt x="167838" y="332341"/>
                        <a:pt x="134453" y="352667"/>
                        <a:pt x="98305" y="360773"/>
                      </a:cubicBezTo>
                      <a:cubicBezTo>
                        <a:pt x="90581" y="362507"/>
                        <a:pt x="89390" y="373175"/>
                        <a:pt x="96696" y="376213"/>
                      </a:cubicBezTo>
                      <a:cubicBezTo>
                        <a:pt x="141968" y="395054"/>
                        <a:pt x="196794" y="389986"/>
                        <a:pt x="238428" y="364116"/>
                      </a:cubicBezTo>
                      <a:cubicBezTo>
                        <a:pt x="246000" y="359411"/>
                        <a:pt x="254477" y="368250"/>
                        <a:pt x="249515" y="375651"/>
                      </a:cubicBezTo>
                      <a:cubicBezTo>
                        <a:pt x="233322" y="399788"/>
                        <a:pt x="212262" y="420676"/>
                        <a:pt x="187916" y="436545"/>
                      </a:cubicBezTo>
                      <a:cubicBezTo>
                        <a:pt x="182459" y="440097"/>
                        <a:pt x="183068" y="448489"/>
                        <a:pt x="189136" y="450842"/>
                      </a:cubicBezTo>
                      <a:cubicBezTo>
                        <a:pt x="242457" y="471501"/>
                        <a:pt x="311227" y="446260"/>
                        <a:pt x="335754" y="393834"/>
                      </a:cubicBezTo>
                      <a:cubicBezTo>
                        <a:pt x="344488" y="375165"/>
                        <a:pt x="350470" y="351820"/>
                        <a:pt x="364100" y="338208"/>
                      </a:cubicBezTo>
                      <a:cubicBezTo>
                        <a:pt x="428813" y="580867"/>
                        <a:pt x="635868" y="781254"/>
                        <a:pt x="849875" y="953485"/>
                      </a:cubicBezTo>
                      <a:cubicBezTo>
                        <a:pt x="1066131" y="774177"/>
                        <a:pt x="1291512" y="581191"/>
                        <a:pt x="1381285" y="338704"/>
                      </a:cubicBezTo>
                      <a:cubicBezTo>
                        <a:pt x="1394582" y="352382"/>
                        <a:pt x="1400544" y="375384"/>
                        <a:pt x="1409184" y="393844"/>
                      </a:cubicBezTo>
                      <a:cubicBezTo>
                        <a:pt x="1433710" y="446270"/>
                        <a:pt x="1502481" y="471511"/>
                        <a:pt x="1555802" y="450851"/>
                      </a:cubicBezTo>
                      <a:cubicBezTo>
                        <a:pt x="1561879" y="448498"/>
                        <a:pt x="1562479" y="440107"/>
                        <a:pt x="1557021" y="436554"/>
                      </a:cubicBezTo>
                      <a:cubicBezTo>
                        <a:pt x="1532675" y="420685"/>
                        <a:pt x="1511625" y="399797"/>
                        <a:pt x="1495423" y="375661"/>
                      </a:cubicBezTo>
                      <a:cubicBezTo>
                        <a:pt x="1490460" y="368260"/>
                        <a:pt x="1498937" y="359421"/>
                        <a:pt x="1506510" y="364126"/>
                      </a:cubicBezTo>
                      <a:cubicBezTo>
                        <a:pt x="1548153" y="389996"/>
                        <a:pt x="1602979" y="395063"/>
                        <a:pt x="1648242" y="376223"/>
                      </a:cubicBezTo>
                      <a:cubicBezTo>
                        <a:pt x="1655548" y="373184"/>
                        <a:pt x="1654357" y="362516"/>
                        <a:pt x="1646632" y="360783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1143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75" name="Google Shape;1675;p38"/>
                <p:cNvGrpSpPr/>
                <p:nvPr/>
              </p:nvGrpSpPr>
              <p:grpSpPr>
                <a:xfrm rot="-600148">
                  <a:off x="5949151" y="2764323"/>
                  <a:ext cx="2310065" cy="1263232"/>
                  <a:chOff x="1833120" y="2831040"/>
                  <a:chExt cx="1745265" cy="954378"/>
                </a:xfrm>
              </p:grpSpPr>
              <p:sp>
                <p:nvSpPr>
                  <p:cNvPr id="1676" name="Google Shape;1676;p38"/>
                  <p:cNvSpPr/>
                  <p:nvPr/>
                </p:nvSpPr>
                <p:spPr>
                  <a:xfrm>
                    <a:off x="3133080" y="3000960"/>
                    <a:ext cx="445305" cy="287974"/>
                  </a:xfrm>
                  <a:custGeom>
                    <a:rect b="b" l="l" r="r" t="t"/>
                    <a:pathLst>
                      <a:path extrusionOk="0" h="308819" w="459077">
                        <a:moveTo>
                          <a:pt x="7675" y="98061"/>
                        </a:moveTo>
                        <a:cubicBezTo>
                          <a:pt x="5446" y="100842"/>
                          <a:pt x="3608" y="104290"/>
                          <a:pt x="2265" y="108614"/>
                        </a:cubicBezTo>
                        <a:cubicBezTo>
                          <a:pt x="-11318" y="152229"/>
                          <a:pt x="39603" y="151324"/>
                          <a:pt x="64358" y="158230"/>
                        </a:cubicBezTo>
                        <a:cubicBezTo>
                          <a:pt x="90819" y="165612"/>
                          <a:pt x="97562" y="198797"/>
                          <a:pt x="109212" y="223676"/>
                        </a:cubicBezTo>
                        <a:cubicBezTo>
                          <a:pt x="133738" y="276102"/>
                          <a:pt x="202509" y="301343"/>
                          <a:pt x="255830" y="280683"/>
                        </a:cubicBezTo>
                        <a:cubicBezTo>
                          <a:pt x="261907" y="278331"/>
                          <a:pt x="262507" y="269939"/>
                          <a:pt x="257049" y="266386"/>
                        </a:cubicBezTo>
                        <a:cubicBezTo>
                          <a:pt x="232703" y="250518"/>
                          <a:pt x="211653" y="229629"/>
                          <a:pt x="195451" y="205493"/>
                        </a:cubicBezTo>
                        <a:cubicBezTo>
                          <a:pt x="190488" y="198092"/>
                          <a:pt x="198966" y="189253"/>
                          <a:pt x="206538" y="193958"/>
                        </a:cubicBezTo>
                        <a:cubicBezTo>
                          <a:pt x="248181" y="219828"/>
                          <a:pt x="303007" y="224895"/>
                          <a:pt x="348270" y="206055"/>
                        </a:cubicBezTo>
                        <a:cubicBezTo>
                          <a:pt x="355576" y="203017"/>
                          <a:pt x="354385" y="192349"/>
                          <a:pt x="346660" y="190615"/>
                        </a:cubicBezTo>
                        <a:cubicBezTo>
                          <a:pt x="310522" y="182509"/>
                          <a:pt x="277137" y="162192"/>
                          <a:pt x="253211" y="133903"/>
                        </a:cubicBezTo>
                        <a:cubicBezTo>
                          <a:pt x="247686" y="127369"/>
                          <a:pt x="254496" y="117949"/>
                          <a:pt x="262507" y="120978"/>
                        </a:cubicBezTo>
                        <a:cubicBezTo>
                          <a:pt x="319838" y="142657"/>
                          <a:pt x="386980" y="137789"/>
                          <a:pt x="440634" y="108157"/>
                        </a:cubicBezTo>
                        <a:cubicBezTo>
                          <a:pt x="447759" y="104223"/>
                          <a:pt x="445654" y="93489"/>
                          <a:pt x="437538" y="92812"/>
                        </a:cubicBezTo>
                        <a:cubicBezTo>
                          <a:pt x="402591" y="89888"/>
                          <a:pt x="368634" y="68571"/>
                          <a:pt x="338812" y="47750"/>
                        </a:cubicBezTo>
                        <a:cubicBezTo>
                          <a:pt x="300578" y="21060"/>
                          <a:pt x="256697" y="-7476"/>
                          <a:pt x="211005" y="1782"/>
                        </a:cubicBezTo>
                        <a:cubicBezTo>
                          <a:pt x="174791" y="9116"/>
                          <a:pt x="152569" y="37205"/>
                          <a:pt x="123232" y="56503"/>
                        </a:cubicBezTo>
                        <a:cubicBezTo>
                          <a:pt x="98391" y="72838"/>
                          <a:pt x="75160" y="75667"/>
                          <a:pt x="47109" y="82592"/>
                        </a:cubicBezTo>
                        <a:cubicBezTo>
                          <a:pt x="31821" y="86364"/>
                          <a:pt x="16590" y="86935"/>
                          <a:pt x="7675" y="9807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7" name="Google Shape;1677;p38"/>
                  <p:cNvSpPr/>
                  <p:nvPr/>
                </p:nvSpPr>
                <p:spPr>
                  <a:xfrm>
                    <a:off x="3211137" y="3045603"/>
                    <a:ext cx="282046" cy="184106"/>
                  </a:xfrm>
                  <a:custGeom>
                    <a:rect b="b" l="l" r="r" t="t"/>
                    <a:pathLst>
                      <a:path extrusionOk="0" h="210407" w="268615">
                        <a:moveTo>
                          <a:pt x="124109" y="352"/>
                        </a:moveTo>
                        <a:cubicBezTo>
                          <a:pt x="146788" y="-1801"/>
                          <a:pt x="169038" y="6305"/>
                          <a:pt x="190374" y="14287"/>
                        </a:cubicBezTo>
                        <a:cubicBezTo>
                          <a:pt x="211310" y="22116"/>
                          <a:pt x="232246" y="29946"/>
                          <a:pt x="253182" y="37776"/>
                        </a:cubicBezTo>
                        <a:cubicBezTo>
                          <a:pt x="255106" y="38499"/>
                          <a:pt x="257230" y="39395"/>
                          <a:pt x="258030" y="41290"/>
                        </a:cubicBezTo>
                        <a:cubicBezTo>
                          <a:pt x="259735" y="45329"/>
                          <a:pt x="254287" y="48501"/>
                          <a:pt x="250000" y="49415"/>
                        </a:cubicBezTo>
                        <a:cubicBezTo>
                          <a:pt x="220835" y="55673"/>
                          <a:pt x="190450" y="56197"/>
                          <a:pt x="161104" y="50882"/>
                        </a:cubicBezTo>
                        <a:cubicBezTo>
                          <a:pt x="153722" y="49548"/>
                          <a:pt x="145826" y="50891"/>
                          <a:pt x="140253" y="55921"/>
                        </a:cubicBezTo>
                        <a:cubicBezTo>
                          <a:pt x="128900" y="66150"/>
                          <a:pt x="136529" y="80657"/>
                          <a:pt x="144654" y="90744"/>
                        </a:cubicBezTo>
                        <a:cubicBezTo>
                          <a:pt x="154665" y="103184"/>
                          <a:pt x="165895" y="114642"/>
                          <a:pt x="178125" y="124920"/>
                        </a:cubicBezTo>
                        <a:cubicBezTo>
                          <a:pt x="183154" y="129139"/>
                          <a:pt x="180382" y="137350"/>
                          <a:pt x="173820" y="137569"/>
                        </a:cubicBezTo>
                        <a:cubicBezTo>
                          <a:pt x="141711" y="138626"/>
                          <a:pt x="109107" y="124710"/>
                          <a:pt x="88371" y="100050"/>
                        </a:cubicBezTo>
                        <a:cubicBezTo>
                          <a:pt x="83399" y="118519"/>
                          <a:pt x="78389" y="137379"/>
                          <a:pt x="79522" y="156467"/>
                        </a:cubicBezTo>
                        <a:cubicBezTo>
                          <a:pt x="80389" y="170964"/>
                          <a:pt x="85428" y="185813"/>
                          <a:pt x="94972" y="196453"/>
                        </a:cubicBezTo>
                        <a:cubicBezTo>
                          <a:pt x="99086" y="201044"/>
                          <a:pt x="96210" y="208606"/>
                          <a:pt x="90038" y="208406"/>
                        </a:cubicBezTo>
                        <a:cubicBezTo>
                          <a:pt x="79208" y="208054"/>
                          <a:pt x="68178" y="202853"/>
                          <a:pt x="60177" y="195224"/>
                        </a:cubicBezTo>
                        <a:cubicBezTo>
                          <a:pt x="46194" y="181898"/>
                          <a:pt x="39422" y="162658"/>
                          <a:pt x="32116" y="145113"/>
                        </a:cubicBezTo>
                        <a:cubicBezTo>
                          <a:pt x="24172" y="126053"/>
                          <a:pt x="16562" y="106813"/>
                          <a:pt x="9399" y="87448"/>
                        </a:cubicBezTo>
                        <a:cubicBezTo>
                          <a:pt x="-507" y="60664"/>
                          <a:pt x="-8880" y="52730"/>
                          <a:pt x="18781" y="44881"/>
                        </a:cubicBezTo>
                        <a:cubicBezTo>
                          <a:pt x="55586" y="34442"/>
                          <a:pt x="85104" y="4067"/>
                          <a:pt x="124109" y="36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8" name="Google Shape;1678;p38"/>
                  <p:cNvSpPr/>
                  <p:nvPr/>
                </p:nvSpPr>
                <p:spPr>
                  <a:xfrm>
                    <a:off x="1833120" y="3000960"/>
                    <a:ext cx="445295" cy="287974"/>
                  </a:xfrm>
                  <a:custGeom>
                    <a:rect b="b" l="l" r="r" t="t"/>
                    <a:pathLst>
                      <a:path extrusionOk="0" h="308819" w="459067">
                        <a:moveTo>
                          <a:pt x="437281" y="98061"/>
                        </a:moveTo>
                        <a:cubicBezTo>
                          <a:pt x="439510" y="100842"/>
                          <a:pt x="441348" y="104290"/>
                          <a:pt x="442691" y="108614"/>
                        </a:cubicBezTo>
                        <a:cubicBezTo>
                          <a:pt x="456274" y="152229"/>
                          <a:pt x="405353" y="151324"/>
                          <a:pt x="380598" y="158230"/>
                        </a:cubicBezTo>
                        <a:cubicBezTo>
                          <a:pt x="354137" y="165612"/>
                          <a:pt x="347394" y="198797"/>
                          <a:pt x="335754" y="223676"/>
                        </a:cubicBezTo>
                        <a:cubicBezTo>
                          <a:pt x="311227" y="276102"/>
                          <a:pt x="242457" y="301343"/>
                          <a:pt x="189136" y="280683"/>
                        </a:cubicBezTo>
                        <a:cubicBezTo>
                          <a:pt x="183059" y="278331"/>
                          <a:pt x="182459" y="269939"/>
                          <a:pt x="187916" y="266386"/>
                        </a:cubicBezTo>
                        <a:cubicBezTo>
                          <a:pt x="212262" y="250518"/>
                          <a:pt x="233313" y="229629"/>
                          <a:pt x="249515" y="205493"/>
                        </a:cubicBezTo>
                        <a:cubicBezTo>
                          <a:pt x="254477" y="198092"/>
                          <a:pt x="246000" y="189253"/>
                          <a:pt x="238428" y="193958"/>
                        </a:cubicBezTo>
                        <a:cubicBezTo>
                          <a:pt x="196784" y="219828"/>
                          <a:pt x="141958" y="224895"/>
                          <a:pt x="96696" y="206055"/>
                        </a:cubicBezTo>
                        <a:cubicBezTo>
                          <a:pt x="89390" y="203017"/>
                          <a:pt x="90581" y="192349"/>
                          <a:pt x="98305" y="190615"/>
                        </a:cubicBezTo>
                        <a:cubicBezTo>
                          <a:pt x="134453" y="182509"/>
                          <a:pt x="167828" y="162192"/>
                          <a:pt x="191755" y="133903"/>
                        </a:cubicBezTo>
                        <a:cubicBezTo>
                          <a:pt x="197289" y="127369"/>
                          <a:pt x="190469" y="117949"/>
                          <a:pt x="182459" y="120978"/>
                        </a:cubicBezTo>
                        <a:cubicBezTo>
                          <a:pt x="125128" y="142657"/>
                          <a:pt x="57986" y="137789"/>
                          <a:pt x="4332" y="108157"/>
                        </a:cubicBezTo>
                        <a:cubicBezTo>
                          <a:pt x="-2793" y="104223"/>
                          <a:pt x="-688" y="93489"/>
                          <a:pt x="7427" y="92812"/>
                        </a:cubicBezTo>
                        <a:cubicBezTo>
                          <a:pt x="42374" y="89888"/>
                          <a:pt x="76331" y="68571"/>
                          <a:pt x="106154" y="47750"/>
                        </a:cubicBezTo>
                        <a:cubicBezTo>
                          <a:pt x="144387" y="21060"/>
                          <a:pt x="188269" y="-7476"/>
                          <a:pt x="233960" y="1782"/>
                        </a:cubicBezTo>
                        <a:cubicBezTo>
                          <a:pt x="270174" y="9116"/>
                          <a:pt x="292396" y="37205"/>
                          <a:pt x="321733" y="56503"/>
                        </a:cubicBezTo>
                        <a:cubicBezTo>
                          <a:pt x="346574" y="72838"/>
                          <a:pt x="369806" y="75667"/>
                          <a:pt x="397857" y="82592"/>
                        </a:cubicBezTo>
                        <a:cubicBezTo>
                          <a:pt x="413145" y="86364"/>
                          <a:pt x="428375" y="86935"/>
                          <a:pt x="437291" y="9807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79" name="Google Shape;1679;p38"/>
                  <p:cNvSpPr/>
                  <p:nvPr/>
                </p:nvSpPr>
                <p:spPr>
                  <a:xfrm>
                    <a:off x="1912501" y="3045595"/>
                    <a:ext cx="295475" cy="179933"/>
                  </a:xfrm>
                  <a:custGeom>
                    <a:rect b="b" l="l" r="r" t="t"/>
                    <a:pathLst>
                      <a:path extrusionOk="0" h="211065" w="268614">
                        <a:moveTo>
                          <a:pt x="134242" y="352"/>
                        </a:moveTo>
                        <a:cubicBezTo>
                          <a:pt x="111563" y="-1801"/>
                          <a:pt x="89313" y="6305"/>
                          <a:pt x="67977" y="14287"/>
                        </a:cubicBezTo>
                        <a:lnTo>
                          <a:pt x="5169" y="37776"/>
                        </a:lnTo>
                        <a:cubicBezTo>
                          <a:pt x="3245" y="38499"/>
                          <a:pt x="1121" y="39395"/>
                          <a:pt x="321" y="41290"/>
                        </a:cubicBezTo>
                        <a:cubicBezTo>
                          <a:pt x="-1384" y="45329"/>
                          <a:pt x="4064" y="48501"/>
                          <a:pt x="8350" y="49415"/>
                        </a:cubicBezTo>
                        <a:cubicBezTo>
                          <a:pt x="37516" y="55673"/>
                          <a:pt x="67900" y="56197"/>
                          <a:pt x="97256" y="50882"/>
                        </a:cubicBezTo>
                        <a:cubicBezTo>
                          <a:pt x="104638" y="49548"/>
                          <a:pt x="112535" y="50891"/>
                          <a:pt x="118107" y="55921"/>
                        </a:cubicBezTo>
                        <a:cubicBezTo>
                          <a:pt x="129461" y="66150"/>
                          <a:pt x="121831" y="80657"/>
                          <a:pt x="113716" y="90744"/>
                        </a:cubicBezTo>
                        <a:cubicBezTo>
                          <a:pt x="103934" y="102908"/>
                          <a:pt x="92980" y="114128"/>
                          <a:pt x="81074" y="124215"/>
                        </a:cubicBezTo>
                        <a:cubicBezTo>
                          <a:pt x="75778" y="128711"/>
                          <a:pt x="78692" y="137445"/>
                          <a:pt x="85636" y="137598"/>
                        </a:cubicBezTo>
                        <a:cubicBezTo>
                          <a:pt x="117392" y="138302"/>
                          <a:pt x="149492" y="124425"/>
                          <a:pt x="169999" y="100040"/>
                        </a:cubicBezTo>
                        <a:cubicBezTo>
                          <a:pt x="174971" y="118509"/>
                          <a:pt x="179981" y="137369"/>
                          <a:pt x="178848" y="156457"/>
                        </a:cubicBezTo>
                        <a:cubicBezTo>
                          <a:pt x="178057" y="169678"/>
                          <a:pt x="173790" y="183194"/>
                          <a:pt x="165808" y="193547"/>
                        </a:cubicBezTo>
                        <a:cubicBezTo>
                          <a:pt x="160788" y="200053"/>
                          <a:pt x="166303" y="209264"/>
                          <a:pt x="174371" y="207711"/>
                        </a:cubicBezTo>
                        <a:cubicBezTo>
                          <a:pt x="183153" y="206025"/>
                          <a:pt x="191668" y="201425"/>
                          <a:pt x="198183" y="195214"/>
                        </a:cubicBezTo>
                        <a:cubicBezTo>
                          <a:pt x="212166" y="181889"/>
                          <a:pt x="218938" y="162648"/>
                          <a:pt x="226244" y="145103"/>
                        </a:cubicBezTo>
                        <a:cubicBezTo>
                          <a:pt x="234188" y="126044"/>
                          <a:pt x="241798" y="106803"/>
                          <a:pt x="248961" y="87439"/>
                        </a:cubicBezTo>
                        <a:cubicBezTo>
                          <a:pt x="258867" y="60655"/>
                          <a:pt x="267230" y="52720"/>
                          <a:pt x="239579" y="44881"/>
                        </a:cubicBezTo>
                        <a:cubicBezTo>
                          <a:pt x="202774" y="34442"/>
                          <a:pt x="173256" y="4067"/>
                          <a:pt x="134252" y="36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0" name="Google Shape;1680;p38"/>
                  <p:cNvSpPr/>
                  <p:nvPr/>
                </p:nvSpPr>
                <p:spPr>
                  <a:xfrm>
                    <a:off x="2180520" y="2831040"/>
                    <a:ext cx="1067236" cy="954378"/>
                  </a:xfrm>
                  <a:custGeom>
                    <a:rect b="b" l="l" r="r" t="t"/>
                    <a:pathLst>
                      <a:path extrusionOk="0" h="986437" w="1083488">
                        <a:moveTo>
                          <a:pt x="690655" y="60964"/>
                        </a:moveTo>
                        <a:cubicBezTo>
                          <a:pt x="794183" y="-9616"/>
                          <a:pt x="937553" y="-32952"/>
                          <a:pt x="1025373" y="67908"/>
                        </a:cubicBezTo>
                        <a:cubicBezTo>
                          <a:pt x="1076056" y="126125"/>
                          <a:pt x="1072217" y="206506"/>
                          <a:pt x="1053548" y="277248"/>
                        </a:cubicBezTo>
                        <a:cubicBezTo>
                          <a:pt x="981825" y="549073"/>
                          <a:pt x="736766" y="759271"/>
                          <a:pt x="502536" y="953485"/>
                        </a:cubicBezTo>
                        <a:cubicBezTo>
                          <a:pt x="275975" y="771148"/>
                          <a:pt x="57100" y="557283"/>
                          <a:pt x="6789" y="295079"/>
                        </a:cubicBezTo>
                        <a:cubicBezTo>
                          <a:pt x="-7432" y="220994"/>
                          <a:pt x="-3422" y="135945"/>
                          <a:pt x="59214" y="83196"/>
                        </a:cubicBezTo>
                        <a:cubicBezTo>
                          <a:pt x="130661" y="23026"/>
                          <a:pt x="243904" y="31332"/>
                          <a:pt x="323114" y="75785"/>
                        </a:cubicBezTo>
                        <a:cubicBezTo>
                          <a:pt x="366567" y="100179"/>
                          <a:pt x="397714" y="135955"/>
                          <a:pt x="426765" y="172045"/>
                        </a:cubicBezTo>
                        <a:cubicBezTo>
                          <a:pt x="449492" y="200296"/>
                          <a:pt x="466008" y="236596"/>
                          <a:pt x="497898" y="258646"/>
                        </a:cubicBezTo>
                        <a:cubicBezTo>
                          <a:pt x="522768" y="275839"/>
                          <a:pt x="545923" y="256151"/>
                          <a:pt x="559334" y="234557"/>
                        </a:cubicBezTo>
                        <a:cubicBezTo>
                          <a:pt x="567545" y="221327"/>
                          <a:pt x="573031" y="206640"/>
                          <a:pt x="579384" y="192428"/>
                        </a:cubicBezTo>
                        <a:cubicBezTo>
                          <a:pt x="603768" y="137860"/>
                          <a:pt x="641468" y="94492"/>
                          <a:pt x="690665" y="60955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1" name="Google Shape;1681;p38"/>
                  <p:cNvSpPr/>
                  <p:nvPr/>
                </p:nvSpPr>
                <p:spPr>
                  <a:xfrm>
                    <a:off x="2231977" y="2899796"/>
                    <a:ext cx="961505" cy="825106"/>
                  </a:xfrm>
                  <a:custGeom>
                    <a:rect b="b" l="l" r="r" t="t"/>
                    <a:pathLst>
                      <a:path extrusionOk="0" h="745017" w="818302">
                        <a:moveTo>
                          <a:pt x="521617" y="46046"/>
                        </a:moveTo>
                        <a:cubicBezTo>
                          <a:pt x="599808" y="-7266"/>
                          <a:pt x="708088" y="-24887"/>
                          <a:pt x="774410" y="51294"/>
                        </a:cubicBezTo>
                        <a:cubicBezTo>
                          <a:pt x="812691" y="95261"/>
                          <a:pt x="809786" y="155964"/>
                          <a:pt x="795689" y="209399"/>
                        </a:cubicBezTo>
                        <a:cubicBezTo>
                          <a:pt x="741520" y="414692"/>
                          <a:pt x="556440" y="573445"/>
                          <a:pt x="379542" y="720130"/>
                        </a:cubicBezTo>
                        <a:cubicBezTo>
                          <a:pt x="208425" y="582417"/>
                          <a:pt x="43128" y="420892"/>
                          <a:pt x="5124" y="222868"/>
                        </a:cubicBezTo>
                        <a:cubicBezTo>
                          <a:pt x="-5611" y="166908"/>
                          <a:pt x="-2582" y="102681"/>
                          <a:pt x="44719" y="62848"/>
                        </a:cubicBezTo>
                        <a:cubicBezTo>
                          <a:pt x="98678" y="17404"/>
                          <a:pt x="184203" y="23671"/>
                          <a:pt x="244030" y="57256"/>
                        </a:cubicBezTo>
                        <a:cubicBezTo>
                          <a:pt x="276853" y="75678"/>
                          <a:pt x="300370" y="102700"/>
                          <a:pt x="322306" y="129961"/>
                        </a:cubicBezTo>
                        <a:cubicBezTo>
                          <a:pt x="339470" y="151297"/>
                          <a:pt x="351938" y="178710"/>
                          <a:pt x="376027" y="195369"/>
                        </a:cubicBezTo>
                        <a:cubicBezTo>
                          <a:pt x="394811" y="208352"/>
                          <a:pt x="412298" y="193483"/>
                          <a:pt x="422423" y="177176"/>
                        </a:cubicBezTo>
                        <a:cubicBezTo>
                          <a:pt x="428624" y="167184"/>
                          <a:pt x="432768" y="156088"/>
                          <a:pt x="437568" y="145353"/>
                        </a:cubicBezTo>
                        <a:cubicBezTo>
                          <a:pt x="455990" y="104138"/>
                          <a:pt x="484460" y="71392"/>
                          <a:pt x="521617" y="46055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682" name="Google Shape;1682;p38"/>
                  <p:cNvGrpSpPr/>
                  <p:nvPr/>
                </p:nvGrpSpPr>
                <p:grpSpPr>
                  <a:xfrm>
                    <a:off x="2338560" y="3207960"/>
                    <a:ext cx="136452" cy="262392"/>
                    <a:chOff x="2338560" y="3207960"/>
                    <a:chExt cx="136452" cy="262392"/>
                  </a:xfrm>
                </p:grpSpPr>
                <p:sp>
                  <p:nvSpPr>
                    <p:cNvPr id="1683" name="Google Shape;1683;p38"/>
                    <p:cNvSpPr/>
                    <p:nvPr/>
                  </p:nvSpPr>
                  <p:spPr>
                    <a:xfrm>
                      <a:off x="2338560" y="3207960"/>
                      <a:ext cx="110080" cy="258603"/>
                    </a:xfrm>
                    <a:custGeom>
                      <a:rect b="b" l="l" r="r" t="t"/>
                      <a:pathLst>
                        <a:path extrusionOk="0" h="259251" w="111756">
                          <a:moveTo>
                            <a:pt x="110175" y="258481"/>
                          </a:moveTo>
                          <a:cubicBezTo>
                            <a:pt x="109432" y="259081"/>
                            <a:pt x="98449" y="247423"/>
                            <a:pt x="83438" y="226344"/>
                          </a:cubicBezTo>
                          <a:cubicBezTo>
                            <a:pt x="68427" y="205313"/>
                            <a:pt x="49929" y="174480"/>
                            <a:pt x="34422" y="138095"/>
                          </a:cubicBezTo>
                          <a:cubicBezTo>
                            <a:pt x="18992" y="101671"/>
                            <a:pt x="9638" y="66953"/>
                            <a:pt x="4923" y="41549"/>
                          </a:cubicBezTo>
                          <a:cubicBezTo>
                            <a:pt x="180" y="16118"/>
                            <a:pt x="-591" y="116"/>
                            <a:pt x="352" y="1"/>
                          </a:cubicBezTo>
                          <a:cubicBezTo>
                            <a:pt x="1609" y="-170"/>
                            <a:pt x="4371" y="15499"/>
                            <a:pt x="10486" y="40330"/>
                          </a:cubicBezTo>
                          <a:cubicBezTo>
                            <a:pt x="16563" y="65162"/>
                            <a:pt x="26640" y="99061"/>
                            <a:pt x="41833" y="134942"/>
                          </a:cubicBezTo>
                          <a:cubicBezTo>
                            <a:pt x="57111" y="170785"/>
                            <a:pt x="74513" y="201569"/>
                            <a:pt x="88172" y="223182"/>
                          </a:cubicBezTo>
                          <a:cubicBezTo>
                            <a:pt x="101802" y="244823"/>
                            <a:pt x="111165" y="257691"/>
                            <a:pt x="110165" y="25847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684" name="Google Shape;1684;p38"/>
                    <p:cNvSpPr/>
                    <p:nvPr/>
                  </p:nvSpPr>
                  <p:spPr>
                    <a:xfrm>
                      <a:off x="2427480" y="3391560"/>
                      <a:ext cx="47532" cy="78792"/>
                    </a:xfrm>
                    <a:custGeom>
                      <a:rect b="b" l="l" r="r" t="t"/>
                      <a:pathLst>
                        <a:path extrusionOk="0" h="81020" w="50701">
                          <a:moveTo>
                            <a:pt x="47131" y="78798"/>
                          </a:moveTo>
                          <a:cubicBezTo>
                            <a:pt x="45216" y="79941"/>
                            <a:pt x="33176" y="63234"/>
                            <a:pt x="20232" y="41488"/>
                          </a:cubicBezTo>
                          <a:cubicBezTo>
                            <a:pt x="7288" y="19743"/>
                            <a:pt x="-1656" y="1188"/>
                            <a:pt x="258" y="54"/>
                          </a:cubicBezTo>
                          <a:cubicBezTo>
                            <a:pt x="2173" y="-1079"/>
                            <a:pt x="14212" y="15618"/>
                            <a:pt x="27157" y="37364"/>
                          </a:cubicBezTo>
                          <a:cubicBezTo>
                            <a:pt x="40101" y="59109"/>
                            <a:pt x="49045" y="77664"/>
                            <a:pt x="47131" y="7879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685" name="Google Shape;1685;p38"/>
                  <p:cNvSpPr/>
                  <p:nvPr/>
                </p:nvSpPr>
                <p:spPr>
                  <a:xfrm>
                    <a:off x="3127680" y="2924640"/>
                    <a:ext cx="68730" cy="317558"/>
                  </a:xfrm>
                  <a:custGeom>
                    <a:rect b="b" l="l" r="r" t="t"/>
                    <a:pathLst>
                      <a:path extrusionOk="0" h="318354" w="70133">
                        <a:moveTo>
                          <a:pt x="62" y="317902"/>
                        </a:moveTo>
                        <a:cubicBezTo>
                          <a:pt x="-957" y="317149"/>
                          <a:pt x="10635" y="302281"/>
                          <a:pt x="24532" y="275554"/>
                        </a:cubicBezTo>
                        <a:cubicBezTo>
                          <a:pt x="27971" y="268848"/>
                          <a:pt x="31676" y="261495"/>
                          <a:pt x="34962" y="253275"/>
                        </a:cubicBezTo>
                        <a:cubicBezTo>
                          <a:pt x="38686" y="245245"/>
                          <a:pt x="41649" y="236263"/>
                          <a:pt x="45020" y="226919"/>
                        </a:cubicBezTo>
                        <a:cubicBezTo>
                          <a:pt x="51088" y="208003"/>
                          <a:pt x="56365" y="186752"/>
                          <a:pt x="59508" y="164035"/>
                        </a:cubicBezTo>
                        <a:cubicBezTo>
                          <a:pt x="62385" y="141280"/>
                          <a:pt x="62823" y="119391"/>
                          <a:pt x="61889" y="99551"/>
                        </a:cubicBezTo>
                        <a:cubicBezTo>
                          <a:pt x="61061" y="89654"/>
                          <a:pt x="60537" y="80206"/>
                          <a:pt x="59041" y="71490"/>
                        </a:cubicBezTo>
                        <a:cubicBezTo>
                          <a:pt x="58013" y="62699"/>
                          <a:pt x="56336" y="54631"/>
                          <a:pt x="54765" y="47268"/>
                        </a:cubicBezTo>
                        <a:cubicBezTo>
                          <a:pt x="48307" y="17836"/>
                          <a:pt x="40982" y="462"/>
                          <a:pt x="42163" y="5"/>
                        </a:cubicBezTo>
                        <a:cubicBezTo>
                          <a:pt x="42573" y="-166"/>
                          <a:pt x="44611" y="4063"/>
                          <a:pt x="47954" y="11911"/>
                        </a:cubicBezTo>
                        <a:cubicBezTo>
                          <a:pt x="49688" y="15817"/>
                          <a:pt x="51640" y="20655"/>
                          <a:pt x="53403" y="26456"/>
                        </a:cubicBezTo>
                        <a:cubicBezTo>
                          <a:pt x="55222" y="32228"/>
                          <a:pt x="57632" y="38734"/>
                          <a:pt x="59241" y="46211"/>
                        </a:cubicBezTo>
                        <a:cubicBezTo>
                          <a:pt x="61127" y="53621"/>
                          <a:pt x="63089" y="61765"/>
                          <a:pt x="64375" y="70671"/>
                        </a:cubicBezTo>
                        <a:cubicBezTo>
                          <a:pt x="66128" y="79510"/>
                          <a:pt x="66871" y="89092"/>
                          <a:pt x="67881" y="99170"/>
                        </a:cubicBezTo>
                        <a:cubicBezTo>
                          <a:pt x="69176" y="119353"/>
                          <a:pt x="68900" y="141689"/>
                          <a:pt x="65966" y="164892"/>
                        </a:cubicBezTo>
                        <a:cubicBezTo>
                          <a:pt x="62766" y="188057"/>
                          <a:pt x="57203" y="209698"/>
                          <a:pt x="50707" y="228853"/>
                        </a:cubicBezTo>
                        <a:cubicBezTo>
                          <a:pt x="47116" y="238311"/>
                          <a:pt x="43906" y="247379"/>
                          <a:pt x="39906" y="255456"/>
                        </a:cubicBezTo>
                        <a:cubicBezTo>
                          <a:pt x="36343" y="263724"/>
                          <a:pt x="32333" y="271077"/>
                          <a:pt x="28590" y="277735"/>
                        </a:cubicBezTo>
                        <a:cubicBezTo>
                          <a:pt x="25094" y="284536"/>
                          <a:pt x="21075" y="290184"/>
                          <a:pt x="17808" y="295289"/>
                        </a:cubicBezTo>
                        <a:cubicBezTo>
                          <a:pt x="14598" y="300433"/>
                          <a:pt x="11454" y="304605"/>
                          <a:pt x="8759" y="307920"/>
                        </a:cubicBezTo>
                        <a:cubicBezTo>
                          <a:pt x="3491" y="314625"/>
                          <a:pt x="425" y="318188"/>
                          <a:pt x="62" y="31791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6" name="Google Shape;1686;p38"/>
                  <p:cNvSpPr/>
                  <p:nvPr/>
                </p:nvSpPr>
                <p:spPr>
                  <a:xfrm>
                    <a:off x="3118680" y="3092400"/>
                    <a:ext cx="35660" cy="111366"/>
                  </a:xfrm>
                  <a:custGeom>
                    <a:rect b="b" l="l" r="r" t="t"/>
                    <a:pathLst>
                      <a:path extrusionOk="0" h="113062" w="41586">
                        <a:moveTo>
                          <a:pt x="109" y="111223"/>
                        </a:moveTo>
                        <a:cubicBezTo>
                          <a:pt x="-1519" y="110032"/>
                          <a:pt x="15435" y="89087"/>
                          <a:pt x="24217" y="57940"/>
                        </a:cubicBezTo>
                        <a:cubicBezTo>
                          <a:pt x="33418" y="26907"/>
                          <a:pt x="30237" y="152"/>
                          <a:pt x="32256" y="9"/>
                        </a:cubicBezTo>
                        <a:cubicBezTo>
                          <a:pt x="33761" y="-563"/>
                          <a:pt x="40067" y="27107"/>
                          <a:pt x="30456" y="59740"/>
                        </a:cubicBezTo>
                        <a:cubicBezTo>
                          <a:pt x="21169" y="92468"/>
                          <a:pt x="1081" y="112499"/>
                          <a:pt x="109" y="11122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687" name="Google Shape;1687;p38"/>
                  <p:cNvGrpSpPr/>
                  <p:nvPr/>
                </p:nvGrpSpPr>
                <p:grpSpPr>
                  <a:xfrm>
                    <a:off x="2517480" y="3237480"/>
                    <a:ext cx="371267" cy="99398"/>
                    <a:chOff x="2517480" y="3237480"/>
                    <a:chExt cx="371267" cy="99398"/>
                  </a:xfrm>
                </p:grpSpPr>
                <p:grpSp>
                  <p:nvGrpSpPr>
                    <p:cNvPr id="1688" name="Google Shape;1688;p38"/>
                    <p:cNvGrpSpPr/>
                    <p:nvPr/>
                  </p:nvGrpSpPr>
                  <p:grpSpPr>
                    <a:xfrm>
                      <a:off x="2517480" y="3280680"/>
                      <a:ext cx="371267" cy="56198"/>
                      <a:chOff x="2517480" y="3280680"/>
                      <a:chExt cx="371267" cy="56198"/>
                    </a:xfrm>
                  </p:grpSpPr>
                  <p:sp>
                    <p:nvSpPr>
                      <p:cNvPr id="1689" name="Google Shape;1689;p38"/>
                      <p:cNvSpPr/>
                      <p:nvPr/>
                    </p:nvSpPr>
                    <p:spPr>
                      <a:xfrm>
                        <a:off x="2796840" y="3280680"/>
                        <a:ext cx="91907" cy="55458"/>
                      </a:xfrm>
                      <a:custGeom>
                        <a:rect b="b" l="l" r="r" t="t"/>
                        <a:pathLst>
                          <a:path extrusionOk="0" h="55597" w="91907">
                            <a:moveTo>
                              <a:pt x="45815" y="55597"/>
                            </a:moveTo>
                            <a:cubicBezTo>
                              <a:pt x="20155" y="55597"/>
                              <a:pt x="29" y="43434"/>
                              <a:pt x="0" y="27899"/>
                            </a:cubicBezTo>
                            <a:cubicBezTo>
                              <a:pt x="-19" y="19993"/>
                              <a:pt x="5086" y="12744"/>
                              <a:pt x="14354" y="7487"/>
                            </a:cubicBezTo>
                            <a:cubicBezTo>
                              <a:pt x="22841" y="2686"/>
                              <a:pt x="34033" y="19"/>
                              <a:pt x="45872" y="0"/>
                            </a:cubicBezTo>
                            <a:cubicBezTo>
                              <a:pt x="71704" y="0"/>
                              <a:pt x="91831" y="12163"/>
                              <a:pt x="91869" y="27699"/>
                            </a:cubicBezTo>
                            <a:cubicBezTo>
                              <a:pt x="91888" y="35604"/>
                              <a:pt x="86782" y="42853"/>
                              <a:pt x="77515" y="48111"/>
                            </a:cubicBezTo>
                            <a:cubicBezTo>
                              <a:pt x="69028" y="52911"/>
                              <a:pt x="57836" y="55578"/>
                              <a:pt x="45996" y="55597"/>
                            </a:cubicBezTo>
                            <a:lnTo>
                              <a:pt x="45815" y="55597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690" name="Google Shape;1690;p38"/>
                      <p:cNvSpPr/>
                      <p:nvPr/>
                    </p:nvSpPr>
                    <p:spPr>
                      <a:xfrm>
                        <a:off x="2517480" y="3281400"/>
                        <a:ext cx="91686" cy="55478"/>
                      </a:xfrm>
                      <a:custGeom>
                        <a:rect b="b" l="l" r="r" t="t"/>
                        <a:pathLst>
                          <a:path extrusionOk="0" h="55617" w="91916">
                            <a:moveTo>
                              <a:pt x="45815" y="55617"/>
                            </a:moveTo>
                            <a:cubicBezTo>
                              <a:pt x="20155" y="55617"/>
                              <a:pt x="29" y="43444"/>
                              <a:pt x="0" y="27908"/>
                            </a:cubicBezTo>
                            <a:cubicBezTo>
                              <a:pt x="-19" y="20003"/>
                              <a:pt x="5077" y="12754"/>
                              <a:pt x="14354" y="7496"/>
                            </a:cubicBezTo>
                            <a:cubicBezTo>
                              <a:pt x="22841" y="2696"/>
                              <a:pt x="34033" y="29"/>
                              <a:pt x="45872" y="0"/>
                            </a:cubicBezTo>
                            <a:cubicBezTo>
                              <a:pt x="71704" y="0"/>
                              <a:pt x="91840" y="12173"/>
                              <a:pt x="91869" y="27708"/>
                            </a:cubicBezTo>
                            <a:cubicBezTo>
                              <a:pt x="91897" y="43301"/>
                              <a:pt x="71752" y="55550"/>
                              <a:pt x="45996" y="55607"/>
                            </a:cubicBezTo>
                            <a:lnTo>
                              <a:pt x="45815" y="55607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grpSp>
                  <p:nvGrpSpPr>
                    <p:cNvPr id="1691" name="Google Shape;1691;p38"/>
                    <p:cNvGrpSpPr/>
                    <p:nvPr/>
                  </p:nvGrpSpPr>
                  <p:grpSpPr>
                    <a:xfrm>
                      <a:off x="2610000" y="3237480"/>
                      <a:ext cx="194388" cy="79145"/>
                      <a:chOff x="2610000" y="3237480"/>
                      <a:chExt cx="194388" cy="79145"/>
                    </a:xfrm>
                  </p:grpSpPr>
                  <p:grpSp>
                    <p:nvGrpSpPr>
                      <p:cNvPr id="1692" name="Google Shape;1692;p38"/>
                      <p:cNvGrpSpPr/>
                      <p:nvPr/>
                    </p:nvGrpSpPr>
                    <p:grpSpPr>
                      <a:xfrm>
                        <a:off x="2610000" y="3237480"/>
                        <a:ext cx="194388" cy="43188"/>
                        <a:chOff x="2610000" y="3237480"/>
                        <a:chExt cx="194388" cy="43188"/>
                      </a:xfrm>
                    </p:grpSpPr>
                    <p:sp>
                      <p:nvSpPr>
                        <p:cNvPr id="1693" name="Google Shape;1693;p38"/>
                        <p:cNvSpPr/>
                        <p:nvPr/>
                      </p:nvSpPr>
                      <p:spPr>
                        <a:xfrm>
                          <a:off x="2610000" y="3239640"/>
                          <a:ext cx="41028" cy="41028"/>
                        </a:xfrm>
                        <a:custGeom>
                          <a:rect b="b" l="l" r="r" t="t"/>
                          <a:pathLst>
                            <a:path extrusionOk="0" h="41234" w="41234">
                              <a:moveTo>
                                <a:pt x="40968" y="20242"/>
                              </a:moveTo>
                              <a:cubicBezTo>
                                <a:pt x="41102" y="31558"/>
                                <a:pt x="32044" y="40835"/>
                                <a:pt x="20728" y="40968"/>
                              </a:cubicBezTo>
                              <a:cubicBezTo>
                                <a:pt x="9412" y="41102"/>
                                <a:pt x="135" y="32044"/>
                                <a:pt x="1" y="20728"/>
                              </a:cubicBezTo>
                              <a:cubicBezTo>
                                <a:pt x="-132" y="9412"/>
                                <a:pt x="8926" y="135"/>
                                <a:pt x="20242" y="1"/>
                              </a:cubicBezTo>
                              <a:cubicBezTo>
                                <a:pt x="31558" y="-132"/>
                                <a:pt x="40835" y="8926"/>
                                <a:pt x="40968" y="2024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694" name="Google Shape;1694;p38"/>
                        <p:cNvSpPr/>
                        <p:nvPr/>
                      </p:nvSpPr>
                      <p:spPr>
                        <a:xfrm>
                          <a:off x="2763360" y="3237480"/>
                          <a:ext cx="41028" cy="41028"/>
                        </a:xfrm>
                        <a:custGeom>
                          <a:rect b="b" l="l" r="r" t="t"/>
                          <a:pathLst>
                            <a:path extrusionOk="0" h="41234" w="41234">
                              <a:moveTo>
                                <a:pt x="40969" y="20242"/>
                              </a:moveTo>
                              <a:cubicBezTo>
                                <a:pt x="41102" y="31558"/>
                                <a:pt x="32044" y="40835"/>
                                <a:pt x="20728" y="40969"/>
                              </a:cubicBezTo>
                              <a:cubicBezTo>
                                <a:pt x="9412" y="41102"/>
                                <a:pt x="135" y="32044"/>
                                <a:pt x="1" y="20728"/>
                              </a:cubicBezTo>
                              <a:cubicBezTo>
                                <a:pt x="-132" y="9412"/>
                                <a:pt x="8926" y="135"/>
                                <a:pt x="20242" y="1"/>
                              </a:cubicBezTo>
                              <a:cubicBezTo>
                                <a:pt x="31558" y="-132"/>
                                <a:pt x="40835" y="8926"/>
                                <a:pt x="40969" y="2024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1695" name="Google Shape;1695;p38"/>
                      <p:cNvSpPr/>
                      <p:nvPr/>
                    </p:nvSpPr>
                    <p:spPr>
                      <a:xfrm>
                        <a:off x="2684880" y="3268080"/>
                        <a:ext cx="54383" cy="48545"/>
                      </a:xfrm>
                      <a:custGeom>
                        <a:rect b="b" l="l" r="r" t="t"/>
                        <a:pathLst>
                          <a:path extrusionOk="0" h="49035" w="57245">
                            <a:moveTo>
                              <a:pt x="3" y="648"/>
                            </a:moveTo>
                            <a:lnTo>
                              <a:pt x="54296" y="0"/>
                            </a:lnTo>
                            <a:cubicBezTo>
                              <a:pt x="54296" y="0"/>
                              <a:pt x="56353" y="48349"/>
                              <a:pt x="27730" y="48692"/>
                            </a:cubicBezTo>
                            <a:cubicBezTo>
                              <a:pt x="-892" y="49035"/>
                              <a:pt x="3" y="648"/>
                              <a:pt x="3" y="648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1696" name="Google Shape;1696;p38"/>
              <p:cNvGrpSpPr/>
              <p:nvPr/>
            </p:nvGrpSpPr>
            <p:grpSpPr>
              <a:xfrm>
                <a:off x="608884" y="2288134"/>
                <a:ext cx="1763170" cy="1502592"/>
                <a:chOff x="4102146" y="440684"/>
                <a:chExt cx="1763170" cy="1502592"/>
              </a:xfrm>
            </p:grpSpPr>
            <p:grpSp>
              <p:nvGrpSpPr>
                <p:cNvPr id="1697" name="Google Shape;1697;p38"/>
                <p:cNvGrpSpPr/>
                <p:nvPr/>
              </p:nvGrpSpPr>
              <p:grpSpPr>
                <a:xfrm>
                  <a:off x="4102146" y="440684"/>
                  <a:ext cx="1763170" cy="1502592"/>
                  <a:chOff x="3938561" y="407370"/>
                  <a:chExt cx="1827688" cy="1557574"/>
                </a:xfrm>
              </p:grpSpPr>
              <p:sp>
                <p:nvSpPr>
                  <p:cNvPr id="1698" name="Google Shape;1698;p38"/>
                  <p:cNvSpPr/>
                  <p:nvPr/>
                </p:nvSpPr>
                <p:spPr>
                  <a:xfrm rot="-1172733">
                    <a:off x="4104524" y="661636"/>
                    <a:ext cx="1525126" cy="1079284"/>
                  </a:xfrm>
                  <a:custGeom>
                    <a:rect b="b" l="l" r="r" t="t"/>
                    <a:pathLst>
                      <a:path extrusionOk="0" h="1102538" w="1557986">
                        <a:moveTo>
                          <a:pt x="1503552" y="164721"/>
                        </a:moveTo>
                        <a:cubicBezTo>
                          <a:pt x="1491464" y="162949"/>
                          <a:pt x="1478787" y="163606"/>
                          <a:pt x="1466623" y="164073"/>
                        </a:cubicBezTo>
                        <a:cubicBezTo>
                          <a:pt x="1451384" y="164654"/>
                          <a:pt x="1436182" y="166092"/>
                          <a:pt x="1421084" y="168292"/>
                        </a:cubicBezTo>
                        <a:cubicBezTo>
                          <a:pt x="1409912" y="169921"/>
                          <a:pt x="1398119" y="173836"/>
                          <a:pt x="1397339" y="186818"/>
                        </a:cubicBezTo>
                        <a:cubicBezTo>
                          <a:pt x="1397281" y="187847"/>
                          <a:pt x="1397491" y="188704"/>
                          <a:pt x="1397824" y="189447"/>
                        </a:cubicBezTo>
                        <a:cubicBezTo>
                          <a:pt x="1397843" y="190324"/>
                          <a:pt x="1398034" y="191238"/>
                          <a:pt x="1398577" y="192181"/>
                        </a:cubicBezTo>
                        <a:cubicBezTo>
                          <a:pt x="1404587" y="202478"/>
                          <a:pt x="1411016" y="212527"/>
                          <a:pt x="1417789" y="222337"/>
                        </a:cubicBezTo>
                        <a:cubicBezTo>
                          <a:pt x="1390137" y="236720"/>
                          <a:pt x="1362487" y="251103"/>
                          <a:pt x="1334835" y="265476"/>
                        </a:cubicBezTo>
                        <a:cubicBezTo>
                          <a:pt x="1326910" y="208974"/>
                          <a:pt x="1304718" y="154729"/>
                          <a:pt x="1268037" y="110761"/>
                        </a:cubicBezTo>
                        <a:cubicBezTo>
                          <a:pt x="1171339" y="-5139"/>
                          <a:pt x="986430" y="-34981"/>
                          <a:pt x="858185" y="44610"/>
                        </a:cubicBezTo>
                        <a:cubicBezTo>
                          <a:pt x="858185" y="44610"/>
                          <a:pt x="729407" y="115324"/>
                          <a:pt x="656331" y="244473"/>
                        </a:cubicBezTo>
                        <a:cubicBezTo>
                          <a:pt x="656331" y="244473"/>
                          <a:pt x="608230" y="124201"/>
                          <a:pt x="479986" y="44610"/>
                        </a:cubicBezTo>
                        <a:cubicBezTo>
                          <a:pt x="351741" y="-34981"/>
                          <a:pt x="166823" y="-5139"/>
                          <a:pt x="70135" y="110761"/>
                        </a:cubicBezTo>
                        <a:cubicBezTo>
                          <a:pt x="-26564" y="226662"/>
                          <a:pt x="-22792" y="413923"/>
                          <a:pt x="78488" y="525832"/>
                        </a:cubicBezTo>
                        <a:cubicBezTo>
                          <a:pt x="145277" y="599632"/>
                          <a:pt x="241737" y="637332"/>
                          <a:pt x="329005" y="685205"/>
                        </a:cubicBezTo>
                        <a:cubicBezTo>
                          <a:pt x="359180" y="701759"/>
                          <a:pt x="388688" y="720152"/>
                          <a:pt x="417073" y="740202"/>
                        </a:cubicBezTo>
                        <a:cubicBezTo>
                          <a:pt x="374801" y="759271"/>
                          <a:pt x="332538" y="778331"/>
                          <a:pt x="290267" y="797400"/>
                        </a:cubicBezTo>
                        <a:cubicBezTo>
                          <a:pt x="287505" y="792227"/>
                          <a:pt x="284647" y="787103"/>
                          <a:pt x="281561" y="782093"/>
                        </a:cubicBezTo>
                        <a:cubicBezTo>
                          <a:pt x="275046" y="771520"/>
                          <a:pt x="268769" y="759433"/>
                          <a:pt x="259273" y="751156"/>
                        </a:cubicBezTo>
                        <a:cubicBezTo>
                          <a:pt x="258825" y="750460"/>
                          <a:pt x="258215" y="749822"/>
                          <a:pt x="257348" y="749308"/>
                        </a:cubicBezTo>
                        <a:cubicBezTo>
                          <a:pt x="256605" y="748736"/>
                          <a:pt x="255862" y="748403"/>
                          <a:pt x="255138" y="748260"/>
                        </a:cubicBezTo>
                        <a:cubicBezTo>
                          <a:pt x="246804" y="744564"/>
                          <a:pt x="237631" y="746679"/>
                          <a:pt x="228859" y="748698"/>
                        </a:cubicBezTo>
                        <a:cubicBezTo>
                          <a:pt x="219229" y="750918"/>
                          <a:pt x="209904" y="754318"/>
                          <a:pt x="200941" y="758461"/>
                        </a:cubicBezTo>
                        <a:cubicBezTo>
                          <a:pt x="181853" y="767272"/>
                          <a:pt x="164423" y="780197"/>
                          <a:pt x="150001" y="795466"/>
                        </a:cubicBezTo>
                        <a:cubicBezTo>
                          <a:pt x="142001" y="803943"/>
                          <a:pt x="120398" y="827556"/>
                          <a:pt x="139457" y="836747"/>
                        </a:cubicBezTo>
                        <a:cubicBezTo>
                          <a:pt x="143201" y="838557"/>
                          <a:pt x="147639" y="838395"/>
                          <a:pt x="151687" y="838519"/>
                        </a:cubicBezTo>
                        <a:cubicBezTo>
                          <a:pt x="158117" y="838719"/>
                          <a:pt x="164536" y="838881"/>
                          <a:pt x="170966" y="839052"/>
                        </a:cubicBezTo>
                        <a:cubicBezTo>
                          <a:pt x="181387" y="839338"/>
                          <a:pt x="191807" y="839633"/>
                          <a:pt x="202227" y="839919"/>
                        </a:cubicBezTo>
                        <a:cubicBezTo>
                          <a:pt x="196293" y="848816"/>
                          <a:pt x="190359" y="857721"/>
                          <a:pt x="184549" y="866703"/>
                        </a:cubicBezTo>
                        <a:cubicBezTo>
                          <a:pt x="178710" y="875733"/>
                          <a:pt x="169956" y="885706"/>
                          <a:pt x="168861" y="896841"/>
                        </a:cubicBezTo>
                        <a:cubicBezTo>
                          <a:pt x="168099" y="904623"/>
                          <a:pt x="172376" y="911881"/>
                          <a:pt x="180767" y="912414"/>
                        </a:cubicBezTo>
                        <a:cubicBezTo>
                          <a:pt x="186292" y="912767"/>
                          <a:pt x="191883" y="909985"/>
                          <a:pt x="196941" y="908232"/>
                        </a:cubicBezTo>
                        <a:cubicBezTo>
                          <a:pt x="203961" y="905804"/>
                          <a:pt x="210990" y="903375"/>
                          <a:pt x="218010" y="900946"/>
                        </a:cubicBezTo>
                        <a:cubicBezTo>
                          <a:pt x="231554" y="896260"/>
                          <a:pt x="245099" y="891573"/>
                          <a:pt x="258644" y="886887"/>
                        </a:cubicBezTo>
                        <a:cubicBezTo>
                          <a:pt x="270721" y="882706"/>
                          <a:pt x="283799" y="879457"/>
                          <a:pt x="295248" y="873704"/>
                        </a:cubicBezTo>
                        <a:cubicBezTo>
                          <a:pt x="317822" y="862351"/>
                          <a:pt x="308002" y="837043"/>
                          <a:pt x="300525" y="818859"/>
                        </a:cubicBezTo>
                        <a:cubicBezTo>
                          <a:pt x="299144" y="815488"/>
                          <a:pt x="297467" y="812268"/>
                          <a:pt x="295924" y="808982"/>
                        </a:cubicBezTo>
                        <a:cubicBezTo>
                          <a:pt x="340301" y="788961"/>
                          <a:pt x="384688" y="768948"/>
                          <a:pt x="429065" y="748927"/>
                        </a:cubicBezTo>
                        <a:cubicBezTo>
                          <a:pt x="539660" y="829899"/>
                          <a:pt x="630948" y="937274"/>
                          <a:pt x="669076" y="1067557"/>
                        </a:cubicBezTo>
                        <a:cubicBezTo>
                          <a:pt x="718253" y="899546"/>
                          <a:pt x="855680" y="769415"/>
                          <a:pt x="1009166" y="685214"/>
                        </a:cubicBezTo>
                        <a:cubicBezTo>
                          <a:pt x="1096424" y="637342"/>
                          <a:pt x="1192894" y="599632"/>
                          <a:pt x="1259683" y="525842"/>
                        </a:cubicBezTo>
                        <a:cubicBezTo>
                          <a:pt x="1319433" y="459815"/>
                          <a:pt x="1345217" y="367565"/>
                          <a:pt x="1336483" y="279211"/>
                        </a:cubicBezTo>
                        <a:cubicBezTo>
                          <a:pt x="1365829" y="263952"/>
                          <a:pt x="1395177" y="248683"/>
                          <a:pt x="1424523" y="233424"/>
                        </a:cubicBezTo>
                        <a:cubicBezTo>
                          <a:pt x="1424771" y="233291"/>
                          <a:pt x="1424885" y="233101"/>
                          <a:pt x="1425113" y="232948"/>
                        </a:cubicBezTo>
                        <a:cubicBezTo>
                          <a:pt x="1430590" y="240768"/>
                          <a:pt x="1436353" y="248674"/>
                          <a:pt x="1443078" y="255170"/>
                        </a:cubicBezTo>
                        <a:cubicBezTo>
                          <a:pt x="1450850" y="262676"/>
                          <a:pt x="1460946" y="266238"/>
                          <a:pt x="1471424" y="262342"/>
                        </a:cubicBezTo>
                        <a:cubicBezTo>
                          <a:pt x="1482340" y="258285"/>
                          <a:pt x="1491150" y="249045"/>
                          <a:pt x="1499009" y="240787"/>
                        </a:cubicBezTo>
                        <a:cubicBezTo>
                          <a:pt x="1507133" y="232243"/>
                          <a:pt x="1514781" y="222918"/>
                          <a:pt x="1521116" y="212955"/>
                        </a:cubicBezTo>
                        <a:cubicBezTo>
                          <a:pt x="1527174" y="203440"/>
                          <a:pt x="1531422" y="191648"/>
                          <a:pt x="1526983" y="180580"/>
                        </a:cubicBezTo>
                        <a:cubicBezTo>
                          <a:pt x="1523050" y="170759"/>
                          <a:pt x="1513496" y="166178"/>
                          <a:pt x="1503552" y="16472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cap="flat" cmpd="sng" w="114300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699" name="Google Shape;1699;p38"/>
                  <p:cNvGrpSpPr/>
                  <p:nvPr/>
                </p:nvGrpSpPr>
                <p:grpSpPr>
                  <a:xfrm rot="-1170673">
                    <a:off x="4075281" y="630675"/>
                    <a:ext cx="1522970" cy="1080551"/>
                    <a:chOff x="3800269" y="2424239"/>
                    <a:chExt cx="1522931" cy="1080523"/>
                  </a:xfrm>
                </p:grpSpPr>
                <p:sp>
                  <p:nvSpPr>
                    <p:cNvPr id="1700" name="Google Shape;1700;p38"/>
                    <p:cNvSpPr/>
                    <p:nvPr/>
                  </p:nvSpPr>
                  <p:spPr>
                    <a:xfrm>
                      <a:off x="3800269" y="2424275"/>
                      <a:ext cx="1522931" cy="1080487"/>
                    </a:xfrm>
                    <a:custGeom>
                      <a:rect b="b" l="l" r="r" t="t"/>
                      <a:pathLst>
                        <a:path extrusionOk="0" h="1102538" w="1557986">
                          <a:moveTo>
                            <a:pt x="1503552" y="164721"/>
                          </a:moveTo>
                          <a:cubicBezTo>
                            <a:pt x="1491464" y="162949"/>
                            <a:pt x="1478787" y="163606"/>
                            <a:pt x="1466623" y="164073"/>
                          </a:cubicBezTo>
                          <a:cubicBezTo>
                            <a:pt x="1451384" y="164654"/>
                            <a:pt x="1436182" y="166092"/>
                            <a:pt x="1421084" y="168292"/>
                          </a:cubicBezTo>
                          <a:cubicBezTo>
                            <a:pt x="1409912" y="169921"/>
                            <a:pt x="1398119" y="173836"/>
                            <a:pt x="1397339" y="186818"/>
                          </a:cubicBezTo>
                          <a:cubicBezTo>
                            <a:pt x="1397281" y="187847"/>
                            <a:pt x="1397491" y="188704"/>
                            <a:pt x="1397824" y="189447"/>
                          </a:cubicBezTo>
                          <a:cubicBezTo>
                            <a:pt x="1397843" y="190324"/>
                            <a:pt x="1398034" y="191238"/>
                            <a:pt x="1398577" y="192181"/>
                          </a:cubicBezTo>
                          <a:cubicBezTo>
                            <a:pt x="1404587" y="202478"/>
                            <a:pt x="1411016" y="212527"/>
                            <a:pt x="1417789" y="222337"/>
                          </a:cubicBezTo>
                          <a:cubicBezTo>
                            <a:pt x="1390137" y="236720"/>
                            <a:pt x="1362487" y="251103"/>
                            <a:pt x="1334835" y="265476"/>
                          </a:cubicBezTo>
                          <a:cubicBezTo>
                            <a:pt x="1326910" y="208974"/>
                            <a:pt x="1304718" y="154729"/>
                            <a:pt x="1268037" y="110761"/>
                          </a:cubicBezTo>
                          <a:cubicBezTo>
                            <a:pt x="1171339" y="-5139"/>
                            <a:pt x="986430" y="-34981"/>
                            <a:pt x="858185" y="44610"/>
                          </a:cubicBezTo>
                          <a:cubicBezTo>
                            <a:pt x="858185" y="44610"/>
                            <a:pt x="729407" y="115324"/>
                            <a:pt x="656331" y="244473"/>
                          </a:cubicBezTo>
                          <a:cubicBezTo>
                            <a:pt x="656331" y="244473"/>
                            <a:pt x="608230" y="124201"/>
                            <a:pt x="479986" y="44610"/>
                          </a:cubicBezTo>
                          <a:cubicBezTo>
                            <a:pt x="351741" y="-34981"/>
                            <a:pt x="166823" y="-5139"/>
                            <a:pt x="70135" y="110761"/>
                          </a:cubicBezTo>
                          <a:cubicBezTo>
                            <a:pt x="-26564" y="226662"/>
                            <a:pt x="-22792" y="413923"/>
                            <a:pt x="78488" y="525832"/>
                          </a:cubicBezTo>
                          <a:cubicBezTo>
                            <a:pt x="145277" y="599632"/>
                            <a:pt x="241737" y="637332"/>
                            <a:pt x="329005" y="685205"/>
                          </a:cubicBezTo>
                          <a:cubicBezTo>
                            <a:pt x="359180" y="701759"/>
                            <a:pt x="388688" y="720152"/>
                            <a:pt x="417073" y="740202"/>
                          </a:cubicBezTo>
                          <a:cubicBezTo>
                            <a:pt x="374801" y="759271"/>
                            <a:pt x="332538" y="778331"/>
                            <a:pt x="290267" y="797400"/>
                          </a:cubicBezTo>
                          <a:cubicBezTo>
                            <a:pt x="287505" y="792227"/>
                            <a:pt x="284647" y="787103"/>
                            <a:pt x="281561" y="782093"/>
                          </a:cubicBezTo>
                          <a:cubicBezTo>
                            <a:pt x="275046" y="771520"/>
                            <a:pt x="268769" y="759433"/>
                            <a:pt x="259273" y="751156"/>
                          </a:cubicBezTo>
                          <a:cubicBezTo>
                            <a:pt x="258825" y="750460"/>
                            <a:pt x="258215" y="749822"/>
                            <a:pt x="257348" y="749308"/>
                          </a:cubicBezTo>
                          <a:cubicBezTo>
                            <a:pt x="256605" y="748736"/>
                            <a:pt x="255862" y="748403"/>
                            <a:pt x="255138" y="748260"/>
                          </a:cubicBezTo>
                          <a:cubicBezTo>
                            <a:pt x="246804" y="744564"/>
                            <a:pt x="237631" y="746679"/>
                            <a:pt x="228859" y="748698"/>
                          </a:cubicBezTo>
                          <a:cubicBezTo>
                            <a:pt x="219229" y="750918"/>
                            <a:pt x="209904" y="754318"/>
                            <a:pt x="200941" y="758461"/>
                          </a:cubicBezTo>
                          <a:cubicBezTo>
                            <a:pt x="181853" y="767272"/>
                            <a:pt x="164423" y="780197"/>
                            <a:pt x="150001" y="795466"/>
                          </a:cubicBezTo>
                          <a:cubicBezTo>
                            <a:pt x="142001" y="803943"/>
                            <a:pt x="120398" y="827556"/>
                            <a:pt x="139457" y="836747"/>
                          </a:cubicBezTo>
                          <a:cubicBezTo>
                            <a:pt x="143201" y="838557"/>
                            <a:pt x="147639" y="838395"/>
                            <a:pt x="151687" y="838519"/>
                          </a:cubicBezTo>
                          <a:cubicBezTo>
                            <a:pt x="158117" y="838719"/>
                            <a:pt x="164536" y="838881"/>
                            <a:pt x="170966" y="839052"/>
                          </a:cubicBezTo>
                          <a:cubicBezTo>
                            <a:pt x="181387" y="839338"/>
                            <a:pt x="191807" y="839633"/>
                            <a:pt x="202227" y="839919"/>
                          </a:cubicBezTo>
                          <a:cubicBezTo>
                            <a:pt x="196293" y="848816"/>
                            <a:pt x="190359" y="857721"/>
                            <a:pt x="184549" y="866703"/>
                          </a:cubicBezTo>
                          <a:cubicBezTo>
                            <a:pt x="178710" y="875733"/>
                            <a:pt x="169956" y="885706"/>
                            <a:pt x="168861" y="896841"/>
                          </a:cubicBezTo>
                          <a:cubicBezTo>
                            <a:pt x="168099" y="904623"/>
                            <a:pt x="172376" y="911881"/>
                            <a:pt x="180767" y="912414"/>
                          </a:cubicBezTo>
                          <a:cubicBezTo>
                            <a:pt x="186292" y="912767"/>
                            <a:pt x="191883" y="909985"/>
                            <a:pt x="196941" y="908232"/>
                          </a:cubicBezTo>
                          <a:cubicBezTo>
                            <a:pt x="203961" y="905804"/>
                            <a:pt x="210990" y="903375"/>
                            <a:pt x="218010" y="900946"/>
                          </a:cubicBezTo>
                          <a:cubicBezTo>
                            <a:pt x="231554" y="896260"/>
                            <a:pt x="245099" y="891573"/>
                            <a:pt x="258644" y="886887"/>
                          </a:cubicBezTo>
                          <a:cubicBezTo>
                            <a:pt x="270721" y="882706"/>
                            <a:pt x="283799" y="879457"/>
                            <a:pt x="295248" y="873704"/>
                          </a:cubicBezTo>
                          <a:cubicBezTo>
                            <a:pt x="317822" y="862351"/>
                            <a:pt x="308002" y="837043"/>
                            <a:pt x="300525" y="818859"/>
                          </a:cubicBezTo>
                          <a:cubicBezTo>
                            <a:pt x="299144" y="815488"/>
                            <a:pt x="297467" y="812268"/>
                            <a:pt x="295924" y="808982"/>
                          </a:cubicBezTo>
                          <a:cubicBezTo>
                            <a:pt x="340301" y="788961"/>
                            <a:pt x="384688" y="768948"/>
                            <a:pt x="429065" y="748927"/>
                          </a:cubicBezTo>
                          <a:cubicBezTo>
                            <a:pt x="539660" y="829899"/>
                            <a:pt x="630948" y="937274"/>
                            <a:pt x="669076" y="1067557"/>
                          </a:cubicBezTo>
                          <a:cubicBezTo>
                            <a:pt x="718253" y="899546"/>
                            <a:pt x="855680" y="769415"/>
                            <a:pt x="1009166" y="685214"/>
                          </a:cubicBezTo>
                          <a:cubicBezTo>
                            <a:pt x="1096424" y="637342"/>
                            <a:pt x="1192894" y="599632"/>
                            <a:pt x="1259683" y="525842"/>
                          </a:cubicBezTo>
                          <a:cubicBezTo>
                            <a:pt x="1319433" y="459815"/>
                            <a:pt x="1345217" y="367565"/>
                            <a:pt x="1336483" y="279211"/>
                          </a:cubicBezTo>
                          <a:cubicBezTo>
                            <a:pt x="1365829" y="263952"/>
                            <a:pt x="1395177" y="248683"/>
                            <a:pt x="1424523" y="233424"/>
                          </a:cubicBezTo>
                          <a:cubicBezTo>
                            <a:pt x="1424771" y="233291"/>
                            <a:pt x="1424885" y="233101"/>
                            <a:pt x="1425113" y="232948"/>
                          </a:cubicBezTo>
                          <a:cubicBezTo>
                            <a:pt x="1430590" y="240768"/>
                            <a:pt x="1436353" y="248674"/>
                            <a:pt x="1443078" y="255170"/>
                          </a:cubicBezTo>
                          <a:cubicBezTo>
                            <a:pt x="1450850" y="262676"/>
                            <a:pt x="1460946" y="266238"/>
                            <a:pt x="1471424" y="262342"/>
                          </a:cubicBezTo>
                          <a:cubicBezTo>
                            <a:pt x="1482340" y="258285"/>
                            <a:pt x="1491150" y="249045"/>
                            <a:pt x="1499009" y="240787"/>
                          </a:cubicBezTo>
                          <a:cubicBezTo>
                            <a:pt x="1507133" y="232243"/>
                            <a:pt x="1514781" y="222918"/>
                            <a:pt x="1521116" y="212955"/>
                          </a:cubicBezTo>
                          <a:cubicBezTo>
                            <a:pt x="1527174" y="203440"/>
                            <a:pt x="1531422" y="191648"/>
                            <a:pt x="1526983" y="180580"/>
                          </a:cubicBezTo>
                          <a:cubicBezTo>
                            <a:pt x="1523050" y="170759"/>
                            <a:pt x="1513496" y="166178"/>
                            <a:pt x="1503552" y="16472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 cap="flat" cmpd="sng" w="114300">
                      <a:solidFill>
                        <a:schemeClr val="accent4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701" name="Google Shape;1701;p38"/>
                    <p:cNvGrpSpPr/>
                    <p:nvPr/>
                  </p:nvGrpSpPr>
                  <p:grpSpPr>
                    <a:xfrm>
                      <a:off x="3817842" y="2424239"/>
                      <a:ext cx="1486576" cy="1050803"/>
                      <a:chOff x="7666200" y="2855880"/>
                      <a:chExt cx="1509061" cy="1066697"/>
                    </a:xfrm>
                  </p:grpSpPr>
                  <p:grpSp>
                    <p:nvGrpSpPr>
                      <p:cNvPr id="1702" name="Google Shape;1702;p38"/>
                      <p:cNvGrpSpPr/>
                      <p:nvPr/>
                    </p:nvGrpSpPr>
                    <p:grpSpPr>
                      <a:xfrm>
                        <a:off x="7666200" y="2855880"/>
                        <a:ext cx="1509061" cy="1066697"/>
                        <a:chOff x="7666200" y="2855880"/>
                        <a:chExt cx="1509061" cy="1066697"/>
                      </a:xfrm>
                    </p:grpSpPr>
                    <p:sp>
                      <p:nvSpPr>
                        <p:cNvPr id="1703" name="Google Shape;1703;p38"/>
                        <p:cNvSpPr/>
                        <p:nvPr/>
                      </p:nvSpPr>
                      <p:spPr>
                        <a:xfrm>
                          <a:off x="8956124" y="3078878"/>
                          <a:ext cx="134606" cy="75904"/>
                        </a:xfrm>
                        <a:custGeom>
                          <a:rect b="b" l="l" r="r" t="t"/>
                          <a:pathLst>
                            <a:path extrusionOk="0" h="82058" w="142818">
                              <a:moveTo>
                                <a:pt x="9787" y="75156"/>
                              </a:moveTo>
                              <a:cubicBezTo>
                                <a:pt x="50278" y="54096"/>
                                <a:pt x="90769" y="33036"/>
                                <a:pt x="131269" y="11976"/>
                              </a:cubicBezTo>
                              <a:cubicBezTo>
                                <a:pt x="138670" y="8128"/>
                                <a:pt x="132126" y="-3054"/>
                                <a:pt x="124735" y="794"/>
                              </a:cubicBezTo>
                              <a:cubicBezTo>
                                <a:pt x="84244" y="21854"/>
                                <a:pt x="43753" y="42914"/>
                                <a:pt x="3253" y="63973"/>
                              </a:cubicBezTo>
                              <a:cubicBezTo>
                                <a:pt x="-4148" y="67822"/>
                                <a:pt x="2396" y="79004"/>
                                <a:pt x="9787" y="75156"/>
                              </a:cubicBezTo>
                              <a:lnTo>
                                <a:pt x="9787" y="75156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grpSp>
                      <p:nvGrpSpPr>
                        <p:cNvPr id="1704" name="Google Shape;1704;p38"/>
                        <p:cNvGrpSpPr/>
                        <p:nvPr/>
                      </p:nvGrpSpPr>
                      <p:grpSpPr>
                        <a:xfrm>
                          <a:off x="7666200" y="2855880"/>
                          <a:ext cx="1339123" cy="1066697"/>
                          <a:chOff x="7666200" y="2855880"/>
                          <a:chExt cx="1339123" cy="1066697"/>
                        </a:xfrm>
                      </p:grpSpPr>
                      <p:sp>
                        <p:nvSpPr>
                          <p:cNvPr id="1705" name="Google Shape;1705;p38"/>
                          <p:cNvSpPr/>
                          <p:nvPr/>
                        </p:nvSpPr>
                        <p:spPr>
                          <a:xfrm>
                            <a:off x="7666200" y="2855880"/>
                            <a:ext cx="1339123" cy="1066697"/>
                          </a:xfrm>
                          <a:custGeom>
                            <a:rect b="b" l="l" r="r" t="t"/>
                            <a:pathLst>
                              <a:path extrusionOk="0" h="1102529" w="1391297">
                                <a:moveTo>
                                  <a:pt x="669076" y="1067548"/>
                                </a:moveTo>
                                <a:cubicBezTo>
                                  <a:pt x="718253" y="899536"/>
                                  <a:pt x="855680" y="769406"/>
                                  <a:pt x="1009166" y="685205"/>
                                </a:cubicBezTo>
                                <a:cubicBezTo>
                                  <a:pt x="1096424" y="637332"/>
                                  <a:pt x="1192894" y="599623"/>
                                  <a:pt x="1259683" y="525832"/>
                                </a:cubicBezTo>
                                <a:cubicBezTo>
                                  <a:pt x="1360962" y="413923"/>
                                  <a:pt x="1364734" y="226652"/>
                                  <a:pt x="1268036" y="110761"/>
                                </a:cubicBezTo>
                                <a:cubicBezTo>
                                  <a:pt x="1171339" y="-5139"/>
                                  <a:pt x="986429" y="-34981"/>
                                  <a:pt x="858185" y="44610"/>
                                </a:cubicBezTo>
                                <a:cubicBezTo>
                                  <a:pt x="858185" y="44610"/>
                                  <a:pt x="729407" y="115324"/>
                                  <a:pt x="656331" y="244473"/>
                                </a:cubicBezTo>
                                <a:cubicBezTo>
                                  <a:pt x="656331" y="244473"/>
                                  <a:pt x="608230" y="124201"/>
                                  <a:pt x="479985" y="44610"/>
                                </a:cubicBezTo>
                                <a:cubicBezTo>
                                  <a:pt x="351741" y="-34981"/>
                                  <a:pt x="166832" y="-5139"/>
                                  <a:pt x="70134" y="110761"/>
                                </a:cubicBezTo>
                                <a:cubicBezTo>
                                  <a:pt x="-26563" y="226662"/>
                                  <a:pt x="-22792" y="413923"/>
                                  <a:pt x="78488" y="525832"/>
                                </a:cubicBezTo>
                                <a:cubicBezTo>
                                  <a:pt x="145277" y="599632"/>
                                  <a:pt x="241736" y="637332"/>
                                  <a:pt x="329004" y="685205"/>
                                </a:cubicBezTo>
                                <a:cubicBezTo>
                                  <a:pt x="482481" y="769415"/>
                                  <a:pt x="619908" y="899536"/>
                                  <a:pt x="669085" y="1067548"/>
                                </a:cubicBezTo>
                              </a:path>
                            </a:pathLst>
                          </a:custGeom>
                          <a:solidFill>
                            <a:schemeClr val="lt1"/>
                          </a:solidFill>
                          <a:ln cap="flat" cmpd="sng" w="9525">
                            <a:solidFill>
                              <a:schemeClr val="dk1"/>
                            </a:solidFill>
                            <a:prstDash val="solid"/>
                            <a:miter lim="8000"/>
                            <a:headEnd len="sm" w="sm" type="none"/>
                            <a:tailEnd len="sm" w="sm" type="none"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1706" name="Google Shape;1706;p38"/>
                          <p:cNvSpPr/>
                          <p:nvPr/>
                        </p:nvSpPr>
                        <p:spPr>
                          <a:xfrm>
                            <a:off x="7706331" y="2920478"/>
                            <a:ext cx="1250709" cy="937485"/>
                          </a:xfrm>
                          <a:custGeom>
                            <a:rect b="b" l="l" r="r" t="t"/>
                            <a:pathLst>
                              <a:path extrusionOk="0" h="932821" w="1177138">
                                <a:moveTo>
                                  <a:pt x="566095" y="903224"/>
                                </a:moveTo>
                                <a:cubicBezTo>
                                  <a:pt x="607710" y="761073"/>
                                  <a:pt x="723981" y="650973"/>
                                  <a:pt x="853836" y="579736"/>
                                </a:cubicBezTo>
                                <a:cubicBezTo>
                                  <a:pt x="927664" y="539226"/>
                                  <a:pt x="1009284" y="507327"/>
                                  <a:pt x="1065786" y="444891"/>
                                </a:cubicBezTo>
                                <a:cubicBezTo>
                                  <a:pt x="1151483" y="350202"/>
                                  <a:pt x="1154664" y="191764"/>
                                  <a:pt x="1072854" y="93713"/>
                                </a:cubicBezTo>
                                <a:cubicBezTo>
                                  <a:pt x="991043" y="-4347"/>
                                  <a:pt x="834595" y="-29597"/>
                                  <a:pt x="726086" y="37744"/>
                                </a:cubicBezTo>
                                <a:cubicBezTo>
                                  <a:pt x="726086" y="37744"/>
                                  <a:pt x="617130" y="97571"/>
                                  <a:pt x="555303" y="206842"/>
                                </a:cubicBezTo>
                                <a:cubicBezTo>
                                  <a:pt x="555303" y="206842"/>
                                  <a:pt x="514603" y="105077"/>
                                  <a:pt x="406104" y="37744"/>
                                </a:cubicBezTo>
                                <a:cubicBezTo>
                                  <a:pt x="297595" y="-29597"/>
                                  <a:pt x="141147" y="-4347"/>
                                  <a:pt x="59336" y="93713"/>
                                </a:cubicBezTo>
                                <a:cubicBezTo>
                                  <a:pt x="-22474" y="191773"/>
                                  <a:pt x="-19283" y="350212"/>
                                  <a:pt x="66404" y="444891"/>
                                </a:cubicBezTo>
                                <a:cubicBezTo>
                                  <a:pt x="122916" y="507327"/>
                                  <a:pt x="204526" y="539226"/>
                                  <a:pt x="278354" y="579736"/>
                                </a:cubicBezTo>
                                <a:cubicBezTo>
                                  <a:pt x="408209" y="650983"/>
                                  <a:pt x="524481" y="761073"/>
                                  <a:pt x="566095" y="903224"/>
                                </a:cubicBezTo>
                              </a:path>
                            </a:pathLst>
                          </a:custGeom>
                          <a:solidFill>
                            <a:schemeClr val="accent1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1707" name="Google Shape;1707;p38"/>
                          <p:cNvSpPr/>
                          <p:nvPr/>
                        </p:nvSpPr>
                        <p:spPr>
                          <a:xfrm>
                            <a:off x="8316316" y="3263847"/>
                            <a:ext cx="111527" cy="109728"/>
                          </a:xfrm>
                          <a:custGeom>
                            <a:rect b="b" l="l" r="r" t="t"/>
                            <a:pathLst>
                              <a:path extrusionOk="0" h="109728" w="115872">
                                <a:moveTo>
                                  <a:pt x="49312" y="109728"/>
                                </a:moveTo>
                                <a:cubicBezTo>
                                  <a:pt x="36481" y="109728"/>
                                  <a:pt x="25794" y="105508"/>
                                  <a:pt x="17555" y="97183"/>
                                </a:cubicBezTo>
                                <a:cubicBezTo>
                                  <a:pt x="-95" y="79372"/>
                                  <a:pt x="-9" y="49158"/>
                                  <a:pt x="1" y="47882"/>
                                </a:cubicBezTo>
                                <a:lnTo>
                                  <a:pt x="58" y="42701"/>
                                </a:lnTo>
                                <a:lnTo>
                                  <a:pt x="5192" y="43348"/>
                                </a:lnTo>
                                <a:cubicBezTo>
                                  <a:pt x="9230" y="43863"/>
                                  <a:pt x="13135" y="44120"/>
                                  <a:pt x="16783" y="44120"/>
                                </a:cubicBezTo>
                                <a:cubicBezTo>
                                  <a:pt x="58703" y="44120"/>
                                  <a:pt x="61056" y="10058"/>
                                  <a:pt x="61141" y="8601"/>
                                </a:cubicBezTo>
                                <a:lnTo>
                                  <a:pt x="61618" y="0"/>
                                </a:lnTo>
                                <a:lnTo>
                                  <a:pt x="68514" y="5143"/>
                                </a:lnTo>
                                <a:cubicBezTo>
                                  <a:pt x="70447" y="6591"/>
                                  <a:pt x="115777" y="40929"/>
                                  <a:pt x="111262" y="72095"/>
                                </a:cubicBezTo>
                                <a:cubicBezTo>
                                  <a:pt x="109281" y="85792"/>
                                  <a:pt x="98336" y="96441"/>
                                  <a:pt x="78715" y="103708"/>
                                </a:cubicBezTo>
                                <a:cubicBezTo>
                                  <a:pt x="67990" y="107690"/>
                                  <a:pt x="58094" y="109709"/>
                                  <a:pt x="49312" y="10970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2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1708" name="Google Shape;1708;p38"/>
                          <p:cNvSpPr/>
                          <p:nvPr/>
                        </p:nvSpPr>
                        <p:spPr>
                          <a:xfrm>
                            <a:off x="8277120" y="3237840"/>
                            <a:ext cx="104998" cy="81989"/>
                          </a:xfrm>
                          <a:custGeom>
                            <a:rect b="b" l="l" r="r" t="t"/>
                            <a:pathLst>
                              <a:path extrusionOk="0" h="92382" w="111700">
                                <a:moveTo>
                                  <a:pt x="1039" y="12416"/>
                                </a:moveTo>
                                <a:cubicBezTo>
                                  <a:pt x="-4153" y="40200"/>
                                  <a:pt x="10402" y="70623"/>
                                  <a:pt x="38262" y="79500"/>
                                </a:cubicBezTo>
                                <a:cubicBezTo>
                                  <a:pt x="65427" y="88158"/>
                                  <a:pt x="96670" y="73861"/>
                                  <a:pt x="103766" y="45391"/>
                                </a:cubicBezTo>
                                <a:cubicBezTo>
                                  <a:pt x="107547" y="30218"/>
                                  <a:pt x="104270" y="14159"/>
                                  <a:pt x="94174" y="2157"/>
                                </a:cubicBezTo>
                                <a:cubicBezTo>
                                  <a:pt x="88802" y="-4224"/>
                                  <a:pt x="79677" y="4977"/>
                                  <a:pt x="85020" y="11311"/>
                                </a:cubicBezTo>
                                <a:cubicBezTo>
                                  <a:pt x="98279" y="27056"/>
                                  <a:pt x="92974" y="53192"/>
                                  <a:pt x="75629" y="63517"/>
                                </a:cubicBezTo>
                                <a:cubicBezTo>
                                  <a:pt x="56912" y="74662"/>
                                  <a:pt x="32014" y="68442"/>
                                  <a:pt x="20422" y="50192"/>
                                </a:cubicBezTo>
                                <a:cubicBezTo>
                                  <a:pt x="14002" y="40086"/>
                                  <a:pt x="11325" y="27665"/>
                                  <a:pt x="13535" y="15854"/>
                                </a:cubicBezTo>
                                <a:cubicBezTo>
                                  <a:pt x="15059" y="7710"/>
                                  <a:pt x="2582" y="4215"/>
                                  <a:pt x="1048" y="12416"/>
                                </a:cubicBezTo>
                                <a:lnTo>
                                  <a:pt x="1048" y="1241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1709" name="Google Shape;1709;p38"/>
                          <p:cNvSpPr/>
                          <p:nvPr/>
                        </p:nvSpPr>
                        <p:spPr>
                          <a:xfrm>
                            <a:off x="8350964" y="3296247"/>
                            <a:ext cx="29527" cy="41706"/>
                          </a:xfrm>
                          <a:custGeom>
                            <a:rect b="b" l="l" r="r" t="t"/>
                            <a:pathLst>
                              <a:path extrusionOk="0" h="43444" w="31328">
                                <a:moveTo>
                                  <a:pt x="3169" y="12102"/>
                                </a:moveTo>
                                <a:cubicBezTo>
                                  <a:pt x="3235" y="12149"/>
                                  <a:pt x="3902" y="12663"/>
                                  <a:pt x="3931" y="12644"/>
                                </a:cubicBezTo>
                                <a:cubicBezTo>
                                  <a:pt x="3855" y="12692"/>
                                  <a:pt x="2921" y="11806"/>
                                  <a:pt x="3731" y="12492"/>
                                </a:cubicBezTo>
                                <a:cubicBezTo>
                                  <a:pt x="4207" y="12892"/>
                                  <a:pt x="4683" y="13302"/>
                                  <a:pt x="5131" y="13721"/>
                                </a:cubicBezTo>
                                <a:cubicBezTo>
                                  <a:pt x="6036" y="14578"/>
                                  <a:pt x="6893" y="15483"/>
                                  <a:pt x="7693" y="16445"/>
                                </a:cubicBezTo>
                                <a:cubicBezTo>
                                  <a:pt x="7769" y="16531"/>
                                  <a:pt x="8198" y="17178"/>
                                  <a:pt x="8284" y="17169"/>
                                </a:cubicBezTo>
                                <a:cubicBezTo>
                                  <a:pt x="8131" y="17178"/>
                                  <a:pt x="7531" y="16140"/>
                                  <a:pt x="8122" y="16978"/>
                                </a:cubicBezTo>
                                <a:cubicBezTo>
                                  <a:pt x="8484" y="17493"/>
                                  <a:pt x="8846" y="17997"/>
                                  <a:pt x="9189" y="18521"/>
                                </a:cubicBezTo>
                                <a:cubicBezTo>
                                  <a:pt x="9922" y="19636"/>
                                  <a:pt x="10588" y="20788"/>
                                  <a:pt x="11217" y="21960"/>
                                </a:cubicBezTo>
                                <a:cubicBezTo>
                                  <a:pt x="11865" y="23179"/>
                                  <a:pt x="12427" y="24427"/>
                                  <a:pt x="13008" y="25675"/>
                                </a:cubicBezTo>
                                <a:cubicBezTo>
                                  <a:pt x="13408" y="26551"/>
                                  <a:pt x="12617" y="24693"/>
                                  <a:pt x="12970" y="25579"/>
                                </a:cubicBezTo>
                                <a:cubicBezTo>
                                  <a:pt x="13094" y="25903"/>
                                  <a:pt x="13237" y="26227"/>
                                  <a:pt x="13360" y="26560"/>
                                </a:cubicBezTo>
                                <a:cubicBezTo>
                                  <a:pt x="13618" y="27218"/>
                                  <a:pt x="13866" y="27875"/>
                                  <a:pt x="14103" y="28532"/>
                                </a:cubicBezTo>
                                <a:cubicBezTo>
                                  <a:pt x="15103" y="31256"/>
                                  <a:pt x="15970" y="34028"/>
                                  <a:pt x="16847" y="36790"/>
                                </a:cubicBezTo>
                                <a:cubicBezTo>
                                  <a:pt x="17866" y="40019"/>
                                  <a:pt x="21399" y="42420"/>
                                  <a:pt x="24810" y="41315"/>
                                </a:cubicBezTo>
                                <a:cubicBezTo>
                                  <a:pt x="28048" y="40267"/>
                                  <a:pt x="30420" y="36809"/>
                                  <a:pt x="29334" y="33352"/>
                                </a:cubicBezTo>
                                <a:cubicBezTo>
                                  <a:pt x="27362" y="27103"/>
                                  <a:pt x="25314" y="20788"/>
                                  <a:pt x="22171" y="15007"/>
                                </a:cubicBezTo>
                                <a:cubicBezTo>
                                  <a:pt x="19123" y="9396"/>
                                  <a:pt x="14951" y="4548"/>
                                  <a:pt x="9693" y="910"/>
                                </a:cubicBezTo>
                                <a:cubicBezTo>
                                  <a:pt x="6903" y="-1024"/>
                                  <a:pt x="2378" y="300"/>
                                  <a:pt x="835" y="3234"/>
                                </a:cubicBezTo>
                                <a:cubicBezTo>
                                  <a:pt x="-908" y="6539"/>
                                  <a:pt x="178" y="10035"/>
                                  <a:pt x="3159" y="12092"/>
                                </a:cubicBezTo>
                                <a:lnTo>
                                  <a:pt x="3159" y="12092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1710" name="Google Shape;1710;p38"/>
                          <p:cNvSpPr/>
                          <p:nvPr/>
                        </p:nvSpPr>
                        <p:spPr>
                          <a:xfrm>
                            <a:off x="8780400" y="3158640"/>
                            <a:ext cx="93603" cy="261131"/>
                          </a:xfrm>
                          <a:custGeom>
                            <a:rect b="b" l="l" r="r" t="t"/>
                            <a:pathLst>
                              <a:path extrusionOk="0" h="261785" w="97250">
                                <a:moveTo>
                                  <a:pt x="31" y="261276"/>
                                </a:moveTo>
                                <a:cubicBezTo>
                                  <a:pt x="-731" y="260314"/>
                                  <a:pt x="12613" y="250656"/>
                                  <a:pt x="29863" y="230948"/>
                                </a:cubicBezTo>
                                <a:cubicBezTo>
                                  <a:pt x="47094" y="211441"/>
                                  <a:pt x="67468" y="180694"/>
                                  <a:pt x="78507" y="142404"/>
                                </a:cubicBezTo>
                                <a:cubicBezTo>
                                  <a:pt x="89547" y="104113"/>
                                  <a:pt x="88661" y="67242"/>
                                  <a:pt x="84460" y="41563"/>
                                </a:cubicBezTo>
                                <a:cubicBezTo>
                                  <a:pt x="80346" y="15702"/>
                                  <a:pt x="74193" y="415"/>
                                  <a:pt x="75345" y="5"/>
                                </a:cubicBezTo>
                                <a:cubicBezTo>
                                  <a:pt x="75745" y="-157"/>
                                  <a:pt x="77707" y="3482"/>
                                  <a:pt x="80460" y="10397"/>
                                </a:cubicBezTo>
                                <a:cubicBezTo>
                                  <a:pt x="83232" y="17312"/>
                                  <a:pt x="86537" y="27609"/>
                                  <a:pt x="89242" y="40696"/>
                                </a:cubicBezTo>
                                <a:cubicBezTo>
                                  <a:pt x="94776" y="66690"/>
                                  <a:pt x="96519" y="104761"/>
                                  <a:pt x="85108" y="144309"/>
                                </a:cubicBezTo>
                                <a:cubicBezTo>
                                  <a:pt x="73716" y="183857"/>
                                  <a:pt x="51971" y="215156"/>
                                  <a:pt x="33454" y="234225"/>
                                </a:cubicBezTo>
                                <a:cubicBezTo>
                                  <a:pt x="24196" y="243855"/>
                                  <a:pt x="15909" y="250817"/>
                                  <a:pt x="9889" y="255199"/>
                                </a:cubicBezTo>
                                <a:cubicBezTo>
                                  <a:pt x="3879" y="259590"/>
                                  <a:pt x="288" y="261628"/>
                                  <a:pt x="31" y="26127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1711" name="Google Shape;1711;p38"/>
                          <p:cNvSpPr/>
                          <p:nvPr/>
                        </p:nvSpPr>
                        <p:spPr>
                          <a:xfrm>
                            <a:off x="8770320" y="3238200"/>
                            <a:ext cx="57903" cy="126466"/>
                          </a:xfrm>
                          <a:custGeom>
                            <a:rect b="b" l="l" r="r" t="t"/>
                            <a:pathLst>
                              <a:path extrusionOk="0" h="127102" w="58636">
                                <a:moveTo>
                                  <a:pt x="49" y="126331"/>
                                </a:moveTo>
                                <a:cubicBezTo>
                                  <a:pt x="-618" y="125446"/>
                                  <a:pt x="5583" y="120264"/>
                                  <a:pt x="14080" y="110701"/>
                                </a:cubicBezTo>
                                <a:cubicBezTo>
                                  <a:pt x="22605" y="101176"/>
                                  <a:pt x="33015" y="86774"/>
                                  <a:pt x="40806" y="68953"/>
                                </a:cubicBezTo>
                                <a:cubicBezTo>
                                  <a:pt x="48512" y="51103"/>
                                  <a:pt x="51932" y="33663"/>
                                  <a:pt x="53075" y="20928"/>
                                </a:cubicBezTo>
                                <a:cubicBezTo>
                                  <a:pt x="54266" y="8183"/>
                                  <a:pt x="53818" y="116"/>
                                  <a:pt x="54923" y="1"/>
                                </a:cubicBezTo>
                                <a:cubicBezTo>
                                  <a:pt x="55704" y="-113"/>
                                  <a:pt x="57894" y="7869"/>
                                  <a:pt x="57933" y="21166"/>
                                </a:cubicBezTo>
                                <a:cubicBezTo>
                                  <a:pt x="58018" y="34415"/>
                                  <a:pt x="55209" y="52960"/>
                                  <a:pt x="47113" y="71696"/>
                                </a:cubicBezTo>
                                <a:cubicBezTo>
                                  <a:pt x="38950" y="90403"/>
                                  <a:pt x="27310" y="105119"/>
                                  <a:pt x="17575" y="114092"/>
                                </a:cubicBezTo>
                                <a:cubicBezTo>
                                  <a:pt x="7822" y="123140"/>
                                  <a:pt x="497" y="126989"/>
                                  <a:pt x="59" y="126341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1712" name="Google Shape;1712;p38"/>
                          <p:cNvSpPr/>
                          <p:nvPr/>
                        </p:nvSpPr>
                        <p:spPr>
                          <a:xfrm>
                            <a:off x="8749440" y="3294360"/>
                            <a:ext cx="32019" cy="39208"/>
                          </a:xfrm>
                          <a:custGeom>
                            <a:rect b="b" l="l" r="r" t="t"/>
                            <a:pathLst>
                              <a:path extrusionOk="0" h="41272" w="34337">
                                <a:moveTo>
                                  <a:pt x="133" y="38980"/>
                                </a:moveTo>
                                <a:cubicBezTo>
                                  <a:pt x="-1105" y="37465"/>
                                  <a:pt x="6515" y="29350"/>
                                  <a:pt x="14973" y="18806"/>
                                </a:cubicBezTo>
                                <a:cubicBezTo>
                                  <a:pt x="23497" y="8319"/>
                                  <a:pt x="29841" y="-835"/>
                                  <a:pt x="31575" y="61"/>
                                </a:cubicBezTo>
                                <a:cubicBezTo>
                                  <a:pt x="33232" y="861"/>
                                  <a:pt x="29356" y="11995"/>
                                  <a:pt x="20316" y="23130"/>
                                </a:cubicBezTo>
                                <a:cubicBezTo>
                                  <a:pt x="11334" y="34303"/>
                                  <a:pt x="1257" y="40437"/>
                                  <a:pt x="133" y="3898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1713" name="Google Shape;1713;p38"/>
                          <p:cNvSpPr/>
                          <p:nvPr/>
                        </p:nvSpPr>
                        <p:spPr>
                          <a:xfrm>
                            <a:off x="7817400" y="3170880"/>
                            <a:ext cx="99336" cy="234081"/>
                          </a:xfrm>
                          <a:custGeom>
                            <a:rect b="b" l="l" r="r" t="t"/>
                            <a:pathLst>
                              <a:path extrusionOk="0" h="234668" w="101622">
                                <a:moveTo>
                                  <a:pt x="99223" y="234166"/>
                                </a:moveTo>
                                <a:cubicBezTo>
                                  <a:pt x="98994" y="234538"/>
                                  <a:pt x="95518" y="232995"/>
                                  <a:pt x="89631" y="229471"/>
                                </a:cubicBezTo>
                                <a:cubicBezTo>
                                  <a:pt x="83736" y="225956"/>
                                  <a:pt x="75553" y="220241"/>
                                  <a:pt x="66285" y="212116"/>
                                </a:cubicBezTo>
                                <a:cubicBezTo>
                                  <a:pt x="47759" y="196066"/>
                                  <a:pt x="25385" y="168882"/>
                                  <a:pt x="12193" y="133259"/>
                                </a:cubicBezTo>
                                <a:cubicBezTo>
                                  <a:pt x="-1009" y="97635"/>
                                  <a:pt x="-1742" y="62440"/>
                                  <a:pt x="1859" y="38199"/>
                                </a:cubicBezTo>
                                <a:cubicBezTo>
                                  <a:pt x="3601" y="25997"/>
                                  <a:pt x="6078" y="16330"/>
                                  <a:pt x="8269" y="9824"/>
                                </a:cubicBezTo>
                                <a:cubicBezTo>
                                  <a:pt x="10441" y="3309"/>
                                  <a:pt x="12079" y="-130"/>
                                  <a:pt x="12488" y="4"/>
                                </a:cubicBezTo>
                                <a:cubicBezTo>
                                  <a:pt x="13650" y="337"/>
                                  <a:pt x="8888" y="14748"/>
                                  <a:pt x="6687" y="38752"/>
                                </a:cubicBezTo>
                                <a:cubicBezTo>
                                  <a:pt x="4392" y="62583"/>
                                  <a:pt x="5907" y="96511"/>
                                  <a:pt x="18632" y="130877"/>
                                </a:cubicBezTo>
                                <a:cubicBezTo>
                                  <a:pt x="31357" y="165244"/>
                                  <a:pt x="52312" y="191961"/>
                                  <a:pt x="69581" y="208554"/>
                                </a:cubicBezTo>
                                <a:cubicBezTo>
                                  <a:pt x="86878" y="225327"/>
                                  <a:pt x="99880" y="233157"/>
                                  <a:pt x="99223" y="23416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1714" name="Google Shape;1714;p38"/>
                          <p:cNvSpPr/>
                          <p:nvPr/>
                        </p:nvSpPr>
                        <p:spPr>
                          <a:xfrm>
                            <a:off x="7885440" y="3292920"/>
                            <a:ext cx="50052" cy="85318"/>
                          </a:xfrm>
                          <a:custGeom>
                            <a:rect b="b" l="l" r="r" t="t"/>
                            <a:pathLst>
                              <a:path extrusionOk="0" h="87059" w="52274">
                                <a:moveTo>
                                  <a:pt x="49976" y="85176"/>
                                </a:moveTo>
                                <a:cubicBezTo>
                                  <a:pt x="49261" y="86757"/>
                                  <a:pt x="28154" y="74631"/>
                                  <a:pt x="13705" y="49333"/>
                                </a:cubicBezTo>
                                <a:cubicBezTo>
                                  <a:pt x="-993" y="24177"/>
                                  <a:pt x="-954" y="-168"/>
                                  <a:pt x="779" y="3"/>
                                </a:cubicBezTo>
                                <a:cubicBezTo>
                                  <a:pt x="2846" y="-302"/>
                                  <a:pt x="5809" y="22311"/>
                                  <a:pt x="19658" y="45894"/>
                                </a:cubicBezTo>
                                <a:cubicBezTo>
                                  <a:pt x="33174" y="69678"/>
                                  <a:pt x="51281" y="83537"/>
                                  <a:pt x="49976" y="85176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1715" name="Google Shape;1715;p38"/>
                        <p:cNvSpPr/>
                        <p:nvPr/>
                      </p:nvSpPr>
                      <p:spPr>
                        <a:xfrm>
                          <a:off x="7935480" y="3501000"/>
                          <a:ext cx="367428" cy="171969"/>
                        </a:xfrm>
                        <a:custGeom>
                          <a:rect b="b" l="l" r="r" t="t"/>
                          <a:pathLst>
                            <a:path extrusionOk="0" h="177746" w="375885">
                              <a:moveTo>
                                <a:pt x="9898" y="171582"/>
                              </a:moveTo>
                              <a:cubicBezTo>
                                <a:pt x="127960" y="118328"/>
                                <a:pt x="246023" y="65073"/>
                                <a:pt x="364085" y="11819"/>
                              </a:cubicBezTo>
                              <a:cubicBezTo>
                                <a:pt x="371667" y="8400"/>
                                <a:pt x="365095" y="-2764"/>
                                <a:pt x="357551" y="637"/>
                              </a:cubicBezTo>
                              <a:cubicBezTo>
                                <a:pt x="239488" y="53891"/>
                                <a:pt x="121426" y="107145"/>
                                <a:pt x="3364" y="160400"/>
                              </a:cubicBezTo>
                              <a:cubicBezTo>
                                <a:pt x="-4218" y="163819"/>
                                <a:pt x="2354" y="174982"/>
                                <a:pt x="9898" y="171582"/>
                              </a:cubicBezTo>
                              <a:lnTo>
                                <a:pt x="9898" y="17158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716" name="Google Shape;1716;p38"/>
                        <p:cNvSpPr/>
                        <p:nvPr/>
                      </p:nvSpPr>
                      <p:spPr>
                        <a:xfrm>
                          <a:off x="7804080" y="3607560"/>
                          <a:ext cx="165882" cy="154773"/>
                        </a:xfrm>
                        <a:custGeom>
                          <a:rect b="b" l="l" r="r" t="t"/>
                          <a:pathLst>
                            <a:path extrusionOk="0" h="155943" w="170135">
                              <a:moveTo>
                                <a:pt x="116581" y="2576"/>
                              </a:moveTo>
                              <a:cubicBezTo>
                                <a:pt x="120334" y="5138"/>
                                <a:pt x="123353" y="9186"/>
                                <a:pt x="125715" y="12863"/>
                              </a:cubicBezTo>
                              <a:cubicBezTo>
                                <a:pt x="131183" y="21349"/>
                                <a:pt x="136698" y="29808"/>
                                <a:pt x="141870" y="38466"/>
                              </a:cubicBezTo>
                              <a:cubicBezTo>
                                <a:pt x="151042" y="53820"/>
                                <a:pt x="158586" y="70146"/>
                                <a:pt x="163749" y="87282"/>
                              </a:cubicBezTo>
                              <a:cubicBezTo>
                                <a:pt x="165873" y="94349"/>
                                <a:pt x="167568" y="102360"/>
                                <a:pt x="163987" y="108808"/>
                              </a:cubicBezTo>
                              <a:cubicBezTo>
                                <a:pt x="160501" y="115085"/>
                                <a:pt x="153128" y="117904"/>
                                <a:pt x="146347" y="120248"/>
                              </a:cubicBezTo>
                              <a:cubicBezTo>
                                <a:pt x="114248" y="131354"/>
                                <a:pt x="82138" y="142460"/>
                                <a:pt x="50039" y="153566"/>
                              </a:cubicBezTo>
                              <a:cubicBezTo>
                                <a:pt x="46991" y="154623"/>
                                <a:pt x="43581" y="155671"/>
                                <a:pt x="40638" y="154366"/>
                              </a:cubicBezTo>
                              <a:cubicBezTo>
                                <a:pt x="33885" y="151385"/>
                                <a:pt x="36790" y="141231"/>
                                <a:pt x="40743" y="134992"/>
                              </a:cubicBezTo>
                              <a:cubicBezTo>
                                <a:pt x="51877" y="117419"/>
                                <a:pt x="63269" y="99997"/>
                                <a:pt x="74890" y="82738"/>
                              </a:cubicBezTo>
                              <a:cubicBezTo>
                                <a:pt x="53468" y="82138"/>
                                <a:pt x="32047" y="81548"/>
                                <a:pt x="10625" y="80947"/>
                              </a:cubicBezTo>
                              <a:cubicBezTo>
                                <a:pt x="7881" y="80871"/>
                                <a:pt x="4938" y="80728"/>
                                <a:pt x="2747" y="79071"/>
                              </a:cubicBezTo>
                              <a:cubicBezTo>
                                <a:pt x="-2567" y="75042"/>
                                <a:pt x="776" y="66584"/>
                                <a:pt x="4805" y="61278"/>
                              </a:cubicBezTo>
                              <a:cubicBezTo>
                                <a:pt x="28932" y="29503"/>
                                <a:pt x="67194" y="4100"/>
                                <a:pt x="107551" y="61"/>
                              </a:cubicBezTo>
                              <a:cubicBezTo>
                                <a:pt x="110942" y="-272"/>
                                <a:pt x="113942" y="785"/>
                                <a:pt x="116581" y="258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717" name="Google Shape;1717;p38"/>
                        <p:cNvSpPr/>
                        <p:nvPr/>
                      </p:nvSpPr>
                      <p:spPr>
                        <a:xfrm>
                          <a:off x="9055437" y="3030001"/>
                          <a:ext cx="119824" cy="88886"/>
                        </a:xfrm>
                        <a:custGeom>
                          <a:rect b="b" l="l" r="r" t="t"/>
                          <a:pathLst>
                            <a:path extrusionOk="0" h="90469" w="120729">
                              <a:moveTo>
                                <a:pt x="457" y="19747"/>
                              </a:moveTo>
                              <a:cubicBezTo>
                                <a:pt x="11573" y="38902"/>
                                <a:pt x="24089" y="57247"/>
                                <a:pt x="37881" y="74573"/>
                              </a:cubicBezTo>
                              <a:cubicBezTo>
                                <a:pt x="42834" y="80793"/>
                                <a:pt x="48654" y="87298"/>
                                <a:pt x="56502" y="88556"/>
                              </a:cubicBezTo>
                              <a:cubicBezTo>
                                <a:pt x="65513" y="89994"/>
                                <a:pt x="73924" y="84050"/>
                                <a:pt x="80724" y="77964"/>
                              </a:cubicBezTo>
                              <a:cubicBezTo>
                                <a:pt x="92002" y="67858"/>
                                <a:pt x="102079" y="56437"/>
                                <a:pt x="110709" y="43988"/>
                              </a:cubicBezTo>
                              <a:cubicBezTo>
                                <a:pt x="114272" y="38844"/>
                                <a:pt x="117644" y="33406"/>
                                <a:pt x="119177" y="27338"/>
                              </a:cubicBezTo>
                              <a:cubicBezTo>
                                <a:pt x="120710" y="21271"/>
                                <a:pt x="120186" y="14403"/>
                                <a:pt x="116472" y="9355"/>
                              </a:cubicBezTo>
                              <a:cubicBezTo>
                                <a:pt x="110785" y="1621"/>
                                <a:pt x="99880" y="373"/>
                                <a:pt x="90278" y="135"/>
                              </a:cubicBezTo>
                              <a:cubicBezTo>
                                <a:pt x="66237" y="-475"/>
                                <a:pt x="42148" y="983"/>
                                <a:pt x="18364" y="4488"/>
                              </a:cubicBezTo>
                              <a:cubicBezTo>
                                <a:pt x="14059" y="5126"/>
                                <a:pt x="9658" y="5859"/>
                                <a:pt x="5877" y="8022"/>
                              </a:cubicBezTo>
                              <a:cubicBezTo>
                                <a:pt x="2096" y="10184"/>
                                <a:pt x="-19" y="12936"/>
                                <a:pt x="0" y="17289"/>
                              </a:cubicBezTo>
                            </a:path>
                          </a:pathLst>
                        </a:custGeom>
                        <a:solidFill>
                          <a:schemeClr val="accent3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  <p:grpSp>
                    <p:nvGrpSpPr>
                      <p:cNvPr id="1718" name="Google Shape;1718;p38"/>
                      <p:cNvGrpSpPr/>
                      <p:nvPr/>
                    </p:nvGrpSpPr>
                    <p:grpSpPr>
                      <a:xfrm>
                        <a:off x="8076960" y="3297600"/>
                        <a:ext cx="516381" cy="79865"/>
                        <a:chOff x="8076960" y="3297600"/>
                        <a:chExt cx="516381" cy="79865"/>
                      </a:xfrm>
                    </p:grpSpPr>
                    <p:sp>
                      <p:nvSpPr>
                        <p:cNvPr id="1719" name="Google Shape;1719;p38"/>
                        <p:cNvSpPr/>
                        <p:nvPr/>
                      </p:nvSpPr>
                      <p:spPr>
                        <a:xfrm>
                          <a:off x="8469360" y="3304800"/>
                          <a:ext cx="123981" cy="72665"/>
                        </a:xfrm>
                        <a:custGeom>
                          <a:rect b="b" l="l" r="r" t="t"/>
                          <a:pathLst>
                            <a:path extrusionOk="0" h="72847" w="124292">
                              <a:moveTo>
                                <a:pt x="61231" y="72828"/>
                              </a:moveTo>
                              <a:cubicBezTo>
                                <a:pt x="26531" y="72200"/>
                                <a:pt x="-358" y="55731"/>
                                <a:pt x="4" y="35319"/>
                              </a:cubicBezTo>
                              <a:cubicBezTo>
                                <a:pt x="356" y="15516"/>
                                <a:pt x="26969" y="0"/>
                                <a:pt x="60583" y="0"/>
                              </a:cubicBezTo>
                              <a:lnTo>
                                <a:pt x="62535" y="19"/>
                              </a:lnTo>
                              <a:cubicBezTo>
                                <a:pt x="78719" y="305"/>
                                <a:pt x="93921" y="4172"/>
                                <a:pt x="105350" y="10878"/>
                              </a:cubicBezTo>
                              <a:cubicBezTo>
                                <a:pt x="117409" y="17955"/>
                                <a:pt x="123934" y="27422"/>
                                <a:pt x="123762" y="37529"/>
                              </a:cubicBezTo>
                              <a:cubicBezTo>
                                <a:pt x="123409" y="57331"/>
                                <a:pt x="96797" y="72847"/>
                                <a:pt x="63183" y="72847"/>
                              </a:cubicBezTo>
                              <a:lnTo>
                                <a:pt x="61231" y="72828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720" name="Google Shape;1720;p38"/>
                        <p:cNvSpPr/>
                        <p:nvPr/>
                      </p:nvSpPr>
                      <p:spPr>
                        <a:xfrm>
                          <a:off x="8076960" y="3297600"/>
                          <a:ext cx="123981" cy="72665"/>
                        </a:xfrm>
                        <a:custGeom>
                          <a:rect b="b" l="l" r="r" t="t"/>
                          <a:pathLst>
                            <a:path extrusionOk="0" h="72847" w="124292">
                              <a:moveTo>
                                <a:pt x="61230" y="72828"/>
                              </a:moveTo>
                              <a:cubicBezTo>
                                <a:pt x="45047" y="72542"/>
                                <a:pt x="29845" y="68675"/>
                                <a:pt x="18415" y="61970"/>
                              </a:cubicBezTo>
                              <a:cubicBezTo>
                                <a:pt x="6356" y="54893"/>
                                <a:pt x="-168" y="45425"/>
                                <a:pt x="3" y="35319"/>
                              </a:cubicBezTo>
                              <a:cubicBezTo>
                                <a:pt x="356" y="15516"/>
                                <a:pt x="26969" y="0"/>
                                <a:pt x="60582" y="0"/>
                              </a:cubicBezTo>
                              <a:lnTo>
                                <a:pt x="62535" y="19"/>
                              </a:lnTo>
                              <a:cubicBezTo>
                                <a:pt x="97235" y="648"/>
                                <a:pt x="124124" y="17116"/>
                                <a:pt x="123761" y="37529"/>
                              </a:cubicBezTo>
                              <a:cubicBezTo>
                                <a:pt x="123409" y="57331"/>
                                <a:pt x="96796" y="72847"/>
                                <a:pt x="63183" y="72847"/>
                              </a:cubicBezTo>
                              <a:lnTo>
                                <a:pt x="61230" y="72828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lt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</p:grpSp>
              </p:grpSp>
            </p:grpSp>
            <p:sp>
              <p:nvSpPr>
                <p:cNvPr id="1721" name="Google Shape;1721;p38"/>
                <p:cNvSpPr/>
                <p:nvPr/>
              </p:nvSpPr>
              <p:spPr>
                <a:xfrm rot="-539392">
                  <a:off x="4647876" y="1046513"/>
                  <a:ext cx="57522" cy="82350"/>
                </a:xfrm>
                <a:custGeom>
                  <a:rect b="b" l="l" r="r" t="t"/>
                  <a:pathLst>
                    <a:path extrusionOk="0" h="63789" w="44387">
                      <a:moveTo>
                        <a:pt x="116" y="61480"/>
                      </a:moveTo>
                      <a:cubicBezTo>
                        <a:pt x="-732" y="60070"/>
                        <a:pt x="3116" y="56012"/>
                        <a:pt x="10032" y="50602"/>
                      </a:cubicBezTo>
                      <a:cubicBezTo>
                        <a:pt x="13489" y="47897"/>
                        <a:pt x="17709" y="44849"/>
                        <a:pt x="22490" y="41620"/>
                      </a:cubicBezTo>
                      <a:cubicBezTo>
                        <a:pt x="24881" y="40048"/>
                        <a:pt x="27310" y="38448"/>
                        <a:pt x="29805" y="36810"/>
                      </a:cubicBezTo>
                      <a:cubicBezTo>
                        <a:pt x="29815" y="36715"/>
                        <a:pt x="29739" y="36705"/>
                        <a:pt x="29739" y="36705"/>
                      </a:cubicBezTo>
                      <a:lnTo>
                        <a:pt x="29739" y="36705"/>
                      </a:lnTo>
                      <a:cubicBezTo>
                        <a:pt x="29739" y="36705"/>
                        <a:pt x="28101" y="35029"/>
                        <a:pt x="28101" y="35029"/>
                      </a:cubicBezTo>
                      <a:lnTo>
                        <a:pt x="24786" y="31581"/>
                      </a:lnTo>
                      <a:cubicBezTo>
                        <a:pt x="22690" y="29314"/>
                        <a:pt x="20652" y="27113"/>
                        <a:pt x="18642" y="24942"/>
                      </a:cubicBezTo>
                      <a:cubicBezTo>
                        <a:pt x="14785" y="20655"/>
                        <a:pt x="11422" y="16674"/>
                        <a:pt x="8727" y="13216"/>
                      </a:cubicBezTo>
                      <a:cubicBezTo>
                        <a:pt x="3326" y="6292"/>
                        <a:pt x="573" y="1424"/>
                        <a:pt x="1735" y="262"/>
                      </a:cubicBezTo>
                      <a:cubicBezTo>
                        <a:pt x="2897" y="-900"/>
                        <a:pt x="7765" y="1863"/>
                        <a:pt x="14689" y="7263"/>
                      </a:cubicBezTo>
                      <a:cubicBezTo>
                        <a:pt x="18147" y="9968"/>
                        <a:pt x="22128" y="13321"/>
                        <a:pt x="26415" y="17188"/>
                      </a:cubicBezTo>
                      <a:cubicBezTo>
                        <a:pt x="28586" y="19198"/>
                        <a:pt x="30786" y="21236"/>
                        <a:pt x="33054" y="23332"/>
                      </a:cubicBezTo>
                      <a:lnTo>
                        <a:pt x="36502" y="26647"/>
                      </a:lnTo>
                      <a:lnTo>
                        <a:pt x="38321" y="28437"/>
                      </a:lnTo>
                      <a:cubicBezTo>
                        <a:pt x="39483" y="29590"/>
                        <a:pt x="40711" y="30752"/>
                        <a:pt x="41550" y="32057"/>
                      </a:cubicBezTo>
                      <a:cubicBezTo>
                        <a:pt x="43274" y="34571"/>
                        <a:pt x="43655" y="37696"/>
                        <a:pt x="42569" y="40410"/>
                      </a:cubicBezTo>
                      <a:cubicBezTo>
                        <a:pt x="41559" y="43068"/>
                        <a:pt x="39102" y="45020"/>
                        <a:pt x="36330" y="46506"/>
                      </a:cubicBezTo>
                      <a:cubicBezTo>
                        <a:pt x="33549" y="48040"/>
                        <a:pt x="30825" y="49545"/>
                        <a:pt x="28158" y="51021"/>
                      </a:cubicBezTo>
                      <a:cubicBezTo>
                        <a:pt x="23062" y="53736"/>
                        <a:pt x="18395" y="56031"/>
                        <a:pt x="14385" y="57822"/>
                      </a:cubicBezTo>
                      <a:cubicBezTo>
                        <a:pt x="6364" y="61394"/>
                        <a:pt x="973" y="62889"/>
                        <a:pt x="126" y="61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22" name="Google Shape;1722;p38"/>
                <p:cNvSpPr/>
                <p:nvPr/>
              </p:nvSpPr>
              <p:spPr>
                <a:xfrm flipH="1" rot="-768256">
                  <a:off x="4946946" y="956928"/>
                  <a:ext cx="57581" cy="82405"/>
                </a:xfrm>
                <a:custGeom>
                  <a:rect b="b" l="l" r="r" t="t"/>
                  <a:pathLst>
                    <a:path extrusionOk="0" h="63789" w="44387">
                      <a:moveTo>
                        <a:pt x="116" y="61480"/>
                      </a:moveTo>
                      <a:cubicBezTo>
                        <a:pt x="-732" y="60070"/>
                        <a:pt x="3116" y="56012"/>
                        <a:pt x="10032" y="50602"/>
                      </a:cubicBezTo>
                      <a:cubicBezTo>
                        <a:pt x="13489" y="47897"/>
                        <a:pt x="17709" y="44849"/>
                        <a:pt x="22490" y="41620"/>
                      </a:cubicBezTo>
                      <a:cubicBezTo>
                        <a:pt x="24881" y="40048"/>
                        <a:pt x="27310" y="38448"/>
                        <a:pt x="29805" y="36810"/>
                      </a:cubicBezTo>
                      <a:cubicBezTo>
                        <a:pt x="29815" y="36715"/>
                        <a:pt x="29739" y="36705"/>
                        <a:pt x="29739" y="36705"/>
                      </a:cubicBezTo>
                      <a:lnTo>
                        <a:pt x="29739" y="36705"/>
                      </a:lnTo>
                      <a:cubicBezTo>
                        <a:pt x="29739" y="36705"/>
                        <a:pt x="28101" y="35029"/>
                        <a:pt x="28101" y="35029"/>
                      </a:cubicBezTo>
                      <a:lnTo>
                        <a:pt x="24786" y="31581"/>
                      </a:lnTo>
                      <a:cubicBezTo>
                        <a:pt x="22690" y="29314"/>
                        <a:pt x="20652" y="27113"/>
                        <a:pt x="18642" y="24942"/>
                      </a:cubicBezTo>
                      <a:cubicBezTo>
                        <a:pt x="14785" y="20655"/>
                        <a:pt x="11422" y="16674"/>
                        <a:pt x="8727" y="13216"/>
                      </a:cubicBezTo>
                      <a:cubicBezTo>
                        <a:pt x="3326" y="6292"/>
                        <a:pt x="573" y="1424"/>
                        <a:pt x="1735" y="262"/>
                      </a:cubicBezTo>
                      <a:cubicBezTo>
                        <a:pt x="2897" y="-900"/>
                        <a:pt x="7765" y="1863"/>
                        <a:pt x="14689" y="7263"/>
                      </a:cubicBezTo>
                      <a:cubicBezTo>
                        <a:pt x="18147" y="9968"/>
                        <a:pt x="22128" y="13321"/>
                        <a:pt x="26415" y="17188"/>
                      </a:cubicBezTo>
                      <a:cubicBezTo>
                        <a:pt x="28586" y="19198"/>
                        <a:pt x="30786" y="21236"/>
                        <a:pt x="33054" y="23332"/>
                      </a:cubicBezTo>
                      <a:lnTo>
                        <a:pt x="36502" y="26647"/>
                      </a:lnTo>
                      <a:lnTo>
                        <a:pt x="38321" y="28437"/>
                      </a:lnTo>
                      <a:cubicBezTo>
                        <a:pt x="39483" y="29590"/>
                        <a:pt x="40711" y="30752"/>
                        <a:pt x="41550" y="32057"/>
                      </a:cubicBezTo>
                      <a:cubicBezTo>
                        <a:pt x="43274" y="34571"/>
                        <a:pt x="43655" y="37696"/>
                        <a:pt x="42569" y="40410"/>
                      </a:cubicBezTo>
                      <a:cubicBezTo>
                        <a:pt x="41559" y="43068"/>
                        <a:pt x="39102" y="45020"/>
                        <a:pt x="36330" y="46506"/>
                      </a:cubicBezTo>
                      <a:cubicBezTo>
                        <a:pt x="33549" y="48040"/>
                        <a:pt x="30825" y="49545"/>
                        <a:pt x="28158" y="51021"/>
                      </a:cubicBezTo>
                      <a:cubicBezTo>
                        <a:pt x="23062" y="53736"/>
                        <a:pt x="18395" y="56031"/>
                        <a:pt x="14385" y="57822"/>
                      </a:cubicBezTo>
                      <a:cubicBezTo>
                        <a:pt x="6364" y="61394"/>
                        <a:pt x="973" y="62889"/>
                        <a:pt x="126" y="61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25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Affection</a:t>
            </a:r>
            <a:endParaRPr b="0"/>
          </a:p>
        </p:txBody>
      </p:sp>
      <p:sp>
        <p:nvSpPr>
          <p:cNvPr id="609" name="Google Shape;609;p25"/>
          <p:cNvSpPr txBox="1"/>
          <p:nvPr>
            <p:ph idx="1" type="subTitle"/>
          </p:nvPr>
        </p:nvSpPr>
        <p:spPr>
          <a:xfrm>
            <a:off x="1079001" y="2209472"/>
            <a:ext cx="2255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Sweet memories and meaningful moments.</a:t>
            </a:r>
            <a:endParaRPr/>
          </a:p>
        </p:txBody>
      </p:sp>
      <p:sp>
        <p:nvSpPr>
          <p:cNvPr id="610" name="Google Shape;610;p25"/>
          <p:cNvSpPr txBox="1"/>
          <p:nvPr>
            <p:ph idx="2" type="subTitle"/>
          </p:nvPr>
        </p:nvSpPr>
        <p:spPr>
          <a:xfrm>
            <a:off x="5807946" y="2208672"/>
            <a:ext cx="2258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Reliving treasured moments that brought us closer.</a:t>
            </a:r>
            <a:endParaRPr/>
          </a:p>
        </p:txBody>
      </p:sp>
      <p:sp>
        <p:nvSpPr>
          <p:cNvPr id="611" name="Google Shape;611;p25"/>
          <p:cNvSpPr txBox="1"/>
          <p:nvPr>
            <p:ph idx="3" type="subTitle"/>
          </p:nvPr>
        </p:nvSpPr>
        <p:spPr>
          <a:xfrm>
            <a:off x="1079001" y="3953283"/>
            <a:ext cx="22554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Laughter and play with fun challenges and dares.</a:t>
            </a:r>
            <a:endParaRPr/>
          </a:p>
        </p:txBody>
      </p:sp>
      <p:sp>
        <p:nvSpPr>
          <p:cNvPr id="612" name="Google Shape;612;p25"/>
          <p:cNvSpPr txBox="1"/>
          <p:nvPr>
            <p:ph idx="4" type="subTitle"/>
          </p:nvPr>
        </p:nvSpPr>
        <p:spPr>
          <a:xfrm>
            <a:off x="5807946" y="3952484"/>
            <a:ext cx="2258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Ending with love, laughter.</a:t>
            </a:r>
            <a:endParaRPr/>
          </a:p>
        </p:txBody>
      </p:sp>
      <p:sp>
        <p:nvSpPr>
          <p:cNvPr id="613" name="Google Shape;613;p25"/>
          <p:cNvSpPr txBox="1"/>
          <p:nvPr>
            <p:ph idx="5" type="title"/>
          </p:nvPr>
        </p:nvSpPr>
        <p:spPr>
          <a:xfrm>
            <a:off x="1839954" y="1331961"/>
            <a:ext cx="7335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4" name="Google Shape;614;p25"/>
          <p:cNvSpPr txBox="1"/>
          <p:nvPr>
            <p:ph idx="6" type="title"/>
          </p:nvPr>
        </p:nvSpPr>
        <p:spPr>
          <a:xfrm>
            <a:off x="1841004" y="3085735"/>
            <a:ext cx="731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15" name="Google Shape;615;p25"/>
          <p:cNvSpPr txBox="1"/>
          <p:nvPr>
            <p:ph idx="7" type="title"/>
          </p:nvPr>
        </p:nvSpPr>
        <p:spPr>
          <a:xfrm>
            <a:off x="6571596" y="1331941"/>
            <a:ext cx="731400" cy="5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6" name="Google Shape;616;p25"/>
          <p:cNvSpPr txBox="1"/>
          <p:nvPr>
            <p:ph idx="8" type="title"/>
          </p:nvPr>
        </p:nvSpPr>
        <p:spPr>
          <a:xfrm>
            <a:off x="6571596" y="3084937"/>
            <a:ext cx="731400" cy="5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7" name="Google Shape;617;p25"/>
          <p:cNvSpPr txBox="1"/>
          <p:nvPr>
            <p:ph idx="9" type="subTitle"/>
          </p:nvPr>
        </p:nvSpPr>
        <p:spPr>
          <a:xfrm>
            <a:off x="720804" y="1888175"/>
            <a:ext cx="29718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 Sparks</a:t>
            </a:r>
            <a:endParaRPr/>
          </a:p>
        </p:txBody>
      </p:sp>
      <p:sp>
        <p:nvSpPr>
          <p:cNvPr id="618" name="Google Shape;618;p25"/>
          <p:cNvSpPr txBox="1"/>
          <p:nvPr>
            <p:ph idx="13" type="subTitle"/>
          </p:nvPr>
        </p:nvSpPr>
        <p:spPr>
          <a:xfrm>
            <a:off x="720804" y="3634428"/>
            <a:ext cx="29718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Joyful Jests</a:t>
            </a:r>
            <a:endParaRPr/>
          </a:p>
        </p:txBody>
      </p:sp>
      <p:sp>
        <p:nvSpPr>
          <p:cNvPr id="619" name="Google Shape;619;p25"/>
          <p:cNvSpPr txBox="1"/>
          <p:nvPr>
            <p:ph idx="14" type="subTitle"/>
          </p:nvPr>
        </p:nvSpPr>
        <p:spPr>
          <a:xfrm>
            <a:off x="5451396" y="1887375"/>
            <a:ext cx="29718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Nostalgic Moments</a:t>
            </a:r>
            <a:endParaRPr/>
          </a:p>
        </p:txBody>
      </p:sp>
      <p:sp>
        <p:nvSpPr>
          <p:cNvPr id="620" name="Google Shape;620;p25"/>
          <p:cNvSpPr txBox="1"/>
          <p:nvPr>
            <p:ph idx="15" type="subTitle"/>
          </p:nvPr>
        </p:nvSpPr>
        <p:spPr>
          <a:xfrm>
            <a:off x="5451396" y="3633627"/>
            <a:ext cx="2971800" cy="44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Heartfelt Hilarity</a:t>
            </a:r>
            <a:endParaRPr/>
          </a:p>
        </p:txBody>
      </p:sp>
      <p:grpSp>
        <p:nvGrpSpPr>
          <p:cNvPr id="621" name="Google Shape;621;p25"/>
          <p:cNvGrpSpPr/>
          <p:nvPr/>
        </p:nvGrpSpPr>
        <p:grpSpPr>
          <a:xfrm>
            <a:off x="3638382" y="1507149"/>
            <a:ext cx="2045926" cy="2829020"/>
            <a:chOff x="3638382" y="1507149"/>
            <a:chExt cx="2045926" cy="2829020"/>
          </a:xfrm>
        </p:grpSpPr>
        <p:sp>
          <p:nvSpPr>
            <p:cNvPr id="622" name="Google Shape;622;p25"/>
            <p:cNvSpPr/>
            <p:nvPr/>
          </p:nvSpPr>
          <p:spPr>
            <a:xfrm>
              <a:off x="4083075" y="3971375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5134475" y="2324013"/>
              <a:ext cx="100824" cy="100824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24" name="Google Shape;624;p25"/>
            <p:cNvGrpSpPr/>
            <p:nvPr/>
          </p:nvGrpSpPr>
          <p:grpSpPr>
            <a:xfrm rot="913631">
              <a:off x="3803184" y="2652479"/>
              <a:ext cx="1716321" cy="1484354"/>
              <a:chOff x="1175475" y="617686"/>
              <a:chExt cx="1907689" cy="1649857"/>
            </a:xfrm>
          </p:grpSpPr>
          <p:sp>
            <p:nvSpPr>
              <p:cNvPr id="625" name="Google Shape;625;p25"/>
              <p:cNvSpPr/>
              <p:nvPr/>
            </p:nvSpPr>
            <p:spPr>
              <a:xfrm rot="-682720">
                <a:off x="1320682" y="804347"/>
                <a:ext cx="1648504" cy="1313607"/>
              </a:xfrm>
              <a:custGeom>
                <a:rect b="b" l="l" r="r" t="t"/>
                <a:pathLst>
                  <a:path extrusionOk="0" h="813616" w="1008488">
                    <a:moveTo>
                      <a:pt x="522645" y="797411"/>
                    </a:moveTo>
                    <a:cubicBezTo>
                      <a:pt x="808509" y="724345"/>
                      <a:pt x="997904" y="530130"/>
                      <a:pt x="1000152" y="332372"/>
                    </a:cubicBezTo>
                    <a:cubicBezTo>
                      <a:pt x="1001524" y="211795"/>
                      <a:pt x="934115" y="20428"/>
                      <a:pt x="789726" y="2550"/>
                    </a:cubicBezTo>
                    <a:cubicBezTo>
                      <a:pt x="682141" y="-10766"/>
                      <a:pt x="559792" y="75692"/>
                      <a:pt x="506452" y="219387"/>
                    </a:cubicBezTo>
                    <a:cubicBezTo>
                      <a:pt x="447664" y="69739"/>
                      <a:pt x="315143" y="-16205"/>
                      <a:pt x="202948" y="2550"/>
                    </a:cubicBezTo>
                    <a:cubicBezTo>
                      <a:pt x="54977" y="27286"/>
                      <a:pt x="-6964" y="225673"/>
                      <a:pt x="617" y="349841"/>
                    </a:cubicBezTo>
                    <a:cubicBezTo>
                      <a:pt x="12943" y="551838"/>
                      <a:pt x="220550" y="741699"/>
                      <a:pt x="522645" y="7974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25"/>
              <p:cNvSpPr/>
              <p:nvPr/>
            </p:nvSpPr>
            <p:spPr>
              <a:xfrm rot="-682720">
                <a:off x="1289453" y="767913"/>
                <a:ext cx="1648504" cy="1313607"/>
              </a:xfrm>
              <a:custGeom>
                <a:rect b="b" l="l" r="r" t="t"/>
                <a:pathLst>
                  <a:path extrusionOk="0" h="813616" w="1008488">
                    <a:moveTo>
                      <a:pt x="522645" y="797411"/>
                    </a:moveTo>
                    <a:cubicBezTo>
                      <a:pt x="808509" y="724345"/>
                      <a:pt x="997904" y="530130"/>
                      <a:pt x="1000152" y="332372"/>
                    </a:cubicBezTo>
                    <a:cubicBezTo>
                      <a:pt x="1001524" y="211795"/>
                      <a:pt x="934115" y="20428"/>
                      <a:pt x="789726" y="2550"/>
                    </a:cubicBezTo>
                    <a:cubicBezTo>
                      <a:pt x="682141" y="-10766"/>
                      <a:pt x="559792" y="75692"/>
                      <a:pt x="506452" y="219387"/>
                    </a:cubicBezTo>
                    <a:cubicBezTo>
                      <a:pt x="447664" y="69739"/>
                      <a:pt x="315143" y="-16205"/>
                      <a:pt x="202948" y="2550"/>
                    </a:cubicBezTo>
                    <a:cubicBezTo>
                      <a:pt x="54977" y="27286"/>
                      <a:pt x="-6964" y="225673"/>
                      <a:pt x="617" y="349841"/>
                    </a:cubicBezTo>
                    <a:cubicBezTo>
                      <a:pt x="12943" y="551838"/>
                      <a:pt x="220550" y="741699"/>
                      <a:pt x="522645" y="79741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143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7" name="Google Shape;627;p25"/>
              <p:cNvGrpSpPr/>
              <p:nvPr/>
            </p:nvGrpSpPr>
            <p:grpSpPr>
              <a:xfrm rot="-684665">
                <a:off x="1289424" y="767529"/>
                <a:ext cx="1645719" cy="1310901"/>
                <a:chOff x="4984920" y="1611360"/>
                <a:chExt cx="1000923" cy="797335"/>
              </a:xfrm>
            </p:grpSpPr>
            <p:grpSp>
              <p:nvGrpSpPr>
                <p:cNvPr id="628" name="Google Shape;628;p25"/>
                <p:cNvGrpSpPr/>
                <p:nvPr/>
              </p:nvGrpSpPr>
              <p:grpSpPr>
                <a:xfrm>
                  <a:off x="4984920" y="1611360"/>
                  <a:ext cx="1000923" cy="797335"/>
                  <a:chOff x="4984920" y="1611360"/>
                  <a:chExt cx="1000923" cy="797335"/>
                </a:xfrm>
              </p:grpSpPr>
              <p:grpSp>
                <p:nvGrpSpPr>
                  <p:cNvPr id="629" name="Google Shape;629;p25"/>
                  <p:cNvGrpSpPr/>
                  <p:nvPr/>
                </p:nvGrpSpPr>
                <p:grpSpPr>
                  <a:xfrm>
                    <a:off x="4984920" y="1611360"/>
                    <a:ext cx="1000923" cy="797335"/>
                    <a:chOff x="4984920" y="1611360"/>
                    <a:chExt cx="1000923" cy="797335"/>
                  </a:xfrm>
                </p:grpSpPr>
                <p:sp>
                  <p:nvSpPr>
                    <p:cNvPr id="630" name="Google Shape;630;p25"/>
                    <p:cNvSpPr/>
                    <p:nvPr/>
                  </p:nvSpPr>
                  <p:spPr>
                    <a:xfrm>
                      <a:off x="4984920" y="1611360"/>
                      <a:ext cx="1000923" cy="797335"/>
                    </a:xfrm>
                    <a:custGeom>
                      <a:rect b="b" l="l" r="r" t="t"/>
                      <a:pathLst>
                        <a:path extrusionOk="0" h="813607" w="1008487">
                          <a:moveTo>
                            <a:pt x="506462" y="219387"/>
                          </a:moveTo>
                          <a:cubicBezTo>
                            <a:pt x="559792" y="75692"/>
                            <a:pt x="682150" y="-10766"/>
                            <a:pt x="789726" y="2550"/>
                          </a:cubicBezTo>
                          <a:cubicBezTo>
                            <a:pt x="934115" y="20419"/>
                            <a:pt x="1001523" y="211786"/>
                            <a:pt x="1000152" y="332363"/>
                          </a:cubicBezTo>
                          <a:cubicBezTo>
                            <a:pt x="997904" y="530121"/>
                            <a:pt x="808509" y="724335"/>
                            <a:pt x="522645" y="797402"/>
                          </a:cubicBezTo>
                          <a:cubicBezTo>
                            <a:pt x="220550" y="741690"/>
                            <a:pt x="12952" y="551828"/>
                            <a:pt x="617" y="349831"/>
                          </a:cubicBezTo>
                          <a:cubicBezTo>
                            <a:pt x="-6964" y="225673"/>
                            <a:pt x="54986" y="27286"/>
                            <a:pt x="202947" y="2550"/>
                          </a:cubicBezTo>
                          <a:cubicBezTo>
                            <a:pt x="315143" y="-16205"/>
                            <a:pt x="447654" y="69739"/>
                            <a:pt x="506452" y="219387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31" name="Google Shape;631;p25"/>
                    <p:cNvSpPr/>
                    <p:nvPr/>
                  </p:nvSpPr>
                  <p:spPr>
                    <a:xfrm>
                      <a:off x="5110920" y="1743120"/>
                      <a:ext cx="749005" cy="619643"/>
                    </a:xfrm>
                    <a:custGeom>
                      <a:rect b="b" l="l" r="r" t="t"/>
                      <a:pathLst>
                        <a:path extrusionOk="0" h="632289" w="754665">
                          <a:moveTo>
                            <a:pt x="378994" y="170498"/>
                          </a:moveTo>
                          <a:cubicBezTo>
                            <a:pt x="418904" y="58826"/>
                            <a:pt x="510458" y="-8363"/>
                            <a:pt x="590963" y="1991"/>
                          </a:cubicBezTo>
                          <a:cubicBezTo>
                            <a:pt x="699015" y="15878"/>
                            <a:pt x="749459" y="164602"/>
                            <a:pt x="748431" y="258299"/>
                          </a:cubicBezTo>
                          <a:cubicBezTo>
                            <a:pt x="746745" y="411985"/>
                            <a:pt x="605023" y="562918"/>
                            <a:pt x="391100" y="619697"/>
                          </a:cubicBezTo>
                          <a:cubicBezTo>
                            <a:pt x="165044" y="576405"/>
                            <a:pt x="9691" y="428854"/>
                            <a:pt x="461" y="271872"/>
                          </a:cubicBezTo>
                          <a:cubicBezTo>
                            <a:pt x="-5206" y="175384"/>
                            <a:pt x="41142" y="21212"/>
                            <a:pt x="151871" y="1981"/>
                          </a:cubicBezTo>
                          <a:cubicBezTo>
                            <a:pt x="235824" y="-12592"/>
                            <a:pt x="334989" y="54197"/>
                            <a:pt x="378985" y="170488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32" name="Google Shape;632;p25"/>
                    <p:cNvSpPr/>
                    <p:nvPr/>
                  </p:nvSpPr>
                  <p:spPr>
                    <a:xfrm>
                      <a:off x="5194800" y="1812600"/>
                      <a:ext cx="580675" cy="480391"/>
                    </a:xfrm>
                    <a:custGeom>
                      <a:rect b="b" l="l" r="r" t="t"/>
                      <a:pathLst>
                        <a:path extrusionOk="0" h="490195" w="585063">
                          <a:moveTo>
                            <a:pt x="293814" y="132181"/>
                          </a:moveTo>
                          <a:cubicBezTo>
                            <a:pt x="324751" y="45608"/>
                            <a:pt x="395741" y="-6484"/>
                            <a:pt x="458149" y="1536"/>
                          </a:cubicBezTo>
                          <a:cubicBezTo>
                            <a:pt x="541921" y="12308"/>
                            <a:pt x="581021" y="127599"/>
                            <a:pt x="580231" y="200246"/>
                          </a:cubicBezTo>
                          <a:cubicBezTo>
                            <a:pt x="578926" y="319394"/>
                            <a:pt x="469046" y="436409"/>
                            <a:pt x="303206" y="480434"/>
                          </a:cubicBezTo>
                          <a:cubicBezTo>
                            <a:pt x="127946" y="446867"/>
                            <a:pt x="7512" y="332472"/>
                            <a:pt x="359" y="210771"/>
                          </a:cubicBezTo>
                          <a:cubicBezTo>
                            <a:pt x="-4042" y="135962"/>
                            <a:pt x="31896" y="16433"/>
                            <a:pt x="117744" y="1536"/>
                          </a:cubicBezTo>
                          <a:cubicBezTo>
                            <a:pt x="182829" y="-9761"/>
                            <a:pt x="259714" y="42017"/>
                            <a:pt x="293824" y="132181"/>
                          </a:cubicBezTo>
                          <a:close/>
                        </a:path>
                      </a:pathLst>
                    </a:custGeom>
                    <a:noFill/>
                    <a:ln cap="flat" cmpd="sng" w="9525">
                      <a:solidFill>
                        <a:srgbClr val="FFFFFF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33" name="Google Shape;633;p25"/>
                  <p:cNvGrpSpPr/>
                  <p:nvPr/>
                </p:nvGrpSpPr>
                <p:grpSpPr>
                  <a:xfrm>
                    <a:off x="5276520" y="1949760"/>
                    <a:ext cx="437033" cy="113720"/>
                    <a:chOff x="5276520" y="1949760"/>
                    <a:chExt cx="437033" cy="113720"/>
                  </a:xfrm>
                </p:grpSpPr>
                <p:grpSp>
                  <p:nvGrpSpPr>
                    <p:cNvPr id="634" name="Google Shape;634;p25"/>
                    <p:cNvGrpSpPr/>
                    <p:nvPr/>
                  </p:nvGrpSpPr>
                  <p:grpSpPr>
                    <a:xfrm>
                      <a:off x="5276520" y="1996560"/>
                      <a:ext cx="437033" cy="66920"/>
                      <a:chOff x="5276520" y="1996560"/>
                      <a:chExt cx="437033" cy="66920"/>
                    </a:xfrm>
                  </p:grpSpPr>
                  <p:sp>
                    <p:nvSpPr>
                      <p:cNvPr id="635" name="Google Shape;635;p25"/>
                      <p:cNvSpPr/>
                      <p:nvPr/>
                    </p:nvSpPr>
                    <p:spPr>
                      <a:xfrm>
                        <a:off x="5605920" y="1996560"/>
                        <a:ext cx="107633" cy="64751"/>
                      </a:xfrm>
                      <a:custGeom>
                        <a:rect b="b" l="l" r="r" t="t"/>
                        <a:pathLst>
                          <a:path extrusionOk="0" h="64751" w="107633">
                            <a:moveTo>
                              <a:pt x="53379" y="64751"/>
                            </a:moveTo>
                            <a:cubicBezTo>
                              <a:pt x="23556" y="64751"/>
                              <a:pt x="105" y="50673"/>
                              <a:pt x="0" y="32699"/>
                            </a:cubicBezTo>
                            <a:cubicBezTo>
                              <a:pt x="-57" y="23527"/>
                              <a:pt x="5849" y="15088"/>
                              <a:pt x="16631" y="8925"/>
                            </a:cubicBezTo>
                            <a:cubicBezTo>
                              <a:pt x="26556" y="3258"/>
                              <a:pt x="39672" y="86"/>
                              <a:pt x="53569" y="0"/>
                            </a:cubicBezTo>
                            <a:cubicBezTo>
                              <a:pt x="83963" y="0"/>
                              <a:pt x="107414" y="14078"/>
                              <a:pt x="107519" y="32052"/>
                            </a:cubicBezTo>
                            <a:cubicBezTo>
                              <a:pt x="107576" y="41215"/>
                              <a:pt x="101670" y="49663"/>
                              <a:pt x="90888" y="55826"/>
                            </a:cubicBezTo>
                            <a:cubicBezTo>
                              <a:pt x="80973" y="61503"/>
                              <a:pt x="67856" y="64665"/>
                              <a:pt x="53960" y="64751"/>
                            </a:cubicBezTo>
                            <a:lnTo>
                              <a:pt x="53379" y="6475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636" name="Google Shape;636;p25"/>
                      <p:cNvSpPr/>
                      <p:nvPr/>
                    </p:nvSpPr>
                    <p:spPr>
                      <a:xfrm>
                        <a:off x="5276520" y="1998720"/>
                        <a:ext cx="107642" cy="64760"/>
                      </a:xfrm>
                      <a:custGeom>
                        <a:rect b="b" l="l" r="r" t="t"/>
                        <a:pathLst>
                          <a:path extrusionOk="0" h="64760" w="107642">
                            <a:moveTo>
                              <a:pt x="53379" y="64760"/>
                            </a:moveTo>
                            <a:cubicBezTo>
                              <a:pt x="23556" y="64760"/>
                              <a:pt x="105" y="50683"/>
                              <a:pt x="0" y="32709"/>
                            </a:cubicBezTo>
                            <a:cubicBezTo>
                              <a:pt x="-57" y="23536"/>
                              <a:pt x="5849" y="15088"/>
                              <a:pt x="16631" y="8925"/>
                            </a:cubicBezTo>
                            <a:cubicBezTo>
                              <a:pt x="26556" y="3258"/>
                              <a:pt x="39672" y="86"/>
                              <a:pt x="53569" y="0"/>
                            </a:cubicBezTo>
                            <a:cubicBezTo>
                              <a:pt x="83963" y="0"/>
                              <a:pt x="107414" y="14078"/>
                              <a:pt x="107528" y="32052"/>
                            </a:cubicBezTo>
                            <a:cubicBezTo>
                              <a:pt x="107585" y="41215"/>
                              <a:pt x="101680" y="49663"/>
                              <a:pt x="90897" y="55826"/>
                            </a:cubicBezTo>
                            <a:cubicBezTo>
                              <a:pt x="80973" y="61503"/>
                              <a:pt x="67856" y="64665"/>
                              <a:pt x="53959" y="64751"/>
                            </a:cubicBezTo>
                            <a:lnTo>
                              <a:pt x="53379" y="64751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grpSp>
                  <p:nvGrpSpPr>
                    <p:cNvPr id="637" name="Google Shape;637;p25"/>
                    <p:cNvGrpSpPr/>
                    <p:nvPr/>
                  </p:nvGrpSpPr>
                  <p:grpSpPr>
                    <a:xfrm>
                      <a:off x="5360040" y="1949760"/>
                      <a:ext cx="263879" cy="35995"/>
                      <a:chOff x="5360040" y="1949760"/>
                      <a:chExt cx="263879" cy="35995"/>
                    </a:xfrm>
                  </p:grpSpPr>
                  <p:sp>
                    <p:nvSpPr>
                      <p:cNvPr id="638" name="Google Shape;638;p25"/>
                      <p:cNvSpPr/>
                      <p:nvPr/>
                    </p:nvSpPr>
                    <p:spPr>
                      <a:xfrm>
                        <a:off x="5551920" y="1949760"/>
                        <a:ext cx="71999" cy="35995"/>
                      </a:xfrm>
                      <a:custGeom>
                        <a:rect b="b" l="l" r="r" t="t"/>
                        <a:pathLst>
                          <a:path extrusionOk="0" h="35995" w="71999">
                            <a:moveTo>
                              <a:pt x="71999" y="0"/>
                            </a:moveTo>
                            <a:cubicBezTo>
                              <a:pt x="71999" y="19879"/>
                              <a:pt x="55883" y="35995"/>
                              <a:pt x="36004" y="35995"/>
                            </a:cubicBezTo>
                            <a:cubicBezTo>
                              <a:pt x="16126" y="35995"/>
                              <a:pt x="0" y="19879"/>
                              <a:pt x="0" y="0"/>
                            </a:cubicBezTo>
                            <a:lnTo>
                              <a:pt x="71999" y="0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639" name="Google Shape;639;p25"/>
                      <p:cNvSpPr/>
                      <p:nvPr/>
                    </p:nvSpPr>
                    <p:spPr>
                      <a:xfrm>
                        <a:off x="5360040" y="1949760"/>
                        <a:ext cx="71999" cy="35995"/>
                      </a:xfrm>
                      <a:custGeom>
                        <a:rect b="b" l="l" r="r" t="t"/>
                        <a:pathLst>
                          <a:path extrusionOk="0" h="35995" w="71999">
                            <a:moveTo>
                              <a:pt x="71999" y="0"/>
                            </a:moveTo>
                            <a:cubicBezTo>
                              <a:pt x="71999" y="19879"/>
                              <a:pt x="55883" y="35995"/>
                              <a:pt x="35995" y="35995"/>
                            </a:cubicBezTo>
                            <a:cubicBezTo>
                              <a:pt x="16107" y="35995"/>
                              <a:pt x="0" y="19879"/>
                              <a:pt x="0" y="0"/>
                            </a:cubicBezTo>
                            <a:lnTo>
                              <a:pt x="71999" y="0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640" name="Google Shape;640;p25"/>
                  <p:cNvSpPr/>
                  <p:nvPr/>
                </p:nvSpPr>
                <p:spPr>
                  <a:xfrm>
                    <a:off x="5443920" y="1967760"/>
                    <a:ext cx="95757" cy="56220"/>
                  </a:xfrm>
                  <a:custGeom>
                    <a:rect b="b" l="l" r="r" t="t"/>
                    <a:pathLst>
                      <a:path extrusionOk="0" h="56645" w="98974">
                        <a:moveTo>
                          <a:pt x="93219" y="13"/>
                        </a:moveTo>
                        <a:cubicBezTo>
                          <a:pt x="94429" y="-396"/>
                          <a:pt x="98353" y="8824"/>
                          <a:pt x="93562" y="23216"/>
                        </a:cubicBezTo>
                        <a:cubicBezTo>
                          <a:pt x="91200" y="30236"/>
                          <a:pt x="86533" y="38189"/>
                          <a:pt x="78884" y="44762"/>
                        </a:cubicBezTo>
                        <a:cubicBezTo>
                          <a:pt x="71436" y="51420"/>
                          <a:pt x="60272" y="56249"/>
                          <a:pt x="48376" y="56087"/>
                        </a:cubicBezTo>
                        <a:cubicBezTo>
                          <a:pt x="24239" y="55839"/>
                          <a:pt x="6628" y="38818"/>
                          <a:pt x="2075" y="24616"/>
                        </a:cubicBezTo>
                        <a:cubicBezTo>
                          <a:pt x="-621" y="17549"/>
                          <a:pt x="-430" y="10872"/>
                          <a:pt x="1170" y="6776"/>
                        </a:cubicBezTo>
                        <a:cubicBezTo>
                          <a:pt x="2789" y="2613"/>
                          <a:pt x="5094" y="1337"/>
                          <a:pt x="5637" y="1785"/>
                        </a:cubicBezTo>
                        <a:cubicBezTo>
                          <a:pt x="6361" y="2271"/>
                          <a:pt x="5599" y="4309"/>
                          <a:pt x="5618" y="7681"/>
                        </a:cubicBezTo>
                        <a:cubicBezTo>
                          <a:pt x="5618" y="11024"/>
                          <a:pt x="6561" y="15929"/>
                          <a:pt x="9618" y="21282"/>
                        </a:cubicBezTo>
                        <a:cubicBezTo>
                          <a:pt x="15019" y="32027"/>
                          <a:pt x="29935" y="44257"/>
                          <a:pt x="48423" y="44409"/>
                        </a:cubicBezTo>
                        <a:cubicBezTo>
                          <a:pt x="66826" y="44733"/>
                          <a:pt x="80541" y="30893"/>
                          <a:pt x="85933" y="19997"/>
                        </a:cubicBezTo>
                        <a:cubicBezTo>
                          <a:pt x="91819" y="8805"/>
                          <a:pt x="91305" y="137"/>
                          <a:pt x="93191" y="13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41" name="Google Shape;641;p25"/>
                <p:cNvSpPr/>
                <p:nvPr/>
              </p:nvSpPr>
              <p:spPr>
                <a:xfrm>
                  <a:off x="5133600" y="1921320"/>
                  <a:ext cx="29869" cy="176628"/>
                </a:xfrm>
                <a:custGeom>
                  <a:rect b="b" l="l" r="r" t="t"/>
                  <a:pathLst>
                    <a:path extrusionOk="0" h="178412" w="36205">
                      <a:moveTo>
                        <a:pt x="29532" y="176631"/>
                      </a:moveTo>
                      <a:cubicBezTo>
                        <a:pt x="27922" y="177726"/>
                        <a:pt x="7538" y="140998"/>
                        <a:pt x="1804" y="90353"/>
                      </a:cubicBezTo>
                      <a:cubicBezTo>
                        <a:pt x="-4330" y="39766"/>
                        <a:pt x="6995" y="-686"/>
                        <a:pt x="8824" y="9"/>
                      </a:cubicBezTo>
                      <a:cubicBezTo>
                        <a:pt x="11320" y="390"/>
                        <a:pt x="3824" y="40385"/>
                        <a:pt x="9815" y="89420"/>
                      </a:cubicBezTo>
                      <a:cubicBezTo>
                        <a:pt x="15330" y="138502"/>
                        <a:pt x="31875" y="175678"/>
                        <a:pt x="29532" y="17663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2" name="Google Shape;642;p25"/>
                <p:cNvSpPr/>
                <p:nvPr/>
              </p:nvSpPr>
              <p:spPr>
                <a:xfrm>
                  <a:off x="5183280" y="2135160"/>
                  <a:ext cx="47831" cy="53647"/>
                </a:xfrm>
                <a:custGeom>
                  <a:rect b="b" l="l" r="r" t="t"/>
                  <a:pathLst>
                    <a:path extrusionOk="0" h="56322" w="50749">
                      <a:moveTo>
                        <a:pt x="47758" y="53486"/>
                      </a:moveTo>
                      <a:cubicBezTo>
                        <a:pt x="46463" y="55201"/>
                        <a:pt x="32347" y="46485"/>
                        <a:pt x="18926" y="31321"/>
                      </a:cubicBezTo>
                      <a:cubicBezTo>
                        <a:pt x="5438" y="16205"/>
                        <a:pt x="-1562" y="1175"/>
                        <a:pt x="295" y="79"/>
                      </a:cubicBezTo>
                      <a:cubicBezTo>
                        <a:pt x="2248" y="-1121"/>
                        <a:pt x="12001" y="11471"/>
                        <a:pt x="24946" y="25959"/>
                      </a:cubicBezTo>
                      <a:cubicBezTo>
                        <a:pt x="37823" y="40523"/>
                        <a:pt x="49187" y="51676"/>
                        <a:pt x="47758" y="5347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43" name="Google Shape;643;p25"/>
            <p:cNvGrpSpPr/>
            <p:nvPr/>
          </p:nvGrpSpPr>
          <p:grpSpPr>
            <a:xfrm>
              <a:off x="3766910" y="1507149"/>
              <a:ext cx="1684481" cy="1471533"/>
              <a:chOff x="5320510" y="457824"/>
              <a:chExt cx="1684481" cy="1471533"/>
            </a:xfrm>
          </p:grpSpPr>
          <p:grpSp>
            <p:nvGrpSpPr>
              <p:cNvPr id="644" name="Google Shape;644;p25"/>
              <p:cNvGrpSpPr/>
              <p:nvPr/>
            </p:nvGrpSpPr>
            <p:grpSpPr>
              <a:xfrm rot="-884946">
                <a:off x="5442170" y="622455"/>
                <a:ext cx="1441161" cy="1142270"/>
                <a:chOff x="3560450" y="1367700"/>
                <a:chExt cx="1441086" cy="1142211"/>
              </a:xfrm>
            </p:grpSpPr>
            <p:sp>
              <p:nvSpPr>
                <p:cNvPr id="645" name="Google Shape;645;p25"/>
                <p:cNvSpPr/>
                <p:nvPr/>
              </p:nvSpPr>
              <p:spPr>
                <a:xfrm>
                  <a:off x="3580965" y="1402869"/>
                  <a:ext cx="1420571" cy="1107042"/>
                </a:xfrm>
                <a:custGeom>
                  <a:rect b="b" l="l" r="r" t="t"/>
                  <a:pathLst>
                    <a:path extrusionOk="0" h="1144229" w="1523400">
                      <a:moveTo>
                        <a:pt x="642772" y="955358"/>
                      </a:moveTo>
                      <a:cubicBezTo>
                        <a:pt x="1327601" y="531238"/>
                        <a:pt x="1319485" y="37291"/>
                        <a:pt x="1066892" y="2801"/>
                      </a:cubicBezTo>
                      <a:cubicBezTo>
                        <a:pt x="814289" y="-31689"/>
                        <a:pt x="634971" y="263738"/>
                        <a:pt x="634971" y="263738"/>
                      </a:cubicBezTo>
                      <a:cubicBezTo>
                        <a:pt x="634971" y="263738"/>
                        <a:pt x="289918" y="-188861"/>
                        <a:pt x="42688" y="117491"/>
                      </a:cubicBezTo>
                      <a:cubicBezTo>
                        <a:pt x="-195799" y="413014"/>
                        <a:pt x="642772" y="955368"/>
                        <a:pt x="642772" y="95536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143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25"/>
                <p:cNvSpPr/>
                <p:nvPr/>
              </p:nvSpPr>
              <p:spPr>
                <a:xfrm>
                  <a:off x="3560450" y="1367700"/>
                  <a:ext cx="1420571" cy="1107042"/>
                </a:xfrm>
                <a:custGeom>
                  <a:rect b="b" l="l" r="r" t="t"/>
                  <a:pathLst>
                    <a:path extrusionOk="0" h="1144229" w="1523400">
                      <a:moveTo>
                        <a:pt x="642772" y="955358"/>
                      </a:moveTo>
                      <a:cubicBezTo>
                        <a:pt x="1327601" y="531238"/>
                        <a:pt x="1319485" y="37291"/>
                        <a:pt x="1066892" y="2801"/>
                      </a:cubicBezTo>
                      <a:cubicBezTo>
                        <a:pt x="814289" y="-31689"/>
                        <a:pt x="634971" y="263738"/>
                        <a:pt x="634971" y="263738"/>
                      </a:cubicBezTo>
                      <a:cubicBezTo>
                        <a:pt x="634971" y="263738"/>
                        <a:pt x="289918" y="-188861"/>
                        <a:pt x="42688" y="117491"/>
                      </a:cubicBezTo>
                      <a:cubicBezTo>
                        <a:pt x="-195799" y="413014"/>
                        <a:pt x="642772" y="955368"/>
                        <a:pt x="642772" y="95536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1143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47" name="Google Shape;647;p25"/>
                <p:cNvGrpSpPr/>
                <p:nvPr/>
              </p:nvGrpSpPr>
              <p:grpSpPr>
                <a:xfrm>
                  <a:off x="3566908" y="1369733"/>
                  <a:ext cx="1416753" cy="1107032"/>
                  <a:chOff x="3555183" y="1522133"/>
                  <a:chExt cx="1416753" cy="1107032"/>
                </a:xfrm>
              </p:grpSpPr>
              <p:grpSp>
                <p:nvGrpSpPr>
                  <p:cNvPr id="648" name="Google Shape;648;p25"/>
                  <p:cNvGrpSpPr/>
                  <p:nvPr/>
                </p:nvGrpSpPr>
                <p:grpSpPr>
                  <a:xfrm>
                    <a:off x="3555183" y="1522133"/>
                    <a:ext cx="1416753" cy="1107032"/>
                    <a:chOff x="3555183" y="1522133"/>
                    <a:chExt cx="1416753" cy="1107032"/>
                  </a:xfrm>
                </p:grpSpPr>
                <p:sp>
                  <p:nvSpPr>
                    <p:cNvPr id="649" name="Google Shape;649;p25"/>
                    <p:cNvSpPr/>
                    <p:nvPr/>
                  </p:nvSpPr>
                  <p:spPr>
                    <a:xfrm>
                      <a:off x="3555183" y="1522133"/>
                      <a:ext cx="1416753" cy="1107032"/>
                    </a:xfrm>
                    <a:custGeom>
                      <a:rect b="b" l="l" r="r" t="t"/>
                      <a:pathLst>
                        <a:path extrusionOk="0" h="1144219" w="1523390">
                          <a:moveTo>
                            <a:pt x="634962" y="263738"/>
                          </a:moveTo>
                          <a:cubicBezTo>
                            <a:pt x="634962" y="263738"/>
                            <a:pt x="814279" y="-31689"/>
                            <a:pt x="1066882" y="2801"/>
                          </a:cubicBezTo>
                          <a:cubicBezTo>
                            <a:pt x="1319485" y="37300"/>
                            <a:pt x="1327591" y="531248"/>
                            <a:pt x="642772" y="955358"/>
                          </a:cubicBezTo>
                          <a:cubicBezTo>
                            <a:pt x="642772" y="955358"/>
                            <a:pt x="-195799" y="413005"/>
                            <a:pt x="42688" y="117482"/>
                          </a:cubicBezTo>
                          <a:cubicBezTo>
                            <a:pt x="289909" y="-188861"/>
                            <a:pt x="634971" y="263729"/>
                            <a:pt x="634971" y="26372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0" name="Google Shape;650;p25"/>
                    <p:cNvSpPr/>
                    <p:nvPr/>
                  </p:nvSpPr>
                  <p:spPr>
                    <a:xfrm>
                      <a:off x="3601517" y="1609143"/>
                      <a:ext cx="1303177" cy="955592"/>
                    </a:xfrm>
                    <a:custGeom>
                      <a:rect b="b" l="l" r="r" t="t"/>
                      <a:pathLst>
                        <a:path extrusionOk="0" h="923277" w="1309726">
                          <a:moveTo>
                            <a:pt x="545906" y="212810"/>
                          </a:moveTo>
                          <a:cubicBezTo>
                            <a:pt x="545906" y="212810"/>
                            <a:pt x="700068" y="-25572"/>
                            <a:pt x="917248" y="2260"/>
                          </a:cubicBezTo>
                          <a:cubicBezTo>
                            <a:pt x="1134418" y="30092"/>
                            <a:pt x="1141390" y="428657"/>
                            <a:pt x="552621" y="770880"/>
                          </a:cubicBezTo>
                          <a:cubicBezTo>
                            <a:pt x="552621" y="770880"/>
                            <a:pt x="-168336" y="333254"/>
                            <a:pt x="36700" y="94796"/>
                          </a:cubicBezTo>
                          <a:cubicBezTo>
                            <a:pt x="249250" y="-152397"/>
                            <a:pt x="545906" y="212801"/>
                            <a:pt x="545906" y="212801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1" name="Google Shape;651;p25"/>
                    <p:cNvSpPr/>
                    <p:nvPr/>
                  </p:nvSpPr>
                  <p:spPr>
                    <a:xfrm>
                      <a:off x="4486258" y="1812600"/>
                      <a:ext cx="171483" cy="314668"/>
                    </a:xfrm>
                    <a:custGeom>
                      <a:rect b="b" l="l" r="r" t="t"/>
                      <a:pathLst>
                        <a:path extrusionOk="0" h="314668" w="172345">
                          <a:moveTo>
                            <a:pt x="34" y="314079"/>
                          </a:moveTo>
                          <a:cubicBezTo>
                            <a:pt x="-804" y="313193"/>
                            <a:pt x="13950" y="299115"/>
                            <a:pt x="35267" y="274227"/>
                          </a:cubicBezTo>
                          <a:cubicBezTo>
                            <a:pt x="45983" y="261825"/>
                            <a:pt x="58003" y="246452"/>
                            <a:pt x="70576" y="228849"/>
                          </a:cubicBezTo>
                          <a:cubicBezTo>
                            <a:pt x="82949" y="211095"/>
                            <a:pt x="95751" y="191026"/>
                            <a:pt x="107771" y="169147"/>
                          </a:cubicBezTo>
                          <a:cubicBezTo>
                            <a:pt x="119630" y="147173"/>
                            <a:pt x="129545" y="125532"/>
                            <a:pt x="137747" y="105510"/>
                          </a:cubicBezTo>
                          <a:cubicBezTo>
                            <a:pt x="145709" y="85393"/>
                            <a:pt x="152110" y="66953"/>
                            <a:pt x="156701" y="51227"/>
                          </a:cubicBezTo>
                          <a:cubicBezTo>
                            <a:pt x="166045" y="19804"/>
                            <a:pt x="169865" y="-217"/>
                            <a:pt x="171065" y="2"/>
                          </a:cubicBezTo>
                          <a:cubicBezTo>
                            <a:pt x="171541" y="88"/>
                            <a:pt x="171008" y="5164"/>
                            <a:pt x="169617" y="14299"/>
                          </a:cubicBezTo>
                          <a:cubicBezTo>
                            <a:pt x="168331" y="23452"/>
                            <a:pt x="165617" y="36559"/>
                            <a:pt x="161511" y="52570"/>
                          </a:cubicBezTo>
                          <a:cubicBezTo>
                            <a:pt x="157492" y="68610"/>
                            <a:pt x="151520" y="87413"/>
                            <a:pt x="143795" y="107891"/>
                          </a:cubicBezTo>
                          <a:cubicBezTo>
                            <a:pt x="135832" y="128275"/>
                            <a:pt x="125983" y="150278"/>
                            <a:pt x="113972" y="172519"/>
                          </a:cubicBezTo>
                          <a:cubicBezTo>
                            <a:pt x="101799" y="194674"/>
                            <a:pt x="88664" y="214895"/>
                            <a:pt x="75862" y="232640"/>
                          </a:cubicBezTo>
                          <a:cubicBezTo>
                            <a:pt x="62851" y="250243"/>
                            <a:pt x="50297" y="265454"/>
                            <a:pt x="39001" y="277541"/>
                          </a:cubicBezTo>
                          <a:cubicBezTo>
                            <a:pt x="27771" y="289676"/>
                            <a:pt x="18236" y="299068"/>
                            <a:pt x="11245" y="305116"/>
                          </a:cubicBezTo>
                          <a:cubicBezTo>
                            <a:pt x="4330" y="311241"/>
                            <a:pt x="358" y="314451"/>
                            <a:pt x="24" y="31408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2" name="Google Shape;652;p25"/>
                    <p:cNvSpPr/>
                    <p:nvPr/>
                  </p:nvSpPr>
                  <p:spPr>
                    <a:xfrm>
                      <a:off x="4606497" y="1770120"/>
                      <a:ext cx="21223" cy="126996"/>
                    </a:xfrm>
                    <a:custGeom>
                      <a:rect b="b" l="l" r="r" t="t"/>
                      <a:pathLst>
                        <a:path extrusionOk="0" h="128930" w="25803">
                          <a:moveTo>
                            <a:pt x="219" y="127145"/>
                          </a:moveTo>
                          <a:cubicBezTo>
                            <a:pt x="-1791" y="126279"/>
                            <a:pt x="10620" y="99637"/>
                            <a:pt x="13544" y="64261"/>
                          </a:cubicBezTo>
                          <a:cubicBezTo>
                            <a:pt x="16878" y="28924"/>
                            <a:pt x="9344" y="511"/>
                            <a:pt x="11477" y="15"/>
                          </a:cubicBezTo>
                          <a:cubicBezTo>
                            <a:pt x="13030" y="-756"/>
                            <a:pt x="24012" y="27962"/>
                            <a:pt x="20574" y="64880"/>
                          </a:cubicBezTo>
                          <a:cubicBezTo>
                            <a:pt x="17468" y="101837"/>
                            <a:pt x="1619" y="128174"/>
                            <a:pt x="228" y="127145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3" name="Google Shape;653;p25"/>
                    <p:cNvSpPr/>
                    <p:nvPr/>
                  </p:nvSpPr>
                  <p:spPr>
                    <a:xfrm>
                      <a:off x="4172400" y="1645920"/>
                      <a:ext cx="234499" cy="201432"/>
                    </a:xfrm>
                    <a:custGeom>
                      <a:rect b="b" l="l" r="r" t="t"/>
                      <a:pathLst>
                        <a:path extrusionOk="0" h="202444" w="235087">
                          <a:moveTo>
                            <a:pt x="234203" y="70"/>
                          </a:moveTo>
                          <a:cubicBezTo>
                            <a:pt x="234746" y="1022"/>
                            <a:pt x="219867" y="10061"/>
                            <a:pt x="196617" y="25730"/>
                          </a:cubicBezTo>
                          <a:cubicBezTo>
                            <a:pt x="173357" y="41370"/>
                            <a:pt x="141972" y="64097"/>
                            <a:pt x="109549" y="91929"/>
                          </a:cubicBezTo>
                          <a:cubicBezTo>
                            <a:pt x="77164" y="119818"/>
                            <a:pt x="49999" y="147441"/>
                            <a:pt x="31044" y="168091"/>
                          </a:cubicBezTo>
                          <a:cubicBezTo>
                            <a:pt x="12070" y="188731"/>
                            <a:pt x="907" y="202085"/>
                            <a:pt x="40" y="201400"/>
                          </a:cubicBezTo>
                          <a:cubicBezTo>
                            <a:pt x="-341" y="201095"/>
                            <a:pt x="2012" y="197418"/>
                            <a:pt x="6622" y="191017"/>
                          </a:cubicBezTo>
                          <a:cubicBezTo>
                            <a:pt x="11184" y="184579"/>
                            <a:pt x="18233" y="175596"/>
                            <a:pt x="27301" y="164786"/>
                          </a:cubicBezTo>
                          <a:cubicBezTo>
                            <a:pt x="45408" y="143164"/>
                            <a:pt x="72278" y="114713"/>
                            <a:pt x="104948" y="86576"/>
                          </a:cubicBezTo>
                          <a:cubicBezTo>
                            <a:pt x="137667" y="58487"/>
                            <a:pt x="169823" y="36189"/>
                            <a:pt x="193921" y="21530"/>
                          </a:cubicBezTo>
                          <a:cubicBezTo>
                            <a:pt x="205961" y="14186"/>
                            <a:pt x="215905" y="8566"/>
                            <a:pt x="222954" y="5013"/>
                          </a:cubicBezTo>
                          <a:cubicBezTo>
                            <a:pt x="229974" y="1422"/>
                            <a:pt x="233965" y="-359"/>
                            <a:pt x="234203" y="6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654" name="Google Shape;654;p25"/>
                    <p:cNvSpPr/>
                    <p:nvPr/>
                  </p:nvSpPr>
                  <p:spPr>
                    <a:xfrm>
                      <a:off x="4306680" y="1666800"/>
                      <a:ext cx="127039" cy="90422"/>
                    </a:xfrm>
                    <a:custGeom>
                      <a:rect b="b" l="l" r="r" t="t"/>
                      <a:pathLst>
                        <a:path extrusionOk="0" h="93459" w="129302">
                          <a:moveTo>
                            <a:pt x="127092" y="134"/>
                          </a:moveTo>
                          <a:cubicBezTo>
                            <a:pt x="127997" y="2058"/>
                            <a:pt x="96498" y="17460"/>
                            <a:pt x="61551" y="42453"/>
                          </a:cubicBezTo>
                          <a:cubicBezTo>
                            <a:pt x="26470" y="67256"/>
                            <a:pt x="1581" y="91945"/>
                            <a:pt x="57" y="90469"/>
                          </a:cubicBezTo>
                          <a:cubicBezTo>
                            <a:pt x="-1305" y="89326"/>
                            <a:pt x="21707" y="61989"/>
                            <a:pt x="57455" y="36710"/>
                          </a:cubicBezTo>
                          <a:cubicBezTo>
                            <a:pt x="93078" y="11240"/>
                            <a:pt x="126444" y="-1514"/>
                            <a:pt x="127083" y="14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655" name="Google Shape;655;p25"/>
                  <p:cNvGrpSpPr/>
                  <p:nvPr/>
                </p:nvGrpSpPr>
                <p:grpSpPr>
                  <a:xfrm>
                    <a:off x="3903840" y="1977480"/>
                    <a:ext cx="466292" cy="106920"/>
                    <a:chOff x="3903840" y="1977480"/>
                    <a:chExt cx="466292" cy="106920"/>
                  </a:xfrm>
                </p:grpSpPr>
                <p:sp>
                  <p:nvSpPr>
                    <p:cNvPr id="656" name="Google Shape;656;p25"/>
                    <p:cNvSpPr/>
                    <p:nvPr/>
                  </p:nvSpPr>
                  <p:spPr>
                    <a:xfrm>
                      <a:off x="4078440" y="1977480"/>
                      <a:ext cx="117001" cy="103784"/>
                    </a:xfrm>
                    <a:custGeom>
                      <a:rect b="b" l="l" r="r" t="t"/>
                      <a:pathLst>
                        <a:path extrusionOk="0" h="104832" w="123159">
                          <a:moveTo>
                            <a:pt x="16" y="5582"/>
                          </a:moveTo>
                          <a:lnTo>
                            <a:pt x="117068" y="0"/>
                          </a:lnTo>
                          <a:cubicBezTo>
                            <a:pt x="117068" y="0"/>
                            <a:pt x="120126" y="104832"/>
                            <a:pt x="58547" y="103823"/>
                          </a:cubicBezTo>
                          <a:cubicBezTo>
                            <a:pt x="-3033" y="102803"/>
                            <a:pt x="25" y="5582"/>
                            <a:pt x="25" y="5582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657" name="Google Shape;657;p25"/>
                    <p:cNvGrpSpPr/>
                    <p:nvPr/>
                  </p:nvGrpSpPr>
                  <p:grpSpPr>
                    <a:xfrm>
                      <a:off x="3903840" y="2009160"/>
                      <a:ext cx="466292" cy="75240"/>
                      <a:chOff x="3903840" y="2009160"/>
                      <a:chExt cx="466292" cy="75240"/>
                    </a:xfrm>
                  </p:grpSpPr>
                  <p:sp>
                    <p:nvSpPr>
                      <p:cNvPr id="658" name="Google Shape;658;p25"/>
                      <p:cNvSpPr/>
                      <p:nvPr/>
                    </p:nvSpPr>
                    <p:spPr>
                      <a:xfrm>
                        <a:off x="4255920" y="2015640"/>
                        <a:ext cx="114212" cy="68760"/>
                      </a:xfrm>
                      <a:custGeom>
                        <a:rect b="b" l="l" r="r" t="t"/>
                        <a:pathLst>
                          <a:path extrusionOk="0" h="68589" w="114786">
                            <a:moveTo>
                              <a:pt x="56516" y="68561"/>
                            </a:moveTo>
                            <a:cubicBezTo>
                              <a:pt x="41714" y="68294"/>
                              <a:pt x="27798" y="64761"/>
                              <a:pt x="17311" y="58598"/>
                            </a:cubicBezTo>
                            <a:cubicBezTo>
                              <a:pt x="5976" y="51940"/>
                              <a:pt x="-177" y="42939"/>
                              <a:pt x="4" y="33261"/>
                            </a:cubicBezTo>
                            <a:cubicBezTo>
                              <a:pt x="337" y="14611"/>
                              <a:pt x="24921" y="0"/>
                              <a:pt x="55973" y="0"/>
                            </a:cubicBezTo>
                            <a:lnTo>
                              <a:pt x="57754" y="0"/>
                            </a:lnTo>
                            <a:cubicBezTo>
                              <a:pt x="89786" y="591"/>
                              <a:pt x="114609" y="16088"/>
                              <a:pt x="114275" y="35319"/>
                            </a:cubicBezTo>
                            <a:cubicBezTo>
                              <a:pt x="113932" y="53969"/>
                              <a:pt x="89348" y="68589"/>
                              <a:pt x="58306" y="68589"/>
                            </a:cubicBezTo>
                            <a:lnTo>
                              <a:pt x="56525" y="68589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659" name="Google Shape;659;p25"/>
                      <p:cNvSpPr/>
                      <p:nvPr/>
                    </p:nvSpPr>
                    <p:spPr>
                      <a:xfrm>
                        <a:off x="3903840" y="2009160"/>
                        <a:ext cx="114085" cy="68761"/>
                      </a:xfrm>
                      <a:custGeom>
                        <a:rect b="b" l="l" r="r" t="t"/>
                        <a:pathLst>
                          <a:path extrusionOk="0" h="68590" w="114947">
                            <a:moveTo>
                              <a:pt x="56525" y="68571"/>
                            </a:moveTo>
                            <a:cubicBezTo>
                              <a:pt x="24483" y="67989"/>
                              <a:pt x="-339" y="52492"/>
                              <a:pt x="4" y="33271"/>
                            </a:cubicBezTo>
                            <a:cubicBezTo>
                              <a:pt x="337" y="14621"/>
                              <a:pt x="24921" y="0"/>
                              <a:pt x="55972" y="0"/>
                            </a:cubicBezTo>
                            <a:lnTo>
                              <a:pt x="57744" y="0"/>
                            </a:lnTo>
                            <a:cubicBezTo>
                              <a:pt x="89777" y="591"/>
                              <a:pt x="114608" y="16097"/>
                              <a:pt x="114265" y="35319"/>
                            </a:cubicBezTo>
                            <a:cubicBezTo>
                              <a:pt x="113932" y="53969"/>
                              <a:pt x="89338" y="68590"/>
                              <a:pt x="58297" y="68590"/>
                            </a:cubicBezTo>
                            <a:lnTo>
                              <a:pt x="56525" y="68590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660" name="Google Shape;660;p25"/>
                  <p:cNvSpPr/>
                  <p:nvPr/>
                </p:nvSpPr>
                <p:spPr>
                  <a:xfrm>
                    <a:off x="3629160" y="1858320"/>
                    <a:ext cx="134787" cy="192480"/>
                  </a:xfrm>
                  <a:custGeom>
                    <a:rect b="b" l="l" r="r" t="t"/>
                    <a:pathLst>
                      <a:path extrusionOk="0" h="194424" w="137188">
                        <a:moveTo>
                          <a:pt x="134607" y="192651"/>
                        </a:moveTo>
                        <a:cubicBezTo>
                          <a:pt x="133892" y="193384"/>
                          <a:pt x="123605" y="184945"/>
                          <a:pt x="108604" y="169562"/>
                        </a:cubicBezTo>
                        <a:cubicBezTo>
                          <a:pt x="93602" y="154198"/>
                          <a:pt x="74161" y="131634"/>
                          <a:pt x="55349" y="104725"/>
                        </a:cubicBezTo>
                        <a:cubicBezTo>
                          <a:pt x="36576" y="77789"/>
                          <a:pt x="22088" y="51757"/>
                          <a:pt x="12839" y="32383"/>
                        </a:cubicBezTo>
                        <a:cubicBezTo>
                          <a:pt x="3571" y="13000"/>
                          <a:pt x="-810" y="427"/>
                          <a:pt x="123" y="17"/>
                        </a:cubicBezTo>
                        <a:cubicBezTo>
                          <a:pt x="2381" y="-1040"/>
                          <a:pt x="24650" y="46994"/>
                          <a:pt x="61950" y="100115"/>
                        </a:cubicBezTo>
                        <a:cubicBezTo>
                          <a:pt x="98955" y="153446"/>
                          <a:pt x="136378" y="190908"/>
                          <a:pt x="134607" y="19266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1" name="Google Shape;661;p25"/>
                  <p:cNvSpPr/>
                  <p:nvPr/>
                </p:nvSpPr>
                <p:spPr>
                  <a:xfrm>
                    <a:off x="3733200" y="1963080"/>
                    <a:ext cx="70915" cy="112195"/>
                  </a:xfrm>
                  <a:custGeom>
                    <a:rect b="b" l="l" r="r" t="t"/>
                    <a:pathLst>
                      <a:path extrusionOk="0" h="114777" w="74257">
                        <a:moveTo>
                          <a:pt x="70739" y="112439"/>
                        </a:moveTo>
                        <a:cubicBezTo>
                          <a:pt x="69157" y="113849"/>
                          <a:pt x="48155" y="92103"/>
                          <a:pt x="28486" y="60623"/>
                        </a:cubicBezTo>
                        <a:cubicBezTo>
                          <a:pt x="8702" y="29210"/>
                          <a:pt x="-1728" y="844"/>
                          <a:pt x="235" y="25"/>
                        </a:cubicBezTo>
                        <a:cubicBezTo>
                          <a:pt x="2359" y="-928"/>
                          <a:pt x="15884" y="25495"/>
                          <a:pt x="35315" y="56337"/>
                        </a:cubicBezTo>
                        <a:cubicBezTo>
                          <a:pt x="54622" y="87255"/>
                          <a:pt x="72529" y="110934"/>
                          <a:pt x="70739" y="11243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2" name="Google Shape;662;p25"/>
                  <p:cNvSpPr/>
                  <p:nvPr/>
                </p:nvSpPr>
                <p:spPr>
                  <a:xfrm>
                    <a:off x="3961080" y="2225520"/>
                    <a:ext cx="92152" cy="98634"/>
                  </a:xfrm>
                  <a:custGeom>
                    <a:rect b="b" l="l" r="r" t="t"/>
                    <a:pathLst>
                      <a:path extrusionOk="0" h="100136" w="93793">
                        <a:moveTo>
                          <a:pt x="92009" y="98292"/>
                        </a:moveTo>
                        <a:cubicBezTo>
                          <a:pt x="91628" y="99206"/>
                          <a:pt x="83951" y="97263"/>
                          <a:pt x="72626" y="91415"/>
                        </a:cubicBezTo>
                        <a:cubicBezTo>
                          <a:pt x="61320" y="85614"/>
                          <a:pt x="46632" y="75442"/>
                          <a:pt x="33268" y="61173"/>
                        </a:cubicBezTo>
                        <a:cubicBezTo>
                          <a:pt x="19952" y="46867"/>
                          <a:pt x="10808" y="31512"/>
                          <a:pt x="5798" y="19835"/>
                        </a:cubicBezTo>
                        <a:cubicBezTo>
                          <a:pt x="741" y="8138"/>
                          <a:pt x="-669" y="337"/>
                          <a:pt x="274" y="23"/>
                        </a:cubicBezTo>
                        <a:cubicBezTo>
                          <a:pt x="2579" y="-930"/>
                          <a:pt x="13361" y="28417"/>
                          <a:pt x="39164" y="55677"/>
                        </a:cubicBezTo>
                        <a:cubicBezTo>
                          <a:pt x="64587" y="83290"/>
                          <a:pt x="93124" y="96063"/>
                          <a:pt x="92019" y="9829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grpSp>
            <p:nvGrpSpPr>
              <p:cNvPr id="663" name="Google Shape;663;p25"/>
              <p:cNvGrpSpPr/>
              <p:nvPr/>
            </p:nvGrpSpPr>
            <p:grpSpPr>
              <a:xfrm>
                <a:off x="5820285" y="976600"/>
                <a:ext cx="319192" cy="169160"/>
                <a:chOff x="4693709" y="963688"/>
                <a:chExt cx="319192" cy="169160"/>
              </a:xfrm>
            </p:grpSpPr>
            <p:sp>
              <p:nvSpPr>
                <p:cNvPr id="664" name="Google Shape;664;p25"/>
                <p:cNvSpPr/>
                <p:nvPr/>
              </p:nvSpPr>
              <p:spPr>
                <a:xfrm rot="-539392">
                  <a:off x="4699814" y="1046513"/>
                  <a:ext cx="57522" cy="82350"/>
                </a:xfrm>
                <a:custGeom>
                  <a:rect b="b" l="l" r="r" t="t"/>
                  <a:pathLst>
                    <a:path extrusionOk="0" h="63789" w="44387">
                      <a:moveTo>
                        <a:pt x="116" y="61480"/>
                      </a:moveTo>
                      <a:cubicBezTo>
                        <a:pt x="-732" y="60070"/>
                        <a:pt x="3116" y="56012"/>
                        <a:pt x="10032" y="50602"/>
                      </a:cubicBezTo>
                      <a:cubicBezTo>
                        <a:pt x="13489" y="47897"/>
                        <a:pt x="17709" y="44849"/>
                        <a:pt x="22490" y="41620"/>
                      </a:cubicBezTo>
                      <a:cubicBezTo>
                        <a:pt x="24881" y="40048"/>
                        <a:pt x="27310" y="38448"/>
                        <a:pt x="29805" y="36810"/>
                      </a:cubicBezTo>
                      <a:cubicBezTo>
                        <a:pt x="29815" y="36715"/>
                        <a:pt x="29739" y="36705"/>
                        <a:pt x="29739" y="36705"/>
                      </a:cubicBezTo>
                      <a:lnTo>
                        <a:pt x="29739" y="36705"/>
                      </a:lnTo>
                      <a:cubicBezTo>
                        <a:pt x="29739" y="36705"/>
                        <a:pt x="28101" y="35029"/>
                        <a:pt x="28101" y="35029"/>
                      </a:cubicBezTo>
                      <a:lnTo>
                        <a:pt x="24786" y="31581"/>
                      </a:lnTo>
                      <a:cubicBezTo>
                        <a:pt x="22690" y="29314"/>
                        <a:pt x="20652" y="27113"/>
                        <a:pt x="18642" y="24942"/>
                      </a:cubicBezTo>
                      <a:cubicBezTo>
                        <a:pt x="14785" y="20655"/>
                        <a:pt x="11422" y="16674"/>
                        <a:pt x="8727" y="13216"/>
                      </a:cubicBezTo>
                      <a:cubicBezTo>
                        <a:pt x="3326" y="6292"/>
                        <a:pt x="573" y="1424"/>
                        <a:pt x="1735" y="262"/>
                      </a:cubicBezTo>
                      <a:cubicBezTo>
                        <a:pt x="2897" y="-900"/>
                        <a:pt x="7765" y="1863"/>
                        <a:pt x="14689" y="7263"/>
                      </a:cubicBezTo>
                      <a:cubicBezTo>
                        <a:pt x="18147" y="9968"/>
                        <a:pt x="22128" y="13321"/>
                        <a:pt x="26415" y="17188"/>
                      </a:cubicBezTo>
                      <a:cubicBezTo>
                        <a:pt x="28586" y="19198"/>
                        <a:pt x="30786" y="21236"/>
                        <a:pt x="33054" y="23332"/>
                      </a:cubicBezTo>
                      <a:lnTo>
                        <a:pt x="36502" y="26647"/>
                      </a:lnTo>
                      <a:lnTo>
                        <a:pt x="38321" y="28437"/>
                      </a:lnTo>
                      <a:cubicBezTo>
                        <a:pt x="39483" y="29590"/>
                        <a:pt x="40711" y="30752"/>
                        <a:pt x="41550" y="32057"/>
                      </a:cubicBezTo>
                      <a:cubicBezTo>
                        <a:pt x="43274" y="34571"/>
                        <a:pt x="43655" y="37696"/>
                        <a:pt x="42569" y="40410"/>
                      </a:cubicBezTo>
                      <a:cubicBezTo>
                        <a:pt x="41559" y="43068"/>
                        <a:pt x="39102" y="45020"/>
                        <a:pt x="36330" y="46506"/>
                      </a:cubicBezTo>
                      <a:cubicBezTo>
                        <a:pt x="33549" y="48040"/>
                        <a:pt x="30825" y="49545"/>
                        <a:pt x="28158" y="51021"/>
                      </a:cubicBezTo>
                      <a:cubicBezTo>
                        <a:pt x="23062" y="53736"/>
                        <a:pt x="18395" y="56031"/>
                        <a:pt x="14385" y="57822"/>
                      </a:cubicBezTo>
                      <a:cubicBezTo>
                        <a:pt x="6364" y="61394"/>
                        <a:pt x="973" y="62889"/>
                        <a:pt x="126" y="61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25"/>
                <p:cNvSpPr/>
                <p:nvPr/>
              </p:nvSpPr>
              <p:spPr>
                <a:xfrm flipH="1" rot="-768256">
                  <a:off x="4946946" y="969053"/>
                  <a:ext cx="57581" cy="82405"/>
                </a:xfrm>
                <a:custGeom>
                  <a:rect b="b" l="l" r="r" t="t"/>
                  <a:pathLst>
                    <a:path extrusionOk="0" h="63789" w="44387">
                      <a:moveTo>
                        <a:pt x="116" y="61480"/>
                      </a:moveTo>
                      <a:cubicBezTo>
                        <a:pt x="-732" y="60070"/>
                        <a:pt x="3116" y="56012"/>
                        <a:pt x="10032" y="50602"/>
                      </a:cubicBezTo>
                      <a:cubicBezTo>
                        <a:pt x="13489" y="47897"/>
                        <a:pt x="17709" y="44849"/>
                        <a:pt x="22490" y="41620"/>
                      </a:cubicBezTo>
                      <a:cubicBezTo>
                        <a:pt x="24881" y="40048"/>
                        <a:pt x="27310" y="38448"/>
                        <a:pt x="29805" y="36810"/>
                      </a:cubicBezTo>
                      <a:cubicBezTo>
                        <a:pt x="29815" y="36715"/>
                        <a:pt x="29739" y="36705"/>
                        <a:pt x="29739" y="36705"/>
                      </a:cubicBezTo>
                      <a:lnTo>
                        <a:pt x="29739" y="36705"/>
                      </a:lnTo>
                      <a:cubicBezTo>
                        <a:pt x="29739" y="36705"/>
                        <a:pt x="28101" y="35029"/>
                        <a:pt x="28101" y="35029"/>
                      </a:cubicBezTo>
                      <a:lnTo>
                        <a:pt x="24786" y="31581"/>
                      </a:lnTo>
                      <a:cubicBezTo>
                        <a:pt x="22690" y="29314"/>
                        <a:pt x="20652" y="27113"/>
                        <a:pt x="18642" y="24942"/>
                      </a:cubicBezTo>
                      <a:cubicBezTo>
                        <a:pt x="14785" y="20655"/>
                        <a:pt x="11422" y="16674"/>
                        <a:pt x="8727" y="13216"/>
                      </a:cubicBezTo>
                      <a:cubicBezTo>
                        <a:pt x="3326" y="6292"/>
                        <a:pt x="573" y="1424"/>
                        <a:pt x="1735" y="262"/>
                      </a:cubicBezTo>
                      <a:cubicBezTo>
                        <a:pt x="2897" y="-900"/>
                        <a:pt x="7765" y="1863"/>
                        <a:pt x="14689" y="7263"/>
                      </a:cubicBezTo>
                      <a:cubicBezTo>
                        <a:pt x="18147" y="9968"/>
                        <a:pt x="22128" y="13321"/>
                        <a:pt x="26415" y="17188"/>
                      </a:cubicBezTo>
                      <a:cubicBezTo>
                        <a:pt x="28586" y="19198"/>
                        <a:pt x="30786" y="21236"/>
                        <a:pt x="33054" y="23332"/>
                      </a:cubicBezTo>
                      <a:lnTo>
                        <a:pt x="36502" y="26647"/>
                      </a:lnTo>
                      <a:lnTo>
                        <a:pt x="38321" y="28437"/>
                      </a:lnTo>
                      <a:cubicBezTo>
                        <a:pt x="39483" y="29590"/>
                        <a:pt x="40711" y="30752"/>
                        <a:pt x="41550" y="32057"/>
                      </a:cubicBezTo>
                      <a:cubicBezTo>
                        <a:pt x="43274" y="34571"/>
                        <a:pt x="43655" y="37696"/>
                        <a:pt x="42569" y="40410"/>
                      </a:cubicBezTo>
                      <a:cubicBezTo>
                        <a:pt x="41559" y="43068"/>
                        <a:pt x="39102" y="45020"/>
                        <a:pt x="36330" y="46506"/>
                      </a:cubicBezTo>
                      <a:cubicBezTo>
                        <a:pt x="33549" y="48040"/>
                        <a:pt x="30825" y="49545"/>
                        <a:pt x="28158" y="51021"/>
                      </a:cubicBezTo>
                      <a:cubicBezTo>
                        <a:pt x="23062" y="53736"/>
                        <a:pt x="18395" y="56031"/>
                        <a:pt x="14385" y="57822"/>
                      </a:cubicBezTo>
                      <a:cubicBezTo>
                        <a:pt x="6364" y="61394"/>
                        <a:pt x="973" y="62889"/>
                        <a:pt x="126" y="6148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6"/>
          <p:cNvSpPr txBox="1"/>
          <p:nvPr>
            <p:ph idx="1" type="subTitle"/>
          </p:nvPr>
        </p:nvSpPr>
        <p:spPr>
          <a:xfrm>
            <a:off x="1312108" y="1427725"/>
            <a:ext cx="30444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I'm not sure where to begin, and I know I've said this before, but I truly love you more than anything in this world. From the very first day I imagined us together, I felt a mix of happiness and fear—I was so happy but scared of losing you. I wanted everything to be perfect, and to my surprise, these past six months have been the best I've ever had. You are the perfect person, and there isn't a single thing I would want to change about you.</a:t>
            </a:r>
            <a:endParaRPr/>
          </a:p>
        </p:txBody>
      </p:sp>
      <p:sp>
        <p:nvSpPr>
          <p:cNvPr id="671" name="Google Shape;671;p26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My Heart</a:t>
            </a:r>
            <a:endParaRPr/>
          </a:p>
        </p:txBody>
      </p:sp>
      <p:sp>
        <p:nvSpPr>
          <p:cNvPr id="672" name="Google Shape;672;p26"/>
          <p:cNvSpPr txBox="1"/>
          <p:nvPr>
            <p:ph idx="2" type="subTitle"/>
          </p:nvPr>
        </p:nvSpPr>
        <p:spPr>
          <a:xfrm>
            <a:off x="4787492" y="1427725"/>
            <a:ext cx="3044400" cy="27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 love everything about you. More than anything, I just want to make this work and build a future together. I know it sounds a bit forward, but I just want you to play this cute little game I thought you'd enjoy, to show you how much I love you. I want us to reminisce about all the special moments we've shared and go on dates with cute gifts, sweet quotes, and little surprises. I love you so much.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7"/>
          <p:cNvSpPr txBox="1"/>
          <p:nvPr>
            <p:ph idx="1" type="subTitle"/>
          </p:nvPr>
        </p:nvSpPr>
        <p:spPr>
          <a:xfrm>
            <a:off x="5302300" y="3461775"/>
            <a:ext cx="23874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Sweet memories and meaningful moments.</a:t>
            </a:r>
            <a:endParaRPr/>
          </a:p>
        </p:txBody>
      </p:sp>
      <p:sp>
        <p:nvSpPr>
          <p:cNvPr id="678" name="Google Shape;678;p27"/>
          <p:cNvSpPr txBox="1"/>
          <p:nvPr>
            <p:ph type="title"/>
          </p:nvPr>
        </p:nvSpPr>
        <p:spPr>
          <a:xfrm>
            <a:off x="5078650" y="2134088"/>
            <a:ext cx="2834700" cy="132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 Sparks</a:t>
            </a:r>
            <a:endParaRPr/>
          </a:p>
        </p:txBody>
      </p:sp>
      <p:sp>
        <p:nvSpPr>
          <p:cNvPr id="679" name="Google Shape;679;p27"/>
          <p:cNvSpPr txBox="1"/>
          <p:nvPr>
            <p:ph idx="2" type="title"/>
          </p:nvPr>
        </p:nvSpPr>
        <p:spPr>
          <a:xfrm>
            <a:off x="5957950" y="1023213"/>
            <a:ext cx="1076100" cy="10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80" name="Google Shape;680;p27"/>
          <p:cNvGrpSpPr/>
          <p:nvPr/>
        </p:nvGrpSpPr>
        <p:grpSpPr>
          <a:xfrm>
            <a:off x="852045" y="688175"/>
            <a:ext cx="3585963" cy="3606451"/>
            <a:chOff x="852045" y="688175"/>
            <a:chExt cx="3585963" cy="3606451"/>
          </a:xfrm>
        </p:grpSpPr>
        <p:grpSp>
          <p:nvGrpSpPr>
            <p:cNvPr id="681" name="Google Shape;681;p27"/>
            <p:cNvGrpSpPr/>
            <p:nvPr/>
          </p:nvGrpSpPr>
          <p:grpSpPr>
            <a:xfrm>
              <a:off x="2704221" y="2061721"/>
              <a:ext cx="1733786" cy="1430895"/>
              <a:chOff x="2831596" y="1939959"/>
              <a:chExt cx="1733786" cy="1430895"/>
            </a:xfrm>
          </p:grpSpPr>
          <p:sp>
            <p:nvSpPr>
              <p:cNvPr id="682" name="Google Shape;682;p27"/>
              <p:cNvSpPr/>
              <p:nvPr/>
            </p:nvSpPr>
            <p:spPr>
              <a:xfrm>
                <a:off x="2862829" y="1977095"/>
                <a:ext cx="1662884" cy="1393759"/>
              </a:xfrm>
              <a:custGeom>
                <a:rect b="b" l="l" r="r" t="t"/>
                <a:pathLst>
                  <a:path extrusionOk="0" h="1015489" w="1289057">
                    <a:moveTo>
                      <a:pt x="1130470" y="114920"/>
                    </a:moveTo>
                    <a:cubicBezTo>
                      <a:pt x="1071986" y="65038"/>
                      <a:pt x="995234" y="64790"/>
                      <a:pt x="924872" y="87336"/>
                    </a:cubicBezTo>
                    <a:cubicBezTo>
                      <a:pt x="923929" y="87641"/>
                      <a:pt x="923015" y="88012"/>
                      <a:pt x="922072" y="88317"/>
                    </a:cubicBezTo>
                    <a:cubicBezTo>
                      <a:pt x="920224" y="75677"/>
                      <a:pt x="912690" y="64123"/>
                      <a:pt x="899135" y="57770"/>
                    </a:cubicBezTo>
                    <a:cubicBezTo>
                      <a:pt x="877419" y="47598"/>
                      <a:pt x="850110" y="51446"/>
                      <a:pt x="830832" y="65162"/>
                    </a:cubicBezTo>
                    <a:cubicBezTo>
                      <a:pt x="822850" y="70839"/>
                      <a:pt x="816115" y="78249"/>
                      <a:pt x="810153" y="85955"/>
                    </a:cubicBezTo>
                    <a:cubicBezTo>
                      <a:pt x="807305" y="89631"/>
                      <a:pt x="802809" y="94737"/>
                      <a:pt x="799037" y="99957"/>
                    </a:cubicBezTo>
                    <a:cubicBezTo>
                      <a:pt x="797875" y="99623"/>
                      <a:pt x="796704" y="99299"/>
                      <a:pt x="795504" y="99042"/>
                    </a:cubicBezTo>
                    <a:cubicBezTo>
                      <a:pt x="799752" y="79087"/>
                      <a:pt x="802142" y="60342"/>
                      <a:pt x="792313" y="39711"/>
                    </a:cubicBezTo>
                    <a:cubicBezTo>
                      <a:pt x="781406" y="16794"/>
                      <a:pt x="757480" y="-161"/>
                      <a:pt x="732105" y="1"/>
                    </a:cubicBezTo>
                    <a:cubicBezTo>
                      <a:pt x="701549" y="201"/>
                      <a:pt x="677051" y="25528"/>
                      <a:pt x="678270" y="56237"/>
                    </a:cubicBezTo>
                    <a:cubicBezTo>
                      <a:pt x="678946" y="73306"/>
                      <a:pt x="689033" y="88717"/>
                      <a:pt x="701215" y="100023"/>
                    </a:cubicBezTo>
                    <a:cubicBezTo>
                      <a:pt x="701663" y="100442"/>
                      <a:pt x="702121" y="100852"/>
                      <a:pt x="702578" y="101261"/>
                    </a:cubicBezTo>
                    <a:cubicBezTo>
                      <a:pt x="713512" y="111110"/>
                      <a:pt x="724895" y="119530"/>
                      <a:pt x="736496" y="128112"/>
                    </a:cubicBezTo>
                    <a:cubicBezTo>
                      <a:pt x="735810" y="129522"/>
                      <a:pt x="735191" y="130970"/>
                      <a:pt x="734629" y="132446"/>
                    </a:cubicBezTo>
                    <a:cubicBezTo>
                      <a:pt x="720685" y="133942"/>
                      <a:pt x="704587" y="124664"/>
                      <a:pt x="690624" y="126255"/>
                    </a:cubicBezTo>
                    <a:cubicBezTo>
                      <a:pt x="660115" y="129741"/>
                      <a:pt x="650181" y="168441"/>
                      <a:pt x="664573" y="191958"/>
                    </a:cubicBezTo>
                    <a:cubicBezTo>
                      <a:pt x="676108" y="210789"/>
                      <a:pt x="698310" y="219752"/>
                      <a:pt x="719818" y="219619"/>
                    </a:cubicBezTo>
                    <a:cubicBezTo>
                      <a:pt x="674012" y="268740"/>
                      <a:pt x="636855" y="326652"/>
                      <a:pt x="608594" y="389212"/>
                    </a:cubicBezTo>
                    <a:cubicBezTo>
                      <a:pt x="570190" y="474213"/>
                      <a:pt x="557112" y="461040"/>
                      <a:pt x="507925" y="392145"/>
                    </a:cubicBezTo>
                    <a:cubicBezTo>
                      <a:pt x="419838" y="268825"/>
                      <a:pt x="254541" y="90232"/>
                      <a:pt x="89158" y="209237"/>
                    </a:cubicBezTo>
                    <a:cubicBezTo>
                      <a:pt x="-79549" y="330642"/>
                      <a:pt x="23417" y="591980"/>
                      <a:pt x="133440" y="714357"/>
                    </a:cubicBezTo>
                    <a:cubicBezTo>
                      <a:pt x="267228" y="863166"/>
                      <a:pt x="459728" y="943538"/>
                      <a:pt x="641837" y="1015328"/>
                    </a:cubicBezTo>
                    <a:cubicBezTo>
                      <a:pt x="690386" y="979628"/>
                      <a:pt x="737306" y="941519"/>
                      <a:pt x="783483" y="902819"/>
                    </a:cubicBezTo>
                    <a:cubicBezTo>
                      <a:pt x="872847" y="827914"/>
                      <a:pt x="959543" y="748923"/>
                      <a:pt x="1037591" y="662151"/>
                    </a:cubicBezTo>
                    <a:cubicBezTo>
                      <a:pt x="1121154" y="569253"/>
                      <a:pt x="1205984" y="461707"/>
                      <a:pt x="1208250" y="331090"/>
                    </a:cubicBezTo>
                    <a:cubicBezTo>
                      <a:pt x="1209508" y="258672"/>
                      <a:pt x="1187581" y="163593"/>
                      <a:pt x="1130479" y="1148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27"/>
              <p:cNvSpPr/>
              <p:nvPr/>
            </p:nvSpPr>
            <p:spPr>
              <a:xfrm>
                <a:off x="2831600" y="1940661"/>
                <a:ext cx="1662884" cy="1393759"/>
              </a:xfrm>
              <a:custGeom>
                <a:rect b="b" l="l" r="r" t="t"/>
                <a:pathLst>
                  <a:path extrusionOk="0" h="1015489" w="1289057">
                    <a:moveTo>
                      <a:pt x="1130470" y="114920"/>
                    </a:moveTo>
                    <a:cubicBezTo>
                      <a:pt x="1071986" y="65038"/>
                      <a:pt x="995234" y="64790"/>
                      <a:pt x="924872" y="87336"/>
                    </a:cubicBezTo>
                    <a:cubicBezTo>
                      <a:pt x="923929" y="87641"/>
                      <a:pt x="923015" y="88012"/>
                      <a:pt x="922072" y="88317"/>
                    </a:cubicBezTo>
                    <a:cubicBezTo>
                      <a:pt x="920224" y="75677"/>
                      <a:pt x="912690" y="64123"/>
                      <a:pt x="899135" y="57770"/>
                    </a:cubicBezTo>
                    <a:cubicBezTo>
                      <a:pt x="877419" y="47598"/>
                      <a:pt x="850110" y="51446"/>
                      <a:pt x="830832" y="65162"/>
                    </a:cubicBezTo>
                    <a:cubicBezTo>
                      <a:pt x="822850" y="70839"/>
                      <a:pt x="816115" y="78249"/>
                      <a:pt x="810153" y="85955"/>
                    </a:cubicBezTo>
                    <a:cubicBezTo>
                      <a:pt x="807305" y="89631"/>
                      <a:pt x="802809" y="94737"/>
                      <a:pt x="799037" y="99957"/>
                    </a:cubicBezTo>
                    <a:cubicBezTo>
                      <a:pt x="797875" y="99623"/>
                      <a:pt x="796704" y="99299"/>
                      <a:pt x="795504" y="99042"/>
                    </a:cubicBezTo>
                    <a:cubicBezTo>
                      <a:pt x="799752" y="79087"/>
                      <a:pt x="802142" y="60342"/>
                      <a:pt x="792313" y="39711"/>
                    </a:cubicBezTo>
                    <a:cubicBezTo>
                      <a:pt x="781406" y="16794"/>
                      <a:pt x="757480" y="-161"/>
                      <a:pt x="732105" y="1"/>
                    </a:cubicBezTo>
                    <a:cubicBezTo>
                      <a:pt x="701549" y="201"/>
                      <a:pt x="677051" y="25528"/>
                      <a:pt x="678270" y="56237"/>
                    </a:cubicBezTo>
                    <a:cubicBezTo>
                      <a:pt x="678946" y="73306"/>
                      <a:pt x="689033" y="88717"/>
                      <a:pt x="701215" y="100023"/>
                    </a:cubicBezTo>
                    <a:cubicBezTo>
                      <a:pt x="701663" y="100442"/>
                      <a:pt x="702121" y="100852"/>
                      <a:pt x="702578" y="101261"/>
                    </a:cubicBezTo>
                    <a:cubicBezTo>
                      <a:pt x="713512" y="111110"/>
                      <a:pt x="724895" y="119530"/>
                      <a:pt x="736496" y="128112"/>
                    </a:cubicBezTo>
                    <a:cubicBezTo>
                      <a:pt x="735810" y="129522"/>
                      <a:pt x="735191" y="130970"/>
                      <a:pt x="734629" y="132446"/>
                    </a:cubicBezTo>
                    <a:cubicBezTo>
                      <a:pt x="720685" y="133942"/>
                      <a:pt x="704587" y="124664"/>
                      <a:pt x="690624" y="126255"/>
                    </a:cubicBezTo>
                    <a:cubicBezTo>
                      <a:pt x="660115" y="129741"/>
                      <a:pt x="650181" y="168441"/>
                      <a:pt x="664573" y="191958"/>
                    </a:cubicBezTo>
                    <a:cubicBezTo>
                      <a:pt x="676108" y="210789"/>
                      <a:pt x="698310" y="219752"/>
                      <a:pt x="719818" y="219619"/>
                    </a:cubicBezTo>
                    <a:cubicBezTo>
                      <a:pt x="674012" y="268740"/>
                      <a:pt x="636855" y="326652"/>
                      <a:pt x="608594" y="389212"/>
                    </a:cubicBezTo>
                    <a:cubicBezTo>
                      <a:pt x="570190" y="474213"/>
                      <a:pt x="557112" y="461040"/>
                      <a:pt x="507925" y="392145"/>
                    </a:cubicBezTo>
                    <a:cubicBezTo>
                      <a:pt x="419838" y="268825"/>
                      <a:pt x="254541" y="90232"/>
                      <a:pt x="89158" y="209237"/>
                    </a:cubicBezTo>
                    <a:cubicBezTo>
                      <a:pt x="-79549" y="330642"/>
                      <a:pt x="23417" y="591980"/>
                      <a:pt x="133440" y="714357"/>
                    </a:cubicBezTo>
                    <a:cubicBezTo>
                      <a:pt x="267228" y="863166"/>
                      <a:pt x="459728" y="943538"/>
                      <a:pt x="641837" y="1015328"/>
                    </a:cubicBezTo>
                    <a:cubicBezTo>
                      <a:pt x="690386" y="979628"/>
                      <a:pt x="737306" y="941519"/>
                      <a:pt x="783483" y="902819"/>
                    </a:cubicBezTo>
                    <a:cubicBezTo>
                      <a:pt x="872847" y="827914"/>
                      <a:pt x="959543" y="748923"/>
                      <a:pt x="1037591" y="662151"/>
                    </a:cubicBezTo>
                    <a:cubicBezTo>
                      <a:pt x="1121154" y="569253"/>
                      <a:pt x="1205984" y="461707"/>
                      <a:pt x="1208250" y="331090"/>
                    </a:cubicBezTo>
                    <a:cubicBezTo>
                      <a:pt x="1209508" y="258672"/>
                      <a:pt x="1187581" y="163593"/>
                      <a:pt x="1130479" y="114892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143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84" name="Google Shape;684;p27"/>
              <p:cNvGrpSpPr/>
              <p:nvPr/>
            </p:nvGrpSpPr>
            <p:grpSpPr>
              <a:xfrm>
                <a:off x="2831596" y="1939959"/>
                <a:ext cx="1733786" cy="1395171"/>
                <a:chOff x="2831471" y="1939908"/>
                <a:chExt cx="1733786" cy="1395171"/>
              </a:xfrm>
            </p:grpSpPr>
            <p:grpSp>
              <p:nvGrpSpPr>
                <p:cNvPr id="685" name="Google Shape;685;p27"/>
                <p:cNvGrpSpPr/>
                <p:nvPr/>
              </p:nvGrpSpPr>
              <p:grpSpPr>
                <a:xfrm>
                  <a:off x="2831471" y="2039753"/>
                  <a:ext cx="1733786" cy="1295326"/>
                  <a:chOff x="6277320" y="2867040"/>
                  <a:chExt cx="1262864" cy="943428"/>
                </a:xfrm>
              </p:grpSpPr>
              <p:sp>
                <p:nvSpPr>
                  <p:cNvPr id="686" name="Google Shape;686;p27"/>
                  <p:cNvSpPr/>
                  <p:nvPr/>
                </p:nvSpPr>
                <p:spPr>
                  <a:xfrm>
                    <a:off x="6277320" y="2867040"/>
                    <a:ext cx="1208491" cy="943428"/>
                  </a:xfrm>
                  <a:custGeom>
                    <a:rect b="b" l="l" r="r" t="t"/>
                    <a:pathLst>
                      <a:path extrusionOk="0" h="950557" w="1289057">
                        <a:moveTo>
                          <a:pt x="641837" y="942407"/>
                        </a:moveTo>
                        <a:cubicBezTo>
                          <a:pt x="459738" y="870618"/>
                          <a:pt x="267228" y="790236"/>
                          <a:pt x="133440" y="641436"/>
                        </a:cubicBezTo>
                        <a:cubicBezTo>
                          <a:pt x="23417" y="519059"/>
                          <a:pt x="-79549" y="257722"/>
                          <a:pt x="89158" y="136316"/>
                        </a:cubicBezTo>
                        <a:cubicBezTo>
                          <a:pt x="254531" y="17311"/>
                          <a:pt x="419837" y="195905"/>
                          <a:pt x="507925" y="319225"/>
                        </a:cubicBezTo>
                        <a:cubicBezTo>
                          <a:pt x="557112" y="388110"/>
                          <a:pt x="570190" y="401292"/>
                          <a:pt x="608595" y="316291"/>
                        </a:cubicBezTo>
                        <a:cubicBezTo>
                          <a:pt x="664239" y="193104"/>
                          <a:pt x="754232" y="87748"/>
                          <a:pt x="877257" y="32627"/>
                        </a:cubicBezTo>
                        <a:cubicBezTo>
                          <a:pt x="892620" y="25750"/>
                          <a:pt x="908489" y="19644"/>
                          <a:pt x="924882" y="14396"/>
                        </a:cubicBezTo>
                        <a:cubicBezTo>
                          <a:pt x="995233" y="-8150"/>
                          <a:pt x="1071986" y="-7902"/>
                          <a:pt x="1130479" y="41981"/>
                        </a:cubicBezTo>
                        <a:cubicBezTo>
                          <a:pt x="1187581" y="90682"/>
                          <a:pt x="1209508" y="185760"/>
                          <a:pt x="1208250" y="258179"/>
                        </a:cubicBezTo>
                        <a:cubicBezTo>
                          <a:pt x="1205974" y="388786"/>
                          <a:pt x="1121154" y="496333"/>
                          <a:pt x="1037591" y="589230"/>
                        </a:cubicBezTo>
                        <a:cubicBezTo>
                          <a:pt x="959543" y="675993"/>
                          <a:pt x="872846" y="754984"/>
                          <a:pt x="783483" y="829898"/>
                        </a:cubicBezTo>
                        <a:cubicBezTo>
                          <a:pt x="737315" y="868598"/>
                          <a:pt x="690395" y="906708"/>
                          <a:pt x="641837" y="942407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7" name="Google Shape;687;p27"/>
                  <p:cNvSpPr/>
                  <p:nvPr/>
                </p:nvSpPr>
                <p:spPr>
                  <a:xfrm>
                    <a:off x="6315125" y="2940985"/>
                    <a:ext cx="1225060" cy="833968"/>
                  </a:xfrm>
                  <a:custGeom>
                    <a:rect b="b" l="l" r="r" t="t"/>
                    <a:pathLst>
                      <a:path extrusionOk="0" h="827760" w="1250061">
                        <a:moveTo>
                          <a:pt x="576028" y="819564"/>
                        </a:moveTo>
                        <a:cubicBezTo>
                          <a:pt x="412598" y="757232"/>
                          <a:pt x="239824" y="687442"/>
                          <a:pt x="119761" y="558236"/>
                        </a:cubicBezTo>
                        <a:cubicBezTo>
                          <a:pt x="21015" y="451975"/>
                          <a:pt x="-71396" y="225070"/>
                          <a:pt x="80023" y="119657"/>
                        </a:cubicBezTo>
                        <a:cubicBezTo>
                          <a:pt x="228442" y="16330"/>
                          <a:pt x="376803" y="171397"/>
                          <a:pt x="455851" y="278467"/>
                        </a:cubicBezTo>
                        <a:cubicBezTo>
                          <a:pt x="499999" y="338284"/>
                          <a:pt x="511734" y="349724"/>
                          <a:pt x="546205" y="275915"/>
                        </a:cubicBezTo>
                        <a:cubicBezTo>
                          <a:pt x="596145" y="168958"/>
                          <a:pt x="676907" y="77480"/>
                          <a:pt x="787321" y="29627"/>
                        </a:cubicBezTo>
                        <a:cubicBezTo>
                          <a:pt x="801104" y="23655"/>
                          <a:pt x="815353" y="18359"/>
                          <a:pt x="830059" y="13796"/>
                        </a:cubicBezTo>
                        <a:cubicBezTo>
                          <a:pt x="879933" y="-1663"/>
                          <a:pt x="936368" y="-7749"/>
                          <a:pt x="983202" y="14920"/>
                        </a:cubicBezTo>
                        <a:cubicBezTo>
                          <a:pt x="1178665" y="109551"/>
                          <a:pt x="1073566" y="343475"/>
                          <a:pt x="962971" y="461252"/>
                        </a:cubicBezTo>
                        <a:cubicBezTo>
                          <a:pt x="906631" y="521250"/>
                          <a:pt x="840813" y="571894"/>
                          <a:pt x="780796" y="627749"/>
                        </a:cubicBezTo>
                        <a:cubicBezTo>
                          <a:pt x="716407" y="687680"/>
                          <a:pt x="653047" y="748707"/>
                          <a:pt x="588306" y="808257"/>
                        </a:cubicBezTo>
                        <a:cubicBezTo>
                          <a:pt x="587334" y="809153"/>
                          <a:pt x="577238" y="820011"/>
                          <a:pt x="576028" y="819554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8" name="Google Shape;688;p27"/>
                  <p:cNvSpPr/>
                  <p:nvPr/>
                </p:nvSpPr>
                <p:spPr>
                  <a:xfrm>
                    <a:off x="6399360" y="3120840"/>
                    <a:ext cx="57661" cy="266413"/>
                  </a:xfrm>
                  <a:custGeom>
                    <a:rect b="b" l="l" r="r" t="t"/>
                    <a:pathLst>
                      <a:path extrusionOk="0" h="267081" w="60064">
                        <a:moveTo>
                          <a:pt x="43514" y="266388"/>
                        </a:moveTo>
                        <a:cubicBezTo>
                          <a:pt x="42666" y="266769"/>
                          <a:pt x="34780" y="252596"/>
                          <a:pt x="24531" y="228383"/>
                        </a:cubicBezTo>
                        <a:cubicBezTo>
                          <a:pt x="14529" y="204266"/>
                          <a:pt x="1899" y="169300"/>
                          <a:pt x="147" y="128523"/>
                        </a:cubicBezTo>
                        <a:cubicBezTo>
                          <a:pt x="-1520" y="87661"/>
                          <a:pt x="11262" y="51170"/>
                          <a:pt x="26721" y="29492"/>
                        </a:cubicBezTo>
                        <a:cubicBezTo>
                          <a:pt x="34351" y="18538"/>
                          <a:pt x="42028" y="10832"/>
                          <a:pt x="47867" y="6260"/>
                        </a:cubicBezTo>
                        <a:cubicBezTo>
                          <a:pt x="53677" y="1640"/>
                          <a:pt x="57297" y="-312"/>
                          <a:pt x="57554" y="40"/>
                        </a:cubicBezTo>
                        <a:cubicBezTo>
                          <a:pt x="58544" y="1155"/>
                          <a:pt x="44762" y="10480"/>
                          <a:pt x="31189" y="32397"/>
                        </a:cubicBezTo>
                        <a:cubicBezTo>
                          <a:pt x="17482" y="53952"/>
                          <a:pt x="6109" y="88985"/>
                          <a:pt x="7690" y="128237"/>
                        </a:cubicBezTo>
                        <a:cubicBezTo>
                          <a:pt x="9357" y="167556"/>
                          <a:pt x="20844" y="202047"/>
                          <a:pt x="29512" y="226459"/>
                        </a:cubicBezTo>
                        <a:cubicBezTo>
                          <a:pt x="38399" y="250938"/>
                          <a:pt x="44581" y="265931"/>
                          <a:pt x="43524" y="2663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9" name="Google Shape;689;p27"/>
                  <p:cNvSpPr/>
                  <p:nvPr/>
                </p:nvSpPr>
                <p:spPr>
                  <a:xfrm>
                    <a:off x="6364800" y="3250800"/>
                    <a:ext cx="39605" cy="129878"/>
                  </a:xfrm>
                  <a:custGeom>
                    <a:rect b="b" l="l" r="r" t="t"/>
                    <a:pathLst>
                      <a:path extrusionOk="0" h="130531" w="41910">
                        <a:moveTo>
                          <a:pt x="39390" y="129809"/>
                        </a:moveTo>
                        <a:cubicBezTo>
                          <a:pt x="38666" y="130390"/>
                          <a:pt x="32922" y="124980"/>
                          <a:pt x="25788" y="114464"/>
                        </a:cubicBezTo>
                        <a:cubicBezTo>
                          <a:pt x="18654" y="103996"/>
                          <a:pt x="10557" y="88137"/>
                          <a:pt x="5452" y="69335"/>
                        </a:cubicBezTo>
                        <a:cubicBezTo>
                          <a:pt x="394" y="50523"/>
                          <a:pt x="-596" y="32739"/>
                          <a:pt x="289" y="20109"/>
                        </a:cubicBezTo>
                        <a:cubicBezTo>
                          <a:pt x="1156" y="7431"/>
                          <a:pt x="3395" y="-141"/>
                          <a:pt x="4309" y="2"/>
                        </a:cubicBezTo>
                        <a:cubicBezTo>
                          <a:pt x="6643" y="193"/>
                          <a:pt x="2690" y="31187"/>
                          <a:pt x="12729" y="67372"/>
                        </a:cubicBezTo>
                        <a:cubicBezTo>
                          <a:pt x="22283" y="103691"/>
                          <a:pt x="41314" y="128475"/>
                          <a:pt x="39390" y="12981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0" name="Google Shape;690;p27"/>
                  <p:cNvSpPr/>
                  <p:nvPr/>
                </p:nvSpPr>
                <p:spPr>
                  <a:xfrm>
                    <a:off x="6639840" y="3598200"/>
                    <a:ext cx="147033" cy="75612"/>
                  </a:xfrm>
                  <a:custGeom>
                    <a:rect b="b" l="l" r="r" t="t"/>
                    <a:pathLst>
                      <a:path extrusionOk="0" h="78762" w="148894">
                        <a:moveTo>
                          <a:pt x="146988" y="75289"/>
                        </a:moveTo>
                        <a:cubicBezTo>
                          <a:pt x="147065" y="77108"/>
                          <a:pt x="107936" y="74650"/>
                          <a:pt x="65769" y="52838"/>
                        </a:cubicBezTo>
                        <a:cubicBezTo>
                          <a:pt x="23421" y="31388"/>
                          <a:pt x="-1449" y="1079"/>
                          <a:pt x="65" y="79"/>
                        </a:cubicBezTo>
                        <a:cubicBezTo>
                          <a:pt x="1694" y="-1654"/>
                          <a:pt x="28221" y="25416"/>
                          <a:pt x="69207" y="46123"/>
                        </a:cubicBezTo>
                        <a:cubicBezTo>
                          <a:pt x="109974" y="67259"/>
                          <a:pt x="147445" y="72955"/>
                          <a:pt x="146988" y="7527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1" name="Google Shape;691;p27"/>
                  <p:cNvSpPr/>
                  <p:nvPr/>
                </p:nvSpPr>
                <p:spPr>
                  <a:xfrm>
                    <a:off x="7233120" y="3005280"/>
                    <a:ext cx="123256" cy="211573"/>
                  </a:xfrm>
                  <a:custGeom>
                    <a:rect b="b" l="l" r="r" t="t"/>
                    <a:pathLst>
                      <a:path extrusionOk="0" h="212636" w="124187">
                        <a:moveTo>
                          <a:pt x="101726" y="211347"/>
                        </a:moveTo>
                        <a:cubicBezTo>
                          <a:pt x="100592" y="211052"/>
                          <a:pt x="104574" y="195212"/>
                          <a:pt x="109898" y="169637"/>
                        </a:cubicBezTo>
                        <a:cubicBezTo>
                          <a:pt x="114737" y="144349"/>
                          <a:pt x="121185" y="107563"/>
                          <a:pt x="109212" y="69996"/>
                        </a:cubicBezTo>
                        <a:cubicBezTo>
                          <a:pt x="103269" y="51518"/>
                          <a:pt x="93144" y="35335"/>
                          <a:pt x="80494" y="24524"/>
                        </a:cubicBezTo>
                        <a:cubicBezTo>
                          <a:pt x="67836" y="13656"/>
                          <a:pt x="53301" y="7874"/>
                          <a:pt x="40842" y="5760"/>
                        </a:cubicBezTo>
                        <a:cubicBezTo>
                          <a:pt x="28298" y="3683"/>
                          <a:pt x="17830" y="4998"/>
                          <a:pt x="10924" y="6855"/>
                        </a:cubicBezTo>
                        <a:cubicBezTo>
                          <a:pt x="3971" y="8693"/>
                          <a:pt x="332" y="10570"/>
                          <a:pt x="8" y="9960"/>
                        </a:cubicBezTo>
                        <a:cubicBezTo>
                          <a:pt x="-182" y="9665"/>
                          <a:pt x="3008" y="6884"/>
                          <a:pt x="10019" y="4064"/>
                        </a:cubicBezTo>
                        <a:cubicBezTo>
                          <a:pt x="16972" y="1245"/>
                          <a:pt x="28041" y="-1041"/>
                          <a:pt x="41594" y="493"/>
                        </a:cubicBezTo>
                        <a:cubicBezTo>
                          <a:pt x="55044" y="2074"/>
                          <a:pt x="70912" y="7703"/>
                          <a:pt x="84962" y="19228"/>
                        </a:cubicBezTo>
                        <a:cubicBezTo>
                          <a:pt x="99040" y="30744"/>
                          <a:pt x="110060" y="48079"/>
                          <a:pt x="116375" y="67701"/>
                        </a:cubicBezTo>
                        <a:cubicBezTo>
                          <a:pt x="122633" y="87399"/>
                          <a:pt x="124005" y="107249"/>
                          <a:pt x="122766" y="124851"/>
                        </a:cubicBezTo>
                        <a:cubicBezTo>
                          <a:pt x="121585" y="142491"/>
                          <a:pt x="118290" y="158017"/>
                          <a:pt x="115080" y="170828"/>
                        </a:cubicBezTo>
                        <a:cubicBezTo>
                          <a:pt x="108355" y="196393"/>
                          <a:pt x="102583" y="211595"/>
                          <a:pt x="101706" y="21136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2" name="Google Shape;692;p27"/>
                  <p:cNvSpPr/>
                  <p:nvPr/>
                </p:nvSpPr>
                <p:spPr>
                  <a:xfrm>
                    <a:off x="7304760" y="3093840"/>
                    <a:ext cx="18012" cy="127396"/>
                  </a:xfrm>
                  <a:custGeom>
                    <a:rect b="b" l="l" r="r" t="t"/>
                    <a:pathLst>
                      <a:path extrusionOk="0" h="128359" w="19793">
                        <a:moveTo>
                          <a:pt x="349" y="127559"/>
                        </a:moveTo>
                        <a:cubicBezTo>
                          <a:pt x="-1832" y="126702"/>
                          <a:pt x="10617" y="99536"/>
                          <a:pt x="10331" y="63779"/>
                        </a:cubicBezTo>
                        <a:cubicBezTo>
                          <a:pt x="10569" y="28023"/>
                          <a:pt x="-1918" y="876"/>
                          <a:pt x="254" y="19"/>
                        </a:cubicBezTo>
                        <a:cubicBezTo>
                          <a:pt x="1082" y="-391"/>
                          <a:pt x="5349" y="5839"/>
                          <a:pt x="9664" y="17202"/>
                        </a:cubicBezTo>
                        <a:cubicBezTo>
                          <a:pt x="13988" y="28508"/>
                          <a:pt x="17827" y="45139"/>
                          <a:pt x="17875" y="63779"/>
                        </a:cubicBezTo>
                        <a:cubicBezTo>
                          <a:pt x="17856" y="82420"/>
                          <a:pt x="14046" y="99050"/>
                          <a:pt x="9740" y="110366"/>
                        </a:cubicBezTo>
                        <a:cubicBezTo>
                          <a:pt x="5445" y="121729"/>
                          <a:pt x="1187" y="127968"/>
                          <a:pt x="358" y="12755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93" name="Google Shape;693;p27"/>
                  <p:cNvSpPr/>
                  <p:nvPr/>
                </p:nvSpPr>
                <p:spPr>
                  <a:xfrm>
                    <a:off x="7270200" y="3172320"/>
                    <a:ext cx="12590" cy="46806"/>
                  </a:xfrm>
                  <a:custGeom>
                    <a:rect b="b" l="l" r="r" t="t"/>
                    <a:pathLst>
                      <a:path extrusionOk="0" h="48006" w="15354">
                        <a:moveTo>
                          <a:pt x="597" y="46773"/>
                        </a:moveTo>
                        <a:cubicBezTo>
                          <a:pt x="-1336" y="45820"/>
                          <a:pt x="1855" y="35762"/>
                          <a:pt x="4064" y="23246"/>
                        </a:cubicBezTo>
                        <a:cubicBezTo>
                          <a:pt x="6398" y="10749"/>
                          <a:pt x="6960" y="214"/>
                          <a:pt x="9103" y="5"/>
                        </a:cubicBezTo>
                        <a:cubicBezTo>
                          <a:pt x="11094" y="-271"/>
                          <a:pt x="14018" y="10892"/>
                          <a:pt x="11484" y="24599"/>
                        </a:cubicBezTo>
                        <a:cubicBezTo>
                          <a:pt x="9027" y="38314"/>
                          <a:pt x="2369" y="47735"/>
                          <a:pt x="597" y="467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694" name="Google Shape;694;p27"/>
                  <p:cNvGrpSpPr/>
                  <p:nvPr/>
                </p:nvGrpSpPr>
                <p:grpSpPr>
                  <a:xfrm>
                    <a:off x="6611040" y="3300120"/>
                    <a:ext cx="488186" cy="160595"/>
                    <a:chOff x="6611040" y="3300120"/>
                    <a:chExt cx="488186" cy="160595"/>
                  </a:xfrm>
                </p:grpSpPr>
                <p:grpSp>
                  <p:nvGrpSpPr>
                    <p:cNvPr id="695" name="Google Shape;695;p27"/>
                    <p:cNvGrpSpPr/>
                    <p:nvPr/>
                  </p:nvGrpSpPr>
                  <p:grpSpPr>
                    <a:xfrm>
                      <a:off x="6692040" y="3300120"/>
                      <a:ext cx="326117" cy="84917"/>
                      <a:chOff x="6692040" y="3300120"/>
                      <a:chExt cx="326117" cy="84917"/>
                    </a:xfrm>
                  </p:grpSpPr>
                  <p:sp>
                    <p:nvSpPr>
                      <p:cNvPr id="696" name="Google Shape;696;p27"/>
                      <p:cNvSpPr/>
                      <p:nvPr/>
                    </p:nvSpPr>
                    <p:spPr>
                      <a:xfrm>
                        <a:off x="6952320" y="3300120"/>
                        <a:ext cx="65837" cy="65837"/>
                      </a:xfrm>
                      <a:custGeom>
                        <a:rect b="b" l="l" r="r" t="t"/>
                        <a:pathLst>
                          <a:path extrusionOk="0" h="65837" w="65837">
                            <a:moveTo>
                              <a:pt x="65837" y="32918"/>
                            </a:moveTo>
                            <a:cubicBezTo>
                              <a:pt x="65837" y="51102"/>
                              <a:pt x="51102" y="65837"/>
                              <a:pt x="32918" y="65837"/>
                            </a:cubicBezTo>
                            <a:cubicBezTo>
                              <a:pt x="14735" y="65837"/>
                              <a:pt x="0" y="51102"/>
                              <a:pt x="0" y="32918"/>
                            </a:cubicBezTo>
                            <a:cubicBezTo>
                              <a:pt x="0" y="14735"/>
                              <a:pt x="14735" y="0"/>
                              <a:pt x="32918" y="0"/>
                            </a:cubicBezTo>
                            <a:cubicBezTo>
                              <a:pt x="51102" y="0"/>
                              <a:pt x="65837" y="14735"/>
                              <a:pt x="65837" y="32918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697" name="Google Shape;697;p27"/>
                      <p:cNvSpPr/>
                      <p:nvPr/>
                    </p:nvSpPr>
                    <p:spPr>
                      <a:xfrm>
                        <a:off x="6692040" y="3319200"/>
                        <a:ext cx="65837" cy="65837"/>
                      </a:xfrm>
                      <a:custGeom>
                        <a:rect b="b" l="l" r="r" t="t"/>
                        <a:pathLst>
                          <a:path extrusionOk="0" h="65837" w="65837">
                            <a:moveTo>
                              <a:pt x="65837" y="32918"/>
                            </a:moveTo>
                            <a:cubicBezTo>
                              <a:pt x="65837" y="51102"/>
                              <a:pt x="51102" y="65837"/>
                              <a:pt x="32918" y="65837"/>
                            </a:cubicBezTo>
                            <a:cubicBezTo>
                              <a:pt x="14735" y="65837"/>
                              <a:pt x="0" y="51102"/>
                              <a:pt x="0" y="32918"/>
                            </a:cubicBezTo>
                            <a:cubicBezTo>
                              <a:pt x="0" y="14735"/>
                              <a:pt x="14735" y="0"/>
                              <a:pt x="32918" y="0"/>
                            </a:cubicBezTo>
                            <a:cubicBezTo>
                              <a:pt x="51102" y="0"/>
                              <a:pt x="65837" y="14735"/>
                              <a:pt x="65837" y="32918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grpSp>
                  <p:nvGrpSpPr>
                    <p:cNvPr id="698" name="Google Shape;698;p27"/>
                    <p:cNvGrpSpPr/>
                    <p:nvPr/>
                  </p:nvGrpSpPr>
                  <p:grpSpPr>
                    <a:xfrm>
                      <a:off x="6611040" y="3378600"/>
                      <a:ext cx="488186" cy="82115"/>
                      <a:chOff x="6611040" y="3378600"/>
                      <a:chExt cx="488186" cy="82115"/>
                    </a:xfrm>
                  </p:grpSpPr>
                  <p:sp>
                    <p:nvSpPr>
                      <p:cNvPr id="699" name="Google Shape;699;p27"/>
                      <p:cNvSpPr/>
                      <p:nvPr/>
                    </p:nvSpPr>
                    <p:spPr>
                      <a:xfrm>
                        <a:off x="6987240" y="3378600"/>
                        <a:ext cx="111986" cy="63395"/>
                      </a:xfrm>
                      <a:custGeom>
                        <a:rect b="b" l="l" r="r" t="t"/>
                        <a:pathLst>
                          <a:path extrusionOk="0" h="66209" w="113691">
                            <a:moveTo>
                              <a:pt x="111961" y="28846"/>
                            </a:moveTo>
                            <a:cubicBezTo>
                              <a:pt x="112837" y="46268"/>
                              <a:pt x="88491" y="61650"/>
                              <a:pt x="57582" y="63213"/>
                            </a:cubicBezTo>
                            <a:cubicBezTo>
                              <a:pt x="26674" y="64775"/>
                              <a:pt x="899" y="51916"/>
                              <a:pt x="23" y="34495"/>
                            </a:cubicBezTo>
                            <a:cubicBezTo>
                              <a:pt x="-854" y="17074"/>
                              <a:pt x="23483" y="1691"/>
                              <a:pt x="54401" y="129"/>
                            </a:cubicBezTo>
                            <a:cubicBezTo>
                              <a:pt x="85310" y="-1434"/>
                              <a:pt x="111084" y="11425"/>
                              <a:pt x="111961" y="2884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00" name="Google Shape;700;p27"/>
                      <p:cNvSpPr/>
                      <p:nvPr/>
                    </p:nvSpPr>
                    <p:spPr>
                      <a:xfrm>
                        <a:off x="6611040" y="3397320"/>
                        <a:ext cx="111985" cy="63395"/>
                      </a:xfrm>
                      <a:custGeom>
                        <a:rect b="b" l="l" r="r" t="t"/>
                        <a:pathLst>
                          <a:path extrusionOk="0" h="66209" w="113690">
                            <a:moveTo>
                              <a:pt x="111961" y="28846"/>
                            </a:moveTo>
                            <a:cubicBezTo>
                              <a:pt x="112837" y="46268"/>
                              <a:pt x="88491" y="61650"/>
                              <a:pt x="57583" y="63213"/>
                            </a:cubicBezTo>
                            <a:cubicBezTo>
                              <a:pt x="26674" y="64775"/>
                              <a:pt x="899" y="51916"/>
                              <a:pt x="23" y="34495"/>
                            </a:cubicBezTo>
                            <a:cubicBezTo>
                              <a:pt x="-853" y="17074"/>
                              <a:pt x="23483" y="1691"/>
                              <a:pt x="54401" y="129"/>
                            </a:cubicBezTo>
                            <a:cubicBezTo>
                              <a:pt x="85310" y="-1434"/>
                              <a:pt x="111084" y="11425"/>
                              <a:pt x="111961" y="2884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grpSp>
                <p:nvGrpSpPr>
                  <p:cNvPr id="701" name="Google Shape;701;p27"/>
                  <p:cNvGrpSpPr/>
                  <p:nvPr/>
                </p:nvGrpSpPr>
                <p:grpSpPr>
                  <a:xfrm>
                    <a:off x="6813360" y="3356640"/>
                    <a:ext cx="113057" cy="82839"/>
                    <a:chOff x="6813360" y="3356640"/>
                    <a:chExt cx="113057" cy="82839"/>
                  </a:xfrm>
                </p:grpSpPr>
                <p:sp>
                  <p:nvSpPr>
                    <p:cNvPr id="702" name="Google Shape;702;p27"/>
                    <p:cNvSpPr/>
                    <p:nvPr/>
                  </p:nvSpPr>
                  <p:spPr>
                    <a:xfrm>
                      <a:off x="6813360" y="3384360"/>
                      <a:ext cx="94315" cy="55119"/>
                    </a:xfrm>
                    <a:custGeom>
                      <a:rect b="b" l="l" r="r" t="t"/>
                      <a:pathLst>
                        <a:path extrusionOk="0" h="61074" w="100069">
                          <a:moveTo>
                            <a:pt x="3210" y="48134"/>
                          </a:moveTo>
                          <a:cubicBezTo>
                            <a:pt x="21231" y="57212"/>
                            <a:pt x="42577" y="57688"/>
                            <a:pt x="60779" y="48773"/>
                          </a:cubicBezTo>
                          <a:cubicBezTo>
                            <a:pt x="77086" y="40781"/>
                            <a:pt x="89268" y="25293"/>
                            <a:pt x="93907" y="7844"/>
                          </a:cubicBezTo>
                          <a:cubicBezTo>
                            <a:pt x="96002" y="-24"/>
                            <a:pt x="83810" y="-3386"/>
                            <a:pt x="81715" y="4481"/>
                          </a:cubicBezTo>
                          <a:cubicBezTo>
                            <a:pt x="77962" y="18597"/>
                            <a:pt x="68475" y="30580"/>
                            <a:pt x="55483" y="37314"/>
                          </a:cubicBezTo>
                          <a:cubicBezTo>
                            <a:pt x="41329" y="44648"/>
                            <a:pt x="23727" y="44343"/>
                            <a:pt x="9582" y="37219"/>
                          </a:cubicBezTo>
                          <a:cubicBezTo>
                            <a:pt x="2333" y="33571"/>
                            <a:pt x="-4067" y="44467"/>
                            <a:pt x="3200" y="48134"/>
                          </a:cubicBezTo>
                          <a:lnTo>
                            <a:pt x="3200" y="4813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03" name="Google Shape;703;p27"/>
                    <p:cNvSpPr/>
                    <p:nvPr/>
                  </p:nvSpPr>
                  <p:spPr>
                    <a:xfrm>
                      <a:off x="6883560" y="3356640"/>
                      <a:ext cx="42857" cy="39284"/>
                    </a:xfrm>
                    <a:custGeom>
                      <a:rect b="b" l="l" r="r" t="t"/>
                      <a:pathLst>
                        <a:path extrusionOk="0" h="40291" w="43072">
                          <a:moveTo>
                            <a:pt x="2" y="6302"/>
                          </a:moveTo>
                          <a:cubicBezTo>
                            <a:pt x="241" y="15446"/>
                            <a:pt x="4146" y="24638"/>
                            <a:pt x="11070" y="30724"/>
                          </a:cubicBezTo>
                          <a:cubicBezTo>
                            <a:pt x="17995" y="36811"/>
                            <a:pt x="27291" y="40135"/>
                            <a:pt x="36492" y="39211"/>
                          </a:cubicBezTo>
                          <a:cubicBezTo>
                            <a:pt x="39769" y="38877"/>
                            <a:pt x="42979" y="36544"/>
                            <a:pt x="42808" y="32896"/>
                          </a:cubicBezTo>
                          <a:cubicBezTo>
                            <a:pt x="42665" y="29753"/>
                            <a:pt x="40007" y="26219"/>
                            <a:pt x="36492" y="26581"/>
                          </a:cubicBezTo>
                          <a:cubicBezTo>
                            <a:pt x="34730" y="26762"/>
                            <a:pt x="32968" y="26790"/>
                            <a:pt x="31206" y="26628"/>
                          </a:cubicBezTo>
                          <a:cubicBezTo>
                            <a:pt x="30968" y="26609"/>
                            <a:pt x="30730" y="26581"/>
                            <a:pt x="30492" y="26552"/>
                          </a:cubicBezTo>
                          <a:cubicBezTo>
                            <a:pt x="30006" y="26495"/>
                            <a:pt x="30178" y="26514"/>
                            <a:pt x="30978" y="26609"/>
                          </a:cubicBezTo>
                          <a:cubicBezTo>
                            <a:pt x="30635" y="26666"/>
                            <a:pt x="30120" y="26457"/>
                            <a:pt x="29796" y="26390"/>
                          </a:cubicBezTo>
                          <a:cubicBezTo>
                            <a:pt x="28929" y="26209"/>
                            <a:pt x="28073" y="25990"/>
                            <a:pt x="27234" y="25733"/>
                          </a:cubicBezTo>
                          <a:cubicBezTo>
                            <a:pt x="26777" y="25590"/>
                            <a:pt x="26320" y="25438"/>
                            <a:pt x="25863" y="25276"/>
                          </a:cubicBezTo>
                          <a:cubicBezTo>
                            <a:pt x="25682" y="25209"/>
                            <a:pt x="24415" y="24685"/>
                            <a:pt x="25272" y="25057"/>
                          </a:cubicBezTo>
                          <a:cubicBezTo>
                            <a:pt x="26130" y="25428"/>
                            <a:pt x="24881" y="24866"/>
                            <a:pt x="24710" y="24780"/>
                          </a:cubicBezTo>
                          <a:cubicBezTo>
                            <a:pt x="24282" y="24571"/>
                            <a:pt x="23853" y="24352"/>
                            <a:pt x="23434" y="24114"/>
                          </a:cubicBezTo>
                          <a:cubicBezTo>
                            <a:pt x="22662" y="23685"/>
                            <a:pt x="21910" y="23218"/>
                            <a:pt x="21186" y="22723"/>
                          </a:cubicBezTo>
                          <a:cubicBezTo>
                            <a:pt x="20862" y="22494"/>
                            <a:pt x="20519" y="22275"/>
                            <a:pt x="20214" y="22018"/>
                          </a:cubicBezTo>
                          <a:cubicBezTo>
                            <a:pt x="21433" y="23028"/>
                            <a:pt x="20177" y="21942"/>
                            <a:pt x="20005" y="21790"/>
                          </a:cubicBezTo>
                          <a:cubicBezTo>
                            <a:pt x="19404" y="21256"/>
                            <a:pt x="18824" y="20704"/>
                            <a:pt x="18271" y="20123"/>
                          </a:cubicBezTo>
                          <a:cubicBezTo>
                            <a:pt x="17938" y="19770"/>
                            <a:pt x="17624" y="19418"/>
                            <a:pt x="17309" y="19046"/>
                          </a:cubicBezTo>
                          <a:cubicBezTo>
                            <a:pt x="17023" y="18713"/>
                            <a:pt x="16071" y="17961"/>
                            <a:pt x="17109" y="18818"/>
                          </a:cubicBezTo>
                          <a:cubicBezTo>
                            <a:pt x="16566" y="18370"/>
                            <a:pt x="16138" y="17408"/>
                            <a:pt x="15776" y="16818"/>
                          </a:cubicBezTo>
                          <a:cubicBezTo>
                            <a:pt x="15271" y="15989"/>
                            <a:pt x="14861" y="15132"/>
                            <a:pt x="14414" y="14274"/>
                          </a:cubicBezTo>
                          <a:cubicBezTo>
                            <a:pt x="13861" y="13217"/>
                            <a:pt x="14652" y="14960"/>
                            <a:pt x="14376" y="14236"/>
                          </a:cubicBezTo>
                          <a:cubicBezTo>
                            <a:pt x="14233" y="13865"/>
                            <a:pt x="14080" y="13493"/>
                            <a:pt x="13947" y="13112"/>
                          </a:cubicBezTo>
                          <a:cubicBezTo>
                            <a:pt x="13652" y="12284"/>
                            <a:pt x="13404" y="11436"/>
                            <a:pt x="13194" y="10579"/>
                          </a:cubicBezTo>
                          <a:cubicBezTo>
                            <a:pt x="12994" y="9750"/>
                            <a:pt x="12718" y="8836"/>
                            <a:pt x="12680" y="7988"/>
                          </a:cubicBezTo>
                          <a:cubicBezTo>
                            <a:pt x="12747" y="9693"/>
                            <a:pt x="12718" y="8055"/>
                            <a:pt x="12699" y="7759"/>
                          </a:cubicBezTo>
                          <a:cubicBezTo>
                            <a:pt x="12661" y="7283"/>
                            <a:pt x="12651" y="6797"/>
                            <a:pt x="12632" y="6321"/>
                          </a:cubicBezTo>
                          <a:cubicBezTo>
                            <a:pt x="12547" y="3016"/>
                            <a:pt x="9785" y="-156"/>
                            <a:pt x="6317" y="6"/>
                          </a:cubicBezTo>
                          <a:cubicBezTo>
                            <a:pt x="2965" y="158"/>
                            <a:pt x="-93" y="2787"/>
                            <a:pt x="2" y="6321"/>
                          </a:cubicBezTo>
                          <a:lnTo>
                            <a:pt x="2" y="632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704" name="Google Shape;704;p27"/>
                <p:cNvGrpSpPr/>
                <p:nvPr/>
              </p:nvGrpSpPr>
              <p:grpSpPr>
                <a:xfrm>
                  <a:off x="3682298" y="1939908"/>
                  <a:ext cx="363583" cy="374869"/>
                  <a:chOff x="6935400" y="2794320"/>
                  <a:chExt cx="264828" cy="273029"/>
                </a:xfrm>
              </p:grpSpPr>
              <p:sp>
                <p:nvSpPr>
                  <p:cNvPr id="705" name="Google Shape;705;p27"/>
                  <p:cNvSpPr/>
                  <p:nvPr/>
                </p:nvSpPr>
                <p:spPr>
                  <a:xfrm>
                    <a:off x="6935400" y="2794320"/>
                    <a:ext cx="264828" cy="273029"/>
                  </a:xfrm>
                  <a:custGeom>
                    <a:rect b="b" l="l" r="r" t="t"/>
                    <a:pathLst>
                      <a:path extrusionOk="0" h="277187" w="279502">
                        <a:moveTo>
                          <a:pt x="44496" y="101261"/>
                        </a:moveTo>
                        <a:cubicBezTo>
                          <a:pt x="44039" y="100852"/>
                          <a:pt x="43591" y="100433"/>
                          <a:pt x="43134" y="100023"/>
                        </a:cubicBezTo>
                        <a:cubicBezTo>
                          <a:pt x="30951" y="88707"/>
                          <a:pt x="20874" y="73306"/>
                          <a:pt x="20188" y="56237"/>
                        </a:cubicBezTo>
                        <a:cubicBezTo>
                          <a:pt x="18969" y="25528"/>
                          <a:pt x="43467" y="192"/>
                          <a:pt x="74024" y="1"/>
                        </a:cubicBezTo>
                        <a:cubicBezTo>
                          <a:pt x="99398" y="-161"/>
                          <a:pt x="123325" y="16794"/>
                          <a:pt x="134231" y="39711"/>
                        </a:cubicBezTo>
                        <a:cubicBezTo>
                          <a:pt x="146146" y="64743"/>
                          <a:pt x="140146" y="86964"/>
                          <a:pt x="134583" y="111977"/>
                        </a:cubicBezTo>
                        <a:cubicBezTo>
                          <a:pt x="136412" y="103776"/>
                          <a:pt x="146947" y="92565"/>
                          <a:pt x="152071" y="85955"/>
                        </a:cubicBezTo>
                        <a:cubicBezTo>
                          <a:pt x="158034" y="78249"/>
                          <a:pt x="164768" y="70839"/>
                          <a:pt x="172750" y="65162"/>
                        </a:cubicBezTo>
                        <a:cubicBezTo>
                          <a:pt x="192038" y="51455"/>
                          <a:pt x="219337" y="47598"/>
                          <a:pt x="241053" y="57770"/>
                        </a:cubicBezTo>
                        <a:cubicBezTo>
                          <a:pt x="269029" y="70877"/>
                          <a:pt x="271591" y="106081"/>
                          <a:pt x="250741" y="127398"/>
                        </a:cubicBezTo>
                        <a:cubicBezTo>
                          <a:pt x="232967" y="145572"/>
                          <a:pt x="196334" y="153744"/>
                          <a:pt x="172150" y="145134"/>
                        </a:cubicBezTo>
                        <a:cubicBezTo>
                          <a:pt x="201992" y="155773"/>
                          <a:pt x="224375" y="186910"/>
                          <a:pt x="221242" y="218438"/>
                        </a:cubicBezTo>
                        <a:cubicBezTo>
                          <a:pt x="218108" y="249966"/>
                          <a:pt x="186828" y="277026"/>
                          <a:pt x="155510" y="272235"/>
                        </a:cubicBezTo>
                        <a:cubicBezTo>
                          <a:pt x="124077" y="267425"/>
                          <a:pt x="103399" y="229506"/>
                          <a:pt x="117305" y="200779"/>
                        </a:cubicBezTo>
                        <a:cubicBezTo>
                          <a:pt x="102513" y="210542"/>
                          <a:pt x="85730" y="217809"/>
                          <a:pt x="68080" y="219428"/>
                        </a:cubicBezTo>
                        <a:cubicBezTo>
                          <a:pt x="44734" y="221572"/>
                          <a:pt x="19159" y="212666"/>
                          <a:pt x="6491" y="191978"/>
                        </a:cubicBezTo>
                        <a:cubicBezTo>
                          <a:pt x="-7911" y="168470"/>
                          <a:pt x="2033" y="129760"/>
                          <a:pt x="32542" y="126274"/>
                        </a:cubicBezTo>
                        <a:cubicBezTo>
                          <a:pt x="48506" y="124445"/>
                          <a:pt x="67280" y="136856"/>
                          <a:pt x="82415" y="131094"/>
                        </a:cubicBezTo>
                        <a:cubicBezTo>
                          <a:pt x="69423" y="121454"/>
                          <a:pt x="56697" y="112253"/>
                          <a:pt x="44506" y="10127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706" name="Google Shape;706;p27"/>
                  <p:cNvGrpSpPr/>
                  <p:nvPr/>
                </p:nvGrpSpPr>
                <p:grpSpPr>
                  <a:xfrm>
                    <a:off x="6961680" y="2852280"/>
                    <a:ext cx="214574" cy="179617"/>
                    <a:chOff x="6961680" y="2852280"/>
                    <a:chExt cx="214574" cy="179617"/>
                  </a:xfrm>
                </p:grpSpPr>
                <p:sp>
                  <p:nvSpPr>
                    <p:cNvPr id="707" name="Google Shape;707;p27"/>
                    <p:cNvSpPr/>
                    <p:nvPr/>
                  </p:nvSpPr>
                  <p:spPr>
                    <a:xfrm>
                      <a:off x="7135920" y="2882520"/>
                      <a:ext cx="40334" cy="34920"/>
                    </a:xfrm>
                    <a:custGeom>
                      <a:rect b="b" l="l" r="r" t="t"/>
                      <a:pathLst>
                        <a:path extrusionOk="0" h="35452" w="41157">
                          <a:moveTo>
                            <a:pt x="23" y="34200"/>
                          </a:moveTo>
                          <a:cubicBezTo>
                            <a:pt x="-282" y="33191"/>
                            <a:pt x="2509" y="31467"/>
                            <a:pt x="7033" y="29314"/>
                          </a:cubicBezTo>
                          <a:cubicBezTo>
                            <a:pt x="11529" y="27133"/>
                            <a:pt x="17749" y="24532"/>
                            <a:pt x="23445" y="20475"/>
                          </a:cubicBezTo>
                          <a:cubicBezTo>
                            <a:pt x="29064" y="16455"/>
                            <a:pt x="32875" y="11340"/>
                            <a:pt x="34789" y="7273"/>
                          </a:cubicBezTo>
                          <a:cubicBezTo>
                            <a:pt x="36780" y="3206"/>
                            <a:pt x="37180" y="101"/>
                            <a:pt x="38294" y="6"/>
                          </a:cubicBezTo>
                          <a:cubicBezTo>
                            <a:pt x="39209" y="-156"/>
                            <a:pt x="40875" y="3197"/>
                            <a:pt x="39875" y="8864"/>
                          </a:cubicBezTo>
                          <a:cubicBezTo>
                            <a:pt x="38952" y="14455"/>
                            <a:pt x="34828" y="21637"/>
                            <a:pt x="27836" y="26609"/>
                          </a:cubicBezTo>
                          <a:cubicBezTo>
                            <a:pt x="20911" y="31505"/>
                            <a:pt x="13701" y="33457"/>
                            <a:pt x="8652" y="34400"/>
                          </a:cubicBezTo>
                          <a:cubicBezTo>
                            <a:pt x="3547" y="35296"/>
                            <a:pt x="299" y="35191"/>
                            <a:pt x="13" y="3421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08" name="Google Shape;708;p27"/>
                    <p:cNvSpPr/>
                    <p:nvPr/>
                  </p:nvSpPr>
                  <p:spPr>
                    <a:xfrm>
                      <a:off x="7115760" y="2980800"/>
                      <a:ext cx="13302" cy="51097"/>
                    </a:xfrm>
                    <a:custGeom>
                      <a:rect b="b" l="l" r="r" t="t"/>
                      <a:pathLst>
                        <a:path extrusionOk="0" h="52140" w="15031">
                          <a:moveTo>
                            <a:pt x="283" y="51076"/>
                          </a:moveTo>
                          <a:cubicBezTo>
                            <a:pt x="-1412" y="49723"/>
                            <a:pt x="5027" y="39712"/>
                            <a:pt x="5637" y="25796"/>
                          </a:cubicBezTo>
                          <a:cubicBezTo>
                            <a:pt x="6618" y="11909"/>
                            <a:pt x="1369" y="1222"/>
                            <a:pt x="3208" y="79"/>
                          </a:cubicBezTo>
                          <a:cubicBezTo>
                            <a:pt x="4017" y="-445"/>
                            <a:pt x="6618" y="1650"/>
                            <a:pt x="9113" y="6298"/>
                          </a:cubicBezTo>
                          <a:cubicBezTo>
                            <a:pt x="11609" y="10889"/>
                            <a:pt x="13619" y="18148"/>
                            <a:pt x="13162" y="26234"/>
                          </a:cubicBezTo>
                          <a:cubicBezTo>
                            <a:pt x="12685" y="34321"/>
                            <a:pt x="9856" y="41303"/>
                            <a:pt x="6856" y="45580"/>
                          </a:cubicBezTo>
                          <a:cubicBezTo>
                            <a:pt x="3855" y="49904"/>
                            <a:pt x="1026" y="51695"/>
                            <a:pt x="283" y="51076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09" name="Google Shape;709;p27"/>
                    <p:cNvSpPr/>
                    <p:nvPr/>
                  </p:nvSpPr>
                  <p:spPr>
                    <a:xfrm>
                      <a:off x="6961680" y="2964600"/>
                      <a:ext cx="41716" cy="28457"/>
                    </a:xfrm>
                    <a:custGeom>
                      <a:rect b="b" l="l" r="r" t="t"/>
                      <a:pathLst>
                        <a:path extrusionOk="0" h="29489" w="42244">
                          <a:moveTo>
                            <a:pt x="41659" y="25569"/>
                          </a:moveTo>
                          <a:cubicBezTo>
                            <a:pt x="41822" y="26540"/>
                            <a:pt x="38954" y="28112"/>
                            <a:pt x="33820" y="28455"/>
                          </a:cubicBezTo>
                          <a:cubicBezTo>
                            <a:pt x="28753" y="28826"/>
                            <a:pt x="21390" y="27626"/>
                            <a:pt x="14570" y="23378"/>
                          </a:cubicBezTo>
                          <a:cubicBezTo>
                            <a:pt x="7760" y="19130"/>
                            <a:pt x="3426" y="13043"/>
                            <a:pt x="1531" y="8338"/>
                          </a:cubicBezTo>
                          <a:cubicBezTo>
                            <a:pt x="-422" y="3575"/>
                            <a:pt x="-269" y="318"/>
                            <a:pt x="674" y="32"/>
                          </a:cubicBezTo>
                          <a:cubicBezTo>
                            <a:pt x="2683" y="-663"/>
                            <a:pt x="7322" y="10100"/>
                            <a:pt x="18552" y="16987"/>
                          </a:cubicBezTo>
                          <a:cubicBezTo>
                            <a:pt x="29686" y="24045"/>
                            <a:pt x="41393" y="23464"/>
                            <a:pt x="41650" y="255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10" name="Google Shape;710;p27"/>
                    <p:cNvSpPr/>
                    <p:nvPr/>
                  </p:nvSpPr>
                  <p:spPr>
                    <a:xfrm>
                      <a:off x="6987960" y="2852280"/>
                      <a:ext cx="28794" cy="36689"/>
                    </a:xfrm>
                    <a:custGeom>
                      <a:rect b="b" l="l" r="r" t="t"/>
                      <a:pathLst>
                        <a:path extrusionOk="0" h="38519" w="30632">
                          <a:moveTo>
                            <a:pt x="28597" y="36288"/>
                          </a:moveTo>
                          <a:cubicBezTo>
                            <a:pt x="28035" y="38221"/>
                            <a:pt x="16176" y="35173"/>
                            <a:pt x="7556" y="23686"/>
                          </a:cubicBezTo>
                          <a:cubicBezTo>
                            <a:pt x="-1150" y="12256"/>
                            <a:pt x="-836" y="16"/>
                            <a:pt x="1174" y="7"/>
                          </a:cubicBezTo>
                          <a:cubicBezTo>
                            <a:pt x="3327" y="-298"/>
                            <a:pt x="6165" y="9561"/>
                            <a:pt x="13576" y="19143"/>
                          </a:cubicBezTo>
                          <a:cubicBezTo>
                            <a:pt x="20776" y="28877"/>
                            <a:pt x="29482" y="34307"/>
                            <a:pt x="28597" y="36297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711" name="Google Shape;711;p27"/>
                  <p:cNvSpPr/>
                  <p:nvPr/>
                </p:nvSpPr>
                <p:spPr>
                  <a:xfrm>
                    <a:off x="7012080" y="2895840"/>
                    <a:ext cx="99461" cy="99460"/>
                  </a:xfrm>
                  <a:custGeom>
                    <a:rect b="b" l="l" r="r" t="t"/>
                    <a:pathLst>
                      <a:path extrusionOk="0" h="99212" w="99213">
                        <a:moveTo>
                          <a:pt x="49606" y="99212"/>
                        </a:moveTo>
                        <a:cubicBezTo>
                          <a:pt x="22250" y="99212"/>
                          <a:pt x="0" y="76962"/>
                          <a:pt x="0" y="49606"/>
                        </a:cubicBezTo>
                        <a:cubicBezTo>
                          <a:pt x="0" y="22250"/>
                          <a:pt x="22250" y="0"/>
                          <a:pt x="49606" y="0"/>
                        </a:cubicBezTo>
                        <a:cubicBezTo>
                          <a:pt x="76962" y="0"/>
                          <a:pt x="99213" y="22250"/>
                          <a:pt x="99213" y="49606"/>
                        </a:cubicBezTo>
                        <a:cubicBezTo>
                          <a:pt x="99213" y="76962"/>
                          <a:pt x="76962" y="99212"/>
                          <a:pt x="49606" y="9921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712" name="Google Shape;712;p27"/>
            <p:cNvGrpSpPr/>
            <p:nvPr/>
          </p:nvGrpSpPr>
          <p:grpSpPr>
            <a:xfrm>
              <a:off x="1504160" y="2828439"/>
              <a:ext cx="1557949" cy="1466188"/>
              <a:chOff x="1407110" y="3059626"/>
              <a:chExt cx="1557949" cy="1466188"/>
            </a:xfrm>
          </p:grpSpPr>
          <p:sp>
            <p:nvSpPr>
              <p:cNvPr id="713" name="Google Shape;713;p27"/>
              <p:cNvSpPr/>
              <p:nvPr/>
            </p:nvSpPr>
            <p:spPr>
              <a:xfrm rot="401082">
                <a:off x="1509359" y="3174052"/>
                <a:ext cx="1386179" cy="1275418"/>
              </a:xfrm>
              <a:custGeom>
                <a:rect b="b" l="l" r="r" t="t"/>
                <a:pathLst>
                  <a:path extrusionOk="0" h="957843" w="1041025">
                    <a:moveTo>
                      <a:pt x="748827" y="0"/>
                    </a:moveTo>
                    <a:cubicBezTo>
                      <a:pt x="656406" y="0"/>
                      <a:pt x="574053" y="42958"/>
                      <a:pt x="520513" y="109947"/>
                    </a:cubicBezTo>
                    <a:cubicBezTo>
                      <a:pt x="466973" y="42958"/>
                      <a:pt x="384620" y="0"/>
                      <a:pt x="292198" y="0"/>
                    </a:cubicBezTo>
                    <a:cubicBezTo>
                      <a:pt x="130826" y="0"/>
                      <a:pt x="0" y="130816"/>
                      <a:pt x="0" y="292198"/>
                    </a:cubicBezTo>
                    <a:cubicBezTo>
                      <a:pt x="0" y="621344"/>
                      <a:pt x="520513" y="957843"/>
                      <a:pt x="520513" y="957843"/>
                    </a:cubicBezTo>
                    <a:cubicBezTo>
                      <a:pt x="520513" y="957843"/>
                      <a:pt x="1041025" y="569709"/>
                      <a:pt x="1041025" y="292198"/>
                    </a:cubicBezTo>
                    <a:cubicBezTo>
                      <a:pt x="1041025" y="130826"/>
                      <a:pt x="910209" y="0"/>
                      <a:pt x="748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 rot="401082">
                <a:off x="1478130" y="3137617"/>
                <a:ext cx="1386179" cy="1275418"/>
              </a:xfrm>
              <a:custGeom>
                <a:rect b="b" l="l" r="r" t="t"/>
                <a:pathLst>
                  <a:path extrusionOk="0" h="957843" w="1041025">
                    <a:moveTo>
                      <a:pt x="748827" y="0"/>
                    </a:moveTo>
                    <a:cubicBezTo>
                      <a:pt x="656406" y="0"/>
                      <a:pt x="574053" y="42958"/>
                      <a:pt x="520513" y="109947"/>
                    </a:cubicBezTo>
                    <a:cubicBezTo>
                      <a:pt x="466973" y="42958"/>
                      <a:pt x="384620" y="0"/>
                      <a:pt x="292198" y="0"/>
                    </a:cubicBezTo>
                    <a:cubicBezTo>
                      <a:pt x="130826" y="0"/>
                      <a:pt x="0" y="130816"/>
                      <a:pt x="0" y="292198"/>
                    </a:cubicBezTo>
                    <a:cubicBezTo>
                      <a:pt x="0" y="621344"/>
                      <a:pt x="520513" y="957843"/>
                      <a:pt x="520513" y="957843"/>
                    </a:cubicBezTo>
                    <a:cubicBezTo>
                      <a:pt x="520513" y="957843"/>
                      <a:pt x="1041025" y="569709"/>
                      <a:pt x="1041025" y="292198"/>
                    </a:cubicBezTo>
                    <a:cubicBezTo>
                      <a:pt x="1041025" y="130826"/>
                      <a:pt x="910209" y="0"/>
                      <a:pt x="7488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143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15" name="Google Shape;715;p27"/>
              <p:cNvGrpSpPr/>
              <p:nvPr/>
            </p:nvGrpSpPr>
            <p:grpSpPr>
              <a:xfrm rot="408168">
                <a:off x="1477802" y="3137271"/>
                <a:ext cx="1386832" cy="1276113"/>
                <a:chOff x="5034600" y="2978280"/>
                <a:chExt cx="1041025" cy="957843"/>
              </a:xfrm>
            </p:grpSpPr>
            <p:sp>
              <p:nvSpPr>
                <p:cNvPr id="716" name="Google Shape;716;p27"/>
                <p:cNvSpPr/>
                <p:nvPr/>
              </p:nvSpPr>
              <p:spPr>
                <a:xfrm>
                  <a:off x="5034600" y="2978280"/>
                  <a:ext cx="1041025" cy="957843"/>
                </a:xfrm>
                <a:custGeom>
                  <a:rect b="b" l="l" r="r" t="t"/>
                  <a:pathLst>
                    <a:path extrusionOk="0" h="957843" w="1041025">
                      <a:moveTo>
                        <a:pt x="748827" y="0"/>
                      </a:moveTo>
                      <a:cubicBezTo>
                        <a:pt x="656406" y="0"/>
                        <a:pt x="574053" y="42958"/>
                        <a:pt x="520513" y="109947"/>
                      </a:cubicBezTo>
                      <a:cubicBezTo>
                        <a:pt x="466973" y="42958"/>
                        <a:pt x="384620" y="0"/>
                        <a:pt x="292198" y="0"/>
                      </a:cubicBezTo>
                      <a:cubicBezTo>
                        <a:pt x="130826" y="0"/>
                        <a:pt x="0" y="130816"/>
                        <a:pt x="0" y="292198"/>
                      </a:cubicBezTo>
                      <a:cubicBezTo>
                        <a:pt x="0" y="621344"/>
                        <a:pt x="520513" y="957843"/>
                        <a:pt x="520513" y="957843"/>
                      </a:cubicBezTo>
                      <a:cubicBezTo>
                        <a:pt x="520513" y="957843"/>
                        <a:pt x="1041025" y="569709"/>
                        <a:pt x="1041025" y="292198"/>
                      </a:cubicBezTo>
                      <a:cubicBezTo>
                        <a:pt x="1041025" y="130826"/>
                        <a:pt x="910199" y="0"/>
                        <a:pt x="7488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7" name="Google Shape;717;p27"/>
                <p:cNvSpPr/>
                <p:nvPr/>
              </p:nvSpPr>
              <p:spPr>
                <a:xfrm>
                  <a:off x="5092199" y="3041284"/>
                  <a:ext cx="938922" cy="813092"/>
                </a:xfrm>
                <a:custGeom>
                  <a:rect b="b" l="l" r="r" t="t"/>
                  <a:pathLst>
                    <a:path extrusionOk="0" h="813092" w="883691">
                      <a:moveTo>
                        <a:pt x="635651" y="0"/>
                      </a:moveTo>
                      <a:cubicBezTo>
                        <a:pt x="557194" y="0"/>
                        <a:pt x="487290" y="36471"/>
                        <a:pt x="441846" y="93326"/>
                      </a:cubicBezTo>
                      <a:cubicBezTo>
                        <a:pt x="396393" y="36462"/>
                        <a:pt x="326498" y="0"/>
                        <a:pt x="248041" y="0"/>
                      </a:cubicBezTo>
                      <a:cubicBezTo>
                        <a:pt x="111052" y="0"/>
                        <a:pt x="0" y="111052"/>
                        <a:pt x="0" y="248041"/>
                      </a:cubicBezTo>
                      <a:cubicBezTo>
                        <a:pt x="0" y="527447"/>
                        <a:pt x="441846" y="813092"/>
                        <a:pt x="441846" y="813092"/>
                      </a:cubicBezTo>
                      <a:cubicBezTo>
                        <a:pt x="441846" y="813092"/>
                        <a:pt x="883691" y="483622"/>
                        <a:pt x="883691" y="248041"/>
                      </a:cubicBezTo>
                      <a:cubicBezTo>
                        <a:pt x="883691" y="111052"/>
                        <a:pt x="772639" y="0"/>
                        <a:pt x="63565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18" name="Google Shape;718;p27"/>
                <p:cNvGrpSpPr/>
                <p:nvPr/>
              </p:nvGrpSpPr>
              <p:grpSpPr>
                <a:xfrm>
                  <a:off x="5236560" y="3158640"/>
                  <a:ext cx="662438" cy="601221"/>
                  <a:chOff x="5236560" y="3158640"/>
                  <a:chExt cx="662438" cy="601221"/>
                </a:xfrm>
              </p:grpSpPr>
              <p:sp>
                <p:nvSpPr>
                  <p:cNvPr id="719" name="Google Shape;719;p27"/>
                  <p:cNvSpPr/>
                  <p:nvPr/>
                </p:nvSpPr>
                <p:spPr>
                  <a:xfrm>
                    <a:off x="5258880" y="3161880"/>
                    <a:ext cx="93684" cy="85982"/>
                  </a:xfrm>
                  <a:custGeom>
                    <a:rect b="b" l="l" r="r" t="t"/>
                    <a:pathLst>
                      <a:path extrusionOk="0" h="85982" w="93450">
                        <a:moveTo>
                          <a:pt x="67228" y="0"/>
                        </a:moveTo>
                        <a:cubicBezTo>
                          <a:pt x="58931" y="0"/>
                          <a:pt x="51540" y="3858"/>
                          <a:pt x="46730" y="9868"/>
                        </a:cubicBezTo>
                        <a:cubicBezTo>
                          <a:pt x="41920" y="3858"/>
                          <a:pt x="34528" y="0"/>
                          <a:pt x="26232" y="0"/>
                        </a:cubicBezTo>
                        <a:cubicBezTo>
                          <a:pt x="11744" y="0"/>
                          <a:pt x="0" y="11744"/>
                          <a:pt x="0" y="26232"/>
                        </a:cubicBezTo>
                        <a:cubicBezTo>
                          <a:pt x="0" y="55778"/>
                          <a:pt x="46720" y="85982"/>
                          <a:pt x="46720" y="85982"/>
                        </a:cubicBezTo>
                        <a:cubicBezTo>
                          <a:pt x="46720" y="85982"/>
                          <a:pt x="93450" y="51140"/>
                          <a:pt x="93450" y="26232"/>
                        </a:cubicBezTo>
                        <a:cubicBezTo>
                          <a:pt x="93450" y="11744"/>
                          <a:pt x="81705" y="0"/>
                          <a:pt x="6721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0" name="Google Shape;720;p27"/>
                  <p:cNvSpPr/>
                  <p:nvPr/>
                </p:nvSpPr>
                <p:spPr>
                  <a:xfrm>
                    <a:off x="5775120" y="3158640"/>
                    <a:ext cx="93674" cy="85982"/>
                  </a:xfrm>
                  <a:custGeom>
                    <a:rect b="b" l="l" r="r" t="t"/>
                    <a:pathLst>
                      <a:path extrusionOk="0" h="85982" w="93440">
                        <a:moveTo>
                          <a:pt x="67227" y="0"/>
                        </a:moveTo>
                        <a:cubicBezTo>
                          <a:pt x="58931" y="0"/>
                          <a:pt x="51540" y="3858"/>
                          <a:pt x="46729" y="9868"/>
                        </a:cubicBezTo>
                        <a:cubicBezTo>
                          <a:pt x="41920" y="3858"/>
                          <a:pt x="34528" y="0"/>
                          <a:pt x="26232" y="0"/>
                        </a:cubicBezTo>
                        <a:cubicBezTo>
                          <a:pt x="11744" y="0"/>
                          <a:pt x="0" y="11744"/>
                          <a:pt x="0" y="26232"/>
                        </a:cubicBezTo>
                        <a:cubicBezTo>
                          <a:pt x="0" y="55778"/>
                          <a:pt x="46720" y="85982"/>
                          <a:pt x="46720" y="85982"/>
                        </a:cubicBezTo>
                        <a:cubicBezTo>
                          <a:pt x="46720" y="85982"/>
                          <a:pt x="93440" y="51140"/>
                          <a:pt x="93440" y="26232"/>
                        </a:cubicBezTo>
                        <a:cubicBezTo>
                          <a:pt x="93440" y="11744"/>
                          <a:pt x="81696" y="0"/>
                          <a:pt x="6720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1" name="Google Shape;721;p27"/>
                  <p:cNvSpPr/>
                  <p:nvPr/>
                </p:nvSpPr>
                <p:spPr>
                  <a:xfrm>
                    <a:off x="5526720" y="3191760"/>
                    <a:ext cx="69102" cy="63732"/>
                  </a:xfrm>
                  <a:custGeom>
                    <a:rect b="b" l="l" r="r" t="t"/>
                    <a:pathLst>
                      <a:path extrusionOk="0" h="63732" w="69275">
                        <a:moveTo>
                          <a:pt x="49825" y="0"/>
                        </a:moveTo>
                        <a:cubicBezTo>
                          <a:pt x="43672" y="0"/>
                          <a:pt x="38195" y="2857"/>
                          <a:pt x="34633" y="7315"/>
                        </a:cubicBezTo>
                        <a:cubicBezTo>
                          <a:pt x="31070" y="2857"/>
                          <a:pt x="25594" y="0"/>
                          <a:pt x="19441" y="0"/>
                        </a:cubicBezTo>
                        <a:cubicBezTo>
                          <a:pt x="8706" y="0"/>
                          <a:pt x="0" y="8706"/>
                          <a:pt x="0" y="19441"/>
                        </a:cubicBezTo>
                        <a:cubicBezTo>
                          <a:pt x="0" y="41348"/>
                          <a:pt x="34642" y="63732"/>
                          <a:pt x="34642" y="63732"/>
                        </a:cubicBezTo>
                        <a:cubicBezTo>
                          <a:pt x="34642" y="63732"/>
                          <a:pt x="69275" y="37900"/>
                          <a:pt x="69275" y="19441"/>
                        </a:cubicBezTo>
                        <a:cubicBezTo>
                          <a:pt x="69275" y="8706"/>
                          <a:pt x="60570" y="0"/>
                          <a:pt x="4983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2" name="Google Shape;722;p27"/>
                  <p:cNvSpPr/>
                  <p:nvPr/>
                </p:nvSpPr>
                <p:spPr>
                  <a:xfrm>
                    <a:off x="5504400" y="3696120"/>
                    <a:ext cx="69093" cy="63741"/>
                  </a:xfrm>
                  <a:custGeom>
                    <a:rect b="b" l="l" r="r" t="t"/>
                    <a:pathLst>
                      <a:path extrusionOk="0" h="63741" w="69266">
                        <a:moveTo>
                          <a:pt x="49825" y="0"/>
                        </a:moveTo>
                        <a:cubicBezTo>
                          <a:pt x="43672" y="0"/>
                          <a:pt x="38195" y="2857"/>
                          <a:pt x="34633" y="7315"/>
                        </a:cubicBezTo>
                        <a:cubicBezTo>
                          <a:pt x="31071" y="2857"/>
                          <a:pt x="25594" y="0"/>
                          <a:pt x="19441" y="0"/>
                        </a:cubicBezTo>
                        <a:cubicBezTo>
                          <a:pt x="8706" y="0"/>
                          <a:pt x="0" y="8706"/>
                          <a:pt x="0" y="19441"/>
                        </a:cubicBezTo>
                        <a:cubicBezTo>
                          <a:pt x="0" y="41348"/>
                          <a:pt x="34633" y="63741"/>
                          <a:pt x="34633" y="63741"/>
                        </a:cubicBezTo>
                        <a:cubicBezTo>
                          <a:pt x="34633" y="63741"/>
                          <a:pt x="69266" y="37909"/>
                          <a:pt x="69266" y="19441"/>
                        </a:cubicBezTo>
                        <a:cubicBezTo>
                          <a:pt x="69266" y="8706"/>
                          <a:pt x="60560" y="0"/>
                          <a:pt x="4982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3" name="Google Shape;723;p27"/>
                  <p:cNvSpPr/>
                  <p:nvPr/>
                </p:nvSpPr>
                <p:spPr>
                  <a:xfrm>
                    <a:off x="5385240" y="3531240"/>
                    <a:ext cx="69102" cy="63732"/>
                  </a:xfrm>
                  <a:custGeom>
                    <a:rect b="b" l="l" r="r" t="t"/>
                    <a:pathLst>
                      <a:path extrusionOk="0" h="63732" w="69275">
                        <a:moveTo>
                          <a:pt x="49825" y="0"/>
                        </a:moveTo>
                        <a:cubicBezTo>
                          <a:pt x="43672" y="0"/>
                          <a:pt x="38195" y="2858"/>
                          <a:pt x="34633" y="7315"/>
                        </a:cubicBezTo>
                        <a:cubicBezTo>
                          <a:pt x="31070" y="2858"/>
                          <a:pt x="25593" y="0"/>
                          <a:pt x="19440" y="0"/>
                        </a:cubicBezTo>
                        <a:cubicBezTo>
                          <a:pt x="8706" y="0"/>
                          <a:pt x="0" y="8706"/>
                          <a:pt x="0" y="19441"/>
                        </a:cubicBezTo>
                        <a:cubicBezTo>
                          <a:pt x="0" y="41348"/>
                          <a:pt x="34633" y="63732"/>
                          <a:pt x="34633" y="63732"/>
                        </a:cubicBezTo>
                        <a:cubicBezTo>
                          <a:pt x="34633" y="63732"/>
                          <a:pt x="69275" y="37900"/>
                          <a:pt x="69275" y="19441"/>
                        </a:cubicBezTo>
                        <a:cubicBezTo>
                          <a:pt x="69275" y="8696"/>
                          <a:pt x="60570" y="0"/>
                          <a:pt x="4983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4" name="Google Shape;724;p27"/>
                  <p:cNvSpPr/>
                  <p:nvPr/>
                </p:nvSpPr>
                <p:spPr>
                  <a:xfrm>
                    <a:off x="5236560" y="3346560"/>
                    <a:ext cx="69093" cy="63741"/>
                  </a:xfrm>
                  <a:custGeom>
                    <a:rect b="b" l="l" r="r" t="t"/>
                    <a:pathLst>
                      <a:path extrusionOk="0" h="63741" w="69266">
                        <a:moveTo>
                          <a:pt x="49825" y="0"/>
                        </a:moveTo>
                        <a:cubicBezTo>
                          <a:pt x="43672" y="0"/>
                          <a:pt x="38195" y="2858"/>
                          <a:pt x="34633" y="7315"/>
                        </a:cubicBezTo>
                        <a:cubicBezTo>
                          <a:pt x="31070" y="2858"/>
                          <a:pt x="25594" y="0"/>
                          <a:pt x="19440" y="0"/>
                        </a:cubicBezTo>
                        <a:cubicBezTo>
                          <a:pt x="8706" y="0"/>
                          <a:pt x="0" y="8706"/>
                          <a:pt x="0" y="19441"/>
                        </a:cubicBezTo>
                        <a:cubicBezTo>
                          <a:pt x="0" y="41348"/>
                          <a:pt x="34633" y="63741"/>
                          <a:pt x="34633" y="63741"/>
                        </a:cubicBezTo>
                        <a:cubicBezTo>
                          <a:pt x="34633" y="63741"/>
                          <a:pt x="69266" y="37909"/>
                          <a:pt x="69266" y="19441"/>
                        </a:cubicBezTo>
                        <a:cubicBezTo>
                          <a:pt x="69266" y="8706"/>
                          <a:pt x="60560" y="0"/>
                          <a:pt x="4982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5" name="Google Shape;725;p27"/>
                  <p:cNvSpPr/>
                  <p:nvPr/>
                </p:nvSpPr>
                <p:spPr>
                  <a:xfrm>
                    <a:off x="5821560" y="3336840"/>
                    <a:ext cx="77438" cy="71247"/>
                  </a:xfrm>
                  <a:custGeom>
                    <a:rect b="b" l="l" r="r" t="t"/>
                    <a:pathLst>
                      <a:path extrusionOk="0" h="71247" w="77438">
                        <a:moveTo>
                          <a:pt x="55702" y="0"/>
                        </a:moveTo>
                        <a:cubicBezTo>
                          <a:pt x="48825" y="0"/>
                          <a:pt x="42701" y="3201"/>
                          <a:pt x="38719" y="8182"/>
                        </a:cubicBezTo>
                        <a:cubicBezTo>
                          <a:pt x="34738" y="3201"/>
                          <a:pt x="28613" y="0"/>
                          <a:pt x="21736" y="0"/>
                        </a:cubicBezTo>
                        <a:cubicBezTo>
                          <a:pt x="9735" y="0"/>
                          <a:pt x="0" y="9735"/>
                          <a:pt x="0" y="21736"/>
                        </a:cubicBezTo>
                        <a:cubicBezTo>
                          <a:pt x="0" y="46215"/>
                          <a:pt x="38719" y="71247"/>
                          <a:pt x="38719" y="71247"/>
                        </a:cubicBezTo>
                        <a:cubicBezTo>
                          <a:pt x="38719" y="71247"/>
                          <a:pt x="77438" y="42377"/>
                          <a:pt x="77438" y="21736"/>
                        </a:cubicBezTo>
                        <a:cubicBezTo>
                          <a:pt x="77438" y="9735"/>
                          <a:pt x="67704" y="0"/>
                          <a:pt x="5570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26" name="Google Shape;726;p27"/>
                  <p:cNvSpPr/>
                  <p:nvPr/>
                </p:nvSpPr>
                <p:spPr>
                  <a:xfrm>
                    <a:off x="5671800" y="3526560"/>
                    <a:ext cx="79126" cy="73000"/>
                  </a:xfrm>
                  <a:custGeom>
                    <a:rect b="b" l="l" r="r" t="t"/>
                    <a:pathLst>
                      <a:path extrusionOk="0" h="73000" w="79324">
                        <a:moveTo>
                          <a:pt x="57074" y="0"/>
                        </a:moveTo>
                        <a:cubicBezTo>
                          <a:pt x="50035" y="0"/>
                          <a:pt x="43758" y="3277"/>
                          <a:pt x="39672" y="8382"/>
                        </a:cubicBezTo>
                        <a:cubicBezTo>
                          <a:pt x="35595" y="3277"/>
                          <a:pt x="29318" y="0"/>
                          <a:pt x="22270" y="0"/>
                        </a:cubicBezTo>
                        <a:cubicBezTo>
                          <a:pt x="9973" y="0"/>
                          <a:pt x="0" y="9973"/>
                          <a:pt x="0" y="22269"/>
                        </a:cubicBezTo>
                        <a:cubicBezTo>
                          <a:pt x="0" y="47349"/>
                          <a:pt x="39662" y="73000"/>
                          <a:pt x="39662" y="73000"/>
                        </a:cubicBezTo>
                        <a:cubicBezTo>
                          <a:pt x="39662" y="73000"/>
                          <a:pt x="79324" y="43425"/>
                          <a:pt x="79324" y="22269"/>
                        </a:cubicBezTo>
                        <a:cubicBezTo>
                          <a:pt x="79324" y="9973"/>
                          <a:pt x="69352" y="0"/>
                          <a:pt x="5705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727" name="Google Shape;727;p27"/>
                <p:cNvGrpSpPr/>
                <p:nvPr/>
              </p:nvGrpSpPr>
              <p:grpSpPr>
                <a:xfrm>
                  <a:off x="5387400" y="3304080"/>
                  <a:ext cx="372222" cy="127374"/>
                  <a:chOff x="5387400" y="3304080"/>
                  <a:chExt cx="372222" cy="127374"/>
                </a:xfrm>
              </p:grpSpPr>
              <p:grpSp>
                <p:nvGrpSpPr>
                  <p:cNvPr id="728" name="Google Shape;728;p27"/>
                  <p:cNvGrpSpPr/>
                  <p:nvPr/>
                </p:nvGrpSpPr>
                <p:grpSpPr>
                  <a:xfrm>
                    <a:off x="5387400" y="3374280"/>
                    <a:ext cx="372222" cy="57174"/>
                    <a:chOff x="5387400" y="3374280"/>
                    <a:chExt cx="372222" cy="57174"/>
                  </a:xfrm>
                </p:grpSpPr>
                <p:sp>
                  <p:nvSpPr>
                    <p:cNvPr id="729" name="Google Shape;729;p27"/>
                    <p:cNvSpPr/>
                    <p:nvPr/>
                  </p:nvSpPr>
                  <p:spPr>
                    <a:xfrm>
                      <a:off x="5667480" y="3374280"/>
                      <a:ext cx="92142" cy="55734"/>
                    </a:xfrm>
                    <a:custGeom>
                      <a:rect b="b" l="l" r="r" t="t"/>
                      <a:pathLst>
                        <a:path extrusionOk="0" h="55874" w="92373">
                          <a:moveTo>
                            <a:pt x="45816" y="55864"/>
                          </a:moveTo>
                          <a:cubicBezTo>
                            <a:pt x="20222" y="55864"/>
                            <a:pt x="105" y="43720"/>
                            <a:pt x="0" y="28213"/>
                          </a:cubicBezTo>
                          <a:cubicBezTo>
                            <a:pt x="-95" y="12544"/>
                            <a:pt x="20089" y="152"/>
                            <a:pt x="45949" y="0"/>
                          </a:cubicBezTo>
                          <a:cubicBezTo>
                            <a:pt x="72028" y="0"/>
                            <a:pt x="92145" y="12144"/>
                            <a:pt x="92231" y="27651"/>
                          </a:cubicBezTo>
                          <a:cubicBezTo>
                            <a:pt x="92278" y="35595"/>
                            <a:pt x="87192" y="42910"/>
                            <a:pt x="77886" y="48225"/>
                          </a:cubicBezTo>
                          <a:cubicBezTo>
                            <a:pt x="69390" y="53083"/>
                            <a:pt x="58169" y="55797"/>
                            <a:pt x="46292" y="55874"/>
                          </a:cubicBezTo>
                          <a:lnTo>
                            <a:pt x="45806" y="55874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30" name="Google Shape;730;p27"/>
                    <p:cNvSpPr/>
                    <p:nvPr/>
                  </p:nvSpPr>
                  <p:spPr>
                    <a:xfrm>
                      <a:off x="5387400" y="3375720"/>
                      <a:ext cx="92142" cy="55734"/>
                    </a:xfrm>
                    <a:custGeom>
                      <a:rect b="b" l="l" r="r" t="t"/>
                      <a:pathLst>
                        <a:path extrusionOk="0" h="55874" w="92373">
                          <a:moveTo>
                            <a:pt x="45825" y="55864"/>
                          </a:moveTo>
                          <a:cubicBezTo>
                            <a:pt x="20231" y="55864"/>
                            <a:pt x="105" y="43720"/>
                            <a:pt x="0" y="28213"/>
                          </a:cubicBezTo>
                          <a:cubicBezTo>
                            <a:pt x="-95" y="12544"/>
                            <a:pt x="20089" y="152"/>
                            <a:pt x="45949" y="0"/>
                          </a:cubicBezTo>
                          <a:cubicBezTo>
                            <a:pt x="72028" y="0"/>
                            <a:pt x="92145" y="12144"/>
                            <a:pt x="92231" y="27661"/>
                          </a:cubicBezTo>
                          <a:cubicBezTo>
                            <a:pt x="92278" y="35605"/>
                            <a:pt x="87192" y="42910"/>
                            <a:pt x="77886" y="48225"/>
                          </a:cubicBezTo>
                          <a:cubicBezTo>
                            <a:pt x="69390" y="53083"/>
                            <a:pt x="58169" y="55797"/>
                            <a:pt x="46292" y="55874"/>
                          </a:cubicBezTo>
                          <a:lnTo>
                            <a:pt x="45816" y="55874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731" name="Google Shape;731;p27"/>
                  <p:cNvGrpSpPr/>
                  <p:nvPr/>
                </p:nvGrpSpPr>
                <p:grpSpPr>
                  <a:xfrm>
                    <a:off x="5477400" y="3304080"/>
                    <a:ext cx="205947" cy="71985"/>
                    <a:chOff x="5477400" y="3304080"/>
                    <a:chExt cx="205947" cy="71985"/>
                  </a:xfrm>
                </p:grpSpPr>
                <p:sp>
                  <p:nvSpPr>
                    <p:cNvPr id="732" name="Google Shape;732;p27"/>
                    <p:cNvSpPr/>
                    <p:nvPr/>
                  </p:nvSpPr>
                  <p:spPr>
                    <a:xfrm>
                      <a:off x="5477400" y="3304080"/>
                      <a:ext cx="43166" cy="61875"/>
                    </a:xfrm>
                    <a:custGeom>
                      <a:rect b="b" l="l" r="r" t="t"/>
                      <a:pathLst>
                        <a:path extrusionOk="0" h="63789" w="44387">
                          <a:moveTo>
                            <a:pt x="116" y="61480"/>
                          </a:moveTo>
                          <a:cubicBezTo>
                            <a:pt x="-732" y="60070"/>
                            <a:pt x="3116" y="56012"/>
                            <a:pt x="10032" y="50602"/>
                          </a:cubicBezTo>
                          <a:cubicBezTo>
                            <a:pt x="13489" y="47897"/>
                            <a:pt x="17709" y="44849"/>
                            <a:pt x="22490" y="41620"/>
                          </a:cubicBezTo>
                          <a:cubicBezTo>
                            <a:pt x="24881" y="40048"/>
                            <a:pt x="27310" y="38448"/>
                            <a:pt x="29805" y="36810"/>
                          </a:cubicBezTo>
                          <a:cubicBezTo>
                            <a:pt x="29815" y="36715"/>
                            <a:pt x="29739" y="36705"/>
                            <a:pt x="29739" y="36705"/>
                          </a:cubicBezTo>
                          <a:lnTo>
                            <a:pt x="29739" y="36705"/>
                          </a:lnTo>
                          <a:cubicBezTo>
                            <a:pt x="29739" y="36705"/>
                            <a:pt x="28101" y="35029"/>
                            <a:pt x="28101" y="35029"/>
                          </a:cubicBezTo>
                          <a:lnTo>
                            <a:pt x="24786" y="31581"/>
                          </a:lnTo>
                          <a:cubicBezTo>
                            <a:pt x="22690" y="29314"/>
                            <a:pt x="20652" y="27113"/>
                            <a:pt x="18642" y="24942"/>
                          </a:cubicBezTo>
                          <a:cubicBezTo>
                            <a:pt x="14785" y="20655"/>
                            <a:pt x="11422" y="16674"/>
                            <a:pt x="8727" y="13216"/>
                          </a:cubicBezTo>
                          <a:cubicBezTo>
                            <a:pt x="3326" y="6292"/>
                            <a:pt x="573" y="1424"/>
                            <a:pt x="1735" y="262"/>
                          </a:cubicBezTo>
                          <a:cubicBezTo>
                            <a:pt x="2897" y="-900"/>
                            <a:pt x="7765" y="1863"/>
                            <a:pt x="14689" y="7263"/>
                          </a:cubicBezTo>
                          <a:cubicBezTo>
                            <a:pt x="18147" y="9968"/>
                            <a:pt x="22128" y="13321"/>
                            <a:pt x="26415" y="17188"/>
                          </a:cubicBezTo>
                          <a:cubicBezTo>
                            <a:pt x="28586" y="19198"/>
                            <a:pt x="30786" y="21236"/>
                            <a:pt x="33054" y="23332"/>
                          </a:cubicBezTo>
                          <a:lnTo>
                            <a:pt x="36502" y="26647"/>
                          </a:lnTo>
                          <a:lnTo>
                            <a:pt x="38321" y="28437"/>
                          </a:lnTo>
                          <a:cubicBezTo>
                            <a:pt x="39483" y="29590"/>
                            <a:pt x="40711" y="30752"/>
                            <a:pt x="41550" y="32057"/>
                          </a:cubicBezTo>
                          <a:cubicBezTo>
                            <a:pt x="43274" y="34571"/>
                            <a:pt x="43655" y="37696"/>
                            <a:pt x="42569" y="40410"/>
                          </a:cubicBezTo>
                          <a:cubicBezTo>
                            <a:pt x="41559" y="43068"/>
                            <a:pt x="39102" y="45020"/>
                            <a:pt x="36330" y="46506"/>
                          </a:cubicBezTo>
                          <a:cubicBezTo>
                            <a:pt x="33549" y="48040"/>
                            <a:pt x="30825" y="49545"/>
                            <a:pt x="28158" y="51021"/>
                          </a:cubicBezTo>
                          <a:cubicBezTo>
                            <a:pt x="23062" y="53736"/>
                            <a:pt x="18395" y="56031"/>
                            <a:pt x="14385" y="57822"/>
                          </a:cubicBezTo>
                          <a:cubicBezTo>
                            <a:pt x="6364" y="61394"/>
                            <a:pt x="973" y="62889"/>
                            <a:pt x="126" y="6148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33" name="Google Shape;733;p27"/>
                    <p:cNvSpPr/>
                    <p:nvPr/>
                  </p:nvSpPr>
                  <p:spPr>
                    <a:xfrm>
                      <a:off x="5622120" y="3304080"/>
                      <a:ext cx="61227" cy="61227"/>
                    </a:xfrm>
                    <a:custGeom>
                      <a:rect b="b" l="l" r="r" t="t"/>
                      <a:pathLst>
                        <a:path extrusionOk="0" h="61227" w="61227">
                          <a:moveTo>
                            <a:pt x="61227" y="30613"/>
                          </a:moveTo>
                          <a:cubicBezTo>
                            <a:pt x="61227" y="47521"/>
                            <a:pt x="47521" y="61227"/>
                            <a:pt x="30613" y="61227"/>
                          </a:cubicBezTo>
                          <a:cubicBezTo>
                            <a:pt x="13706" y="61227"/>
                            <a:pt x="0" y="47521"/>
                            <a:pt x="0" y="30613"/>
                          </a:cubicBezTo>
                          <a:cubicBezTo>
                            <a:pt x="0" y="13706"/>
                            <a:pt x="13706" y="0"/>
                            <a:pt x="30613" y="0"/>
                          </a:cubicBezTo>
                          <a:cubicBezTo>
                            <a:pt x="47521" y="0"/>
                            <a:pt x="61227" y="13706"/>
                            <a:pt x="61227" y="3061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34" name="Google Shape;734;p27"/>
                    <p:cNvSpPr/>
                    <p:nvPr/>
                  </p:nvSpPr>
                  <p:spPr>
                    <a:xfrm>
                      <a:off x="5546160" y="3345120"/>
                      <a:ext cx="54385" cy="30945"/>
                    </a:xfrm>
                    <a:custGeom>
                      <a:rect b="b" l="l" r="r" t="t"/>
                      <a:pathLst>
                        <a:path extrusionOk="0" h="31337" w="57398">
                          <a:moveTo>
                            <a:pt x="4" y="867"/>
                          </a:moveTo>
                          <a:lnTo>
                            <a:pt x="54440" y="0"/>
                          </a:lnTo>
                          <a:cubicBezTo>
                            <a:pt x="54440" y="0"/>
                            <a:pt x="56402" y="30423"/>
                            <a:pt x="27703" y="30880"/>
                          </a:cubicBezTo>
                          <a:cubicBezTo>
                            <a:pt x="-996" y="31337"/>
                            <a:pt x="4" y="867"/>
                            <a:pt x="4" y="86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735" name="Google Shape;735;p27"/>
                <p:cNvSpPr/>
                <p:nvPr/>
              </p:nvSpPr>
              <p:spPr>
                <a:xfrm>
                  <a:off x="5596200" y="3526560"/>
                  <a:ext cx="318404" cy="313995"/>
                </a:xfrm>
                <a:custGeom>
                  <a:rect b="b" l="l" r="r" t="t"/>
                  <a:pathLst>
                    <a:path extrusionOk="0" h="314782" w="319202">
                      <a:moveTo>
                        <a:pt x="318587" y="23"/>
                      </a:moveTo>
                      <a:cubicBezTo>
                        <a:pt x="318920" y="319"/>
                        <a:pt x="315082" y="5281"/>
                        <a:pt x="307833" y="14006"/>
                      </a:cubicBezTo>
                      <a:cubicBezTo>
                        <a:pt x="300613" y="22750"/>
                        <a:pt x="289879" y="35161"/>
                        <a:pt x="276382" y="50296"/>
                      </a:cubicBezTo>
                      <a:cubicBezTo>
                        <a:pt x="249416" y="80576"/>
                        <a:pt x="211107" y="121496"/>
                        <a:pt x="167054" y="164958"/>
                      </a:cubicBezTo>
                      <a:cubicBezTo>
                        <a:pt x="122972" y="208402"/>
                        <a:pt x="81519" y="246130"/>
                        <a:pt x="50868" y="272667"/>
                      </a:cubicBezTo>
                      <a:cubicBezTo>
                        <a:pt x="35542" y="285945"/>
                        <a:pt x="22988" y="296508"/>
                        <a:pt x="14149" y="303604"/>
                      </a:cubicBezTo>
                      <a:cubicBezTo>
                        <a:pt x="5319" y="310719"/>
                        <a:pt x="309" y="314501"/>
                        <a:pt x="14" y="314158"/>
                      </a:cubicBezTo>
                      <a:cubicBezTo>
                        <a:pt x="-282" y="313815"/>
                        <a:pt x="4186" y="309396"/>
                        <a:pt x="12491" y="301690"/>
                      </a:cubicBezTo>
                      <a:cubicBezTo>
                        <a:pt x="21207" y="293679"/>
                        <a:pt x="33180" y="282678"/>
                        <a:pt x="47810" y="269238"/>
                      </a:cubicBezTo>
                      <a:cubicBezTo>
                        <a:pt x="77633" y="241854"/>
                        <a:pt x="118505" y="203677"/>
                        <a:pt x="162491" y="160329"/>
                      </a:cubicBezTo>
                      <a:cubicBezTo>
                        <a:pt x="206459" y="116952"/>
                        <a:pt x="245206" y="76624"/>
                        <a:pt x="273000" y="47182"/>
                      </a:cubicBezTo>
                      <a:cubicBezTo>
                        <a:pt x="286649" y="32742"/>
                        <a:pt x="297813" y="20921"/>
                        <a:pt x="305947" y="12320"/>
                      </a:cubicBezTo>
                      <a:cubicBezTo>
                        <a:pt x="313767" y="4119"/>
                        <a:pt x="318244" y="-281"/>
                        <a:pt x="318587" y="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6" name="Google Shape;736;p27"/>
                <p:cNvSpPr/>
                <p:nvPr/>
              </p:nvSpPr>
              <p:spPr>
                <a:xfrm>
                  <a:off x="5628960" y="3728160"/>
                  <a:ext cx="131184" cy="114134"/>
                </a:xfrm>
                <a:custGeom>
                  <a:rect b="b" l="l" r="r" t="t"/>
                  <a:pathLst>
                    <a:path extrusionOk="0" h="116167" w="132845">
                      <a:moveTo>
                        <a:pt x="131149" y="53"/>
                      </a:moveTo>
                      <a:cubicBezTo>
                        <a:pt x="131778" y="644"/>
                        <a:pt x="125710" y="8340"/>
                        <a:pt x="114938" y="19903"/>
                      </a:cubicBezTo>
                      <a:cubicBezTo>
                        <a:pt x="104174" y="31476"/>
                        <a:pt x="88601" y="46821"/>
                        <a:pt x="70408" y="62671"/>
                      </a:cubicBezTo>
                      <a:cubicBezTo>
                        <a:pt x="52206" y="78511"/>
                        <a:pt x="34861" y="91817"/>
                        <a:pt x="21916" y="100885"/>
                      </a:cubicBezTo>
                      <a:cubicBezTo>
                        <a:pt x="8972" y="109962"/>
                        <a:pt x="523" y="114915"/>
                        <a:pt x="28" y="114210"/>
                      </a:cubicBezTo>
                      <a:cubicBezTo>
                        <a:pt x="-1067" y="112658"/>
                        <a:pt x="30051" y="89274"/>
                        <a:pt x="66141" y="57765"/>
                      </a:cubicBezTo>
                      <a:cubicBezTo>
                        <a:pt x="102317" y="26352"/>
                        <a:pt x="129768" y="-1252"/>
                        <a:pt x="131149" y="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7" name="Google Shape;737;p27"/>
                <p:cNvSpPr/>
                <p:nvPr/>
              </p:nvSpPr>
              <p:spPr>
                <a:xfrm>
                  <a:off x="5783400" y="3020040"/>
                  <a:ext cx="216617" cy="203269"/>
                </a:xfrm>
                <a:custGeom>
                  <a:rect b="b" l="l" r="r" t="t"/>
                  <a:pathLst>
                    <a:path extrusionOk="0" h="203778" w="216617">
                      <a:moveTo>
                        <a:pt x="216018" y="203454"/>
                      </a:moveTo>
                      <a:cubicBezTo>
                        <a:pt x="214789" y="203616"/>
                        <a:pt x="213751" y="185280"/>
                        <a:pt x="204645" y="157620"/>
                      </a:cubicBezTo>
                      <a:cubicBezTo>
                        <a:pt x="195758" y="130131"/>
                        <a:pt x="177013" y="93336"/>
                        <a:pt x="144694" y="62970"/>
                      </a:cubicBezTo>
                      <a:cubicBezTo>
                        <a:pt x="112357" y="32623"/>
                        <a:pt x="74448" y="16231"/>
                        <a:pt x="46463" y="9097"/>
                      </a:cubicBezTo>
                      <a:cubicBezTo>
                        <a:pt x="18279" y="1753"/>
                        <a:pt x="-85" y="1867"/>
                        <a:pt x="0" y="629"/>
                      </a:cubicBezTo>
                      <a:cubicBezTo>
                        <a:pt x="0" y="238"/>
                        <a:pt x="4563" y="-162"/>
                        <a:pt x="12830" y="67"/>
                      </a:cubicBezTo>
                      <a:cubicBezTo>
                        <a:pt x="21089" y="276"/>
                        <a:pt x="33061" y="1467"/>
                        <a:pt x="47549" y="4639"/>
                      </a:cubicBezTo>
                      <a:cubicBezTo>
                        <a:pt x="76381" y="10754"/>
                        <a:pt x="115786" y="26927"/>
                        <a:pt x="149143" y="58246"/>
                      </a:cubicBezTo>
                      <a:cubicBezTo>
                        <a:pt x="182490" y="89564"/>
                        <a:pt x="201111" y="127873"/>
                        <a:pt x="209036" y="156267"/>
                      </a:cubicBezTo>
                      <a:cubicBezTo>
                        <a:pt x="213113" y="170536"/>
                        <a:pt x="215055" y="182404"/>
                        <a:pt x="215780" y="190634"/>
                      </a:cubicBezTo>
                      <a:cubicBezTo>
                        <a:pt x="216532" y="198863"/>
                        <a:pt x="216418" y="203445"/>
                        <a:pt x="216027" y="2034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8" name="Google Shape;738;p27"/>
                <p:cNvSpPr/>
                <p:nvPr/>
              </p:nvSpPr>
              <p:spPr>
                <a:xfrm>
                  <a:off x="6001200" y="3173400"/>
                  <a:ext cx="19107" cy="73441"/>
                </a:xfrm>
                <a:custGeom>
                  <a:rect b="b" l="l" r="r" t="t"/>
                  <a:pathLst>
                    <a:path extrusionOk="0" h="74371" w="22545">
                      <a:moveTo>
                        <a:pt x="17026" y="73352"/>
                      </a:moveTo>
                      <a:cubicBezTo>
                        <a:pt x="15121" y="73295"/>
                        <a:pt x="14578" y="56416"/>
                        <a:pt x="9910" y="36404"/>
                      </a:cubicBezTo>
                      <a:cubicBezTo>
                        <a:pt x="5415" y="16354"/>
                        <a:pt x="-1424" y="914"/>
                        <a:pt x="262" y="38"/>
                      </a:cubicBezTo>
                      <a:cubicBezTo>
                        <a:pt x="1700" y="-848"/>
                        <a:pt x="11501" y="13916"/>
                        <a:pt x="16245" y="34956"/>
                      </a:cubicBezTo>
                      <a:cubicBezTo>
                        <a:pt x="21121" y="55959"/>
                        <a:pt x="18712" y="73523"/>
                        <a:pt x="17026" y="7335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9" name="Google Shape;739;p27"/>
                <p:cNvSpPr/>
                <p:nvPr/>
              </p:nvSpPr>
              <p:spPr>
                <a:xfrm>
                  <a:off x="5168160" y="3377520"/>
                  <a:ext cx="154817" cy="247634"/>
                </a:xfrm>
                <a:custGeom>
                  <a:rect b="b" l="l" r="r" t="t"/>
                  <a:pathLst>
                    <a:path extrusionOk="0" h="248878" w="156381">
                      <a:moveTo>
                        <a:pt x="154721" y="247800"/>
                      </a:moveTo>
                      <a:cubicBezTo>
                        <a:pt x="154073" y="248504"/>
                        <a:pt x="141081" y="238113"/>
                        <a:pt x="122469" y="218739"/>
                      </a:cubicBezTo>
                      <a:cubicBezTo>
                        <a:pt x="103857" y="199413"/>
                        <a:pt x="80102" y="170638"/>
                        <a:pt x="58328" y="135814"/>
                      </a:cubicBezTo>
                      <a:cubicBezTo>
                        <a:pt x="36630" y="100953"/>
                        <a:pt x="21228" y="66958"/>
                        <a:pt x="12055" y="41745"/>
                      </a:cubicBezTo>
                      <a:cubicBezTo>
                        <a:pt x="2845" y="16514"/>
                        <a:pt x="-784" y="274"/>
                        <a:pt x="140" y="7"/>
                      </a:cubicBezTo>
                      <a:cubicBezTo>
                        <a:pt x="1349" y="-374"/>
                        <a:pt x="6883" y="15199"/>
                        <a:pt x="17351" y="39640"/>
                      </a:cubicBezTo>
                      <a:cubicBezTo>
                        <a:pt x="27791" y="64081"/>
                        <a:pt x="43774" y="97171"/>
                        <a:pt x="65167" y="131557"/>
                      </a:cubicBezTo>
                      <a:cubicBezTo>
                        <a:pt x="86636" y="165894"/>
                        <a:pt x="109334" y="194803"/>
                        <a:pt x="126698" y="214919"/>
                      </a:cubicBezTo>
                      <a:cubicBezTo>
                        <a:pt x="144043" y="235065"/>
                        <a:pt x="155597" y="246885"/>
                        <a:pt x="154721" y="24780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27"/>
                <p:cNvSpPr/>
                <p:nvPr/>
              </p:nvSpPr>
              <p:spPr>
                <a:xfrm>
                  <a:off x="5275080" y="3528000"/>
                  <a:ext cx="61515" cy="91123"/>
                </a:xfrm>
                <a:custGeom>
                  <a:rect b="b" l="l" r="r" t="t"/>
                  <a:pathLst>
                    <a:path extrusionOk="0" h="93459" w="64923">
                      <a:moveTo>
                        <a:pt x="61412" y="91039"/>
                      </a:moveTo>
                      <a:cubicBezTo>
                        <a:pt x="59564" y="92277"/>
                        <a:pt x="44362" y="72922"/>
                        <a:pt x="27455" y="47795"/>
                      </a:cubicBezTo>
                      <a:cubicBezTo>
                        <a:pt x="10548" y="22669"/>
                        <a:pt x="-1663" y="1295"/>
                        <a:pt x="185" y="56"/>
                      </a:cubicBezTo>
                      <a:cubicBezTo>
                        <a:pt x="2033" y="-1182"/>
                        <a:pt x="17235" y="18173"/>
                        <a:pt x="34142" y="43300"/>
                      </a:cubicBezTo>
                      <a:cubicBezTo>
                        <a:pt x="51048" y="68427"/>
                        <a:pt x="63260" y="89801"/>
                        <a:pt x="61412" y="910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27"/>
                <p:cNvSpPr/>
                <p:nvPr/>
              </p:nvSpPr>
              <p:spPr>
                <a:xfrm>
                  <a:off x="5177160" y="3089520"/>
                  <a:ext cx="152600" cy="115459"/>
                </a:xfrm>
                <a:custGeom>
                  <a:rect b="b" l="l" r="r" t="t"/>
                  <a:pathLst>
                    <a:path extrusionOk="0" h="117815" w="153753">
                      <a:moveTo>
                        <a:pt x="152776" y="2073"/>
                      </a:moveTo>
                      <a:cubicBezTo>
                        <a:pt x="152710" y="3445"/>
                        <a:pt x="141404" y="2550"/>
                        <a:pt x="124268" y="7017"/>
                      </a:cubicBezTo>
                      <a:cubicBezTo>
                        <a:pt x="107180" y="11265"/>
                        <a:pt x="84730" y="22142"/>
                        <a:pt x="64537" y="40126"/>
                      </a:cubicBezTo>
                      <a:cubicBezTo>
                        <a:pt x="44325" y="58157"/>
                        <a:pt x="29513" y="78254"/>
                        <a:pt x="18674" y="92618"/>
                      </a:cubicBezTo>
                      <a:cubicBezTo>
                        <a:pt x="7911" y="107096"/>
                        <a:pt x="1062" y="116040"/>
                        <a:pt x="100" y="115402"/>
                      </a:cubicBezTo>
                      <a:cubicBezTo>
                        <a:pt x="-795" y="114811"/>
                        <a:pt x="4339" y="104820"/>
                        <a:pt x="13978" y="89389"/>
                      </a:cubicBezTo>
                      <a:cubicBezTo>
                        <a:pt x="23703" y="74101"/>
                        <a:pt x="38077" y="52956"/>
                        <a:pt x="59203" y="34096"/>
                      </a:cubicBezTo>
                      <a:cubicBezTo>
                        <a:pt x="80368" y="15218"/>
                        <a:pt x="104713" y="4455"/>
                        <a:pt x="123049" y="1454"/>
                      </a:cubicBezTo>
                      <a:cubicBezTo>
                        <a:pt x="141489" y="-1775"/>
                        <a:pt x="152958" y="1264"/>
                        <a:pt x="152776" y="20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742" name="Google Shape;742;p27"/>
            <p:cNvSpPr/>
            <p:nvPr/>
          </p:nvSpPr>
          <p:spPr>
            <a:xfrm>
              <a:off x="3494125" y="1579851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7"/>
            <p:cNvSpPr/>
            <p:nvPr/>
          </p:nvSpPr>
          <p:spPr>
            <a:xfrm>
              <a:off x="1909100" y="2508726"/>
              <a:ext cx="100824" cy="100824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259650" y="3744976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27"/>
            <p:cNvSpPr/>
            <p:nvPr/>
          </p:nvSpPr>
          <p:spPr>
            <a:xfrm>
              <a:off x="3418650" y="4060401"/>
              <a:ext cx="100824" cy="100824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46" name="Google Shape;746;p27"/>
            <p:cNvGrpSpPr/>
            <p:nvPr/>
          </p:nvGrpSpPr>
          <p:grpSpPr>
            <a:xfrm>
              <a:off x="852045" y="688175"/>
              <a:ext cx="2046793" cy="2170595"/>
              <a:chOff x="713223" y="2458725"/>
              <a:chExt cx="2046793" cy="2170595"/>
            </a:xfrm>
          </p:grpSpPr>
          <p:sp>
            <p:nvSpPr>
              <p:cNvPr id="747" name="Google Shape;747;p27"/>
              <p:cNvSpPr/>
              <p:nvPr/>
            </p:nvSpPr>
            <p:spPr>
              <a:xfrm rot="1288500">
                <a:off x="998330" y="2697850"/>
                <a:ext cx="1496844" cy="1718027"/>
              </a:xfrm>
              <a:custGeom>
                <a:rect b="b" l="l" r="r" t="t"/>
                <a:pathLst>
                  <a:path extrusionOk="0" h="1293057" w="1224553">
                    <a:moveTo>
                      <a:pt x="947522" y="2062"/>
                    </a:moveTo>
                    <a:cubicBezTo>
                      <a:pt x="803132" y="-28390"/>
                      <a:pt x="548577" y="288583"/>
                      <a:pt x="548577" y="288583"/>
                    </a:cubicBezTo>
                    <a:cubicBezTo>
                      <a:pt x="548577" y="288583"/>
                      <a:pt x="406340" y="57002"/>
                      <a:pt x="269228" y="39057"/>
                    </a:cubicBezTo>
                    <a:cubicBezTo>
                      <a:pt x="167624" y="25760"/>
                      <a:pt x="79994" y="96892"/>
                      <a:pt x="34903" y="183122"/>
                    </a:cubicBezTo>
                    <a:cubicBezTo>
                      <a:pt x="-72444" y="388434"/>
                      <a:pt x="89176" y="551778"/>
                      <a:pt x="230918" y="681604"/>
                    </a:cubicBezTo>
                    <a:cubicBezTo>
                      <a:pt x="289354" y="735125"/>
                      <a:pt x="351676" y="784216"/>
                      <a:pt x="415789" y="830727"/>
                    </a:cubicBezTo>
                    <a:cubicBezTo>
                      <a:pt x="439830" y="848167"/>
                      <a:pt x="486664" y="893011"/>
                      <a:pt x="528736" y="915109"/>
                    </a:cubicBezTo>
                    <a:cubicBezTo>
                      <a:pt x="512372" y="923243"/>
                      <a:pt x="506362" y="947227"/>
                      <a:pt x="515344" y="963858"/>
                    </a:cubicBezTo>
                    <a:cubicBezTo>
                      <a:pt x="524069" y="979993"/>
                      <a:pt x="542433" y="988709"/>
                      <a:pt x="560893" y="990280"/>
                    </a:cubicBezTo>
                    <a:cubicBezTo>
                      <a:pt x="566779" y="999815"/>
                      <a:pt x="575466" y="1007987"/>
                      <a:pt x="583543" y="1016960"/>
                    </a:cubicBezTo>
                    <a:cubicBezTo>
                      <a:pt x="592839" y="1027285"/>
                      <a:pt x="600640" y="1040248"/>
                      <a:pt x="605070" y="1055222"/>
                    </a:cubicBezTo>
                    <a:cubicBezTo>
                      <a:pt x="609442" y="1069966"/>
                      <a:pt x="611156" y="1087159"/>
                      <a:pt x="607013" y="1103123"/>
                    </a:cubicBezTo>
                    <a:cubicBezTo>
                      <a:pt x="606689" y="1104275"/>
                      <a:pt x="606222" y="1105381"/>
                      <a:pt x="605812" y="1106504"/>
                    </a:cubicBezTo>
                    <a:cubicBezTo>
                      <a:pt x="605346" y="1105790"/>
                      <a:pt x="605012" y="1105038"/>
                      <a:pt x="604479" y="1104352"/>
                    </a:cubicBezTo>
                    <a:cubicBezTo>
                      <a:pt x="598735" y="1096113"/>
                      <a:pt x="587144" y="1092569"/>
                      <a:pt x="577333" y="1095370"/>
                    </a:cubicBezTo>
                    <a:cubicBezTo>
                      <a:pt x="572399" y="1096713"/>
                      <a:pt x="567246" y="1100075"/>
                      <a:pt x="565046" y="1105581"/>
                    </a:cubicBezTo>
                    <a:cubicBezTo>
                      <a:pt x="562788" y="1110829"/>
                      <a:pt x="563903" y="1117515"/>
                      <a:pt x="567579" y="1121782"/>
                    </a:cubicBezTo>
                    <a:cubicBezTo>
                      <a:pt x="574818" y="1130117"/>
                      <a:pt x="586753" y="1132727"/>
                      <a:pt x="596554" y="1127898"/>
                    </a:cubicBezTo>
                    <a:cubicBezTo>
                      <a:pt x="600069" y="1126002"/>
                      <a:pt x="602803" y="1123335"/>
                      <a:pt x="605184" y="1120430"/>
                    </a:cubicBezTo>
                    <a:cubicBezTo>
                      <a:pt x="606098" y="1123754"/>
                      <a:pt x="606746" y="1127183"/>
                      <a:pt x="607136" y="1130622"/>
                    </a:cubicBezTo>
                    <a:cubicBezTo>
                      <a:pt x="607984" y="1138708"/>
                      <a:pt x="608137" y="1146929"/>
                      <a:pt x="607927" y="1154768"/>
                    </a:cubicBezTo>
                    <a:cubicBezTo>
                      <a:pt x="607432" y="1170436"/>
                      <a:pt x="604631" y="1185448"/>
                      <a:pt x="597764" y="1197230"/>
                    </a:cubicBezTo>
                    <a:cubicBezTo>
                      <a:pt x="591030" y="1209222"/>
                      <a:pt x="579685" y="1216080"/>
                      <a:pt x="568294" y="1219233"/>
                    </a:cubicBezTo>
                    <a:cubicBezTo>
                      <a:pt x="556911" y="1222614"/>
                      <a:pt x="545872" y="1224338"/>
                      <a:pt x="536680" y="1228253"/>
                    </a:cubicBezTo>
                    <a:cubicBezTo>
                      <a:pt x="527479" y="1232225"/>
                      <a:pt x="520869" y="1238178"/>
                      <a:pt x="516954" y="1244017"/>
                    </a:cubicBezTo>
                    <a:cubicBezTo>
                      <a:pt x="512982" y="1249875"/>
                      <a:pt x="511991" y="1255628"/>
                      <a:pt x="512353" y="1259276"/>
                    </a:cubicBezTo>
                    <a:cubicBezTo>
                      <a:pt x="512534" y="1261124"/>
                      <a:pt x="512820" y="1262476"/>
                      <a:pt x="513191" y="1263353"/>
                    </a:cubicBezTo>
                    <a:cubicBezTo>
                      <a:pt x="513496" y="1264238"/>
                      <a:pt x="513706" y="1264667"/>
                      <a:pt x="513811" y="1264629"/>
                    </a:cubicBezTo>
                    <a:cubicBezTo>
                      <a:pt x="514153" y="1264543"/>
                      <a:pt x="513534" y="1262714"/>
                      <a:pt x="513658" y="1259247"/>
                    </a:cubicBezTo>
                    <a:cubicBezTo>
                      <a:pt x="513734" y="1255818"/>
                      <a:pt x="515030" y="1250694"/>
                      <a:pt x="519011" y="1245484"/>
                    </a:cubicBezTo>
                    <a:cubicBezTo>
                      <a:pt x="522916" y="1240302"/>
                      <a:pt x="529393" y="1234978"/>
                      <a:pt x="538042" y="1231615"/>
                    </a:cubicBezTo>
                    <a:cubicBezTo>
                      <a:pt x="546767" y="1228243"/>
                      <a:pt x="557635" y="1226853"/>
                      <a:pt x="569570" y="1223643"/>
                    </a:cubicBezTo>
                    <a:cubicBezTo>
                      <a:pt x="581476" y="1220747"/>
                      <a:pt x="594821" y="1213146"/>
                      <a:pt x="602384" y="1199992"/>
                    </a:cubicBezTo>
                    <a:cubicBezTo>
                      <a:pt x="610156" y="1187115"/>
                      <a:pt x="613213" y="1171217"/>
                      <a:pt x="613909" y="1154996"/>
                    </a:cubicBezTo>
                    <a:cubicBezTo>
                      <a:pt x="614204" y="1146824"/>
                      <a:pt x="614128" y="1138565"/>
                      <a:pt x="613299" y="1129955"/>
                    </a:cubicBezTo>
                    <a:cubicBezTo>
                      <a:pt x="612728" y="1124678"/>
                      <a:pt x="611623" y="1119125"/>
                      <a:pt x="609556" y="1113791"/>
                    </a:cubicBezTo>
                    <a:cubicBezTo>
                      <a:pt x="611051" y="1110857"/>
                      <a:pt x="612318" y="1107847"/>
                      <a:pt x="613137" y="1104847"/>
                    </a:cubicBezTo>
                    <a:cubicBezTo>
                      <a:pt x="617643" y="1086883"/>
                      <a:pt x="615538" y="1069223"/>
                      <a:pt x="610785" y="1053469"/>
                    </a:cubicBezTo>
                    <a:cubicBezTo>
                      <a:pt x="605946" y="1037686"/>
                      <a:pt x="597450" y="1024008"/>
                      <a:pt x="587515" y="1013340"/>
                    </a:cubicBezTo>
                    <a:cubicBezTo>
                      <a:pt x="579876" y="1005187"/>
                      <a:pt x="572170" y="998119"/>
                      <a:pt x="566598" y="990528"/>
                    </a:cubicBezTo>
                    <a:cubicBezTo>
                      <a:pt x="566970" y="990528"/>
                      <a:pt x="567341" y="990576"/>
                      <a:pt x="567712" y="990576"/>
                    </a:cubicBezTo>
                    <a:cubicBezTo>
                      <a:pt x="590582" y="990318"/>
                      <a:pt x="614404" y="979089"/>
                      <a:pt x="624462" y="958553"/>
                    </a:cubicBezTo>
                    <a:cubicBezTo>
                      <a:pt x="632768" y="941589"/>
                      <a:pt x="628206" y="918909"/>
                      <a:pt x="614271" y="907184"/>
                    </a:cubicBezTo>
                    <a:cubicBezTo>
                      <a:pt x="619109" y="903165"/>
                      <a:pt x="623786" y="898907"/>
                      <a:pt x="628368" y="894678"/>
                    </a:cubicBezTo>
                    <a:cubicBezTo>
                      <a:pt x="747011" y="785007"/>
                      <a:pt x="865645" y="675336"/>
                      <a:pt x="984298" y="565675"/>
                    </a:cubicBezTo>
                    <a:cubicBezTo>
                      <a:pt x="1075557" y="481322"/>
                      <a:pt x="1152109" y="359116"/>
                      <a:pt x="1116648" y="229442"/>
                    </a:cubicBezTo>
                    <a:cubicBezTo>
                      <a:pt x="1092788" y="142174"/>
                      <a:pt x="1047830" y="23226"/>
                      <a:pt x="947493" y="2062"/>
                    </a:cubicBezTo>
                    <a:close/>
                    <a:moveTo>
                      <a:pt x="593535" y="1122182"/>
                    </a:moveTo>
                    <a:cubicBezTo>
                      <a:pt x="587182" y="1125583"/>
                      <a:pt x="577390" y="1123459"/>
                      <a:pt x="572666" y="1117696"/>
                    </a:cubicBezTo>
                    <a:cubicBezTo>
                      <a:pt x="570313" y="1114877"/>
                      <a:pt x="569798" y="1111229"/>
                      <a:pt x="571084" y="1108009"/>
                    </a:cubicBezTo>
                    <a:cubicBezTo>
                      <a:pt x="572313" y="1104866"/>
                      <a:pt x="575437" y="1102618"/>
                      <a:pt x="579104" y="1101580"/>
                    </a:cubicBezTo>
                    <a:cubicBezTo>
                      <a:pt x="586620" y="1099589"/>
                      <a:pt x="595078" y="1101923"/>
                      <a:pt x="599488" y="1108257"/>
                    </a:cubicBezTo>
                    <a:cubicBezTo>
                      <a:pt x="600698" y="1109810"/>
                      <a:pt x="601726" y="1111486"/>
                      <a:pt x="602603" y="1113248"/>
                    </a:cubicBezTo>
                    <a:cubicBezTo>
                      <a:pt x="600288" y="1116963"/>
                      <a:pt x="597335" y="1120163"/>
                      <a:pt x="593535" y="11221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27"/>
              <p:cNvSpPr/>
              <p:nvPr/>
            </p:nvSpPr>
            <p:spPr>
              <a:xfrm rot="1288500">
                <a:off x="978064" y="2672518"/>
                <a:ext cx="1496844" cy="1718027"/>
              </a:xfrm>
              <a:custGeom>
                <a:rect b="b" l="l" r="r" t="t"/>
                <a:pathLst>
                  <a:path extrusionOk="0" h="1293057" w="1224553">
                    <a:moveTo>
                      <a:pt x="947522" y="2062"/>
                    </a:moveTo>
                    <a:cubicBezTo>
                      <a:pt x="803132" y="-28390"/>
                      <a:pt x="548577" y="288583"/>
                      <a:pt x="548577" y="288583"/>
                    </a:cubicBezTo>
                    <a:cubicBezTo>
                      <a:pt x="548577" y="288583"/>
                      <a:pt x="406340" y="57002"/>
                      <a:pt x="269228" y="39057"/>
                    </a:cubicBezTo>
                    <a:cubicBezTo>
                      <a:pt x="167624" y="25760"/>
                      <a:pt x="79994" y="96892"/>
                      <a:pt x="34903" y="183122"/>
                    </a:cubicBezTo>
                    <a:cubicBezTo>
                      <a:pt x="-72444" y="388434"/>
                      <a:pt x="89176" y="551778"/>
                      <a:pt x="230918" y="681604"/>
                    </a:cubicBezTo>
                    <a:cubicBezTo>
                      <a:pt x="289354" y="735125"/>
                      <a:pt x="351676" y="784216"/>
                      <a:pt x="415789" y="830727"/>
                    </a:cubicBezTo>
                    <a:cubicBezTo>
                      <a:pt x="439830" y="848167"/>
                      <a:pt x="486664" y="893011"/>
                      <a:pt x="528736" y="915109"/>
                    </a:cubicBezTo>
                    <a:cubicBezTo>
                      <a:pt x="512372" y="923243"/>
                      <a:pt x="506362" y="947227"/>
                      <a:pt x="515344" y="963858"/>
                    </a:cubicBezTo>
                    <a:cubicBezTo>
                      <a:pt x="524069" y="979993"/>
                      <a:pt x="542433" y="988709"/>
                      <a:pt x="560893" y="990280"/>
                    </a:cubicBezTo>
                    <a:cubicBezTo>
                      <a:pt x="566779" y="999815"/>
                      <a:pt x="575466" y="1007987"/>
                      <a:pt x="583543" y="1016960"/>
                    </a:cubicBezTo>
                    <a:cubicBezTo>
                      <a:pt x="592839" y="1027285"/>
                      <a:pt x="600640" y="1040248"/>
                      <a:pt x="605070" y="1055222"/>
                    </a:cubicBezTo>
                    <a:cubicBezTo>
                      <a:pt x="609442" y="1069966"/>
                      <a:pt x="611156" y="1087159"/>
                      <a:pt x="607013" y="1103123"/>
                    </a:cubicBezTo>
                    <a:cubicBezTo>
                      <a:pt x="606689" y="1104275"/>
                      <a:pt x="606222" y="1105381"/>
                      <a:pt x="605812" y="1106504"/>
                    </a:cubicBezTo>
                    <a:cubicBezTo>
                      <a:pt x="605346" y="1105790"/>
                      <a:pt x="605012" y="1105038"/>
                      <a:pt x="604479" y="1104352"/>
                    </a:cubicBezTo>
                    <a:cubicBezTo>
                      <a:pt x="598735" y="1096113"/>
                      <a:pt x="587144" y="1092569"/>
                      <a:pt x="577333" y="1095370"/>
                    </a:cubicBezTo>
                    <a:cubicBezTo>
                      <a:pt x="572399" y="1096713"/>
                      <a:pt x="567246" y="1100075"/>
                      <a:pt x="565046" y="1105581"/>
                    </a:cubicBezTo>
                    <a:cubicBezTo>
                      <a:pt x="562788" y="1110829"/>
                      <a:pt x="563903" y="1117515"/>
                      <a:pt x="567579" y="1121782"/>
                    </a:cubicBezTo>
                    <a:cubicBezTo>
                      <a:pt x="574818" y="1130117"/>
                      <a:pt x="586753" y="1132727"/>
                      <a:pt x="596554" y="1127898"/>
                    </a:cubicBezTo>
                    <a:cubicBezTo>
                      <a:pt x="600069" y="1126002"/>
                      <a:pt x="602803" y="1123335"/>
                      <a:pt x="605184" y="1120430"/>
                    </a:cubicBezTo>
                    <a:cubicBezTo>
                      <a:pt x="606098" y="1123754"/>
                      <a:pt x="606746" y="1127183"/>
                      <a:pt x="607136" y="1130622"/>
                    </a:cubicBezTo>
                    <a:cubicBezTo>
                      <a:pt x="607984" y="1138708"/>
                      <a:pt x="608137" y="1146929"/>
                      <a:pt x="607927" y="1154768"/>
                    </a:cubicBezTo>
                    <a:cubicBezTo>
                      <a:pt x="607432" y="1170436"/>
                      <a:pt x="604631" y="1185448"/>
                      <a:pt x="597764" y="1197230"/>
                    </a:cubicBezTo>
                    <a:cubicBezTo>
                      <a:pt x="591030" y="1209222"/>
                      <a:pt x="579685" y="1216080"/>
                      <a:pt x="568294" y="1219233"/>
                    </a:cubicBezTo>
                    <a:cubicBezTo>
                      <a:pt x="556911" y="1222614"/>
                      <a:pt x="545872" y="1224338"/>
                      <a:pt x="536680" y="1228253"/>
                    </a:cubicBezTo>
                    <a:cubicBezTo>
                      <a:pt x="527479" y="1232225"/>
                      <a:pt x="520869" y="1238178"/>
                      <a:pt x="516954" y="1244017"/>
                    </a:cubicBezTo>
                    <a:cubicBezTo>
                      <a:pt x="512982" y="1249875"/>
                      <a:pt x="511991" y="1255628"/>
                      <a:pt x="512353" y="1259276"/>
                    </a:cubicBezTo>
                    <a:cubicBezTo>
                      <a:pt x="512534" y="1261124"/>
                      <a:pt x="512820" y="1262476"/>
                      <a:pt x="513191" y="1263353"/>
                    </a:cubicBezTo>
                    <a:cubicBezTo>
                      <a:pt x="513496" y="1264238"/>
                      <a:pt x="513706" y="1264667"/>
                      <a:pt x="513811" y="1264629"/>
                    </a:cubicBezTo>
                    <a:cubicBezTo>
                      <a:pt x="514153" y="1264543"/>
                      <a:pt x="513534" y="1262714"/>
                      <a:pt x="513658" y="1259247"/>
                    </a:cubicBezTo>
                    <a:cubicBezTo>
                      <a:pt x="513734" y="1255818"/>
                      <a:pt x="515030" y="1250694"/>
                      <a:pt x="519011" y="1245484"/>
                    </a:cubicBezTo>
                    <a:cubicBezTo>
                      <a:pt x="522916" y="1240302"/>
                      <a:pt x="529393" y="1234978"/>
                      <a:pt x="538042" y="1231615"/>
                    </a:cubicBezTo>
                    <a:cubicBezTo>
                      <a:pt x="546767" y="1228243"/>
                      <a:pt x="557635" y="1226853"/>
                      <a:pt x="569570" y="1223643"/>
                    </a:cubicBezTo>
                    <a:cubicBezTo>
                      <a:pt x="581476" y="1220747"/>
                      <a:pt x="594821" y="1213146"/>
                      <a:pt x="602384" y="1199992"/>
                    </a:cubicBezTo>
                    <a:cubicBezTo>
                      <a:pt x="610156" y="1187115"/>
                      <a:pt x="613213" y="1171217"/>
                      <a:pt x="613909" y="1154996"/>
                    </a:cubicBezTo>
                    <a:cubicBezTo>
                      <a:pt x="614204" y="1146824"/>
                      <a:pt x="614128" y="1138565"/>
                      <a:pt x="613299" y="1129955"/>
                    </a:cubicBezTo>
                    <a:cubicBezTo>
                      <a:pt x="612728" y="1124678"/>
                      <a:pt x="611623" y="1119125"/>
                      <a:pt x="609556" y="1113791"/>
                    </a:cubicBezTo>
                    <a:cubicBezTo>
                      <a:pt x="611051" y="1110857"/>
                      <a:pt x="612318" y="1107847"/>
                      <a:pt x="613137" y="1104847"/>
                    </a:cubicBezTo>
                    <a:cubicBezTo>
                      <a:pt x="617643" y="1086883"/>
                      <a:pt x="615538" y="1069223"/>
                      <a:pt x="610785" y="1053469"/>
                    </a:cubicBezTo>
                    <a:cubicBezTo>
                      <a:pt x="605946" y="1037686"/>
                      <a:pt x="597450" y="1024008"/>
                      <a:pt x="587515" y="1013340"/>
                    </a:cubicBezTo>
                    <a:cubicBezTo>
                      <a:pt x="579876" y="1005187"/>
                      <a:pt x="572170" y="998119"/>
                      <a:pt x="566598" y="990528"/>
                    </a:cubicBezTo>
                    <a:cubicBezTo>
                      <a:pt x="566970" y="990528"/>
                      <a:pt x="567341" y="990576"/>
                      <a:pt x="567712" y="990576"/>
                    </a:cubicBezTo>
                    <a:cubicBezTo>
                      <a:pt x="590582" y="990318"/>
                      <a:pt x="614404" y="979089"/>
                      <a:pt x="624462" y="958553"/>
                    </a:cubicBezTo>
                    <a:cubicBezTo>
                      <a:pt x="632768" y="941589"/>
                      <a:pt x="628206" y="918909"/>
                      <a:pt x="614271" y="907184"/>
                    </a:cubicBezTo>
                    <a:cubicBezTo>
                      <a:pt x="619109" y="903165"/>
                      <a:pt x="623786" y="898907"/>
                      <a:pt x="628368" y="894678"/>
                    </a:cubicBezTo>
                    <a:cubicBezTo>
                      <a:pt x="747011" y="785007"/>
                      <a:pt x="865645" y="675336"/>
                      <a:pt x="984298" y="565675"/>
                    </a:cubicBezTo>
                    <a:cubicBezTo>
                      <a:pt x="1075557" y="481322"/>
                      <a:pt x="1152109" y="359116"/>
                      <a:pt x="1116648" y="229442"/>
                    </a:cubicBezTo>
                    <a:cubicBezTo>
                      <a:pt x="1092788" y="142174"/>
                      <a:pt x="1047830" y="23226"/>
                      <a:pt x="947493" y="2062"/>
                    </a:cubicBezTo>
                    <a:close/>
                    <a:moveTo>
                      <a:pt x="593535" y="1122182"/>
                    </a:moveTo>
                    <a:cubicBezTo>
                      <a:pt x="587182" y="1125583"/>
                      <a:pt x="577390" y="1123459"/>
                      <a:pt x="572666" y="1117696"/>
                    </a:cubicBezTo>
                    <a:cubicBezTo>
                      <a:pt x="570313" y="1114877"/>
                      <a:pt x="569798" y="1111229"/>
                      <a:pt x="571084" y="1108009"/>
                    </a:cubicBezTo>
                    <a:cubicBezTo>
                      <a:pt x="572313" y="1104866"/>
                      <a:pt x="575437" y="1102618"/>
                      <a:pt x="579104" y="1101580"/>
                    </a:cubicBezTo>
                    <a:cubicBezTo>
                      <a:pt x="586620" y="1099589"/>
                      <a:pt x="595078" y="1101923"/>
                      <a:pt x="599488" y="1108257"/>
                    </a:cubicBezTo>
                    <a:cubicBezTo>
                      <a:pt x="600698" y="1109810"/>
                      <a:pt x="601726" y="1111486"/>
                      <a:pt x="602603" y="1113248"/>
                    </a:cubicBezTo>
                    <a:cubicBezTo>
                      <a:pt x="600288" y="1116963"/>
                      <a:pt x="597335" y="1120163"/>
                      <a:pt x="593535" y="11221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143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9" name="Google Shape;749;p27"/>
              <p:cNvGrpSpPr/>
              <p:nvPr/>
            </p:nvGrpSpPr>
            <p:grpSpPr>
              <a:xfrm rot="1289323">
                <a:off x="973953" y="2677116"/>
                <a:ext cx="1517404" cy="1681091"/>
                <a:chOff x="2049115" y="4136048"/>
                <a:chExt cx="1218440" cy="1264588"/>
              </a:xfrm>
            </p:grpSpPr>
            <p:sp>
              <p:nvSpPr>
                <p:cNvPr id="750" name="Google Shape;750;p27"/>
                <p:cNvSpPr/>
                <p:nvPr/>
              </p:nvSpPr>
              <p:spPr>
                <a:xfrm>
                  <a:off x="2561400" y="5052240"/>
                  <a:ext cx="103265" cy="348396"/>
                </a:xfrm>
                <a:custGeom>
                  <a:rect b="b" l="l" r="r" t="t"/>
                  <a:pathLst>
                    <a:path extrusionOk="0" h="348396" w="105642">
                      <a:moveTo>
                        <a:pt x="1526" y="348228"/>
                      </a:moveTo>
                      <a:cubicBezTo>
                        <a:pt x="1422" y="348257"/>
                        <a:pt x="1212" y="347838"/>
                        <a:pt x="907" y="346952"/>
                      </a:cubicBezTo>
                      <a:cubicBezTo>
                        <a:pt x="536" y="346076"/>
                        <a:pt x="250" y="344713"/>
                        <a:pt x="69" y="342875"/>
                      </a:cubicBezTo>
                      <a:cubicBezTo>
                        <a:pt x="-293" y="339227"/>
                        <a:pt x="698" y="333474"/>
                        <a:pt x="4670" y="327616"/>
                      </a:cubicBezTo>
                      <a:cubicBezTo>
                        <a:pt x="8585" y="321777"/>
                        <a:pt x="15195" y="315824"/>
                        <a:pt x="24396" y="311852"/>
                      </a:cubicBezTo>
                      <a:cubicBezTo>
                        <a:pt x="33588" y="307938"/>
                        <a:pt x="44627" y="306214"/>
                        <a:pt x="56009" y="302832"/>
                      </a:cubicBezTo>
                      <a:cubicBezTo>
                        <a:pt x="67401" y="299679"/>
                        <a:pt x="78746" y="292831"/>
                        <a:pt x="85480" y="280829"/>
                      </a:cubicBezTo>
                      <a:cubicBezTo>
                        <a:pt x="92347" y="269047"/>
                        <a:pt x="95157" y="254045"/>
                        <a:pt x="95643" y="238367"/>
                      </a:cubicBezTo>
                      <a:cubicBezTo>
                        <a:pt x="95843" y="230528"/>
                        <a:pt x="95691" y="222317"/>
                        <a:pt x="94852" y="214221"/>
                      </a:cubicBezTo>
                      <a:cubicBezTo>
                        <a:pt x="93948" y="206201"/>
                        <a:pt x="91995" y="198047"/>
                        <a:pt x="87175" y="191866"/>
                      </a:cubicBezTo>
                      <a:cubicBezTo>
                        <a:pt x="82765" y="185532"/>
                        <a:pt x="74307" y="183198"/>
                        <a:pt x="66792" y="185189"/>
                      </a:cubicBezTo>
                      <a:cubicBezTo>
                        <a:pt x="63134" y="186227"/>
                        <a:pt x="60010" y="188475"/>
                        <a:pt x="58772" y="191618"/>
                      </a:cubicBezTo>
                      <a:cubicBezTo>
                        <a:pt x="57486" y="194837"/>
                        <a:pt x="58000" y="198485"/>
                        <a:pt x="60353" y="201305"/>
                      </a:cubicBezTo>
                      <a:cubicBezTo>
                        <a:pt x="65068" y="207068"/>
                        <a:pt x="74869" y="209192"/>
                        <a:pt x="81222" y="205791"/>
                      </a:cubicBezTo>
                      <a:cubicBezTo>
                        <a:pt x="88204" y="202077"/>
                        <a:pt x="92538" y="194571"/>
                        <a:pt x="94729" y="186722"/>
                      </a:cubicBezTo>
                      <a:cubicBezTo>
                        <a:pt x="98872" y="170758"/>
                        <a:pt x="97157" y="153566"/>
                        <a:pt x="92785" y="138821"/>
                      </a:cubicBezTo>
                      <a:cubicBezTo>
                        <a:pt x="88356" y="123857"/>
                        <a:pt x="80555" y="110884"/>
                        <a:pt x="71259" y="100559"/>
                      </a:cubicBezTo>
                      <a:cubicBezTo>
                        <a:pt x="61915" y="90186"/>
                        <a:pt x="51533" y="81014"/>
                        <a:pt x="45903" y="69422"/>
                      </a:cubicBezTo>
                      <a:cubicBezTo>
                        <a:pt x="39998" y="57877"/>
                        <a:pt x="41055" y="45152"/>
                        <a:pt x="44808" y="36056"/>
                      </a:cubicBezTo>
                      <a:cubicBezTo>
                        <a:pt x="48485" y="26750"/>
                        <a:pt x="53781" y="20016"/>
                        <a:pt x="58143" y="14777"/>
                      </a:cubicBezTo>
                      <a:cubicBezTo>
                        <a:pt x="62610" y="9576"/>
                        <a:pt x="66401" y="5881"/>
                        <a:pt x="69030" y="3452"/>
                      </a:cubicBezTo>
                      <a:cubicBezTo>
                        <a:pt x="71669" y="1023"/>
                        <a:pt x="73155" y="-139"/>
                        <a:pt x="73307" y="13"/>
                      </a:cubicBezTo>
                      <a:cubicBezTo>
                        <a:pt x="73726" y="404"/>
                        <a:pt x="68354" y="5738"/>
                        <a:pt x="60105" y="16358"/>
                      </a:cubicBezTo>
                      <a:cubicBezTo>
                        <a:pt x="56124" y="21711"/>
                        <a:pt x="51304" y="28512"/>
                        <a:pt x="48208" y="37313"/>
                      </a:cubicBezTo>
                      <a:cubicBezTo>
                        <a:pt x="45046" y="45981"/>
                        <a:pt x="44484" y="57116"/>
                        <a:pt x="49999" y="67355"/>
                      </a:cubicBezTo>
                      <a:cubicBezTo>
                        <a:pt x="55286" y="77728"/>
                        <a:pt x="65373" y="86405"/>
                        <a:pt x="75231" y="96930"/>
                      </a:cubicBezTo>
                      <a:cubicBezTo>
                        <a:pt x="85165" y="107598"/>
                        <a:pt x="93662" y="121276"/>
                        <a:pt x="98500" y="137059"/>
                      </a:cubicBezTo>
                      <a:cubicBezTo>
                        <a:pt x="103253" y="152813"/>
                        <a:pt x="105349" y="170473"/>
                        <a:pt x="100853" y="188437"/>
                      </a:cubicBezTo>
                      <a:cubicBezTo>
                        <a:pt x="98462" y="197181"/>
                        <a:pt x="93443" y="206525"/>
                        <a:pt x="84270" y="211487"/>
                      </a:cubicBezTo>
                      <a:cubicBezTo>
                        <a:pt x="74469" y="216316"/>
                        <a:pt x="62534" y="213707"/>
                        <a:pt x="55295" y="205372"/>
                      </a:cubicBezTo>
                      <a:cubicBezTo>
                        <a:pt x="51618" y="201105"/>
                        <a:pt x="50504" y="194418"/>
                        <a:pt x="52761" y="189170"/>
                      </a:cubicBezTo>
                      <a:cubicBezTo>
                        <a:pt x="54971" y="183665"/>
                        <a:pt x="60115" y="180302"/>
                        <a:pt x="65049" y="178959"/>
                      </a:cubicBezTo>
                      <a:cubicBezTo>
                        <a:pt x="74859" y="176159"/>
                        <a:pt x="86451" y="179702"/>
                        <a:pt x="92195" y="187941"/>
                      </a:cubicBezTo>
                      <a:cubicBezTo>
                        <a:pt x="98148" y="195723"/>
                        <a:pt x="100091" y="205020"/>
                        <a:pt x="101025" y="213535"/>
                      </a:cubicBezTo>
                      <a:cubicBezTo>
                        <a:pt x="101853" y="222146"/>
                        <a:pt x="101920" y="230404"/>
                        <a:pt x="101634" y="238576"/>
                      </a:cubicBezTo>
                      <a:cubicBezTo>
                        <a:pt x="100939" y="254797"/>
                        <a:pt x="97881" y="270685"/>
                        <a:pt x="90109" y="283572"/>
                      </a:cubicBezTo>
                      <a:cubicBezTo>
                        <a:pt x="82546" y="296717"/>
                        <a:pt x="69202" y="304327"/>
                        <a:pt x="57295" y="307223"/>
                      </a:cubicBezTo>
                      <a:cubicBezTo>
                        <a:pt x="45361" y="310433"/>
                        <a:pt x="34492" y="311824"/>
                        <a:pt x="25768" y="315196"/>
                      </a:cubicBezTo>
                      <a:cubicBezTo>
                        <a:pt x="17109" y="318558"/>
                        <a:pt x="10642" y="323873"/>
                        <a:pt x="6737" y="329064"/>
                      </a:cubicBezTo>
                      <a:cubicBezTo>
                        <a:pt x="2755" y="334274"/>
                        <a:pt x="1460" y="339398"/>
                        <a:pt x="1384" y="342828"/>
                      </a:cubicBezTo>
                      <a:cubicBezTo>
                        <a:pt x="1260" y="346294"/>
                        <a:pt x="1879" y="348123"/>
                        <a:pt x="1536" y="34820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51" name="Google Shape;751;p27"/>
                <p:cNvGrpSpPr/>
                <p:nvPr/>
              </p:nvGrpSpPr>
              <p:grpSpPr>
                <a:xfrm>
                  <a:off x="2049115" y="4136048"/>
                  <a:ext cx="1218440" cy="969644"/>
                  <a:chOff x="2049115" y="4136048"/>
                  <a:chExt cx="1218440" cy="969644"/>
                </a:xfrm>
              </p:grpSpPr>
              <p:sp>
                <p:nvSpPr>
                  <p:cNvPr id="752" name="Google Shape;752;p27"/>
                  <p:cNvSpPr/>
                  <p:nvPr/>
                </p:nvSpPr>
                <p:spPr>
                  <a:xfrm>
                    <a:off x="2049115" y="4136048"/>
                    <a:ext cx="1218440" cy="969644"/>
                  </a:xfrm>
                  <a:custGeom>
                    <a:rect b="b" l="l" r="r" t="t"/>
                    <a:pathLst>
                      <a:path extrusionOk="0" h="967226" w="1224563">
                        <a:moveTo>
                          <a:pt x="548558" y="288583"/>
                        </a:moveTo>
                        <a:cubicBezTo>
                          <a:pt x="548558" y="288583"/>
                          <a:pt x="803113" y="-28390"/>
                          <a:pt x="947503" y="2062"/>
                        </a:cubicBezTo>
                        <a:cubicBezTo>
                          <a:pt x="1047830" y="23226"/>
                          <a:pt x="1092788" y="142174"/>
                          <a:pt x="1116657" y="229442"/>
                        </a:cubicBezTo>
                        <a:cubicBezTo>
                          <a:pt x="1152119" y="359116"/>
                          <a:pt x="1075566" y="481321"/>
                          <a:pt x="984307" y="565675"/>
                        </a:cubicBezTo>
                        <a:cubicBezTo>
                          <a:pt x="865664" y="675336"/>
                          <a:pt x="747021" y="785007"/>
                          <a:pt x="628377" y="894678"/>
                        </a:cubicBezTo>
                        <a:cubicBezTo>
                          <a:pt x="614052" y="907918"/>
                          <a:pt x="598907" y="921624"/>
                          <a:pt x="580038" y="926577"/>
                        </a:cubicBezTo>
                        <a:cubicBezTo>
                          <a:pt x="533327" y="938836"/>
                          <a:pt x="450622" y="855987"/>
                          <a:pt x="415789" y="830727"/>
                        </a:cubicBezTo>
                        <a:cubicBezTo>
                          <a:pt x="351676" y="784226"/>
                          <a:pt x="289354" y="735125"/>
                          <a:pt x="230918" y="681604"/>
                        </a:cubicBezTo>
                        <a:cubicBezTo>
                          <a:pt x="89177" y="551778"/>
                          <a:pt x="-72444" y="388443"/>
                          <a:pt x="34903" y="183122"/>
                        </a:cubicBezTo>
                        <a:cubicBezTo>
                          <a:pt x="79985" y="96892"/>
                          <a:pt x="167624" y="25760"/>
                          <a:pt x="269228" y="39057"/>
                        </a:cubicBezTo>
                        <a:cubicBezTo>
                          <a:pt x="406340" y="57002"/>
                          <a:pt x="548577" y="288583"/>
                          <a:pt x="548577" y="288583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53" name="Google Shape;753;p27"/>
                  <p:cNvSpPr/>
                  <p:nvPr/>
                </p:nvSpPr>
                <p:spPr>
                  <a:xfrm>
                    <a:off x="2116224" y="4227802"/>
                    <a:ext cx="993731" cy="819559"/>
                  </a:xfrm>
                  <a:custGeom>
                    <a:rect b="b" l="l" r="r" t="t"/>
                    <a:pathLst>
                      <a:path extrusionOk="0" h="797624" w="964787">
                        <a:moveTo>
                          <a:pt x="940618" y="337083"/>
                        </a:moveTo>
                        <a:lnTo>
                          <a:pt x="940618" y="337178"/>
                        </a:lnTo>
                        <a:cubicBezTo>
                          <a:pt x="937761" y="344512"/>
                          <a:pt x="934617" y="351751"/>
                          <a:pt x="931093" y="358800"/>
                        </a:cubicBezTo>
                        <a:cubicBezTo>
                          <a:pt x="908805" y="405091"/>
                          <a:pt x="874515" y="446811"/>
                          <a:pt x="837367" y="481101"/>
                        </a:cubicBezTo>
                        <a:cubicBezTo>
                          <a:pt x="834129" y="484053"/>
                          <a:pt x="830890" y="487101"/>
                          <a:pt x="827652" y="490149"/>
                        </a:cubicBezTo>
                        <a:cubicBezTo>
                          <a:pt x="791266" y="523773"/>
                          <a:pt x="754881" y="557396"/>
                          <a:pt x="718495" y="591019"/>
                        </a:cubicBezTo>
                        <a:cubicBezTo>
                          <a:pt x="717733" y="591686"/>
                          <a:pt x="716971" y="592353"/>
                          <a:pt x="716304" y="593019"/>
                        </a:cubicBezTo>
                        <a:cubicBezTo>
                          <a:pt x="716209" y="593115"/>
                          <a:pt x="716114" y="593115"/>
                          <a:pt x="716019" y="593210"/>
                        </a:cubicBezTo>
                        <a:cubicBezTo>
                          <a:pt x="666393" y="639120"/>
                          <a:pt x="616768" y="684936"/>
                          <a:pt x="567238" y="730846"/>
                        </a:cubicBezTo>
                        <a:cubicBezTo>
                          <a:pt x="556380" y="740943"/>
                          <a:pt x="545426" y="750944"/>
                          <a:pt x="534567" y="761040"/>
                        </a:cubicBezTo>
                        <a:cubicBezTo>
                          <a:pt x="522375" y="772280"/>
                          <a:pt x="509517" y="783900"/>
                          <a:pt x="493419" y="788187"/>
                        </a:cubicBezTo>
                        <a:cubicBezTo>
                          <a:pt x="472560" y="793616"/>
                          <a:pt x="443318" y="776852"/>
                          <a:pt x="415886" y="756468"/>
                        </a:cubicBezTo>
                        <a:cubicBezTo>
                          <a:pt x="415791" y="756468"/>
                          <a:pt x="415695" y="756373"/>
                          <a:pt x="415600" y="756278"/>
                        </a:cubicBezTo>
                        <a:cubicBezTo>
                          <a:pt x="390835" y="737990"/>
                          <a:pt x="367689" y="716844"/>
                          <a:pt x="353688" y="706653"/>
                        </a:cubicBezTo>
                        <a:cubicBezTo>
                          <a:pt x="343877" y="699509"/>
                          <a:pt x="334161" y="692365"/>
                          <a:pt x="324541" y="685126"/>
                        </a:cubicBezTo>
                        <a:cubicBezTo>
                          <a:pt x="317874" y="680078"/>
                          <a:pt x="311206" y="675030"/>
                          <a:pt x="304539" y="669886"/>
                        </a:cubicBezTo>
                        <a:cubicBezTo>
                          <a:pt x="278154" y="649693"/>
                          <a:pt x="252342" y="628833"/>
                          <a:pt x="227291" y="607116"/>
                        </a:cubicBezTo>
                        <a:cubicBezTo>
                          <a:pt x="217671" y="598830"/>
                          <a:pt x="208146" y="590448"/>
                          <a:pt x="198716" y="581875"/>
                        </a:cubicBezTo>
                        <a:cubicBezTo>
                          <a:pt x="197954" y="581208"/>
                          <a:pt x="197192" y="580447"/>
                          <a:pt x="196430" y="579780"/>
                        </a:cubicBezTo>
                        <a:cubicBezTo>
                          <a:pt x="185286" y="569588"/>
                          <a:pt x="174046" y="559206"/>
                          <a:pt x="162902" y="548538"/>
                        </a:cubicBezTo>
                        <a:cubicBezTo>
                          <a:pt x="142137" y="528726"/>
                          <a:pt x="121563" y="508151"/>
                          <a:pt x="102323" y="486625"/>
                        </a:cubicBezTo>
                        <a:cubicBezTo>
                          <a:pt x="98799" y="482720"/>
                          <a:pt x="95274" y="478719"/>
                          <a:pt x="91941" y="474719"/>
                        </a:cubicBezTo>
                        <a:cubicBezTo>
                          <a:pt x="66414" y="444906"/>
                          <a:pt x="43935" y="413378"/>
                          <a:pt x="27647" y="380136"/>
                        </a:cubicBezTo>
                        <a:cubicBezTo>
                          <a:pt x="13169" y="350703"/>
                          <a:pt x="3453" y="319842"/>
                          <a:pt x="786" y="287553"/>
                        </a:cubicBezTo>
                        <a:cubicBezTo>
                          <a:pt x="-2738" y="246119"/>
                          <a:pt x="5358" y="202209"/>
                          <a:pt x="29647" y="155726"/>
                        </a:cubicBezTo>
                        <a:cubicBezTo>
                          <a:pt x="41268" y="133533"/>
                          <a:pt x="56127" y="112578"/>
                          <a:pt x="73748" y="94386"/>
                        </a:cubicBezTo>
                        <a:cubicBezTo>
                          <a:pt x="98799" y="68287"/>
                          <a:pt x="129374" y="47999"/>
                          <a:pt x="163283" y="38188"/>
                        </a:cubicBezTo>
                        <a:cubicBezTo>
                          <a:pt x="184047" y="32187"/>
                          <a:pt x="206145" y="30092"/>
                          <a:pt x="229005" y="33140"/>
                        </a:cubicBezTo>
                        <a:cubicBezTo>
                          <a:pt x="243864" y="35045"/>
                          <a:pt x="258723" y="39903"/>
                          <a:pt x="273392" y="46951"/>
                        </a:cubicBezTo>
                        <a:cubicBezTo>
                          <a:pt x="294918" y="57238"/>
                          <a:pt x="316064" y="72192"/>
                          <a:pt x="336066" y="89337"/>
                        </a:cubicBezTo>
                        <a:cubicBezTo>
                          <a:pt x="351687" y="102767"/>
                          <a:pt x="366546" y="117531"/>
                          <a:pt x="380262" y="132486"/>
                        </a:cubicBezTo>
                        <a:cubicBezTo>
                          <a:pt x="387978" y="140772"/>
                          <a:pt x="395217" y="149154"/>
                          <a:pt x="402075" y="157346"/>
                        </a:cubicBezTo>
                        <a:cubicBezTo>
                          <a:pt x="441032" y="203828"/>
                          <a:pt x="466654" y="245452"/>
                          <a:pt x="466654" y="245452"/>
                        </a:cubicBezTo>
                        <a:cubicBezTo>
                          <a:pt x="466654" y="245452"/>
                          <a:pt x="493896" y="211543"/>
                          <a:pt x="534663" y="168871"/>
                        </a:cubicBezTo>
                        <a:cubicBezTo>
                          <a:pt x="572477" y="129152"/>
                          <a:pt x="621912" y="81908"/>
                          <a:pt x="671823" y="47523"/>
                        </a:cubicBezTo>
                        <a:cubicBezTo>
                          <a:pt x="716685" y="16566"/>
                          <a:pt x="762024" y="-4008"/>
                          <a:pt x="799458" y="659"/>
                        </a:cubicBezTo>
                        <a:cubicBezTo>
                          <a:pt x="801648" y="945"/>
                          <a:pt x="803839" y="1231"/>
                          <a:pt x="806030" y="1707"/>
                        </a:cubicBezTo>
                        <a:cubicBezTo>
                          <a:pt x="824985" y="5708"/>
                          <a:pt x="841653" y="13804"/>
                          <a:pt x="856322" y="24853"/>
                        </a:cubicBezTo>
                        <a:cubicBezTo>
                          <a:pt x="872324" y="36855"/>
                          <a:pt x="885945" y="52380"/>
                          <a:pt x="897565" y="69811"/>
                        </a:cubicBezTo>
                        <a:cubicBezTo>
                          <a:pt x="908328" y="86004"/>
                          <a:pt x="917472" y="103720"/>
                          <a:pt x="925188" y="121913"/>
                        </a:cubicBezTo>
                        <a:cubicBezTo>
                          <a:pt x="935760" y="146678"/>
                          <a:pt x="943761" y="172205"/>
                          <a:pt x="949953" y="195065"/>
                        </a:cubicBezTo>
                        <a:cubicBezTo>
                          <a:pt x="951381" y="200494"/>
                          <a:pt x="952620" y="205828"/>
                          <a:pt x="953667" y="211162"/>
                        </a:cubicBezTo>
                        <a:cubicBezTo>
                          <a:pt x="962049" y="254977"/>
                          <a:pt x="955953" y="297363"/>
                          <a:pt x="940618" y="337083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754" name="Google Shape;754;p27"/>
                  <p:cNvGrpSpPr/>
                  <p:nvPr/>
                </p:nvGrpSpPr>
                <p:grpSpPr>
                  <a:xfrm>
                    <a:off x="2135386" y="4244040"/>
                    <a:ext cx="953284" cy="755781"/>
                    <a:chOff x="2135386" y="4244040"/>
                    <a:chExt cx="953284" cy="755781"/>
                  </a:xfrm>
                </p:grpSpPr>
                <p:sp>
                  <p:nvSpPr>
                    <p:cNvPr id="755" name="Google Shape;755;p27"/>
                    <p:cNvSpPr/>
                    <p:nvPr/>
                  </p:nvSpPr>
                  <p:spPr>
                    <a:xfrm>
                      <a:off x="2135386" y="4332285"/>
                      <a:ext cx="335021" cy="198162"/>
                    </a:xfrm>
                    <a:custGeom>
                      <a:rect b="b" l="l" r="r" t="t"/>
                      <a:pathLst>
                        <a:path extrusionOk="0" h="199158" w="335861">
                          <a:moveTo>
                            <a:pt x="335303" y="61"/>
                          </a:moveTo>
                          <a:cubicBezTo>
                            <a:pt x="335588" y="537"/>
                            <a:pt x="331159" y="3766"/>
                            <a:pt x="322920" y="9196"/>
                          </a:cubicBezTo>
                          <a:cubicBezTo>
                            <a:pt x="314681" y="14625"/>
                            <a:pt x="302622" y="22254"/>
                            <a:pt x="287639" y="31532"/>
                          </a:cubicBezTo>
                          <a:cubicBezTo>
                            <a:pt x="257674" y="50086"/>
                            <a:pt x="215992" y="75251"/>
                            <a:pt x="169691" y="102607"/>
                          </a:cubicBezTo>
                          <a:cubicBezTo>
                            <a:pt x="123428" y="130020"/>
                            <a:pt x="81328" y="154471"/>
                            <a:pt x="50591" y="171730"/>
                          </a:cubicBezTo>
                          <a:cubicBezTo>
                            <a:pt x="35227" y="180369"/>
                            <a:pt x="22730" y="187246"/>
                            <a:pt x="13996" y="191837"/>
                          </a:cubicBezTo>
                          <a:cubicBezTo>
                            <a:pt x="5261" y="196429"/>
                            <a:pt x="299" y="198743"/>
                            <a:pt x="13" y="198267"/>
                          </a:cubicBezTo>
                          <a:cubicBezTo>
                            <a:pt x="-273" y="197791"/>
                            <a:pt x="4156" y="194562"/>
                            <a:pt x="12396" y="189142"/>
                          </a:cubicBezTo>
                          <a:cubicBezTo>
                            <a:pt x="20635" y="183722"/>
                            <a:pt x="32693" y="176093"/>
                            <a:pt x="47686" y="166825"/>
                          </a:cubicBezTo>
                          <a:cubicBezTo>
                            <a:pt x="77680" y="148318"/>
                            <a:pt x="119323" y="123076"/>
                            <a:pt x="165586" y="95673"/>
                          </a:cubicBezTo>
                          <a:cubicBezTo>
                            <a:pt x="211887" y="68308"/>
                            <a:pt x="254026" y="43924"/>
                            <a:pt x="284734" y="26626"/>
                          </a:cubicBezTo>
                          <a:cubicBezTo>
                            <a:pt x="300089" y="17978"/>
                            <a:pt x="312585" y="11091"/>
                            <a:pt x="321320" y="6500"/>
                          </a:cubicBezTo>
                          <a:cubicBezTo>
                            <a:pt x="330045" y="1900"/>
                            <a:pt x="335007" y="-415"/>
                            <a:pt x="335293" y="6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6" name="Google Shape;756;p27"/>
                    <p:cNvSpPr/>
                    <p:nvPr/>
                  </p:nvSpPr>
                  <p:spPr>
                    <a:xfrm>
                      <a:off x="2162026" y="4400325"/>
                      <a:ext cx="374053" cy="222624"/>
                    </a:xfrm>
                    <a:custGeom>
                      <a:rect b="b" l="l" r="r" t="t"/>
                      <a:pathLst>
                        <a:path extrusionOk="0" h="223743" w="374990">
                          <a:moveTo>
                            <a:pt x="374430" y="55"/>
                          </a:moveTo>
                          <a:cubicBezTo>
                            <a:pt x="374716" y="531"/>
                            <a:pt x="369744" y="4103"/>
                            <a:pt x="360514" y="10151"/>
                          </a:cubicBezTo>
                          <a:cubicBezTo>
                            <a:pt x="351284" y="16199"/>
                            <a:pt x="337806" y="24743"/>
                            <a:pt x="321052" y="35135"/>
                          </a:cubicBezTo>
                          <a:cubicBezTo>
                            <a:pt x="287562" y="55947"/>
                            <a:pt x="240994" y="84189"/>
                            <a:pt x="189264" y="114898"/>
                          </a:cubicBezTo>
                          <a:cubicBezTo>
                            <a:pt x="137534" y="145606"/>
                            <a:pt x="90518" y="173105"/>
                            <a:pt x="56276" y="192631"/>
                          </a:cubicBezTo>
                          <a:cubicBezTo>
                            <a:pt x="39159" y="202404"/>
                            <a:pt x="25234" y="210195"/>
                            <a:pt x="15518" y="215424"/>
                          </a:cubicBezTo>
                          <a:cubicBezTo>
                            <a:pt x="5803" y="220654"/>
                            <a:pt x="297" y="223321"/>
                            <a:pt x="12" y="222844"/>
                          </a:cubicBezTo>
                          <a:cubicBezTo>
                            <a:pt x="-274" y="222368"/>
                            <a:pt x="4688" y="218796"/>
                            <a:pt x="13918" y="212738"/>
                          </a:cubicBezTo>
                          <a:cubicBezTo>
                            <a:pt x="23138" y="206680"/>
                            <a:pt x="36626" y="198146"/>
                            <a:pt x="53371" y="187735"/>
                          </a:cubicBezTo>
                          <a:cubicBezTo>
                            <a:pt x="86880" y="166952"/>
                            <a:pt x="133428" y="138672"/>
                            <a:pt x="185159" y="107973"/>
                          </a:cubicBezTo>
                          <a:cubicBezTo>
                            <a:pt x="236889" y="77274"/>
                            <a:pt x="283923" y="49804"/>
                            <a:pt x="318156" y="30239"/>
                          </a:cubicBezTo>
                          <a:cubicBezTo>
                            <a:pt x="335282" y="20467"/>
                            <a:pt x="349198" y="12666"/>
                            <a:pt x="358923" y="7456"/>
                          </a:cubicBezTo>
                          <a:cubicBezTo>
                            <a:pt x="368648" y="2236"/>
                            <a:pt x="374154" y="-422"/>
                            <a:pt x="374439" y="55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7" name="Google Shape;757;p27"/>
                    <p:cNvSpPr/>
                    <p:nvPr/>
                  </p:nvSpPr>
                  <p:spPr>
                    <a:xfrm>
                      <a:off x="2226466" y="4267845"/>
                      <a:ext cx="764734" cy="450438"/>
                    </a:xfrm>
                    <a:custGeom>
                      <a:rect b="b" l="l" r="r" t="t"/>
                      <a:pathLst>
                        <a:path extrusionOk="0" h="450438" w="764734">
                          <a:moveTo>
                            <a:pt x="6" y="449905"/>
                          </a:moveTo>
                          <a:cubicBezTo>
                            <a:pt x="-203" y="449591"/>
                            <a:pt x="4693" y="446143"/>
                            <a:pt x="13999" y="440075"/>
                          </a:cubicBezTo>
                          <a:cubicBezTo>
                            <a:pt x="23600" y="433960"/>
                            <a:pt x="37249" y="425255"/>
                            <a:pt x="54470" y="414282"/>
                          </a:cubicBezTo>
                          <a:cubicBezTo>
                            <a:pt x="89322" y="392250"/>
                            <a:pt x="139414" y="361561"/>
                            <a:pt x="199069" y="325118"/>
                          </a:cubicBezTo>
                          <a:lnTo>
                            <a:pt x="197336" y="328166"/>
                          </a:lnTo>
                          <a:lnTo>
                            <a:pt x="197336" y="328071"/>
                          </a:lnTo>
                          <a:cubicBezTo>
                            <a:pt x="197336" y="328071"/>
                            <a:pt x="197326" y="326071"/>
                            <a:pt x="197326" y="326071"/>
                          </a:cubicBezTo>
                          <a:lnTo>
                            <a:pt x="199060" y="325023"/>
                          </a:lnTo>
                          <a:cubicBezTo>
                            <a:pt x="252257" y="292867"/>
                            <a:pt x="313169" y="256367"/>
                            <a:pt x="378235" y="218276"/>
                          </a:cubicBezTo>
                          <a:cubicBezTo>
                            <a:pt x="430956" y="187101"/>
                            <a:pt x="481476" y="157916"/>
                            <a:pt x="527501" y="131494"/>
                          </a:cubicBezTo>
                          <a:cubicBezTo>
                            <a:pt x="573450" y="104948"/>
                            <a:pt x="615045" y="81412"/>
                            <a:pt x="650088" y="61828"/>
                          </a:cubicBezTo>
                          <a:cubicBezTo>
                            <a:pt x="685102" y="42207"/>
                            <a:pt x="713477" y="26395"/>
                            <a:pt x="733289" y="15823"/>
                          </a:cubicBezTo>
                          <a:cubicBezTo>
                            <a:pt x="743033" y="10679"/>
                            <a:pt x="750691" y="6640"/>
                            <a:pt x="756158" y="3754"/>
                          </a:cubicBezTo>
                          <a:cubicBezTo>
                            <a:pt x="761425" y="1078"/>
                            <a:pt x="764264" y="-218"/>
                            <a:pt x="764397" y="30"/>
                          </a:cubicBezTo>
                          <a:cubicBezTo>
                            <a:pt x="764531" y="278"/>
                            <a:pt x="761968" y="2040"/>
                            <a:pt x="756949" y="5173"/>
                          </a:cubicBezTo>
                          <a:cubicBezTo>
                            <a:pt x="751662" y="8374"/>
                            <a:pt x="744252" y="12851"/>
                            <a:pt x="734832" y="18556"/>
                          </a:cubicBezTo>
                          <a:cubicBezTo>
                            <a:pt x="715258" y="30081"/>
                            <a:pt x="687331" y="46522"/>
                            <a:pt x="652926" y="66772"/>
                          </a:cubicBezTo>
                          <a:cubicBezTo>
                            <a:pt x="583479" y="107443"/>
                            <a:pt x="487906" y="163403"/>
                            <a:pt x="382330" y="225220"/>
                          </a:cubicBezTo>
                          <a:cubicBezTo>
                            <a:pt x="317418" y="263491"/>
                            <a:pt x="256305" y="299534"/>
                            <a:pt x="202727" y="331119"/>
                          </a:cubicBezTo>
                          <a:lnTo>
                            <a:pt x="204451" y="328071"/>
                          </a:lnTo>
                          <a:lnTo>
                            <a:pt x="204451" y="328166"/>
                          </a:lnTo>
                          <a:cubicBezTo>
                            <a:pt x="204451" y="328166"/>
                            <a:pt x="204442" y="330195"/>
                            <a:pt x="204442" y="330195"/>
                          </a:cubicBezTo>
                          <a:lnTo>
                            <a:pt x="202718" y="331214"/>
                          </a:lnTo>
                          <a:cubicBezTo>
                            <a:pt x="142767" y="366780"/>
                            <a:pt x="92332" y="396699"/>
                            <a:pt x="56633" y="417882"/>
                          </a:cubicBezTo>
                          <a:cubicBezTo>
                            <a:pt x="38973" y="428131"/>
                            <a:pt x="24972" y="436265"/>
                            <a:pt x="15132" y="441981"/>
                          </a:cubicBezTo>
                          <a:cubicBezTo>
                            <a:pt x="5464" y="447448"/>
                            <a:pt x="226" y="450220"/>
                            <a:pt x="16" y="4498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8" name="Google Shape;758;p27"/>
                    <p:cNvSpPr/>
                    <p:nvPr/>
                  </p:nvSpPr>
                  <p:spPr>
                    <a:xfrm>
                      <a:off x="2295487" y="4360565"/>
                      <a:ext cx="762553" cy="427120"/>
                    </a:xfrm>
                    <a:custGeom>
                      <a:rect b="b" l="l" r="r" t="t"/>
                      <a:pathLst>
                        <a:path extrusionOk="0" h="427120" w="762553">
                          <a:moveTo>
                            <a:pt x="762283" y="52"/>
                          </a:moveTo>
                          <a:cubicBezTo>
                            <a:pt x="762407" y="299"/>
                            <a:pt x="759816" y="1938"/>
                            <a:pt x="754758" y="4824"/>
                          </a:cubicBezTo>
                          <a:cubicBezTo>
                            <a:pt x="749424" y="7777"/>
                            <a:pt x="741976" y="11910"/>
                            <a:pt x="732489" y="17168"/>
                          </a:cubicBezTo>
                          <a:cubicBezTo>
                            <a:pt x="712772" y="27760"/>
                            <a:pt x="684654" y="42867"/>
                            <a:pt x="650021" y="61479"/>
                          </a:cubicBezTo>
                          <a:cubicBezTo>
                            <a:pt x="615207" y="80357"/>
                            <a:pt x="573859" y="102769"/>
                            <a:pt x="527977" y="127649"/>
                          </a:cubicBezTo>
                          <a:cubicBezTo>
                            <a:pt x="482219" y="152928"/>
                            <a:pt x="431946" y="180693"/>
                            <a:pt x="379178" y="209840"/>
                          </a:cubicBezTo>
                          <a:cubicBezTo>
                            <a:pt x="326714" y="239549"/>
                            <a:pt x="276746" y="267847"/>
                            <a:pt x="231255" y="293603"/>
                          </a:cubicBezTo>
                          <a:cubicBezTo>
                            <a:pt x="186097" y="319892"/>
                            <a:pt x="145053" y="342923"/>
                            <a:pt x="111087" y="363126"/>
                          </a:cubicBezTo>
                          <a:cubicBezTo>
                            <a:pt x="77093" y="382881"/>
                            <a:pt x="49489" y="398911"/>
                            <a:pt x="30134" y="410151"/>
                          </a:cubicBezTo>
                          <a:cubicBezTo>
                            <a:pt x="20714" y="415513"/>
                            <a:pt x="13304" y="419733"/>
                            <a:pt x="8017" y="422743"/>
                          </a:cubicBezTo>
                          <a:cubicBezTo>
                            <a:pt x="2912" y="425543"/>
                            <a:pt x="159" y="426905"/>
                            <a:pt x="7" y="426667"/>
                          </a:cubicBezTo>
                          <a:cubicBezTo>
                            <a:pt x="-146" y="426429"/>
                            <a:pt x="2321" y="424610"/>
                            <a:pt x="7160" y="421362"/>
                          </a:cubicBezTo>
                          <a:cubicBezTo>
                            <a:pt x="12275" y="418037"/>
                            <a:pt x="19419" y="413380"/>
                            <a:pt x="28515" y="407465"/>
                          </a:cubicBezTo>
                          <a:cubicBezTo>
                            <a:pt x="47565" y="395692"/>
                            <a:pt x="74721" y="378909"/>
                            <a:pt x="108173" y="358220"/>
                          </a:cubicBezTo>
                          <a:cubicBezTo>
                            <a:pt x="141777" y="337389"/>
                            <a:pt x="182553" y="313834"/>
                            <a:pt x="227530" y="287174"/>
                          </a:cubicBezTo>
                          <a:cubicBezTo>
                            <a:pt x="272955" y="261227"/>
                            <a:pt x="322857" y="232719"/>
                            <a:pt x="375244" y="202801"/>
                          </a:cubicBezTo>
                          <a:cubicBezTo>
                            <a:pt x="428165" y="173826"/>
                            <a:pt x="478562" y="146232"/>
                            <a:pt x="524453" y="121105"/>
                          </a:cubicBezTo>
                          <a:cubicBezTo>
                            <a:pt x="570668" y="96788"/>
                            <a:pt x="612312" y="74880"/>
                            <a:pt x="647383" y="56421"/>
                          </a:cubicBezTo>
                          <a:cubicBezTo>
                            <a:pt x="682530" y="38761"/>
                            <a:pt x="711058" y="24426"/>
                            <a:pt x="731060" y="14368"/>
                          </a:cubicBezTo>
                          <a:cubicBezTo>
                            <a:pt x="740966" y="9463"/>
                            <a:pt x="748729" y="5776"/>
                            <a:pt x="754034" y="3357"/>
                          </a:cubicBezTo>
                          <a:cubicBezTo>
                            <a:pt x="759330" y="938"/>
                            <a:pt x="762178" y="-215"/>
                            <a:pt x="762302" y="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59" name="Google Shape;759;p27"/>
                    <p:cNvSpPr/>
                    <p:nvPr/>
                  </p:nvSpPr>
                  <p:spPr>
                    <a:xfrm>
                      <a:off x="2361960" y="4454640"/>
                      <a:ext cx="726710" cy="395609"/>
                    </a:xfrm>
                    <a:custGeom>
                      <a:rect b="b" l="l" r="r" t="t"/>
                      <a:pathLst>
                        <a:path extrusionOk="0" h="396601" w="726710">
                          <a:moveTo>
                            <a:pt x="726363" y="42"/>
                          </a:moveTo>
                          <a:cubicBezTo>
                            <a:pt x="726496" y="290"/>
                            <a:pt x="724086" y="1910"/>
                            <a:pt x="719381" y="4776"/>
                          </a:cubicBezTo>
                          <a:cubicBezTo>
                            <a:pt x="714380" y="7710"/>
                            <a:pt x="707427" y="11796"/>
                            <a:pt x="698588" y="16988"/>
                          </a:cubicBezTo>
                          <a:cubicBezTo>
                            <a:pt x="680100" y="27417"/>
                            <a:pt x="653773" y="42257"/>
                            <a:pt x="621359" y="60545"/>
                          </a:cubicBezTo>
                          <a:cubicBezTo>
                            <a:pt x="555979" y="97017"/>
                            <a:pt x="465406" y="146928"/>
                            <a:pt x="365108" y="201592"/>
                          </a:cubicBezTo>
                          <a:cubicBezTo>
                            <a:pt x="247360" y="265800"/>
                            <a:pt x="142404" y="322321"/>
                            <a:pt x="75557" y="357554"/>
                          </a:cubicBezTo>
                          <a:lnTo>
                            <a:pt x="76834" y="355411"/>
                          </a:lnTo>
                          <a:lnTo>
                            <a:pt x="76834" y="355506"/>
                          </a:lnTo>
                          <a:cubicBezTo>
                            <a:pt x="76834" y="355506"/>
                            <a:pt x="76815" y="357002"/>
                            <a:pt x="76815" y="357002"/>
                          </a:cubicBezTo>
                          <a:lnTo>
                            <a:pt x="75557" y="357659"/>
                          </a:lnTo>
                          <a:cubicBezTo>
                            <a:pt x="52183" y="369832"/>
                            <a:pt x="33476" y="379576"/>
                            <a:pt x="20322" y="386424"/>
                          </a:cubicBezTo>
                          <a:cubicBezTo>
                            <a:pt x="7358" y="393006"/>
                            <a:pt x="224" y="396387"/>
                            <a:pt x="5" y="395987"/>
                          </a:cubicBezTo>
                          <a:cubicBezTo>
                            <a:pt x="-214" y="395587"/>
                            <a:pt x="6501" y="391425"/>
                            <a:pt x="19065" y="384119"/>
                          </a:cubicBezTo>
                          <a:cubicBezTo>
                            <a:pt x="31962" y="376794"/>
                            <a:pt x="50307" y="366374"/>
                            <a:pt x="73224" y="353353"/>
                          </a:cubicBezTo>
                          <a:lnTo>
                            <a:pt x="71948" y="355496"/>
                          </a:lnTo>
                          <a:lnTo>
                            <a:pt x="71948" y="355401"/>
                          </a:lnTo>
                          <a:cubicBezTo>
                            <a:pt x="71948" y="355401"/>
                            <a:pt x="71928" y="353982"/>
                            <a:pt x="71928" y="353982"/>
                          </a:cubicBezTo>
                          <a:lnTo>
                            <a:pt x="73224" y="353258"/>
                          </a:lnTo>
                          <a:cubicBezTo>
                            <a:pt x="139156" y="316330"/>
                            <a:pt x="243512" y="258723"/>
                            <a:pt x="361260" y="194515"/>
                          </a:cubicBezTo>
                          <a:cubicBezTo>
                            <a:pt x="461558" y="139851"/>
                            <a:pt x="552569" y="90721"/>
                            <a:pt x="618644" y="55535"/>
                          </a:cubicBezTo>
                          <a:cubicBezTo>
                            <a:pt x="651572" y="38200"/>
                            <a:pt x="678309" y="24122"/>
                            <a:pt x="697092" y="14235"/>
                          </a:cubicBezTo>
                          <a:cubicBezTo>
                            <a:pt x="706236" y="9606"/>
                            <a:pt x="713437" y="5967"/>
                            <a:pt x="718609" y="3348"/>
                          </a:cubicBezTo>
                          <a:cubicBezTo>
                            <a:pt x="723572" y="938"/>
                            <a:pt x="726239" y="-214"/>
                            <a:pt x="726382" y="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0" name="Google Shape;760;p27"/>
                    <p:cNvSpPr/>
                    <p:nvPr/>
                  </p:nvSpPr>
                  <p:spPr>
                    <a:xfrm>
                      <a:off x="2333520" y="4863600"/>
                      <a:ext cx="7917" cy="360"/>
                    </a:xfrm>
                    <a:custGeom>
                      <a:rect b="b" l="l" r="r" t="t"/>
                      <a:pathLst>
                        <a:path extrusionOk="0" h="95" w="8058">
                          <a:moveTo>
                            <a:pt x="4029" y="0"/>
                          </a:moveTo>
                          <a:cubicBezTo>
                            <a:pt x="6258" y="0"/>
                            <a:pt x="8058" y="19"/>
                            <a:pt x="8058" y="47"/>
                          </a:cubicBezTo>
                          <a:cubicBezTo>
                            <a:pt x="8058" y="76"/>
                            <a:pt x="6258" y="95"/>
                            <a:pt x="4029" y="95"/>
                          </a:cubicBezTo>
                          <a:cubicBezTo>
                            <a:pt x="1800" y="95"/>
                            <a:pt x="0" y="76"/>
                            <a:pt x="0" y="47"/>
                          </a:cubicBezTo>
                          <a:cubicBezTo>
                            <a:pt x="0" y="19"/>
                            <a:pt x="1800" y="0"/>
                            <a:pt x="402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1" name="Google Shape;761;p27"/>
                    <p:cNvSpPr/>
                    <p:nvPr/>
                  </p:nvSpPr>
                  <p:spPr>
                    <a:xfrm>
                      <a:off x="2459160" y="4580280"/>
                      <a:ext cx="616420" cy="348529"/>
                    </a:xfrm>
                    <a:custGeom>
                      <a:rect b="b" l="l" r="r" t="t"/>
                      <a:pathLst>
                        <a:path extrusionOk="0" h="348529" w="616420">
                          <a:moveTo>
                            <a:pt x="616083" y="0"/>
                          </a:moveTo>
                          <a:cubicBezTo>
                            <a:pt x="616083" y="0"/>
                            <a:pt x="616140" y="29"/>
                            <a:pt x="616169" y="95"/>
                          </a:cubicBezTo>
                          <a:lnTo>
                            <a:pt x="616169" y="95"/>
                          </a:lnTo>
                          <a:cubicBezTo>
                            <a:pt x="616169" y="95"/>
                            <a:pt x="616121" y="172"/>
                            <a:pt x="616121" y="172"/>
                          </a:cubicBezTo>
                          <a:cubicBezTo>
                            <a:pt x="614883" y="2086"/>
                            <a:pt x="580345" y="22717"/>
                            <a:pt x="525120" y="54712"/>
                          </a:cubicBezTo>
                          <a:cubicBezTo>
                            <a:pt x="469893" y="86697"/>
                            <a:pt x="394036" y="130169"/>
                            <a:pt x="310035" y="177556"/>
                          </a:cubicBezTo>
                          <a:cubicBezTo>
                            <a:pt x="222063" y="227229"/>
                            <a:pt x="142462" y="271624"/>
                            <a:pt x="85950" y="302648"/>
                          </a:cubicBezTo>
                          <a:lnTo>
                            <a:pt x="87360" y="300238"/>
                          </a:lnTo>
                          <a:lnTo>
                            <a:pt x="87360" y="300333"/>
                          </a:lnTo>
                          <a:cubicBezTo>
                            <a:pt x="87360" y="300333"/>
                            <a:pt x="87341" y="302000"/>
                            <a:pt x="87341" y="302000"/>
                          </a:cubicBezTo>
                          <a:lnTo>
                            <a:pt x="85950" y="302752"/>
                          </a:lnTo>
                          <a:cubicBezTo>
                            <a:pt x="59699" y="316954"/>
                            <a:pt x="38421" y="328470"/>
                            <a:pt x="23381" y="336613"/>
                          </a:cubicBezTo>
                          <a:cubicBezTo>
                            <a:pt x="8560" y="344443"/>
                            <a:pt x="263" y="348529"/>
                            <a:pt x="6" y="348062"/>
                          </a:cubicBezTo>
                          <a:cubicBezTo>
                            <a:pt x="-251" y="347596"/>
                            <a:pt x="7531" y="342614"/>
                            <a:pt x="21895" y="333975"/>
                          </a:cubicBezTo>
                          <a:cubicBezTo>
                            <a:pt x="36639" y="325317"/>
                            <a:pt x="57499" y="313058"/>
                            <a:pt x="83226" y="297932"/>
                          </a:cubicBezTo>
                          <a:lnTo>
                            <a:pt x="81816" y="300342"/>
                          </a:lnTo>
                          <a:lnTo>
                            <a:pt x="81816" y="300247"/>
                          </a:lnTo>
                          <a:cubicBezTo>
                            <a:pt x="81816" y="300247"/>
                            <a:pt x="81797" y="298656"/>
                            <a:pt x="81797" y="298656"/>
                          </a:cubicBezTo>
                          <a:lnTo>
                            <a:pt x="83226" y="297828"/>
                          </a:lnTo>
                          <a:cubicBezTo>
                            <a:pt x="138985" y="265462"/>
                            <a:pt x="218100" y="220228"/>
                            <a:pt x="306073" y="170555"/>
                          </a:cubicBezTo>
                          <a:cubicBezTo>
                            <a:pt x="390065" y="123168"/>
                            <a:pt x="466360" y="80458"/>
                            <a:pt x="522300" y="49711"/>
                          </a:cubicBezTo>
                          <a:cubicBezTo>
                            <a:pt x="578231" y="18955"/>
                            <a:pt x="613740" y="38"/>
                            <a:pt x="616045" y="38"/>
                          </a:cubicBezTo>
                          <a:lnTo>
                            <a:pt x="616007" y="114"/>
                          </a:lnTo>
                          <a:cubicBezTo>
                            <a:pt x="616036" y="48"/>
                            <a:pt x="616093" y="19"/>
                            <a:pt x="616093" y="1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2" name="Google Shape;762;p27"/>
                    <p:cNvSpPr/>
                    <p:nvPr/>
                  </p:nvSpPr>
                  <p:spPr>
                    <a:xfrm>
                      <a:off x="2550240" y="4835160"/>
                      <a:ext cx="303086" cy="164351"/>
                    </a:xfrm>
                    <a:custGeom>
                      <a:rect b="b" l="l" r="r" t="t"/>
                      <a:pathLst>
                        <a:path extrusionOk="0" h="164763" w="303086">
                          <a:moveTo>
                            <a:pt x="302927" y="76"/>
                          </a:moveTo>
                          <a:cubicBezTo>
                            <a:pt x="303051" y="276"/>
                            <a:pt x="302432" y="886"/>
                            <a:pt x="301079" y="1905"/>
                          </a:cubicBezTo>
                          <a:lnTo>
                            <a:pt x="301222" y="1800"/>
                          </a:lnTo>
                          <a:lnTo>
                            <a:pt x="300975" y="2029"/>
                          </a:lnTo>
                          <a:lnTo>
                            <a:pt x="300946" y="2048"/>
                          </a:lnTo>
                          <a:lnTo>
                            <a:pt x="300803" y="2153"/>
                          </a:lnTo>
                          <a:cubicBezTo>
                            <a:pt x="288725" y="10830"/>
                            <a:pt x="227622" y="45587"/>
                            <a:pt x="153375" y="85858"/>
                          </a:cubicBezTo>
                          <a:lnTo>
                            <a:pt x="151689" y="86773"/>
                          </a:lnTo>
                          <a:lnTo>
                            <a:pt x="153794" y="83229"/>
                          </a:lnTo>
                          <a:lnTo>
                            <a:pt x="153794" y="85725"/>
                          </a:lnTo>
                          <a:lnTo>
                            <a:pt x="151689" y="86868"/>
                          </a:lnTo>
                          <a:cubicBezTo>
                            <a:pt x="71984" y="130073"/>
                            <a:pt x="6281" y="163820"/>
                            <a:pt x="442" y="164601"/>
                          </a:cubicBezTo>
                          <a:lnTo>
                            <a:pt x="499" y="164563"/>
                          </a:lnTo>
                          <a:cubicBezTo>
                            <a:pt x="251" y="164630"/>
                            <a:pt x="99" y="164639"/>
                            <a:pt x="32" y="164573"/>
                          </a:cubicBezTo>
                          <a:cubicBezTo>
                            <a:pt x="-35" y="164506"/>
                            <a:pt x="4" y="164392"/>
                            <a:pt x="137" y="164201"/>
                          </a:cubicBezTo>
                          <a:lnTo>
                            <a:pt x="194" y="164154"/>
                          </a:lnTo>
                          <a:cubicBezTo>
                            <a:pt x="4033" y="159687"/>
                            <a:pt x="68155" y="123025"/>
                            <a:pt x="147841" y="79781"/>
                          </a:cubicBezTo>
                          <a:lnTo>
                            <a:pt x="145736" y="83325"/>
                          </a:lnTo>
                          <a:lnTo>
                            <a:pt x="145736" y="80829"/>
                          </a:lnTo>
                          <a:lnTo>
                            <a:pt x="147841" y="79686"/>
                          </a:lnTo>
                          <a:lnTo>
                            <a:pt x="149527" y="78772"/>
                          </a:lnTo>
                          <a:cubicBezTo>
                            <a:pt x="223784" y="38500"/>
                            <a:pt x="286239" y="6239"/>
                            <a:pt x="300098" y="857"/>
                          </a:cubicBezTo>
                          <a:lnTo>
                            <a:pt x="299927" y="981"/>
                          </a:lnTo>
                          <a:lnTo>
                            <a:pt x="300241" y="829"/>
                          </a:lnTo>
                          <a:lnTo>
                            <a:pt x="300384" y="714"/>
                          </a:lnTo>
                          <a:cubicBezTo>
                            <a:pt x="301927" y="95"/>
                            <a:pt x="302794" y="-124"/>
                            <a:pt x="302918" y="6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3" name="Google Shape;763;p27"/>
                    <p:cNvSpPr/>
                    <p:nvPr/>
                  </p:nvSpPr>
                  <p:spPr>
                    <a:xfrm>
                      <a:off x="2207746" y="4337325"/>
                      <a:ext cx="29535" cy="392325"/>
                    </a:xfrm>
                    <a:custGeom>
                      <a:rect b="b" l="l" r="r" t="t"/>
                      <a:pathLst>
                        <a:path extrusionOk="0" h="392325" w="29909">
                          <a:moveTo>
                            <a:pt x="29128" y="392240"/>
                          </a:moveTo>
                          <a:cubicBezTo>
                            <a:pt x="28576" y="392287"/>
                            <a:pt x="27623" y="386839"/>
                            <a:pt x="26385" y="376942"/>
                          </a:cubicBezTo>
                          <a:cubicBezTo>
                            <a:pt x="25166" y="367046"/>
                            <a:pt x="23699" y="352720"/>
                            <a:pt x="22051" y="335004"/>
                          </a:cubicBezTo>
                          <a:cubicBezTo>
                            <a:pt x="18746" y="299561"/>
                            <a:pt x="14736" y="250574"/>
                            <a:pt x="10802" y="196415"/>
                          </a:cubicBezTo>
                          <a:cubicBezTo>
                            <a:pt x="6878" y="142256"/>
                            <a:pt x="3744" y="93193"/>
                            <a:pt x="1896" y="57646"/>
                          </a:cubicBezTo>
                          <a:cubicBezTo>
                            <a:pt x="972" y="39872"/>
                            <a:pt x="353" y="25479"/>
                            <a:pt x="115" y="15526"/>
                          </a:cubicBezTo>
                          <a:cubicBezTo>
                            <a:pt x="-123" y="5563"/>
                            <a:pt x="1" y="38"/>
                            <a:pt x="553" y="0"/>
                          </a:cubicBezTo>
                          <a:cubicBezTo>
                            <a:pt x="1106" y="-38"/>
                            <a:pt x="2039" y="5410"/>
                            <a:pt x="3239" y="15297"/>
                          </a:cubicBezTo>
                          <a:cubicBezTo>
                            <a:pt x="4440" y="25184"/>
                            <a:pt x="5925" y="39519"/>
                            <a:pt x="7573" y="57236"/>
                          </a:cubicBezTo>
                          <a:cubicBezTo>
                            <a:pt x="10878" y="92678"/>
                            <a:pt x="14908" y="141665"/>
                            <a:pt x="18832" y="195825"/>
                          </a:cubicBezTo>
                          <a:cubicBezTo>
                            <a:pt x="22766" y="249974"/>
                            <a:pt x="25871" y="299047"/>
                            <a:pt x="27728" y="334594"/>
                          </a:cubicBezTo>
                          <a:cubicBezTo>
                            <a:pt x="28652" y="352368"/>
                            <a:pt x="29252" y="366760"/>
                            <a:pt x="29509" y="376714"/>
                          </a:cubicBezTo>
                          <a:cubicBezTo>
                            <a:pt x="29786" y="386658"/>
                            <a:pt x="29681" y="392192"/>
                            <a:pt x="29119" y="39223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4" name="Google Shape;764;p27"/>
                    <p:cNvSpPr/>
                    <p:nvPr/>
                  </p:nvSpPr>
                  <p:spPr>
                    <a:xfrm>
                      <a:off x="2297026" y="4281165"/>
                      <a:ext cx="36335" cy="543745"/>
                    </a:xfrm>
                    <a:custGeom>
                      <a:rect b="b" l="l" r="r" t="t"/>
                      <a:pathLst>
                        <a:path extrusionOk="0" h="543745" w="36795">
                          <a:moveTo>
                            <a:pt x="36233" y="543678"/>
                          </a:moveTo>
                          <a:cubicBezTo>
                            <a:pt x="35681" y="543735"/>
                            <a:pt x="34376" y="536210"/>
                            <a:pt x="32480" y="522542"/>
                          </a:cubicBezTo>
                          <a:cubicBezTo>
                            <a:pt x="30575" y="508873"/>
                            <a:pt x="28051" y="489061"/>
                            <a:pt x="25603" y="464515"/>
                          </a:cubicBezTo>
                          <a:cubicBezTo>
                            <a:pt x="23165" y="439826"/>
                            <a:pt x="20279" y="410642"/>
                            <a:pt x="17088" y="378276"/>
                          </a:cubicBezTo>
                          <a:cubicBezTo>
                            <a:pt x="14630" y="345700"/>
                            <a:pt x="11935" y="309972"/>
                            <a:pt x="9106" y="272444"/>
                          </a:cubicBezTo>
                          <a:cubicBezTo>
                            <a:pt x="6429" y="234896"/>
                            <a:pt x="5029" y="199044"/>
                            <a:pt x="3315" y="166478"/>
                          </a:cubicBezTo>
                          <a:cubicBezTo>
                            <a:pt x="1743" y="133903"/>
                            <a:pt x="1438" y="104508"/>
                            <a:pt x="791" y="79858"/>
                          </a:cubicBezTo>
                          <a:cubicBezTo>
                            <a:pt x="276" y="55198"/>
                            <a:pt x="0" y="35233"/>
                            <a:pt x="0" y="21441"/>
                          </a:cubicBezTo>
                          <a:cubicBezTo>
                            <a:pt x="0" y="7649"/>
                            <a:pt x="248" y="10"/>
                            <a:pt x="810" y="0"/>
                          </a:cubicBezTo>
                          <a:cubicBezTo>
                            <a:pt x="1362" y="-10"/>
                            <a:pt x="2162" y="7591"/>
                            <a:pt x="3134" y="21355"/>
                          </a:cubicBezTo>
                          <a:cubicBezTo>
                            <a:pt x="4105" y="35119"/>
                            <a:pt x="5248" y="55036"/>
                            <a:pt x="6487" y="79658"/>
                          </a:cubicBezTo>
                          <a:cubicBezTo>
                            <a:pt x="7868" y="104270"/>
                            <a:pt x="8753" y="133598"/>
                            <a:pt x="10735" y="166126"/>
                          </a:cubicBezTo>
                          <a:cubicBezTo>
                            <a:pt x="12859" y="198644"/>
                            <a:pt x="14478" y="234429"/>
                            <a:pt x="17155" y="271939"/>
                          </a:cubicBezTo>
                          <a:cubicBezTo>
                            <a:pt x="19755" y="309429"/>
                            <a:pt x="22241" y="345139"/>
                            <a:pt x="24498" y="377685"/>
                          </a:cubicBezTo>
                          <a:cubicBezTo>
                            <a:pt x="27051" y="410080"/>
                            <a:pt x="29347" y="439293"/>
                            <a:pt x="31290" y="463991"/>
                          </a:cubicBezTo>
                          <a:cubicBezTo>
                            <a:pt x="33090" y="488261"/>
                            <a:pt x="34557" y="508045"/>
                            <a:pt x="35614" y="522218"/>
                          </a:cubicBezTo>
                          <a:cubicBezTo>
                            <a:pt x="36547" y="535981"/>
                            <a:pt x="36795" y="543620"/>
                            <a:pt x="36243" y="54368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5" name="Google Shape;765;p27"/>
                    <p:cNvSpPr/>
                    <p:nvPr/>
                  </p:nvSpPr>
                  <p:spPr>
                    <a:xfrm>
                      <a:off x="2333520" y="4863600"/>
                      <a:ext cx="7917" cy="360"/>
                    </a:xfrm>
                    <a:custGeom>
                      <a:rect b="b" l="l" r="r" t="t"/>
                      <a:pathLst>
                        <a:path extrusionOk="0" h="95" w="8058">
                          <a:moveTo>
                            <a:pt x="4029" y="0"/>
                          </a:moveTo>
                          <a:cubicBezTo>
                            <a:pt x="6258" y="0"/>
                            <a:pt x="8058" y="19"/>
                            <a:pt x="8058" y="47"/>
                          </a:cubicBezTo>
                          <a:cubicBezTo>
                            <a:pt x="8058" y="76"/>
                            <a:pt x="6258" y="95"/>
                            <a:pt x="4029" y="95"/>
                          </a:cubicBezTo>
                          <a:cubicBezTo>
                            <a:pt x="1800" y="95"/>
                            <a:pt x="0" y="76"/>
                            <a:pt x="0" y="47"/>
                          </a:cubicBezTo>
                          <a:cubicBezTo>
                            <a:pt x="0" y="19"/>
                            <a:pt x="1800" y="0"/>
                            <a:pt x="402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6" name="Google Shape;766;p27"/>
                    <p:cNvSpPr/>
                    <p:nvPr/>
                  </p:nvSpPr>
                  <p:spPr>
                    <a:xfrm>
                      <a:off x="2407546" y="4290165"/>
                      <a:ext cx="32407" cy="622992"/>
                    </a:xfrm>
                    <a:custGeom>
                      <a:rect b="b" l="l" r="r" t="t"/>
                      <a:pathLst>
                        <a:path extrusionOk="0" h="622992" w="32652">
                          <a:moveTo>
                            <a:pt x="31514" y="622926"/>
                          </a:moveTo>
                          <a:cubicBezTo>
                            <a:pt x="30962" y="622935"/>
                            <a:pt x="30190" y="614229"/>
                            <a:pt x="29267" y="598465"/>
                          </a:cubicBezTo>
                          <a:cubicBezTo>
                            <a:pt x="28343" y="582702"/>
                            <a:pt x="27285" y="559889"/>
                            <a:pt x="26133" y="531695"/>
                          </a:cubicBezTo>
                          <a:cubicBezTo>
                            <a:pt x="23523" y="475002"/>
                            <a:pt x="19951" y="397297"/>
                            <a:pt x="15998" y="311458"/>
                          </a:cubicBezTo>
                          <a:cubicBezTo>
                            <a:pt x="11369" y="225647"/>
                            <a:pt x="7169" y="147971"/>
                            <a:pt x="4111" y="91307"/>
                          </a:cubicBezTo>
                          <a:cubicBezTo>
                            <a:pt x="2644" y="63408"/>
                            <a:pt x="1444" y="40700"/>
                            <a:pt x="596" y="24565"/>
                          </a:cubicBezTo>
                          <a:cubicBezTo>
                            <a:pt x="-90" y="8792"/>
                            <a:pt x="-204" y="48"/>
                            <a:pt x="358" y="0"/>
                          </a:cubicBezTo>
                          <a:cubicBezTo>
                            <a:pt x="920" y="-47"/>
                            <a:pt x="2082" y="8620"/>
                            <a:pt x="3730" y="24327"/>
                          </a:cubicBezTo>
                          <a:cubicBezTo>
                            <a:pt x="5321" y="40034"/>
                            <a:pt x="7616" y="62780"/>
                            <a:pt x="9807" y="90916"/>
                          </a:cubicBezTo>
                          <a:cubicBezTo>
                            <a:pt x="11969" y="119063"/>
                            <a:pt x="14598" y="152572"/>
                            <a:pt x="17036" y="189833"/>
                          </a:cubicBezTo>
                          <a:cubicBezTo>
                            <a:pt x="19199" y="227133"/>
                            <a:pt x="21570" y="268072"/>
                            <a:pt x="24056" y="311068"/>
                          </a:cubicBezTo>
                          <a:cubicBezTo>
                            <a:pt x="28095" y="397126"/>
                            <a:pt x="30791" y="475088"/>
                            <a:pt x="31829" y="531543"/>
                          </a:cubicBezTo>
                          <a:cubicBezTo>
                            <a:pt x="32248" y="559765"/>
                            <a:pt x="32448" y="582616"/>
                            <a:pt x="32400" y="598408"/>
                          </a:cubicBezTo>
                          <a:cubicBezTo>
                            <a:pt x="32353" y="614201"/>
                            <a:pt x="32067" y="622935"/>
                            <a:pt x="31514" y="622945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7" name="Google Shape;767;p27"/>
                    <p:cNvSpPr/>
                    <p:nvPr/>
                  </p:nvSpPr>
                  <p:spPr>
                    <a:xfrm>
                      <a:off x="2514600" y="4375800"/>
                      <a:ext cx="36722" cy="624021"/>
                    </a:xfrm>
                    <a:custGeom>
                      <a:rect b="b" l="l" r="r" t="t"/>
                      <a:pathLst>
                        <a:path extrusionOk="0" h="624021" w="36814">
                          <a:moveTo>
                            <a:pt x="36063" y="623973"/>
                          </a:moveTo>
                          <a:cubicBezTo>
                            <a:pt x="35548" y="623993"/>
                            <a:pt x="34491" y="615277"/>
                            <a:pt x="33120" y="599504"/>
                          </a:cubicBezTo>
                          <a:cubicBezTo>
                            <a:pt x="31738" y="583730"/>
                            <a:pt x="30005" y="560899"/>
                            <a:pt x="28033" y="532676"/>
                          </a:cubicBezTo>
                          <a:cubicBezTo>
                            <a:pt x="24071" y="476222"/>
                            <a:pt x="19251" y="398402"/>
                            <a:pt x="14231" y="312220"/>
                          </a:cubicBezTo>
                          <a:cubicBezTo>
                            <a:pt x="9269" y="226067"/>
                            <a:pt x="5411" y="148038"/>
                            <a:pt x="2849" y="91535"/>
                          </a:cubicBezTo>
                          <a:cubicBezTo>
                            <a:pt x="1592" y="63284"/>
                            <a:pt x="716" y="40415"/>
                            <a:pt x="287" y="24603"/>
                          </a:cubicBezTo>
                          <a:cubicBezTo>
                            <a:pt x="-132" y="8792"/>
                            <a:pt x="-104" y="29"/>
                            <a:pt x="449" y="0"/>
                          </a:cubicBezTo>
                          <a:cubicBezTo>
                            <a:pt x="1001" y="-28"/>
                            <a:pt x="2030" y="8668"/>
                            <a:pt x="3421" y="24432"/>
                          </a:cubicBezTo>
                          <a:cubicBezTo>
                            <a:pt x="4802" y="40196"/>
                            <a:pt x="6554" y="63008"/>
                            <a:pt x="8536" y="91221"/>
                          </a:cubicBezTo>
                          <a:cubicBezTo>
                            <a:pt x="12555" y="147628"/>
                            <a:pt x="17318" y="225609"/>
                            <a:pt x="22280" y="311763"/>
                          </a:cubicBezTo>
                          <a:cubicBezTo>
                            <a:pt x="27300" y="397869"/>
                            <a:pt x="31234" y="476060"/>
                            <a:pt x="33739" y="532524"/>
                          </a:cubicBezTo>
                          <a:cubicBezTo>
                            <a:pt x="34986" y="560766"/>
                            <a:pt x="35853" y="583616"/>
                            <a:pt x="36272" y="599418"/>
                          </a:cubicBezTo>
                          <a:cubicBezTo>
                            <a:pt x="36682" y="615220"/>
                            <a:pt x="36682" y="623964"/>
                            <a:pt x="36082" y="62398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8" name="Google Shape;768;p27"/>
                    <p:cNvSpPr/>
                    <p:nvPr/>
                  </p:nvSpPr>
                  <p:spPr>
                    <a:xfrm>
                      <a:off x="2669040" y="4412160"/>
                      <a:ext cx="33862" cy="562032"/>
                    </a:xfrm>
                    <a:custGeom>
                      <a:rect b="b" l="l" r="r" t="t"/>
                      <a:pathLst>
                        <a:path extrusionOk="0" h="562032" w="33947">
                          <a:moveTo>
                            <a:pt x="346" y="0"/>
                          </a:moveTo>
                          <a:cubicBezTo>
                            <a:pt x="898" y="-47"/>
                            <a:pt x="2080" y="7763"/>
                            <a:pt x="3737" y="21917"/>
                          </a:cubicBezTo>
                          <a:cubicBezTo>
                            <a:pt x="5461" y="36062"/>
                            <a:pt x="7375" y="56598"/>
                            <a:pt x="9633" y="81973"/>
                          </a:cubicBezTo>
                          <a:cubicBezTo>
                            <a:pt x="14262" y="132722"/>
                            <a:pt x="19691" y="202921"/>
                            <a:pt x="24235" y="280550"/>
                          </a:cubicBezTo>
                          <a:cubicBezTo>
                            <a:pt x="26206" y="319364"/>
                            <a:pt x="28073" y="356331"/>
                            <a:pt x="29788" y="390011"/>
                          </a:cubicBezTo>
                          <a:cubicBezTo>
                            <a:pt x="30893" y="423596"/>
                            <a:pt x="31893" y="453876"/>
                            <a:pt x="32740" y="479470"/>
                          </a:cubicBezTo>
                          <a:cubicBezTo>
                            <a:pt x="33541" y="504940"/>
                            <a:pt x="33731" y="525533"/>
                            <a:pt x="33741" y="539801"/>
                          </a:cubicBezTo>
                          <a:cubicBezTo>
                            <a:pt x="33741" y="554060"/>
                            <a:pt x="33483" y="561947"/>
                            <a:pt x="32931" y="561966"/>
                          </a:cubicBezTo>
                          <a:cubicBezTo>
                            <a:pt x="32379" y="561985"/>
                            <a:pt x="31578" y="554127"/>
                            <a:pt x="30607" y="539916"/>
                          </a:cubicBezTo>
                          <a:cubicBezTo>
                            <a:pt x="29740" y="525275"/>
                            <a:pt x="28530" y="504806"/>
                            <a:pt x="27045" y="479689"/>
                          </a:cubicBezTo>
                          <a:cubicBezTo>
                            <a:pt x="24244" y="428483"/>
                            <a:pt x="20425" y="358416"/>
                            <a:pt x="16196" y="281007"/>
                          </a:cubicBezTo>
                          <a:cubicBezTo>
                            <a:pt x="11424" y="203635"/>
                            <a:pt x="7109" y="133598"/>
                            <a:pt x="3956" y="82411"/>
                          </a:cubicBezTo>
                          <a:cubicBezTo>
                            <a:pt x="2565" y="57284"/>
                            <a:pt x="1432" y="36815"/>
                            <a:pt x="613" y="22174"/>
                          </a:cubicBezTo>
                          <a:cubicBezTo>
                            <a:pt x="-83" y="7944"/>
                            <a:pt x="-206" y="48"/>
                            <a:pt x="346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69" name="Google Shape;769;p27"/>
                    <p:cNvSpPr/>
                    <p:nvPr/>
                  </p:nvSpPr>
                  <p:spPr>
                    <a:xfrm>
                      <a:off x="2806200" y="4290840"/>
                      <a:ext cx="47540" cy="544373"/>
                    </a:xfrm>
                    <a:custGeom>
                      <a:rect b="b" l="l" r="r" t="t"/>
                      <a:pathLst>
                        <a:path extrusionOk="0" h="544373" w="48759">
                          <a:moveTo>
                            <a:pt x="242" y="1"/>
                          </a:moveTo>
                          <a:cubicBezTo>
                            <a:pt x="794" y="-76"/>
                            <a:pt x="2251" y="7449"/>
                            <a:pt x="4433" y="21108"/>
                          </a:cubicBezTo>
                          <a:cubicBezTo>
                            <a:pt x="6585" y="34776"/>
                            <a:pt x="9529" y="54579"/>
                            <a:pt x="12843" y="79096"/>
                          </a:cubicBezTo>
                          <a:cubicBezTo>
                            <a:pt x="18711" y="128207"/>
                            <a:pt x="26997" y="196063"/>
                            <a:pt x="33236" y="271301"/>
                          </a:cubicBezTo>
                          <a:cubicBezTo>
                            <a:pt x="45571" y="414881"/>
                            <a:pt x="48448" y="532981"/>
                            <a:pt x="47219" y="543487"/>
                          </a:cubicBezTo>
                          <a:lnTo>
                            <a:pt x="47200" y="543411"/>
                          </a:lnTo>
                          <a:cubicBezTo>
                            <a:pt x="47133" y="544078"/>
                            <a:pt x="47000" y="544297"/>
                            <a:pt x="46914" y="544269"/>
                          </a:cubicBezTo>
                          <a:cubicBezTo>
                            <a:pt x="46828" y="544230"/>
                            <a:pt x="46695" y="543954"/>
                            <a:pt x="46628" y="543602"/>
                          </a:cubicBezTo>
                          <a:lnTo>
                            <a:pt x="46609" y="543516"/>
                          </a:lnTo>
                          <a:cubicBezTo>
                            <a:pt x="43666" y="533153"/>
                            <a:pt x="37513" y="415386"/>
                            <a:pt x="25197" y="271996"/>
                          </a:cubicBezTo>
                          <a:cubicBezTo>
                            <a:pt x="18968" y="196844"/>
                            <a:pt x="11586" y="128988"/>
                            <a:pt x="7176" y="79753"/>
                          </a:cubicBezTo>
                          <a:cubicBezTo>
                            <a:pt x="4585" y="55179"/>
                            <a:pt x="2509" y="35291"/>
                            <a:pt x="1318" y="21508"/>
                          </a:cubicBezTo>
                          <a:cubicBezTo>
                            <a:pt x="99" y="7725"/>
                            <a:pt x="-311" y="77"/>
                            <a:pt x="242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0" name="Google Shape;770;p27"/>
                    <p:cNvSpPr/>
                    <p:nvPr/>
                  </p:nvSpPr>
                  <p:spPr>
                    <a:xfrm>
                      <a:off x="2933640" y="4244040"/>
                      <a:ext cx="29178" cy="489546"/>
                    </a:xfrm>
                    <a:custGeom>
                      <a:rect b="b" l="l" r="r" t="t"/>
                      <a:pathLst>
                        <a:path extrusionOk="0" h="489546" w="29547">
                          <a:moveTo>
                            <a:pt x="545" y="0"/>
                          </a:moveTo>
                          <a:cubicBezTo>
                            <a:pt x="1097" y="-28"/>
                            <a:pt x="2021" y="6782"/>
                            <a:pt x="3221" y="19145"/>
                          </a:cubicBezTo>
                          <a:cubicBezTo>
                            <a:pt x="4412" y="31499"/>
                            <a:pt x="5888" y="49397"/>
                            <a:pt x="7517" y="71523"/>
                          </a:cubicBezTo>
                          <a:cubicBezTo>
                            <a:pt x="10784" y="115776"/>
                            <a:pt x="14727" y="176937"/>
                            <a:pt x="18604" y="244517"/>
                          </a:cubicBezTo>
                          <a:cubicBezTo>
                            <a:pt x="22481" y="312096"/>
                            <a:pt x="25548" y="373314"/>
                            <a:pt x="27396" y="417643"/>
                          </a:cubicBezTo>
                          <a:cubicBezTo>
                            <a:pt x="28329" y="439808"/>
                            <a:pt x="28939" y="457753"/>
                            <a:pt x="29186" y="470164"/>
                          </a:cubicBezTo>
                          <a:cubicBezTo>
                            <a:pt x="29425" y="482575"/>
                            <a:pt x="29301" y="489452"/>
                            <a:pt x="28748" y="489490"/>
                          </a:cubicBezTo>
                          <a:cubicBezTo>
                            <a:pt x="28196" y="489518"/>
                            <a:pt x="27262" y="482708"/>
                            <a:pt x="26062" y="470354"/>
                          </a:cubicBezTo>
                          <a:cubicBezTo>
                            <a:pt x="24853" y="458000"/>
                            <a:pt x="23376" y="440103"/>
                            <a:pt x="21719" y="417976"/>
                          </a:cubicBezTo>
                          <a:cubicBezTo>
                            <a:pt x="18423" y="373723"/>
                            <a:pt x="14451" y="312573"/>
                            <a:pt x="10575" y="244983"/>
                          </a:cubicBezTo>
                          <a:cubicBezTo>
                            <a:pt x="6688" y="177394"/>
                            <a:pt x="3650" y="116186"/>
                            <a:pt x="1840" y="71847"/>
                          </a:cubicBezTo>
                          <a:cubicBezTo>
                            <a:pt x="945" y="49683"/>
                            <a:pt x="335" y="31737"/>
                            <a:pt x="107" y="19327"/>
                          </a:cubicBezTo>
                          <a:cubicBezTo>
                            <a:pt x="-122" y="6915"/>
                            <a:pt x="11" y="38"/>
                            <a:pt x="564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1" name="Google Shape;771;p27"/>
                    <p:cNvSpPr/>
                    <p:nvPr/>
                  </p:nvSpPr>
                  <p:spPr>
                    <a:xfrm>
                      <a:off x="3031920" y="4313160"/>
                      <a:ext cx="34577" cy="289217"/>
                    </a:xfrm>
                    <a:custGeom>
                      <a:rect b="b" l="l" r="r" t="t"/>
                      <a:pathLst>
                        <a:path extrusionOk="0" h="289217" w="35738">
                          <a:moveTo>
                            <a:pt x="33920" y="288980"/>
                          </a:moveTo>
                          <a:cubicBezTo>
                            <a:pt x="32815" y="289056"/>
                            <a:pt x="30510" y="272940"/>
                            <a:pt x="27052" y="246832"/>
                          </a:cubicBezTo>
                          <a:cubicBezTo>
                            <a:pt x="23528" y="220743"/>
                            <a:pt x="19984" y="184567"/>
                            <a:pt x="15231" y="144714"/>
                          </a:cubicBezTo>
                          <a:cubicBezTo>
                            <a:pt x="10174" y="104900"/>
                            <a:pt x="6630" y="68714"/>
                            <a:pt x="3487" y="42588"/>
                          </a:cubicBezTo>
                          <a:cubicBezTo>
                            <a:pt x="553" y="16432"/>
                            <a:pt x="-704" y="163"/>
                            <a:pt x="391" y="1"/>
                          </a:cubicBezTo>
                          <a:cubicBezTo>
                            <a:pt x="1496" y="-161"/>
                            <a:pt x="4754" y="15822"/>
                            <a:pt x="9126" y="41807"/>
                          </a:cubicBezTo>
                          <a:cubicBezTo>
                            <a:pt x="13726" y="67762"/>
                            <a:pt x="18165" y="103900"/>
                            <a:pt x="23232" y="143791"/>
                          </a:cubicBezTo>
                          <a:cubicBezTo>
                            <a:pt x="27995" y="183719"/>
                            <a:pt x="30643" y="220038"/>
                            <a:pt x="32719" y="246299"/>
                          </a:cubicBezTo>
                          <a:cubicBezTo>
                            <a:pt x="34729" y="272559"/>
                            <a:pt x="35034" y="288914"/>
                            <a:pt x="33920" y="28899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772" name="Google Shape;772;p27"/>
                  <p:cNvGrpSpPr/>
                  <p:nvPr/>
                </p:nvGrpSpPr>
                <p:grpSpPr>
                  <a:xfrm>
                    <a:off x="2391480" y="4533120"/>
                    <a:ext cx="457641" cy="139693"/>
                    <a:chOff x="2391480" y="4533120"/>
                    <a:chExt cx="457641" cy="139693"/>
                  </a:xfrm>
                </p:grpSpPr>
                <p:sp>
                  <p:nvSpPr>
                    <p:cNvPr id="773" name="Google Shape;773;p27"/>
                    <p:cNvSpPr/>
                    <p:nvPr/>
                  </p:nvSpPr>
                  <p:spPr>
                    <a:xfrm>
                      <a:off x="2694960" y="4533480"/>
                      <a:ext cx="52156" cy="52146"/>
                    </a:xfrm>
                    <a:custGeom>
                      <a:rect b="b" l="l" r="r" t="t"/>
                      <a:pathLst>
                        <a:path extrusionOk="0" h="52940" w="52950">
                          <a:moveTo>
                            <a:pt x="52086" y="25263"/>
                          </a:moveTo>
                          <a:cubicBezTo>
                            <a:pt x="52524" y="39646"/>
                            <a:pt x="41218" y="51657"/>
                            <a:pt x="26835" y="52086"/>
                          </a:cubicBezTo>
                          <a:cubicBezTo>
                            <a:pt x="12452" y="52514"/>
                            <a:pt x="441" y="41217"/>
                            <a:pt x="12" y="26835"/>
                          </a:cubicBezTo>
                          <a:cubicBezTo>
                            <a:pt x="-426" y="12452"/>
                            <a:pt x="10880" y="441"/>
                            <a:pt x="25263" y="12"/>
                          </a:cubicBezTo>
                          <a:cubicBezTo>
                            <a:pt x="39646" y="-426"/>
                            <a:pt x="51647" y="10880"/>
                            <a:pt x="52086" y="2526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774" name="Google Shape;774;p27"/>
                    <p:cNvSpPr/>
                    <p:nvPr/>
                  </p:nvSpPr>
                  <p:spPr>
                    <a:xfrm>
                      <a:off x="2584440" y="4559040"/>
                      <a:ext cx="77316" cy="49655"/>
                    </a:xfrm>
                    <a:custGeom>
                      <a:rect b="b" l="l" r="r" t="t"/>
                      <a:pathLst>
                        <a:path extrusionOk="0" h="50539" w="81172">
                          <a:moveTo>
                            <a:pt x="73778" y="1346"/>
                          </a:moveTo>
                          <a:cubicBezTo>
                            <a:pt x="75026" y="822"/>
                            <a:pt x="79388" y="8309"/>
                            <a:pt x="76388" y="21082"/>
                          </a:cubicBezTo>
                          <a:cubicBezTo>
                            <a:pt x="74816" y="27263"/>
                            <a:pt x="71254" y="34521"/>
                            <a:pt x="64568" y="40408"/>
                          </a:cubicBezTo>
                          <a:cubicBezTo>
                            <a:pt x="57929" y="46380"/>
                            <a:pt x="48165" y="49999"/>
                            <a:pt x="38012" y="49819"/>
                          </a:cubicBezTo>
                          <a:cubicBezTo>
                            <a:pt x="27858" y="49618"/>
                            <a:pt x="18247" y="45637"/>
                            <a:pt x="11828" y="39417"/>
                          </a:cubicBezTo>
                          <a:cubicBezTo>
                            <a:pt x="5370" y="33292"/>
                            <a:pt x="2084" y="25891"/>
                            <a:pt x="741" y="19662"/>
                          </a:cubicBezTo>
                          <a:cubicBezTo>
                            <a:pt x="-1784" y="6784"/>
                            <a:pt x="2855" y="-540"/>
                            <a:pt x="4084" y="31"/>
                          </a:cubicBezTo>
                          <a:cubicBezTo>
                            <a:pt x="5836" y="403"/>
                            <a:pt x="4712" y="7632"/>
                            <a:pt x="8656" y="17300"/>
                          </a:cubicBezTo>
                          <a:cubicBezTo>
                            <a:pt x="10637" y="22043"/>
                            <a:pt x="13933" y="27311"/>
                            <a:pt x="18952" y="31349"/>
                          </a:cubicBezTo>
                          <a:cubicBezTo>
                            <a:pt x="23858" y="35407"/>
                            <a:pt x="30763" y="37950"/>
                            <a:pt x="38231" y="38141"/>
                          </a:cubicBezTo>
                          <a:cubicBezTo>
                            <a:pt x="45698" y="38236"/>
                            <a:pt x="52699" y="35950"/>
                            <a:pt x="57748" y="32083"/>
                          </a:cubicBezTo>
                          <a:cubicBezTo>
                            <a:pt x="62910" y="28235"/>
                            <a:pt x="66396" y="23091"/>
                            <a:pt x="68558" y="18424"/>
                          </a:cubicBezTo>
                          <a:cubicBezTo>
                            <a:pt x="72864" y="8918"/>
                            <a:pt x="72007" y="1651"/>
                            <a:pt x="73769" y="134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775" name="Google Shape;775;p27"/>
                    <p:cNvGrpSpPr/>
                    <p:nvPr/>
                  </p:nvGrpSpPr>
                  <p:grpSpPr>
                    <a:xfrm>
                      <a:off x="2391480" y="4606200"/>
                      <a:ext cx="457641" cy="66613"/>
                      <a:chOff x="2391480" y="4606200"/>
                      <a:chExt cx="457641" cy="66613"/>
                    </a:xfrm>
                  </p:grpSpPr>
                  <p:sp>
                    <p:nvSpPr>
                      <p:cNvPr id="776" name="Google Shape;776;p27"/>
                      <p:cNvSpPr/>
                      <p:nvPr/>
                    </p:nvSpPr>
                    <p:spPr>
                      <a:xfrm>
                        <a:off x="2737440" y="4606200"/>
                        <a:ext cx="111681" cy="66613"/>
                      </a:xfrm>
                      <a:custGeom>
                        <a:rect b="b" l="l" r="r" t="t"/>
                        <a:pathLst>
                          <a:path extrusionOk="0" h="66780" w="111681">
                            <a:moveTo>
                              <a:pt x="55797" y="66780"/>
                            </a:moveTo>
                            <a:cubicBezTo>
                              <a:pt x="24517" y="66780"/>
                              <a:pt x="10" y="52130"/>
                              <a:pt x="0" y="33423"/>
                            </a:cubicBezTo>
                            <a:cubicBezTo>
                              <a:pt x="0" y="14707"/>
                              <a:pt x="24508" y="28"/>
                              <a:pt x="55817" y="0"/>
                            </a:cubicBezTo>
                            <a:cubicBezTo>
                              <a:pt x="87154" y="0"/>
                              <a:pt x="111662" y="14649"/>
                              <a:pt x="111681" y="33357"/>
                            </a:cubicBezTo>
                            <a:cubicBezTo>
                              <a:pt x="111681" y="52073"/>
                              <a:pt x="87173" y="66751"/>
                              <a:pt x="55864" y="66780"/>
                            </a:cubicBezTo>
                            <a:lnTo>
                              <a:pt x="55797" y="66780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777" name="Google Shape;777;p27"/>
                      <p:cNvSpPr/>
                      <p:nvPr/>
                    </p:nvSpPr>
                    <p:spPr>
                      <a:xfrm>
                        <a:off x="2391480" y="4606200"/>
                        <a:ext cx="111681" cy="66613"/>
                      </a:xfrm>
                      <a:custGeom>
                        <a:rect b="b" l="l" r="r" t="t"/>
                        <a:pathLst>
                          <a:path extrusionOk="0" h="66780" w="111681">
                            <a:moveTo>
                              <a:pt x="55797" y="66780"/>
                            </a:moveTo>
                            <a:cubicBezTo>
                              <a:pt x="24517" y="66780"/>
                              <a:pt x="10" y="52130"/>
                              <a:pt x="0" y="33423"/>
                            </a:cubicBezTo>
                            <a:cubicBezTo>
                              <a:pt x="0" y="14707"/>
                              <a:pt x="24508" y="28"/>
                              <a:pt x="55816" y="0"/>
                            </a:cubicBezTo>
                            <a:cubicBezTo>
                              <a:pt x="87154" y="0"/>
                              <a:pt x="111662" y="14649"/>
                              <a:pt x="111681" y="33356"/>
                            </a:cubicBezTo>
                            <a:cubicBezTo>
                              <a:pt x="111681" y="52073"/>
                              <a:pt x="87173" y="66751"/>
                              <a:pt x="55864" y="66780"/>
                            </a:cubicBezTo>
                            <a:lnTo>
                              <a:pt x="55797" y="66780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778" name="Google Shape;778;p27"/>
                    <p:cNvSpPr/>
                    <p:nvPr/>
                  </p:nvSpPr>
                  <p:spPr>
                    <a:xfrm>
                      <a:off x="2494080" y="4533120"/>
                      <a:ext cx="52156" cy="52156"/>
                    </a:xfrm>
                    <a:custGeom>
                      <a:rect b="b" l="l" r="r" t="t"/>
                      <a:pathLst>
                        <a:path extrusionOk="0" h="52950" w="52950">
                          <a:moveTo>
                            <a:pt x="52085" y="25263"/>
                          </a:moveTo>
                          <a:cubicBezTo>
                            <a:pt x="52524" y="39646"/>
                            <a:pt x="41217" y="51647"/>
                            <a:pt x="26835" y="52086"/>
                          </a:cubicBezTo>
                          <a:cubicBezTo>
                            <a:pt x="12452" y="52524"/>
                            <a:pt x="450" y="41217"/>
                            <a:pt x="12" y="26835"/>
                          </a:cubicBezTo>
                          <a:cubicBezTo>
                            <a:pt x="-426" y="12452"/>
                            <a:pt x="10880" y="450"/>
                            <a:pt x="25263" y="12"/>
                          </a:cubicBezTo>
                          <a:cubicBezTo>
                            <a:pt x="39646" y="-426"/>
                            <a:pt x="51647" y="10880"/>
                            <a:pt x="52085" y="2526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779" name="Google Shape;779;p27"/>
                  <p:cNvSpPr/>
                  <p:nvPr/>
                </p:nvSpPr>
                <p:spPr>
                  <a:xfrm>
                    <a:off x="3042360" y="4226400"/>
                    <a:ext cx="89207" cy="282841"/>
                  </a:xfrm>
                  <a:custGeom>
                    <a:rect b="b" l="l" r="r" t="t"/>
                    <a:pathLst>
                      <a:path extrusionOk="0" h="283550" w="90336">
                        <a:moveTo>
                          <a:pt x="74110" y="283101"/>
                        </a:moveTo>
                        <a:cubicBezTo>
                          <a:pt x="72890" y="282739"/>
                          <a:pt x="78329" y="266270"/>
                          <a:pt x="81615" y="238800"/>
                        </a:cubicBezTo>
                        <a:cubicBezTo>
                          <a:pt x="82396" y="231933"/>
                          <a:pt x="83197" y="224408"/>
                          <a:pt x="83292" y="216283"/>
                        </a:cubicBezTo>
                        <a:cubicBezTo>
                          <a:pt x="83854" y="208177"/>
                          <a:pt x="83378" y="199509"/>
                          <a:pt x="83158" y="190394"/>
                        </a:cubicBezTo>
                        <a:cubicBezTo>
                          <a:pt x="81996" y="172201"/>
                          <a:pt x="79272" y="152284"/>
                          <a:pt x="74072" y="131882"/>
                        </a:cubicBezTo>
                        <a:cubicBezTo>
                          <a:pt x="68614" y="111546"/>
                          <a:pt x="61241" y="92848"/>
                          <a:pt x="53336" y="76418"/>
                        </a:cubicBezTo>
                        <a:cubicBezTo>
                          <a:pt x="49069" y="68360"/>
                          <a:pt x="45239" y="60568"/>
                          <a:pt x="40772" y="53786"/>
                        </a:cubicBezTo>
                        <a:cubicBezTo>
                          <a:pt x="36705" y="46747"/>
                          <a:pt x="32324" y="40585"/>
                          <a:pt x="28285" y="34974"/>
                        </a:cubicBezTo>
                        <a:cubicBezTo>
                          <a:pt x="11969" y="12638"/>
                          <a:pt x="-843" y="932"/>
                          <a:pt x="43" y="27"/>
                        </a:cubicBezTo>
                        <a:cubicBezTo>
                          <a:pt x="348" y="-306"/>
                          <a:pt x="3691" y="2437"/>
                          <a:pt x="9502" y="7714"/>
                        </a:cubicBezTo>
                        <a:cubicBezTo>
                          <a:pt x="12464" y="10305"/>
                          <a:pt x="15950" y="13600"/>
                          <a:pt x="19617" y="17810"/>
                        </a:cubicBezTo>
                        <a:cubicBezTo>
                          <a:pt x="23322" y="21973"/>
                          <a:pt x="27828" y="26497"/>
                          <a:pt x="31952" y="32203"/>
                        </a:cubicBezTo>
                        <a:cubicBezTo>
                          <a:pt x="36305" y="37727"/>
                          <a:pt x="40991" y="43861"/>
                          <a:pt x="45335" y="50910"/>
                        </a:cubicBezTo>
                        <a:cubicBezTo>
                          <a:pt x="50078" y="57711"/>
                          <a:pt x="54183" y="65569"/>
                          <a:pt x="58689" y="73722"/>
                        </a:cubicBezTo>
                        <a:cubicBezTo>
                          <a:pt x="67061" y="90353"/>
                          <a:pt x="74786" y="109431"/>
                          <a:pt x="80368" y="130234"/>
                        </a:cubicBezTo>
                        <a:cubicBezTo>
                          <a:pt x="85692" y="151103"/>
                          <a:pt x="88302" y="171515"/>
                          <a:pt x="89150" y="190118"/>
                        </a:cubicBezTo>
                        <a:cubicBezTo>
                          <a:pt x="89216" y="199433"/>
                          <a:pt x="89493" y="208291"/>
                          <a:pt x="88683" y="216549"/>
                        </a:cubicBezTo>
                        <a:cubicBezTo>
                          <a:pt x="88350" y="224827"/>
                          <a:pt x="87264" y="232466"/>
                          <a:pt x="86178" y="239419"/>
                        </a:cubicBezTo>
                        <a:cubicBezTo>
                          <a:pt x="85378" y="246410"/>
                          <a:pt x="83663" y="252564"/>
                          <a:pt x="82473" y="258012"/>
                        </a:cubicBezTo>
                        <a:cubicBezTo>
                          <a:pt x="81339" y="263479"/>
                          <a:pt x="79920" y="268061"/>
                          <a:pt x="78606" y="271775"/>
                        </a:cubicBezTo>
                        <a:cubicBezTo>
                          <a:pt x="76119" y="279224"/>
                          <a:pt x="74548" y="283244"/>
                          <a:pt x="74119" y="28311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780" name="Google Shape;780;p27"/>
                  <p:cNvSpPr/>
                  <p:nvPr/>
                </p:nvSpPr>
                <p:spPr>
                  <a:xfrm>
                    <a:off x="2774880" y="4628160"/>
                    <a:ext cx="264240" cy="279892"/>
                  </a:xfrm>
                  <a:custGeom>
                    <a:rect b="b" l="l" r="r" t="t"/>
                    <a:pathLst>
                      <a:path extrusionOk="0" h="282007" w="266909">
                        <a:moveTo>
                          <a:pt x="264321" y="18"/>
                        </a:moveTo>
                        <a:cubicBezTo>
                          <a:pt x="265626" y="1247"/>
                          <a:pt x="207514" y="64826"/>
                          <a:pt x="134534" y="142017"/>
                        </a:cubicBezTo>
                        <a:cubicBezTo>
                          <a:pt x="61553" y="219208"/>
                          <a:pt x="1326" y="280787"/>
                          <a:pt x="22" y="279548"/>
                        </a:cubicBezTo>
                        <a:cubicBezTo>
                          <a:pt x="-1283" y="278320"/>
                          <a:pt x="56829" y="214740"/>
                          <a:pt x="129809" y="137550"/>
                        </a:cubicBezTo>
                        <a:cubicBezTo>
                          <a:pt x="202790" y="60359"/>
                          <a:pt x="263016" y="-1220"/>
                          <a:pt x="264321" y="1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781" name="Google Shape;781;p27"/>
                <p:cNvSpPr/>
                <p:nvPr/>
              </p:nvSpPr>
              <p:spPr>
                <a:xfrm>
                  <a:off x="2560320" y="5037120"/>
                  <a:ext cx="117387" cy="89359"/>
                </a:xfrm>
                <a:custGeom>
                  <a:rect b="b" l="l" r="r" t="t"/>
                  <a:pathLst>
                    <a:path extrusionOk="0" h="89583" w="128997">
                      <a:moveTo>
                        <a:pt x="22141" y="11878"/>
                      </a:moveTo>
                      <a:cubicBezTo>
                        <a:pt x="2282" y="17383"/>
                        <a:pt x="-5595" y="44501"/>
                        <a:pt x="4206" y="62627"/>
                      </a:cubicBezTo>
                      <a:cubicBezTo>
                        <a:pt x="14007" y="80753"/>
                        <a:pt x="35981" y="89583"/>
                        <a:pt x="56593" y="89345"/>
                      </a:cubicBezTo>
                      <a:cubicBezTo>
                        <a:pt x="79463" y="89087"/>
                        <a:pt x="103285" y="77857"/>
                        <a:pt x="113343" y="57322"/>
                      </a:cubicBezTo>
                      <a:cubicBezTo>
                        <a:pt x="123402" y="36786"/>
                        <a:pt x="114820" y="7601"/>
                        <a:pt x="93255" y="0"/>
                      </a:cubicBezTo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" name="Google Shape;786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938" l="-230" r="230" t="4947"/>
          <a:stretch/>
        </p:blipFill>
        <p:spPr>
          <a:xfrm>
            <a:off x="4791625" y="1023518"/>
            <a:ext cx="3540300" cy="3190200"/>
          </a:xfrm>
          <a:prstGeom prst="roundRect">
            <a:avLst>
              <a:gd fmla="val 6715" name="adj"/>
            </a:avLst>
          </a:prstGeom>
        </p:spPr>
      </p:pic>
      <p:sp>
        <p:nvSpPr>
          <p:cNvPr id="787" name="Google Shape;787;p28"/>
          <p:cNvSpPr txBox="1"/>
          <p:nvPr>
            <p:ph type="title"/>
          </p:nvPr>
        </p:nvSpPr>
        <p:spPr>
          <a:xfrm>
            <a:off x="720000" y="955125"/>
            <a:ext cx="3546300" cy="110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Fill my heart</a:t>
            </a:r>
            <a:endParaRPr/>
          </a:p>
        </p:txBody>
      </p:sp>
      <p:sp>
        <p:nvSpPr>
          <p:cNvPr id="788" name="Google Shape;788;p28"/>
          <p:cNvSpPr txBox="1"/>
          <p:nvPr>
            <p:ph idx="1" type="body"/>
          </p:nvPr>
        </p:nvSpPr>
        <p:spPr>
          <a:xfrm>
            <a:off x="720000" y="2036475"/>
            <a:ext cx="3547800" cy="215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Do you know what helps you make your point clear?</a:t>
            </a:r>
            <a:r>
              <a:rPr lang="en"/>
              <a:t> </a:t>
            </a:r>
            <a:r>
              <a:rPr lang="en">
                <a:solidFill>
                  <a:schemeClr val="dk1"/>
                </a:solidFill>
              </a:rPr>
              <a:t>Lists like this one:</a:t>
            </a:r>
            <a:endParaRPr>
              <a:solidFill>
                <a:schemeClr val="dk1"/>
              </a:solidFill>
            </a:endParaRPr>
          </a:p>
          <a:p>
            <a:pPr indent="-215900" lvl="0" marL="2413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did you first realize you were in love with me?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215900" lvl="0" marL="2413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Send me a selfie of you at this moment</a:t>
            </a:r>
            <a:endParaRPr/>
          </a:p>
          <a:p>
            <a:pPr indent="-215900" lvl="0" marL="2413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Which anniversary did we miss cutting a cake ?</a:t>
            </a:r>
            <a:endParaRPr/>
          </a:p>
        </p:txBody>
      </p:sp>
      <p:grpSp>
        <p:nvGrpSpPr>
          <p:cNvPr id="789" name="Google Shape;789;p28"/>
          <p:cNvGrpSpPr/>
          <p:nvPr/>
        </p:nvGrpSpPr>
        <p:grpSpPr>
          <a:xfrm>
            <a:off x="4380333" y="3519614"/>
            <a:ext cx="1372858" cy="1281370"/>
            <a:chOff x="4458636" y="2886802"/>
            <a:chExt cx="1372858" cy="1281370"/>
          </a:xfrm>
        </p:grpSpPr>
        <p:sp>
          <p:nvSpPr>
            <p:cNvPr id="790" name="Google Shape;790;p28"/>
            <p:cNvSpPr/>
            <p:nvPr/>
          </p:nvSpPr>
          <p:spPr>
            <a:xfrm>
              <a:off x="4478902" y="2912134"/>
              <a:ext cx="1352592" cy="1256038"/>
            </a:xfrm>
            <a:custGeom>
              <a:rect b="b" l="l" r="r" t="t"/>
              <a:pathLst>
                <a:path extrusionOk="0" h="1040197" w="1122483">
                  <a:moveTo>
                    <a:pt x="295415" y="896616"/>
                  </a:moveTo>
                  <a:cubicBezTo>
                    <a:pt x="354441" y="959262"/>
                    <a:pt x="431765" y="1019279"/>
                    <a:pt x="517185" y="1008715"/>
                  </a:cubicBezTo>
                  <a:cubicBezTo>
                    <a:pt x="574335" y="1001648"/>
                    <a:pt x="622551" y="963986"/>
                    <a:pt x="665585" y="925715"/>
                  </a:cubicBezTo>
                  <a:cubicBezTo>
                    <a:pt x="794144" y="811348"/>
                    <a:pt x="905872" y="678103"/>
                    <a:pt x="996093" y="531580"/>
                  </a:cubicBezTo>
                  <a:cubicBezTo>
                    <a:pt x="1060529" y="426919"/>
                    <a:pt x="1115041" y="297941"/>
                    <a:pt x="1068225" y="184298"/>
                  </a:cubicBezTo>
                  <a:cubicBezTo>
                    <a:pt x="1020200" y="67693"/>
                    <a:pt x="870972" y="13305"/>
                    <a:pt x="750538" y="50700"/>
                  </a:cubicBezTo>
                  <a:cubicBezTo>
                    <a:pt x="633943" y="86905"/>
                    <a:pt x="549913" y="191794"/>
                    <a:pt x="514070" y="305351"/>
                  </a:cubicBezTo>
                  <a:cubicBezTo>
                    <a:pt x="504555" y="214711"/>
                    <a:pt x="474132" y="124186"/>
                    <a:pt x="402247" y="62464"/>
                  </a:cubicBezTo>
                  <a:cubicBezTo>
                    <a:pt x="328914" y="-515"/>
                    <a:pt x="217243" y="-20918"/>
                    <a:pt x="132051" y="24735"/>
                  </a:cubicBezTo>
                  <a:cubicBezTo>
                    <a:pt x="57251" y="64817"/>
                    <a:pt x="12693" y="148360"/>
                    <a:pt x="2626" y="232628"/>
                  </a:cubicBezTo>
                  <a:cubicBezTo>
                    <a:pt x="-7442" y="316896"/>
                    <a:pt x="12722" y="402030"/>
                    <a:pt x="41326" y="481926"/>
                  </a:cubicBezTo>
                  <a:cubicBezTo>
                    <a:pt x="96352" y="635640"/>
                    <a:pt x="183458" y="777791"/>
                    <a:pt x="295415" y="896616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8"/>
            <p:cNvSpPr/>
            <p:nvPr/>
          </p:nvSpPr>
          <p:spPr>
            <a:xfrm>
              <a:off x="4458636" y="2886802"/>
              <a:ext cx="1352592" cy="1256038"/>
            </a:xfrm>
            <a:custGeom>
              <a:rect b="b" l="l" r="r" t="t"/>
              <a:pathLst>
                <a:path extrusionOk="0" h="1040197" w="1122483">
                  <a:moveTo>
                    <a:pt x="295415" y="896616"/>
                  </a:moveTo>
                  <a:cubicBezTo>
                    <a:pt x="354441" y="959262"/>
                    <a:pt x="431765" y="1019279"/>
                    <a:pt x="517185" y="1008715"/>
                  </a:cubicBezTo>
                  <a:cubicBezTo>
                    <a:pt x="574335" y="1001648"/>
                    <a:pt x="622551" y="963986"/>
                    <a:pt x="665585" y="925715"/>
                  </a:cubicBezTo>
                  <a:cubicBezTo>
                    <a:pt x="794144" y="811348"/>
                    <a:pt x="905872" y="678103"/>
                    <a:pt x="996093" y="531580"/>
                  </a:cubicBezTo>
                  <a:cubicBezTo>
                    <a:pt x="1060529" y="426919"/>
                    <a:pt x="1115041" y="297941"/>
                    <a:pt x="1068225" y="184298"/>
                  </a:cubicBezTo>
                  <a:cubicBezTo>
                    <a:pt x="1020200" y="67693"/>
                    <a:pt x="870972" y="13305"/>
                    <a:pt x="750538" y="50700"/>
                  </a:cubicBezTo>
                  <a:cubicBezTo>
                    <a:pt x="633943" y="86905"/>
                    <a:pt x="549913" y="191794"/>
                    <a:pt x="514070" y="305351"/>
                  </a:cubicBezTo>
                  <a:cubicBezTo>
                    <a:pt x="504555" y="214711"/>
                    <a:pt x="474132" y="124186"/>
                    <a:pt x="402247" y="62464"/>
                  </a:cubicBezTo>
                  <a:cubicBezTo>
                    <a:pt x="328914" y="-515"/>
                    <a:pt x="217243" y="-20918"/>
                    <a:pt x="132051" y="24735"/>
                  </a:cubicBezTo>
                  <a:cubicBezTo>
                    <a:pt x="57251" y="64817"/>
                    <a:pt x="12693" y="148360"/>
                    <a:pt x="2626" y="232628"/>
                  </a:cubicBezTo>
                  <a:cubicBezTo>
                    <a:pt x="-7442" y="316896"/>
                    <a:pt x="12722" y="402030"/>
                    <a:pt x="41326" y="481926"/>
                  </a:cubicBezTo>
                  <a:cubicBezTo>
                    <a:pt x="96352" y="635640"/>
                    <a:pt x="183458" y="777791"/>
                    <a:pt x="295415" y="896616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14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2" name="Google Shape;792;p28"/>
            <p:cNvGrpSpPr/>
            <p:nvPr/>
          </p:nvGrpSpPr>
          <p:grpSpPr>
            <a:xfrm>
              <a:off x="4458680" y="2886825"/>
              <a:ext cx="1351735" cy="1255891"/>
              <a:chOff x="2134440" y="1461960"/>
              <a:chExt cx="1085993" cy="1008991"/>
            </a:xfrm>
          </p:grpSpPr>
          <p:sp>
            <p:nvSpPr>
              <p:cNvPr id="793" name="Google Shape;793;p28"/>
              <p:cNvSpPr/>
              <p:nvPr/>
            </p:nvSpPr>
            <p:spPr>
              <a:xfrm>
                <a:off x="2134440" y="1461960"/>
                <a:ext cx="1085993" cy="1008991"/>
              </a:xfrm>
              <a:custGeom>
                <a:rect b="b" l="l" r="r" t="t"/>
                <a:pathLst>
                  <a:path extrusionOk="0" h="1040197" w="1122473">
                    <a:moveTo>
                      <a:pt x="750538" y="50694"/>
                    </a:moveTo>
                    <a:cubicBezTo>
                      <a:pt x="870982" y="13299"/>
                      <a:pt x="1020200" y="67687"/>
                      <a:pt x="1068225" y="184292"/>
                    </a:cubicBezTo>
                    <a:cubicBezTo>
                      <a:pt x="1115031" y="297935"/>
                      <a:pt x="1060529" y="426913"/>
                      <a:pt x="996093" y="531573"/>
                    </a:cubicBezTo>
                    <a:cubicBezTo>
                      <a:pt x="905881" y="678097"/>
                      <a:pt x="794144" y="811342"/>
                      <a:pt x="665585" y="925708"/>
                    </a:cubicBezTo>
                    <a:cubicBezTo>
                      <a:pt x="622560" y="963989"/>
                      <a:pt x="574345" y="1001642"/>
                      <a:pt x="517185" y="1008709"/>
                    </a:cubicBezTo>
                    <a:cubicBezTo>
                      <a:pt x="431765" y="1019282"/>
                      <a:pt x="354441" y="959256"/>
                      <a:pt x="295415" y="896610"/>
                    </a:cubicBezTo>
                    <a:cubicBezTo>
                      <a:pt x="183448" y="777785"/>
                      <a:pt x="96352" y="635634"/>
                      <a:pt x="41326" y="481920"/>
                    </a:cubicBezTo>
                    <a:cubicBezTo>
                      <a:pt x="12722" y="402024"/>
                      <a:pt x="-7442" y="316890"/>
                      <a:pt x="2626" y="232622"/>
                    </a:cubicBezTo>
                    <a:cubicBezTo>
                      <a:pt x="12693" y="148354"/>
                      <a:pt x="57251" y="64810"/>
                      <a:pt x="132051" y="24729"/>
                    </a:cubicBezTo>
                    <a:cubicBezTo>
                      <a:pt x="217243" y="-20915"/>
                      <a:pt x="328914" y="-512"/>
                      <a:pt x="402247" y="62448"/>
                    </a:cubicBezTo>
                    <a:cubicBezTo>
                      <a:pt x="474132" y="124180"/>
                      <a:pt x="504555" y="214705"/>
                      <a:pt x="514070" y="305336"/>
                    </a:cubicBezTo>
                    <a:cubicBezTo>
                      <a:pt x="549913" y="191779"/>
                      <a:pt x="633943" y="86889"/>
                      <a:pt x="750538" y="50685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28"/>
              <p:cNvSpPr/>
              <p:nvPr/>
            </p:nvSpPr>
            <p:spPr>
              <a:xfrm>
                <a:off x="2187421" y="1541548"/>
                <a:ext cx="961472" cy="894971"/>
              </a:xfrm>
              <a:custGeom>
                <a:rect b="b" l="l" r="r" t="t"/>
                <a:pathLst>
                  <a:path extrusionOk="0" h="793766" w="856545">
                    <a:moveTo>
                      <a:pt x="572714" y="38683"/>
                    </a:moveTo>
                    <a:cubicBezTo>
                      <a:pt x="664621" y="10146"/>
                      <a:pt x="778492" y="51647"/>
                      <a:pt x="815145" y="140629"/>
                    </a:cubicBezTo>
                    <a:cubicBezTo>
                      <a:pt x="850863" y="227345"/>
                      <a:pt x="809268" y="325776"/>
                      <a:pt x="760100" y="405634"/>
                    </a:cubicBezTo>
                    <a:cubicBezTo>
                      <a:pt x="691262" y="517438"/>
                      <a:pt x="605995" y="619118"/>
                      <a:pt x="507897" y="706395"/>
                    </a:cubicBezTo>
                    <a:cubicBezTo>
                      <a:pt x="475064" y="735608"/>
                      <a:pt x="438269" y="764336"/>
                      <a:pt x="394654" y="769736"/>
                    </a:cubicBezTo>
                    <a:cubicBezTo>
                      <a:pt x="329474" y="777804"/>
                      <a:pt x="270467" y="731998"/>
                      <a:pt x="225423" y="684192"/>
                    </a:cubicBezTo>
                    <a:cubicBezTo>
                      <a:pt x="139984" y="593514"/>
                      <a:pt x="73519" y="485044"/>
                      <a:pt x="31532" y="367743"/>
                    </a:cubicBezTo>
                    <a:cubicBezTo>
                      <a:pt x="9711" y="306774"/>
                      <a:pt x="-5682" y="241813"/>
                      <a:pt x="2005" y="177510"/>
                    </a:cubicBezTo>
                    <a:cubicBezTo>
                      <a:pt x="9692" y="113207"/>
                      <a:pt x="43686" y="49456"/>
                      <a:pt x="100770" y="18871"/>
                    </a:cubicBezTo>
                    <a:cubicBezTo>
                      <a:pt x="165778" y="-15962"/>
                      <a:pt x="250988" y="-388"/>
                      <a:pt x="306948" y="47656"/>
                    </a:cubicBezTo>
                    <a:cubicBezTo>
                      <a:pt x="361802" y="94757"/>
                      <a:pt x="385015" y="163842"/>
                      <a:pt x="392282" y="233003"/>
                    </a:cubicBezTo>
                    <a:cubicBezTo>
                      <a:pt x="419629" y="146344"/>
                      <a:pt x="483751" y="66306"/>
                      <a:pt x="572724" y="3868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95" name="Google Shape;795;p28"/>
              <p:cNvGrpSpPr/>
              <p:nvPr/>
            </p:nvGrpSpPr>
            <p:grpSpPr>
              <a:xfrm>
                <a:off x="2333880" y="1704240"/>
                <a:ext cx="641223" cy="574263"/>
                <a:chOff x="2333880" y="1704240"/>
                <a:chExt cx="641223" cy="574263"/>
              </a:xfrm>
            </p:grpSpPr>
            <p:sp>
              <p:nvSpPr>
                <p:cNvPr id="796" name="Google Shape;796;p28"/>
                <p:cNvSpPr/>
                <p:nvPr/>
              </p:nvSpPr>
              <p:spPr>
                <a:xfrm>
                  <a:off x="2890080" y="1770480"/>
                  <a:ext cx="85023" cy="85023"/>
                </a:xfrm>
                <a:custGeom>
                  <a:rect b="b" l="l" r="r" t="t"/>
                  <a:pathLst>
                    <a:path extrusionOk="0" h="84811" w="84811">
                      <a:moveTo>
                        <a:pt x="84811" y="42405"/>
                      </a:moveTo>
                      <a:cubicBezTo>
                        <a:pt x="84811" y="65827"/>
                        <a:pt x="65827" y="84811"/>
                        <a:pt x="42405" y="84811"/>
                      </a:cubicBezTo>
                      <a:cubicBezTo>
                        <a:pt x="18983" y="84811"/>
                        <a:pt x="0" y="65827"/>
                        <a:pt x="0" y="42405"/>
                      </a:cubicBezTo>
                      <a:cubicBezTo>
                        <a:pt x="0" y="18983"/>
                        <a:pt x="18983" y="0"/>
                        <a:pt x="42405" y="0"/>
                      </a:cubicBezTo>
                      <a:cubicBezTo>
                        <a:pt x="65827" y="0"/>
                        <a:pt x="84811" y="18983"/>
                        <a:pt x="84811" y="4240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7" name="Google Shape;797;p28"/>
                <p:cNvSpPr/>
                <p:nvPr/>
              </p:nvSpPr>
              <p:spPr>
                <a:xfrm>
                  <a:off x="2448000" y="2022840"/>
                  <a:ext cx="60119" cy="60119"/>
                </a:xfrm>
                <a:custGeom>
                  <a:rect b="b" l="l" r="r" t="t"/>
                  <a:pathLst>
                    <a:path extrusionOk="0" h="59969" w="59969">
                      <a:moveTo>
                        <a:pt x="59969" y="29985"/>
                      </a:moveTo>
                      <a:cubicBezTo>
                        <a:pt x="59969" y="46549"/>
                        <a:pt x="46549" y="59969"/>
                        <a:pt x="29985" y="59969"/>
                      </a:cubicBezTo>
                      <a:cubicBezTo>
                        <a:pt x="13421" y="59969"/>
                        <a:pt x="0" y="46549"/>
                        <a:pt x="0" y="29985"/>
                      </a:cubicBezTo>
                      <a:cubicBezTo>
                        <a:pt x="0" y="13421"/>
                        <a:pt x="13421" y="0"/>
                        <a:pt x="29985" y="0"/>
                      </a:cubicBezTo>
                      <a:cubicBezTo>
                        <a:pt x="46549" y="0"/>
                        <a:pt x="59969" y="13421"/>
                        <a:pt x="59969" y="299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8" name="Google Shape;798;p28"/>
                <p:cNvSpPr/>
                <p:nvPr/>
              </p:nvSpPr>
              <p:spPr>
                <a:xfrm>
                  <a:off x="2805840" y="2043000"/>
                  <a:ext cx="60119" cy="60119"/>
                </a:xfrm>
                <a:custGeom>
                  <a:rect b="b" l="l" r="r" t="t"/>
                  <a:pathLst>
                    <a:path extrusionOk="0" h="59969" w="59969">
                      <a:moveTo>
                        <a:pt x="59969" y="29985"/>
                      </a:moveTo>
                      <a:cubicBezTo>
                        <a:pt x="59969" y="46549"/>
                        <a:pt x="46549" y="59969"/>
                        <a:pt x="29985" y="59969"/>
                      </a:cubicBezTo>
                      <a:cubicBezTo>
                        <a:pt x="13421" y="59969"/>
                        <a:pt x="0" y="46549"/>
                        <a:pt x="0" y="29985"/>
                      </a:cubicBezTo>
                      <a:cubicBezTo>
                        <a:pt x="0" y="13421"/>
                        <a:pt x="13421" y="0"/>
                        <a:pt x="29985" y="0"/>
                      </a:cubicBezTo>
                      <a:cubicBezTo>
                        <a:pt x="46549" y="0"/>
                        <a:pt x="59969" y="13421"/>
                        <a:pt x="59969" y="2998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9" name="Google Shape;799;p28"/>
                <p:cNvSpPr/>
                <p:nvPr/>
              </p:nvSpPr>
              <p:spPr>
                <a:xfrm>
                  <a:off x="2599200" y="2193480"/>
                  <a:ext cx="85023" cy="85023"/>
                </a:xfrm>
                <a:custGeom>
                  <a:rect b="b" l="l" r="r" t="t"/>
                  <a:pathLst>
                    <a:path extrusionOk="0" h="84811" w="84811">
                      <a:moveTo>
                        <a:pt x="84811" y="42405"/>
                      </a:moveTo>
                      <a:cubicBezTo>
                        <a:pt x="84811" y="65827"/>
                        <a:pt x="65827" y="84811"/>
                        <a:pt x="42405" y="84811"/>
                      </a:cubicBezTo>
                      <a:cubicBezTo>
                        <a:pt x="18983" y="84811"/>
                        <a:pt x="0" y="65827"/>
                        <a:pt x="0" y="42405"/>
                      </a:cubicBezTo>
                      <a:cubicBezTo>
                        <a:pt x="0" y="18983"/>
                        <a:pt x="18983" y="0"/>
                        <a:pt x="42405" y="0"/>
                      </a:cubicBezTo>
                      <a:cubicBezTo>
                        <a:pt x="65827" y="0"/>
                        <a:pt x="84811" y="18983"/>
                        <a:pt x="84811" y="4240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0" name="Google Shape;800;p28"/>
                <p:cNvSpPr/>
                <p:nvPr/>
              </p:nvSpPr>
              <p:spPr>
                <a:xfrm>
                  <a:off x="2333880" y="1704240"/>
                  <a:ext cx="85023" cy="85023"/>
                </a:xfrm>
                <a:custGeom>
                  <a:rect b="b" l="l" r="r" t="t"/>
                  <a:pathLst>
                    <a:path extrusionOk="0" h="84811" w="84811">
                      <a:moveTo>
                        <a:pt x="84811" y="42405"/>
                      </a:moveTo>
                      <a:cubicBezTo>
                        <a:pt x="84811" y="65827"/>
                        <a:pt x="65827" y="84811"/>
                        <a:pt x="42405" y="84811"/>
                      </a:cubicBezTo>
                      <a:cubicBezTo>
                        <a:pt x="18983" y="84811"/>
                        <a:pt x="0" y="65827"/>
                        <a:pt x="0" y="42405"/>
                      </a:cubicBezTo>
                      <a:cubicBezTo>
                        <a:pt x="0" y="18983"/>
                        <a:pt x="18983" y="0"/>
                        <a:pt x="42405" y="0"/>
                      </a:cubicBezTo>
                      <a:cubicBezTo>
                        <a:pt x="65827" y="0"/>
                        <a:pt x="84811" y="18983"/>
                        <a:pt x="84811" y="4240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01" name="Google Shape;801;p28"/>
              <p:cNvSpPr/>
              <p:nvPr/>
            </p:nvSpPr>
            <p:spPr>
              <a:xfrm>
                <a:off x="2300040" y="1907280"/>
                <a:ext cx="152202" cy="346043"/>
              </a:xfrm>
              <a:custGeom>
                <a:rect b="b" l="l" r="r" t="t"/>
                <a:pathLst>
                  <a:path extrusionOk="0" h="346910" w="153352">
                    <a:moveTo>
                      <a:pt x="152131" y="346426"/>
                    </a:moveTo>
                    <a:cubicBezTo>
                      <a:pt x="151750" y="346711"/>
                      <a:pt x="148225" y="342682"/>
                      <a:pt x="142158" y="335129"/>
                    </a:cubicBezTo>
                    <a:cubicBezTo>
                      <a:pt x="136024" y="327623"/>
                      <a:pt x="127709" y="316336"/>
                      <a:pt x="117936" y="302030"/>
                    </a:cubicBezTo>
                    <a:cubicBezTo>
                      <a:pt x="98352" y="273464"/>
                      <a:pt x="73873" y="232049"/>
                      <a:pt x="52547" y="183558"/>
                    </a:cubicBezTo>
                    <a:cubicBezTo>
                      <a:pt x="31306" y="135028"/>
                      <a:pt x="17419" y="88974"/>
                      <a:pt x="9656" y="55218"/>
                    </a:cubicBezTo>
                    <a:cubicBezTo>
                      <a:pt x="5750" y="38340"/>
                      <a:pt x="3074" y="24576"/>
                      <a:pt x="1712" y="14984"/>
                    </a:cubicBezTo>
                    <a:cubicBezTo>
                      <a:pt x="264" y="5402"/>
                      <a:pt x="-307" y="78"/>
                      <a:pt x="159" y="1"/>
                    </a:cubicBezTo>
                    <a:cubicBezTo>
                      <a:pt x="1274" y="-199"/>
                      <a:pt x="5417" y="20775"/>
                      <a:pt x="14371" y="54037"/>
                    </a:cubicBezTo>
                    <a:cubicBezTo>
                      <a:pt x="23286" y="87298"/>
                      <a:pt x="37793" y="132685"/>
                      <a:pt x="58843" y="180805"/>
                    </a:cubicBezTo>
                    <a:cubicBezTo>
                      <a:pt x="79988" y="228878"/>
                      <a:pt x="103572" y="270292"/>
                      <a:pt x="122003" y="299372"/>
                    </a:cubicBezTo>
                    <a:cubicBezTo>
                      <a:pt x="140415" y="328490"/>
                      <a:pt x="153045" y="345740"/>
                      <a:pt x="152131" y="34642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2" name="Google Shape;802;p28"/>
              <p:cNvSpPr/>
              <p:nvPr/>
            </p:nvSpPr>
            <p:spPr>
              <a:xfrm>
                <a:off x="2422080" y="2143080"/>
                <a:ext cx="55852" cy="78430"/>
              </a:xfrm>
              <a:custGeom>
                <a:rect b="b" l="l" r="r" t="t"/>
                <a:pathLst>
                  <a:path extrusionOk="0" h="80648" w="58331">
                    <a:moveTo>
                      <a:pt x="55748" y="78518"/>
                    </a:moveTo>
                    <a:cubicBezTo>
                      <a:pt x="54938" y="80061"/>
                      <a:pt x="34840" y="68650"/>
                      <a:pt x="18838" y="45771"/>
                    </a:cubicBezTo>
                    <a:cubicBezTo>
                      <a:pt x="2655" y="23016"/>
                      <a:pt x="-1355" y="260"/>
                      <a:pt x="369" y="13"/>
                    </a:cubicBezTo>
                    <a:cubicBezTo>
                      <a:pt x="2350" y="-587"/>
                      <a:pt x="9066" y="20253"/>
                      <a:pt x="24458" y="41808"/>
                    </a:cubicBezTo>
                    <a:cubicBezTo>
                      <a:pt x="39603" y="63535"/>
                      <a:pt x="56976" y="76860"/>
                      <a:pt x="55748" y="7851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3" name="Google Shape;803;p28"/>
              <p:cNvSpPr/>
              <p:nvPr/>
            </p:nvSpPr>
            <p:spPr>
              <a:xfrm>
                <a:off x="3068679" y="1591397"/>
                <a:ext cx="94369" cy="396449"/>
              </a:xfrm>
              <a:custGeom>
                <a:rect b="b" l="l" r="r" t="t"/>
                <a:pathLst>
                  <a:path extrusionOk="0" h="396449" w="96050">
                    <a:moveTo>
                      <a:pt x="45" y="396041"/>
                    </a:moveTo>
                    <a:cubicBezTo>
                      <a:pt x="-965" y="395250"/>
                      <a:pt x="15323" y="377238"/>
                      <a:pt x="34677" y="343625"/>
                    </a:cubicBezTo>
                    <a:cubicBezTo>
                      <a:pt x="54118" y="310258"/>
                      <a:pt x="75444" y="260252"/>
                      <a:pt x="84150" y="201750"/>
                    </a:cubicBezTo>
                    <a:cubicBezTo>
                      <a:pt x="88484" y="172565"/>
                      <a:pt x="89208" y="144333"/>
                      <a:pt x="87522" y="118844"/>
                    </a:cubicBezTo>
                    <a:cubicBezTo>
                      <a:pt x="86036" y="93317"/>
                      <a:pt x="81798" y="70562"/>
                      <a:pt x="75387" y="52417"/>
                    </a:cubicBezTo>
                    <a:cubicBezTo>
                      <a:pt x="69139" y="34186"/>
                      <a:pt x="60614" y="20908"/>
                      <a:pt x="53813" y="12602"/>
                    </a:cubicBezTo>
                    <a:cubicBezTo>
                      <a:pt x="46974" y="4277"/>
                      <a:pt x="42259" y="448"/>
                      <a:pt x="42631" y="20"/>
                    </a:cubicBezTo>
                    <a:cubicBezTo>
                      <a:pt x="42764" y="-142"/>
                      <a:pt x="44022" y="696"/>
                      <a:pt x="46317" y="2458"/>
                    </a:cubicBezTo>
                    <a:cubicBezTo>
                      <a:pt x="48651" y="4173"/>
                      <a:pt x="51823" y="7049"/>
                      <a:pt x="55585" y="11069"/>
                    </a:cubicBezTo>
                    <a:cubicBezTo>
                      <a:pt x="63091" y="19089"/>
                      <a:pt x="72463" y="32443"/>
                      <a:pt x="79388" y="50959"/>
                    </a:cubicBezTo>
                    <a:cubicBezTo>
                      <a:pt x="86474" y="69381"/>
                      <a:pt x="91237" y="92593"/>
                      <a:pt x="93056" y="118444"/>
                    </a:cubicBezTo>
                    <a:cubicBezTo>
                      <a:pt x="95085" y="144295"/>
                      <a:pt x="94514" y="173003"/>
                      <a:pt x="90113" y="202636"/>
                    </a:cubicBezTo>
                    <a:cubicBezTo>
                      <a:pt x="81274" y="262062"/>
                      <a:pt x="58947" y="312630"/>
                      <a:pt x="38345" y="345796"/>
                    </a:cubicBezTo>
                    <a:cubicBezTo>
                      <a:pt x="28086" y="362484"/>
                      <a:pt x="18504" y="375133"/>
                      <a:pt x="11579" y="383572"/>
                    </a:cubicBezTo>
                    <a:cubicBezTo>
                      <a:pt x="4455" y="391869"/>
                      <a:pt x="378" y="396307"/>
                      <a:pt x="54" y="39604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28"/>
              <p:cNvSpPr/>
              <p:nvPr/>
            </p:nvSpPr>
            <p:spPr>
              <a:xfrm>
                <a:off x="3116919" y="1674917"/>
                <a:ext cx="20898" cy="168865"/>
              </a:xfrm>
              <a:custGeom>
                <a:rect b="b" l="l" r="r" t="t"/>
                <a:pathLst>
                  <a:path extrusionOk="0" h="169288" w="22965">
                    <a:moveTo>
                      <a:pt x="154" y="168732"/>
                    </a:moveTo>
                    <a:cubicBezTo>
                      <a:pt x="-1760" y="168142"/>
                      <a:pt x="14756" y="132137"/>
                      <a:pt x="14966" y="84522"/>
                    </a:cubicBezTo>
                    <a:cubicBezTo>
                      <a:pt x="15785" y="36916"/>
                      <a:pt x="50" y="559"/>
                      <a:pt x="1974" y="6"/>
                    </a:cubicBezTo>
                    <a:cubicBezTo>
                      <a:pt x="2602" y="-270"/>
                      <a:pt x="7365" y="8331"/>
                      <a:pt x="12165" y="23447"/>
                    </a:cubicBezTo>
                    <a:cubicBezTo>
                      <a:pt x="16985" y="38516"/>
                      <a:pt x="21205" y="60290"/>
                      <a:pt x="20986" y="84579"/>
                    </a:cubicBezTo>
                    <a:cubicBezTo>
                      <a:pt x="20690" y="108868"/>
                      <a:pt x="15985" y="130547"/>
                      <a:pt x="10842" y="145510"/>
                    </a:cubicBezTo>
                    <a:cubicBezTo>
                      <a:pt x="5717" y="160522"/>
                      <a:pt x="764" y="169018"/>
                      <a:pt x="145" y="1687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8"/>
              <p:cNvSpPr/>
              <p:nvPr/>
            </p:nvSpPr>
            <p:spPr>
              <a:xfrm>
                <a:off x="2757250" y="2103110"/>
                <a:ext cx="195601" cy="218527"/>
              </a:xfrm>
              <a:custGeom>
                <a:rect b="b" l="l" r="r" t="t"/>
                <a:pathLst>
                  <a:path extrusionOk="0" h="219075" w="196091">
                    <a:moveTo>
                      <a:pt x="195498" y="27"/>
                    </a:moveTo>
                    <a:cubicBezTo>
                      <a:pt x="195812" y="303"/>
                      <a:pt x="193373" y="3618"/>
                      <a:pt x="188697" y="9381"/>
                    </a:cubicBezTo>
                    <a:cubicBezTo>
                      <a:pt x="184020" y="15143"/>
                      <a:pt x="177105" y="23363"/>
                      <a:pt x="168466" y="33431"/>
                    </a:cubicBezTo>
                    <a:cubicBezTo>
                      <a:pt x="151187" y="53567"/>
                      <a:pt x="126994" y="81113"/>
                      <a:pt x="100000" y="111289"/>
                    </a:cubicBezTo>
                    <a:cubicBezTo>
                      <a:pt x="73006" y="141464"/>
                      <a:pt x="48317" y="168562"/>
                      <a:pt x="30220" y="187974"/>
                    </a:cubicBezTo>
                    <a:cubicBezTo>
                      <a:pt x="21171" y="197680"/>
                      <a:pt x="13780" y="205462"/>
                      <a:pt x="8569" y="210749"/>
                    </a:cubicBezTo>
                    <a:cubicBezTo>
                      <a:pt x="3359" y="216035"/>
                      <a:pt x="330" y="218826"/>
                      <a:pt x="25" y="218540"/>
                    </a:cubicBezTo>
                    <a:cubicBezTo>
                      <a:pt x="-279" y="218254"/>
                      <a:pt x="2159" y="214930"/>
                      <a:pt x="6845" y="209158"/>
                    </a:cubicBezTo>
                    <a:cubicBezTo>
                      <a:pt x="11532" y="203386"/>
                      <a:pt x="18437" y="195166"/>
                      <a:pt x="27086" y="185098"/>
                    </a:cubicBezTo>
                    <a:cubicBezTo>
                      <a:pt x="44364" y="164962"/>
                      <a:pt x="68539" y="137435"/>
                      <a:pt x="95523" y="107269"/>
                    </a:cubicBezTo>
                    <a:cubicBezTo>
                      <a:pt x="122507" y="77103"/>
                      <a:pt x="147177" y="50024"/>
                      <a:pt x="165275" y="30621"/>
                    </a:cubicBezTo>
                    <a:cubicBezTo>
                      <a:pt x="174323" y="20915"/>
                      <a:pt x="181724" y="13133"/>
                      <a:pt x="186935" y="7838"/>
                    </a:cubicBezTo>
                    <a:cubicBezTo>
                      <a:pt x="192154" y="2542"/>
                      <a:pt x="195183" y="-249"/>
                      <a:pt x="195498" y="17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6" name="Google Shape;806;p28"/>
              <p:cNvGrpSpPr/>
              <p:nvPr/>
            </p:nvGrpSpPr>
            <p:grpSpPr>
              <a:xfrm>
                <a:off x="2453400" y="1846440"/>
                <a:ext cx="389478" cy="126741"/>
                <a:chOff x="2453400" y="1846440"/>
                <a:chExt cx="389478" cy="126741"/>
              </a:xfrm>
            </p:grpSpPr>
            <p:grpSp>
              <p:nvGrpSpPr>
                <p:cNvPr id="807" name="Google Shape;807;p28"/>
                <p:cNvGrpSpPr/>
                <p:nvPr/>
              </p:nvGrpSpPr>
              <p:grpSpPr>
                <a:xfrm>
                  <a:off x="2524680" y="1846440"/>
                  <a:ext cx="260686" cy="61246"/>
                  <a:chOff x="2524680" y="1846440"/>
                  <a:chExt cx="260686" cy="61246"/>
                </a:xfrm>
              </p:grpSpPr>
              <p:sp>
                <p:nvSpPr>
                  <p:cNvPr id="808" name="Google Shape;808;p28"/>
                  <p:cNvSpPr/>
                  <p:nvPr/>
                </p:nvSpPr>
                <p:spPr>
                  <a:xfrm>
                    <a:off x="2732760" y="1855080"/>
                    <a:ext cx="52606" cy="52606"/>
                  </a:xfrm>
                  <a:custGeom>
                    <a:rect b="b" l="l" r="r" t="t"/>
                    <a:pathLst>
                      <a:path extrusionOk="0" h="55521" w="55521">
                        <a:moveTo>
                          <a:pt x="52398" y="29271"/>
                        </a:moveTo>
                        <a:cubicBezTo>
                          <a:pt x="50750" y="43692"/>
                          <a:pt x="37720" y="54046"/>
                          <a:pt x="23299" y="52398"/>
                        </a:cubicBezTo>
                        <a:cubicBezTo>
                          <a:pt x="8878" y="50750"/>
                          <a:pt x="-1475" y="37720"/>
                          <a:pt x="172" y="23299"/>
                        </a:cubicBezTo>
                        <a:cubicBezTo>
                          <a:pt x="1820" y="8878"/>
                          <a:pt x="14850" y="-1475"/>
                          <a:pt x="29271" y="172"/>
                        </a:cubicBezTo>
                        <a:cubicBezTo>
                          <a:pt x="43692" y="1820"/>
                          <a:pt x="54046" y="14850"/>
                          <a:pt x="52398" y="292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9" name="Google Shape;809;p28"/>
                  <p:cNvSpPr/>
                  <p:nvPr/>
                </p:nvSpPr>
                <p:spPr>
                  <a:xfrm>
                    <a:off x="2524680" y="1846440"/>
                    <a:ext cx="52607" cy="52606"/>
                  </a:xfrm>
                  <a:custGeom>
                    <a:rect b="b" l="l" r="r" t="t"/>
                    <a:pathLst>
                      <a:path extrusionOk="0" h="55521" w="55522">
                        <a:moveTo>
                          <a:pt x="52398" y="29271"/>
                        </a:moveTo>
                        <a:cubicBezTo>
                          <a:pt x="50750" y="43692"/>
                          <a:pt x="37720" y="54046"/>
                          <a:pt x="23299" y="52398"/>
                        </a:cubicBezTo>
                        <a:cubicBezTo>
                          <a:pt x="8878" y="50750"/>
                          <a:pt x="-1476" y="37720"/>
                          <a:pt x="172" y="23299"/>
                        </a:cubicBezTo>
                        <a:cubicBezTo>
                          <a:pt x="1820" y="8878"/>
                          <a:pt x="14850" y="-1475"/>
                          <a:pt x="29271" y="172"/>
                        </a:cubicBezTo>
                        <a:cubicBezTo>
                          <a:pt x="43692" y="1820"/>
                          <a:pt x="54046" y="14850"/>
                          <a:pt x="52398" y="2927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810" name="Google Shape;810;p28"/>
                <p:cNvGrpSpPr/>
                <p:nvPr/>
              </p:nvGrpSpPr>
              <p:grpSpPr>
                <a:xfrm>
                  <a:off x="2453400" y="1903320"/>
                  <a:ext cx="389478" cy="69861"/>
                  <a:chOff x="2453400" y="1903320"/>
                  <a:chExt cx="389478" cy="69861"/>
                </a:xfrm>
              </p:grpSpPr>
              <p:sp>
                <p:nvSpPr>
                  <p:cNvPr id="811" name="Google Shape;811;p28"/>
                  <p:cNvSpPr/>
                  <p:nvPr/>
                </p:nvSpPr>
                <p:spPr>
                  <a:xfrm>
                    <a:off x="2753640" y="1922400"/>
                    <a:ext cx="89238" cy="50781"/>
                  </a:xfrm>
                  <a:custGeom>
                    <a:rect b="b" l="l" r="r" t="t"/>
                    <a:pathLst>
                      <a:path extrusionOk="0" h="53454" w="91059">
                        <a:moveTo>
                          <a:pt x="89317" y="28164"/>
                        </a:moveTo>
                        <a:cubicBezTo>
                          <a:pt x="88431" y="42061"/>
                          <a:pt x="67733" y="52053"/>
                          <a:pt x="43073" y="50491"/>
                        </a:cubicBezTo>
                        <a:cubicBezTo>
                          <a:pt x="18413" y="48919"/>
                          <a:pt x="-856" y="36384"/>
                          <a:pt x="29" y="22487"/>
                        </a:cubicBezTo>
                        <a:cubicBezTo>
                          <a:pt x="915" y="8590"/>
                          <a:pt x="21623" y="-1401"/>
                          <a:pt x="46273" y="161"/>
                        </a:cubicBezTo>
                        <a:cubicBezTo>
                          <a:pt x="70933" y="1732"/>
                          <a:pt x="90203" y="14267"/>
                          <a:pt x="89317" y="2816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2" name="Google Shape;812;p28"/>
                  <p:cNvSpPr/>
                  <p:nvPr/>
                </p:nvSpPr>
                <p:spPr>
                  <a:xfrm>
                    <a:off x="2453400" y="1903320"/>
                    <a:ext cx="89237" cy="50781"/>
                  </a:xfrm>
                  <a:custGeom>
                    <a:rect b="b" l="l" r="r" t="t"/>
                    <a:pathLst>
                      <a:path extrusionOk="0" h="53454" w="91058">
                        <a:moveTo>
                          <a:pt x="89317" y="28164"/>
                        </a:moveTo>
                        <a:cubicBezTo>
                          <a:pt x="88431" y="42061"/>
                          <a:pt x="67723" y="52053"/>
                          <a:pt x="43073" y="50491"/>
                        </a:cubicBezTo>
                        <a:cubicBezTo>
                          <a:pt x="18413" y="48919"/>
                          <a:pt x="-856" y="36384"/>
                          <a:pt x="29" y="22487"/>
                        </a:cubicBezTo>
                        <a:cubicBezTo>
                          <a:pt x="915" y="8590"/>
                          <a:pt x="21623" y="-1401"/>
                          <a:pt x="46273" y="161"/>
                        </a:cubicBezTo>
                        <a:cubicBezTo>
                          <a:pt x="70933" y="1732"/>
                          <a:pt x="90202" y="14267"/>
                          <a:pt x="89317" y="2816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813" name="Google Shape;813;p28"/>
            <p:cNvSpPr/>
            <p:nvPr/>
          </p:nvSpPr>
          <p:spPr>
            <a:xfrm rot="122983">
              <a:off x="5049383" y="3456115"/>
              <a:ext cx="96453" cy="66002"/>
            </a:xfrm>
            <a:custGeom>
              <a:rect b="b" l="l" r="r" t="t"/>
              <a:pathLst>
                <a:path extrusionOk="0" h="50539" w="81172">
                  <a:moveTo>
                    <a:pt x="73778" y="1346"/>
                  </a:moveTo>
                  <a:cubicBezTo>
                    <a:pt x="75026" y="822"/>
                    <a:pt x="79388" y="8309"/>
                    <a:pt x="76388" y="21082"/>
                  </a:cubicBezTo>
                  <a:cubicBezTo>
                    <a:pt x="74816" y="27263"/>
                    <a:pt x="71254" y="34521"/>
                    <a:pt x="64568" y="40408"/>
                  </a:cubicBezTo>
                  <a:cubicBezTo>
                    <a:pt x="57929" y="46380"/>
                    <a:pt x="48165" y="49999"/>
                    <a:pt x="38012" y="49819"/>
                  </a:cubicBezTo>
                  <a:cubicBezTo>
                    <a:pt x="27858" y="49618"/>
                    <a:pt x="18247" y="45637"/>
                    <a:pt x="11828" y="39417"/>
                  </a:cubicBezTo>
                  <a:cubicBezTo>
                    <a:pt x="5370" y="33292"/>
                    <a:pt x="2084" y="25891"/>
                    <a:pt x="741" y="19662"/>
                  </a:cubicBezTo>
                  <a:cubicBezTo>
                    <a:pt x="-1784" y="6784"/>
                    <a:pt x="2855" y="-540"/>
                    <a:pt x="4084" y="31"/>
                  </a:cubicBezTo>
                  <a:cubicBezTo>
                    <a:pt x="5836" y="403"/>
                    <a:pt x="4712" y="7632"/>
                    <a:pt x="8656" y="17300"/>
                  </a:cubicBezTo>
                  <a:cubicBezTo>
                    <a:pt x="10637" y="22043"/>
                    <a:pt x="13933" y="27311"/>
                    <a:pt x="18952" y="31349"/>
                  </a:cubicBezTo>
                  <a:cubicBezTo>
                    <a:pt x="23858" y="35407"/>
                    <a:pt x="30763" y="37950"/>
                    <a:pt x="38231" y="38141"/>
                  </a:cubicBezTo>
                  <a:cubicBezTo>
                    <a:pt x="45698" y="38236"/>
                    <a:pt x="52699" y="35950"/>
                    <a:pt x="57748" y="32083"/>
                  </a:cubicBezTo>
                  <a:cubicBezTo>
                    <a:pt x="62910" y="28235"/>
                    <a:pt x="66396" y="23091"/>
                    <a:pt x="68558" y="18424"/>
                  </a:cubicBezTo>
                  <a:cubicBezTo>
                    <a:pt x="72864" y="8918"/>
                    <a:pt x="72007" y="1651"/>
                    <a:pt x="73769" y="13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8" name="Google Shape;818;p29"/>
          <p:cNvGrpSpPr/>
          <p:nvPr/>
        </p:nvGrpSpPr>
        <p:grpSpPr>
          <a:xfrm>
            <a:off x="6050048" y="1642525"/>
            <a:ext cx="698764" cy="714962"/>
            <a:chOff x="2409773" y="1642525"/>
            <a:chExt cx="698764" cy="714962"/>
          </a:xfrm>
        </p:grpSpPr>
        <p:sp>
          <p:nvSpPr>
            <p:cNvPr id="819" name="Google Shape;819;p29"/>
            <p:cNvSpPr/>
            <p:nvPr/>
          </p:nvSpPr>
          <p:spPr>
            <a:xfrm>
              <a:off x="2438937" y="1687887"/>
              <a:ext cx="669600" cy="669600"/>
            </a:xfrm>
            <a:prstGeom prst="ellipse">
              <a:avLst/>
            </a:prstGeom>
            <a:solidFill>
              <a:schemeClr val="accent1"/>
            </a:solidFill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20" name="Google Shape;820;p29"/>
            <p:cNvSpPr/>
            <p:nvPr/>
          </p:nvSpPr>
          <p:spPr>
            <a:xfrm>
              <a:off x="2409773" y="1654925"/>
              <a:ext cx="669600" cy="669600"/>
            </a:xfrm>
            <a:prstGeom prst="ellipse">
              <a:avLst/>
            </a:prstGeom>
            <a:solidFill>
              <a:schemeClr val="accent4"/>
            </a:solidFill>
            <a:ln cap="flat" cmpd="sng" w="114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2409773" y="1642525"/>
              <a:ext cx="669600" cy="6696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822" name="Google Shape;822;p29"/>
          <p:cNvGrpSpPr/>
          <p:nvPr/>
        </p:nvGrpSpPr>
        <p:grpSpPr>
          <a:xfrm>
            <a:off x="2409773" y="1642525"/>
            <a:ext cx="698764" cy="714962"/>
            <a:chOff x="2409773" y="1642525"/>
            <a:chExt cx="698764" cy="714962"/>
          </a:xfrm>
        </p:grpSpPr>
        <p:sp>
          <p:nvSpPr>
            <p:cNvPr id="823" name="Google Shape;823;p29"/>
            <p:cNvSpPr/>
            <p:nvPr/>
          </p:nvSpPr>
          <p:spPr>
            <a:xfrm>
              <a:off x="2438937" y="1687887"/>
              <a:ext cx="669600" cy="669600"/>
            </a:xfrm>
            <a:prstGeom prst="ellipse">
              <a:avLst/>
            </a:prstGeom>
            <a:solidFill>
              <a:schemeClr val="accent1"/>
            </a:solidFill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2409773" y="1654925"/>
              <a:ext cx="669600" cy="669600"/>
            </a:xfrm>
            <a:prstGeom prst="ellipse">
              <a:avLst/>
            </a:prstGeom>
            <a:solidFill>
              <a:schemeClr val="accent4"/>
            </a:solidFill>
            <a:ln cap="flat" cmpd="sng" w="114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2409773" y="1642525"/>
              <a:ext cx="669600" cy="6696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826" name="Google Shape;826;p29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spark</a:t>
            </a:r>
            <a:endParaRPr/>
          </a:p>
        </p:txBody>
      </p:sp>
      <p:sp>
        <p:nvSpPr>
          <p:cNvPr id="827" name="Google Shape;827;p29"/>
          <p:cNvSpPr txBox="1"/>
          <p:nvPr>
            <p:ph idx="3" type="subTitle"/>
          </p:nvPr>
        </p:nvSpPr>
        <p:spPr>
          <a:xfrm>
            <a:off x="1290750" y="2873758"/>
            <a:ext cx="2907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where petals bloom and leaves grow tall, the biggest beauty waits for you, standing proud and all.</a:t>
            </a:r>
            <a:endParaRPr/>
          </a:p>
        </p:txBody>
      </p:sp>
      <p:sp>
        <p:nvSpPr>
          <p:cNvPr id="828" name="Google Shape;828;p29"/>
          <p:cNvSpPr txBox="1"/>
          <p:nvPr>
            <p:ph idx="4" type="subTitle"/>
          </p:nvPr>
        </p:nvSpPr>
        <p:spPr>
          <a:xfrm>
            <a:off x="4945625" y="2873758"/>
            <a:ext cx="29076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Amidst the love that fills this space, where hearts surround and warm embrace, your gift awaits, in a place so sweet, where love and passion constantly meet.</a:t>
            </a:r>
            <a:endParaRPr/>
          </a:p>
        </p:txBody>
      </p:sp>
      <p:sp>
        <p:nvSpPr>
          <p:cNvPr id="829" name="Google Shape;829;p29"/>
          <p:cNvSpPr txBox="1"/>
          <p:nvPr>
            <p:ph idx="1" type="subTitle"/>
          </p:nvPr>
        </p:nvSpPr>
        <p:spPr>
          <a:xfrm>
            <a:off x="1290750" y="2547726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Blooms</a:t>
            </a:r>
            <a:endParaRPr/>
          </a:p>
        </p:txBody>
      </p:sp>
      <p:sp>
        <p:nvSpPr>
          <p:cNvPr id="830" name="Google Shape;830;p29"/>
          <p:cNvSpPr txBox="1"/>
          <p:nvPr>
            <p:ph idx="2" type="subTitle"/>
          </p:nvPr>
        </p:nvSpPr>
        <p:spPr>
          <a:xfrm>
            <a:off x="4945625" y="2547726"/>
            <a:ext cx="2907600" cy="42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Lovely</a:t>
            </a:r>
            <a:endParaRPr/>
          </a:p>
        </p:txBody>
      </p:sp>
      <p:grpSp>
        <p:nvGrpSpPr>
          <p:cNvPr id="831" name="Google Shape;831;p29"/>
          <p:cNvGrpSpPr/>
          <p:nvPr/>
        </p:nvGrpSpPr>
        <p:grpSpPr>
          <a:xfrm>
            <a:off x="6251159" y="1845284"/>
            <a:ext cx="296532" cy="264037"/>
            <a:chOff x="5739863" y="3222757"/>
            <a:chExt cx="385407" cy="343128"/>
          </a:xfrm>
        </p:grpSpPr>
        <p:sp>
          <p:nvSpPr>
            <p:cNvPr id="832" name="Google Shape;832;p29"/>
            <p:cNvSpPr/>
            <p:nvPr/>
          </p:nvSpPr>
          <p:spPr>
            <a:xfrm>
              <a:off x="5748665" y="3229594"/>
              <a:ext cx="367699" cy="329612"/>
            </a:xfrm>
            <a:custGeom>
              <a:rect b="b" l="l" r="r" t="t"/>
              <a:pathLst>
                <a:path extrusionOk="0" h="12583" w="14037">
                  <a:moveTo>
                    <a:pt x="3852" y="0"/>
                  </a:moveTo>
                  <a:cubicBezTo>
                    <a:pt x="1724" y="0"/>
                    <a:pt x="4" y="1734"/>
                    <a:pt x="4" y="3872"/>
                  </a:cubicBezTo>
                  <a:lnTo>
                    <a:pt x="1" y="3872"/>
                  </a:lnTo>
                  <a:cubicBezTo>
                    <a:pt x="1" y="7868"/>
                    <a:pt x="5148" y="11504"/>
                    <a:pt x="6628" y="12467"/>
                  </a:cubicBezTo>
                  <a:cubicBezTo>
                    <a:pt x="6746" y="12544"/>
                    <a:pt x="6883" y="12582"/>
                    <a:pt x="7019" y="12582"/>
                  </a:cubicBezTo>
                  <a:cubicBezTo>
                    <a:pt x="7156" y="12582"/>
                    <a:pt x="7293" y="12544"/>
                    <a:pt x="7413" y="12467"/>
                  </a:cubicBezTo>
                  <a:cubicBezTo>
                    <a:pt x="8890" y="11504"/>
                    <a:pt x="14037" y="7868"/>
                    <a:pt x="14037" y="3872"/>
                  </a:cubicBezTo>
                  <a:cubicBezTo>
                    <a:pt x="14037" y="1734"/>
                    <a:pt x="12313" y="0"/>
                    <a:pt x="10189" y="0"/>
                  </a:cubicBezTo>
                  <a:cubicBezTo>
                    <a:pt x="9174" y="0"/>
                    <a:pt x="8204" y="401"/>
                    <a:pt x="7488" y="1117"/>
                  </a:cubicBezTo>
                  <a:cubicBezTo>
                    <a:pt x="7358" y="1244"/>
                    <a:pt x="7188" y="1307"/>
                    <a:pt x="7019" y="1307"/>
                  </a:cubicBezTo>
                  <a:cubicBezTo>
                    <a:pt x="6850" y="1307"/>
                    <a:pt x="6681" y="1244"/>
                    <a:pt x="6553" y="1117"/>
                  </a:cubicBezTo>
                  <a:cubicBezTo>
                    <a:pt x="5837" y="401"/>
                    <a:pt x="4863" y="0"/>
                    <a:pt x="38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9"/>
            <p:cNvSpPr/>
            <p:nvPr/>
          </p:nvSpPr>
          <p:spPr>
            <a:xfrm>
              <a:off x="5748770" y="3229594"/>
              <a:ext cx="183758" cy="329533"/>
            </a:xfrm>
            <a:custGeom>
              <a:rect b="b" l="l" r="r" t="t"/>
              <a:pathLst>
                <a:path extrusionOk="0" h="12580" w="7015">
                  <a:moveTo>
                    <a:pt x="3848" y="0"/>
                  </a:moveTo>
                  <a:cubicBezTo>
                    <a:pt x="1720" y="0"/>
                    <a:pt x="0" y="1731"/>
                    <a:pt x="0" y="3869"/>
                  </a:cubicBezTo>
                  <a:cubicBezTo>
                    <a:pt x="0" y="7868"/>
                    <a:pt x="5147" y="11504"/>
                    <a:pt x="6624" y="12463"/>
                  </a:cubicBezTo>
                  <a:cubicBezTo>
                    <a:pt x="6741" y="12542"/>
                    <a:pt x="6878" y="12580"/>
                    <a:pt x="7015" y="12580"/>
                  </a:cubicBezTo>
                  <a:cubicBezTo>
                    <a:pt x="1758" y="5404"/>
                    <a:pt x="3629" y="1388"/>
                    <a:pt x="5411" y="336"/>
                  </a:cubicBezTo>
                  <a:cubicBezTo>
                    <a:pt x="4921" y="113"/>
                    <a:pt x="4386" y="0"/>
                    <a:pt x="38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29"/>
            <p:cNvSpPr/>
            <p:nvPr/>
          </p:nvSpPr>
          <p:spPr>
            <a:xfrm>
              <a:off x="5739863" y="3222757"/>
              <a:ext cx="385407" cy="343128"/>
            </a:xfrm>
            <a:custGeom>
              <a:rect b="b" l="l" r="r" t="t"/>
              <a:pathLst>
                <a:path extrusionOk="0" h="13099" w="14713">
                  <a:moveTo>
                    <a:pt x="10577" y="459"/>
                  </a:moveTo>
                  <a:cubicBezTo>
                    <a:pt x="10940" y="459"/>
                    <a:pt x="11306" y="513"/>
                    <a:pt x="11666" y="624"/>
                  </a:cubicBezTo>
                  <a:cubicBezTo>
                    <a:pt x="13204" y="1104"/>
                    <a:pt x="14250" y="2526"/>
                    <a:pt x="14250" y="4137"/>
                  </a:cubicBezTo>
                  <a:cubicBezTo>
                    <a:pt x="14250" y="6488"/>
                    <a:pt x="12358" y="8674"/>
                    <a:pt x="10771" y="10096"/>
                  </a:cubicBezTo>
                  <a:cubicBezTo>
                    <a:pt x="9712" y="11035"/>
                    <a:pt x="8568" y="11875"/>
                    <a:pt x="7355" y="12608"/>
                  </a:cubicBezTo>
                  <a:cubicBezTo>
                    <a:pt x="6145" y="11878"/>
                    <a:pt x="5004" y="11038"/>
                    <a:pt x="3949" y="10103"/>
                  </a:cubicBezTo>
                  <a:cubicBezTo>
                    <a:pt x="2359" y="8677"/>
                    <a:pt x="460" y="6488"/>
                    <a:pt x="460" y="4140"/>
                  </a:cubicBezTo>
                  <a:cubicBezTo>
                    <a:pt x="460" y="2530"/>
                    <a:pt x="1505" y="1104"/>
                    <a:pt x="3044" y="624"/>
                  </a:cubicBezTo>
                  <a:cubicBezTo>
                    <a:pt x="3403" y="513"/>
                    <a:pt x="3770" y="459"/>
                    <a:pt x="4133" y="459"/>
                  </a:cubicBezTo>
                  <a:cubicBezTo>
                    <a:pt x="5322" y="459"/>
                    <a:pt x="6468" y="1037"/>
                    <a:pt x="7166" y="2053"/>
                  </a:cubicBezTo>
                  <a:cubicBezTo>
                    <a:pt x="7213" y="2120"/>
                    <a:pt x="7285" y="2154"/>
                    <a:pt x="7356" y="2154"/>
                  </a:cubicBezTo>
                  <a:cubicBezTo>
                    <a:pt x="7428" y="2154"/>
                    <a:pt x="7499" y="2120"/>
                    <a:pt x="7543" y="2053"/>
                  </a:cubicBezTo>
                  <a:cubicBezTo>
                    <a:pt x="8244" y="1037"/>
                    <a:pt x="9388" y="459"/>
                    <a:pt x="10577" y="459"/>
                  </a:cubicBezTo>
                  <a:close/>
                  <a:moveTo>
                    <a:pt x="4137" y="0"/>
                  </a:moveTo>
                  <a:cubicBezTo>
                    <a:pt x="3677" y="0"/>
                    <a:pt x="3211" y="77"/>
                    <a:pt x="2759" y="237"/>
                  </a:cubicBezTo>
                  <a:cubicBezTo>
                    <a:pt x="1108" y="820"/>
                    <a:pt x="1" y="2382"/>
                    <a:pt x="1" y="4137"/>
                  </a:cubicBezTo>
                  <a:cubicBezTo>
                    <a:pt x="1" y="5257"/>
                    <a:pt x="388" y="6426"/>
                    <a:pt x="1152" y="7615"/>
                  </a:cubicBezTo>
                  <a:cubicBezTo>
                    <a:pt x="1755" y="8551"/>
                    <a:pt x="2592" y="9503"/>
                    <a:pt x="3640" y="10442"/>
                  </a:cubicBezTo>
                  <a:cubicBezTo>
                    <a:pt x="4754" y="11429"/>
                    <a:pt x="5960" y="12310"/>
                    <a:pt x="7242" y="13071"/>
                  </a:cubicBezTo>
                  <a:cubicBezTo>
                    <a:pt x="7278" y="13089"/>
                    <a:pt x="7317" y="13099"/>
                    <a:pt x="7356" y="13099"/>
                  </a:cubicBezTo>
                  <a:cubicBezTo>
                    <a:pt x="7395" y="13099"/>
                    <a:pt x="7434" y="13089"/>
                    <a:pt x="7468" y="13071"/>
                  </a:cubicBezTo>
                  <a:cubicBezTo>
                    <a:pt x="8750" y="12310"/>
                    <a:pt x="9959" y="11429"/>
                    <a:pt x="11073" y="10442"/>
                  </a:cubicBezTo>
                  <a:cubicBezTo>
                    <a:pt x="12121" y="9500"/>
                    <a:pt x="12958" y="8551"/>
                    <a:pt x="13561" y="7615"/>
                  </a:cubicBezTo>
                  <a:cubicBezTo>
                    <a:pt x="14325" y="6426"/>
                    <a:pt x="14712" y="5257"/>
                    <a:pt x="14712" y="4137"/>
                  </a:cubicBezTo>
                  <a:cubicBezTo>
                    <a:pt x="14705" y="1855"/>
                    <a:pt x="12855" y="4"/>
                    <a:pt x="10573" y="4"/>
                  </a:cubicBezTo>
                  <a:cubicBezTo>
                    <a:pt x="9325" y="4"/>
                    <a:pt x="8143" y="566"/>
                    <a:pt x="7355" y="1539"/>
                  </a:cubicBezTo>
                  <a:cubicBezTo>
                    <a:pt x="6555" y="548"/>
                    <a:pt x="5364" y="0"/>
                    <a:pt x="41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29"/>
            <p:cNvSpPr/>
            <p:nvPr/>
          </p:nvSpPr>
          <p:spPr>
            <a:xfrm>
              <a:off x="5840504" y="3246909"/>
              <a:ext cx="80026" cy="45789"/>
            </a:xfrm>
            <a:custGeom>
              <a:rect b="b" l="l" r="r" t="t"/>
              <a:pathLst>
                <a:path extrusionOk="0" h="1748" w="3055">
                  <a:moveTo>
                    <a:pt x="295" y="1"/>
                  </a:moveTo>
                  <a:cubicBezTo>
                    <a:pt x="0" y="11"/>
                    <a:pt x="0" y="446"/>
                    <a:pt x="295" y="460"/>
                  </a:cubicBezTo>
                  <a:cubicBezTo>
                    <a:pt x="1203" y="460"/>
                    <a:pt x="2050" y="909"/>
                    <a:pt x="2567" y="1656"/>
                  </a:cubicBezTo>
                  <a:cubicBezTo>
                    <a:pt x="2616" y="1721"/>
                    <a:pt x="2680" y="1748"/>
                    <a:pt x="2743" y="1748"/>
                  </a:cubicBezTo>
                  <a:cubicBezTo>
                    <a:pt x="2902" y="1748"/>
                    <a:pt x="3055" y="1572"/>
                    <a:pt x="2944" y="1395"/>
                  </a:cubicBezTo>
                  <a:cubicBezTo>
                    <a:pt x="2344" y="521"/>
                    <a:pt x="1354" y="1"/>
                    <a:pt x="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9"/>
            <p:cNvSpPr/>
            <p:nvPr/>
          </p:nvSpPr>
          <p:spPr>
            <a:xfrm>
              <a:off x="6010510" y="3246909"/>
              <a:ext cx="90609" cy="88906"/>
            </a:xfrm>
            <a:custGeom>
              <a:rect b="b" l="l" r="r" t="t"/>
              <a:pathLst>
                <a:path extrusionOk="0" h="3394" w="3459">
                  <a:moveTo>
                    <a:pt x="229" y="0"/>
                  </a:moveTo>
                  <a:cubicBezTo>
                    <a:pt x="104" y="0"/>
                    <a:pt x="1" y="104"/>
                    <a:pt x="1" y="230"/>
                  </a:cubicBezTo>
                  <a:cubicBezTo>
                    <a:pt x="1" y="356"/>
                    <a:pt x="104" y="460"/>
                    <a:pt x="229" y="460"/>
                  </a:cubicBezTo>
                  <a:cubicBezTo>
                    <a:pt x="233" y="460"/>
                    <a:pt x="237" y="460"/>
                    <a:pt x="241" y="460"/>
                  </a:cubicBezTo>
                  <a:cubicBezTo>
                    <a:pt x="1742" y="467"/>
                    <a:pt x="2961" y="1666"/>
                    <a:pt x="2996" y="3167"/>
                  </a:cubicBezTo>
                  <a:cubicBezTo>
                    <a:pt x="2999" y="3294"/>
                    <a:pt x="3102" y="3393"/>
                    <a:pt x="3225" y="3393"/>
                  </a:cubicBezTo>
                  <a:lnTo>
                    <a:pt x="3232" y="3393"/>
                  </a:lnTo>
                  <a:cubicBezTo>
                    <a:pt x="3359" y="3390"/>
                    <a:pt x="3458" y="3287"/>
                    <a:pt x="3455" y="3160"/>
                  </a:cubicBezTo>
                  <a:cubicBezTo>
                    <a:pt x="3424" y="1416"/>
                    <a:pt x="1981" y="1"/>
                    <a:pt x="241" y="1"/>
                  </a:cubicBezTo>
                  <a:cubicBezTo>
                    <a:pt x="237" y="0"/>
                    <a:pt x="233" y="0"/>
                    <a:pt x="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7" name="Google Shape;837;p29"/>
          <p:cNvGrpSpPr/>
          <p:nvPr/>
        </p:nvGrpSpPr>
        <p:grpSpPr>
          <a:xfrm>
            <a:off x="2609051" y="1833200"/>
            <a:ext cx="271000" cy="288187"/>
            <a:chOff x="5238894" y="2896102"/>
            <a:chExt cx="336437" cy="357774"/>
          </a:xfrm>
        </p:grpSpPr>
        <p:sp>
          <p:nvSpPr>
            <p:cNvPr id="838" name="Google Shape;838;p29"/>
            <p:cNvSpPr/>
            <p:nvPr/>
          </p:nvSpPr>
          <p:spPr>
            <a:xfrm>
              <a:off x="5396117" y="3069419"/>
              <a:ext cx="173684" cy="162439"/>
            </a:xfrm>
            <a:custGeom>
              <a:rect b="b" l="l" r="r" t="t"/>
              <a:pathLst>
                <a:path extrusionOk="0" h="6197" w="6626">
                  <a:moveTo>
                    <a:pt x="6626" y="0"/>
                  </a:moveTo>
                  <a:lnTo>
                    <a:pt x="6626" y="0"/>
                  </a:lnTo>
                  <a:cubicBezTo>
                    <a:pt x="1393" y="2402"/>
                    <a:pt x="8" y="6179"/>
                    <a:pt x="1" y="6196"/>
                  </a:cubicBezTo>
                  <a:cubicBezTo>
                    <a:pt x="5592" y="3992"/>
                    <a:pt x="6626" y="1"/>
                    <a:pt x="66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29"/>
            <p:cNvSpPr/>
            <p:nvPr/>
          </p:nvSpPr>
          <p:spPr>
            <a:xfrm>
              <a:off x="5396117" y="3119825"/>
              <a:ext cx="22438" cy="128808"/>
            </a:xfrm>
            <a:custGeom>
              <a:rect b="b" l="l" r="r" t="t"/>
              <a:pathLst>
                <a:path extrusionOk="0" h="4914" w="856">
                  <a:moveTo>
                    <a:pt x="1" y="1"/>
                  </a:moveTo>
                  <a:lnTo>
                    <a:pt x="1" y="4913"/>
                  </a:lnTo>
                  <a:lnTo>
                    <a:pt x="855" y="4913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29"/>
            <p:cNvSpPr/>
            <p:nvPr/>
          </p:nvSpPr>
          <p:spPr>
            <a:xfrm>
              <a:off x="5373731" y="2904568"/>
              <a:ext cx="67209" cy="80813"/>
            </a:xfrm>
            <a:custGeom>
              <a:rect b="b" l="l" r="r" t="t"/>
              <a:pathLst>
                <a:path extrusionOk="0" h="3083" w="2564">
                  <a:moveTo>
                    <a:pt x="1283" y="0"/>
                  </a:moveTo>
                  <a:cubicBezTo>
                    <a:pt x="1221" y="0"/>
                    <a:pt x="1159" y="27"/>
                    <a:pt x="1115" y="79"/>
                  </a:cubicBezTo>
                  <a:cubicBezTo>
                    <a:pt x="904" y="343"/>
                    <a:pt x="507" y="853"/>
                    <a:pt x="0" y="1588"/>
                  </a:cubicBezTo>
                  <a:lnTo>
                    <a:pt x="640" y="3082"/>
                  </a:lnTo>
                  <a:lnTo>
                    <a:pt x="2135" y="3082"/>
                  </a:lnTo>
                  <a:lnTo>
                    <a:pt x="2564" y="1588"/>
                  </a:lnTo>
                  <a:cubicBezTo>
                    <a:pt x="2057" y="853"/>
                    <a:pt x="1660" y="343"/>
                    <a:pt x="1449" y="79"/>
                  </a:cubicBezTo>
                  <a:cubicBezTo>
                    <a:pt x="1407" y="27"/>
                    <a:pt x="1345" y="0"/>
                    <a:pt x="1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29"/>
            <p:cNvSpPr/>
            <p:nvPr/>
          </p:nvSpPr>
          <p:spPr>
            <a:xfrm>
              <a:off x="5337873" y="2930466"/>
              <a:ext cx="156358" cy="200552"/>
            </a:xfrm>
            <a:custGeom>
              <a:rect b="b" l="l" r="r" t="t"/>
              <a:pathLst>
                <a:path extrusionOk="0" h="7651" w="5965">
                  <a:moveTo>
                    <a:pt x="4396" y="1"/>
                  </a:moveTo>
                  <a:cubicBezTo>
                    <a:pt x="4342" y="1"/>
                    <a:pt x="4287" y="21"/>
                    <a:pt x="4245" y="65"/>
                  </a:cubicBezTo>
                  <a:cubicBezTo>
                    <a:pt x="3788" y="519"/>
                    <a:pt x="2669" y="1676"/>
                    <a:pt x="1924" y="2748"/>
                  </a:cubicBezTo>
                  <a:cubicBezTo>
                    <a:pt x="0" y="5498"/>
                    <a:pt x="1259" y="7650"/>
                    <a:pt x="2655" y="7650"/>
                  </a:cubicBezTo>
                  <a:cubicBezTo>
                    <a:pt x="4480" y="7650"/>
                    <a:pt x="5964" y="6170"/>
                    <a:pt x="5964" y="4341"/>
                  </a:cubicBezTo>
                  <a:cubicBezTo>
                    <a:pt x="5964" y="2910"/>
                    <a:pt x="4955" y="832"/>
                    <a:pt x="4586" y="115"/>
                  </a:cubicBezTo>
                  <a:cubicBezTo>
                    <a:pt x="4547" y="41"/>
                    <a:pt x="4472" y="1"/>
                    <a:pt x="43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9"/>
            <p:cNvSpPr/>
            <p:nvPr/>
          </p:nvSpPr>
          <p:spPr>
            <a:xfrm>
              <a:off x="5320625" y="2930466"/>
              <a:ext cx="156279" cy="200552"/>
            </a:xfrm>
            <a:custGeom>
              <a:rect b="b" l="l" r="r" t="t"/>
              <a:pathLst>
                <a:path extrusionOk="0" h="7651" w="5962">
                  <a:moveTo>
                    <a:pt x="1569" y="1"/>
                  </a:moveTo>
                  <a:cubicBezTo>
                    <a:pt x="1493" y="1"/>
                    <a:pt x="1418" y="41"/>
                    <a:pt x="1379" y="115"/>
                  </a:cubicBezTo>
                  <a:cubicBezTo>
                    <a:pt x="1006" y="832"/>
                    <a:pt x="1" y="2910"/>
                    <a:pt x="1" y="4341"/>
                  </a:cubicBezTo>
                  <a:cubicBezTo>
                    <a:pt x="1" y="6170"/>
                    <a:pt x="1481" y="7650"/>
                    <a:pt x="3310" y="7650"/>
                  </a:cubicBezTo>
                  <a:cubicBezTo>
                    <a:pt x="4702" y="7650"/>
                    <a:pt x="5961" y="5498"/>
                    <a:pt x="4041" y="2748"/>
                  </a:cubicBezTo>
                  <a:cubicBezTo>
                    <a:pt x="3292" y="1676"/>
                    <a:pt x="2174" y="519"/>
                    <a:pt x="1720" y="65"/>
                  </a:cubicBezTo>
                  <a:cubicBezTo>
                    <a:pt x="1678" y="21"/>
                    <a:pt x="1623" y="1"/>
                    <a:pt x="15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9"/>
            <p:cNvSpPr/>
            <p:nvPr/>
          </p:nvSpPr>
          <p:spPr>
            <a:xfrm>
              <a:off x="5244949" y="3069419"/>
              <a:ext cx="173605" cy="162439"/>
            </a:xfrm>
            <a:custGeom>
              <a:rect b="b" l="l" r="r" t="t"/>
              <a:pathLst>
                <a:path extrusionOk="0" h="6197" w="6623">
                  <a:moveTo>
                    <a:pt x="1" y="0"/>
                  </a:moveTo>
                  <a:cubicBezTo>
                    <a:pt x="1" y="1"/>
                    <a:pt x="1035" y="3992"/>
                    <a:pt x="6622" y="6196"/>
                  </a:cubicBezTo>
                  <a:cubicBezTo>
                    <a:pt x="6619" y="6179"/>
                    <a:pt x="5233" y="2402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29"/>
            <p:cNvSpPr/>
            <p:nvPr/>
          </p:nvSpPr>
          <p:spPr>
            <a:xfrm>
              <a:off x="5238894" y="2896102"/>
              <a:ext cx="336437" cy="357774"/>
            </a:xfrm>
            <a:custGeom>
              <a:rect b="b" l="l" r="r" t="t"/>
              <a:pathLst>
                <a:path extrusionOk="0" h="13649" w="12835">
                  <a:moveTo>
                    <a:pt x="6428" y="515"/>
                  </a:moveTo>
                  <a:cubicBezTo>
                    <a:pt x="6604" y="736"/>
                    <a:pt x="6924" y="1148"/>
                    <a:pt x="7328" y="1728"/>
                  </a:cubicBezTo>
                  <a:cubicBezTo>
                    <a:pt x="7001" y="2052"/>
                    <a:pt x="6698" y="2375"/>
                    <a:pt x="6428" y="2702"/>
                  </a:cubicBezTo>
                  <a:cubicBezTo>
                    <a:pt x="6153" y="2375"/>
                    <a:pt x="5855" y="2052"/>
                    <a:pt x="5524" y="1728"/>
                  </a:cubicBezTo>
                  <a:cubicBezTo>
                    <a:pt x="5932" y="1148"/>
                    <a:pt x="6252" y="736"/>
                    <a:pt x="6428" y="515"/>
                  </a:cubicBezTo>
                  <a:close/>
                  <a:moveTo>
                    <a:pt x="8165" y="1489"/>
                  </a:moveTo>
                  <a:cubicBezTo>
                    <a:pt x="8516" y="2168"/>
                    <a:pt x="9536" y="4253"/>
                    <a:pt x="9536" y="5652"/>
                  </a:cubicBezTo>
                  <a:cubicBezTo>
                    <a:pt x="9536" y="6844"/>
                    <a:pt x="8851" y="7931"/>
                    <a:pt x="7778" y="8451"/>
                  </a:cubicBezTo>
                  <a:cubicBezTo>
                    <a:pt x="7831" y="8378"/>
                    <a:pt x="7880" y="8304"/>
                    <a:pt x="7926" y="8223"/>
                  </a:cubicBezTo>
                  <a:cubicBezTo>
                    <a:pt x="8204" y="7731"/>
                    <a:pt x="8309" y="7105"/>
                    <a:pt x="8232" y="6412"/>
                  </a:cubicBezTo>
                  <a:cubicBezTo>
                    <a:pt x="8147" y="5635"/>
                    <a:pt x="7845" y="4808"/>
                    <a:pt x="7328" y="3954"/>
                  </a:cubicBezTo>
                  <a:cubicBezTo>
                    <a:pt x="7285" y="3885"/>
                    <a:pt x="7224" y="3857"/>
                    <a:pt x="7163" y="3857"/>
                  </a:cubicBezTo>
                  <a:cubicBezTo>
                    <a:pt x="7025" y="3857"/>
                    <a:pt x="6890" y="4005"/>
                    <a:pt x="6983" y="4161"/>
                  </a:cubicBezTo>
                  <a:cubicBezTo>
                    <a:pt x="7884" y="5642"/>
                    <a:pt x="8105" y="7087"/>
                    <a:pt x="7574" y="8030"/>
                  </a:cubicBezTo>
                  <a:cubicBezTo>
                    <a:pt x="7310" y="8497"/>
                    <a:pt x="6892" y="8764"/>
                    <a:pt x="6424" y="8764"/>
                  </a:cubicBezTo>
                  <a:cubicBezTo>
                    <a:pt x="4708" y="8761"/>
                    <a:pt x="3319" y="7368"/>
                    <a:pt x="3316" y="5652"/>
                  </a:cubicBezTo>
                  <a:cubicBezTo>
                    <a:pt x="3316" y="4253"/>
                    <a:pt x="4339" y="2168"/>
                    <a:pt x="4691" y="1489"/>
                  </a:cubicBezTo>
                  <a:cubicBezTo>
                    <a:pt x="5419" y="2147"/>
                    <a:pt x="6037" y="2815"/>
                    <a:pt x="6526" y="3476"/>
                  </a:cubicBezTo>
                  <a:cubicBezTo>
                    <a:pt x="6570" y="3532"/>
                    <a:pt x="6625" y="3555"/>
                    <a:pt x="6678" y="3555"/>
                  </a:cubicBezTo>
                  <a:cubicBezTo>
                    <a:pt x="6820" y="3555"/>
                    <a:pt x="6953" y="3392"/>
                    <a:pt x="6846" y="3237"/>
                  </a:cubicBezTo>
                  <a:cubicBezTo>
                    <a:pt x="6793" y="3166"/>
                    <a:pt x="6737" y="3092"/>
                    <a:pt x="6681" y="3019"/>
                  </a:cubicBezTo>
                  <a:cubicBezTo>
                    <a:pt x="7138" y="2474"/>
                    <a:pt x="7634" y="1964"/>
                    <a:pt x="8165" y="1489"/>
                  </a:cubicBezTo>
                  <a:close/>
                  <a:moveTo>
                    <a:pt x="6653" y="9155"/>
                  </a:moveTo>
                  <a:lnTo>
                    <a:pt x="6653" y="11940"/>
                  </a:lnTo>
                  <a:cubicBezTo>
                    <a:pt x="6533" y="11729"/>
                    <a:pt x="6386" y="11483"/>
                    <a:pt x="6199" y="11208"/>
                  </a:cubicBezTo>
                  <a:lnTo>
                    <a:pt x="6199" y="9155"/>
                  </a:lnTo>
                  <a:cubicBezTo>
                    <a:pt x="6273" y="9158"/>
                    <a:pt x="6350" y="9162"/>
                    <a:pt x="6428" y="9162"/>
                  </a:cubicBezTo>
                  <a:cubicBezTo>
                    <a:pt x="6502" y="9162"/>
                    <a:pt x="6579" y="9158"/>
                    <a:pt x="6653" y="9155"/>
                  </a:cubicBezTo>
                  <a:close/>
                  <a:moveTo>
                    <a:pt x="12272" y="6999"/>
                  </a:moveTo>
                  <a:lnTo>
                    <a:pt x="12272" y="6999"/>
                  </a:lnTo>
                  <a:cubicBezTo>
                    <a:pt x="12036" y="7555"/>
                    <a:pt x="11741" y="8082"/>
                    <a:pt x="11389" y="8571"/>
                  </a:cubicBezTo>
                  <a:cubicBezTo>
                    <a:pt x="10672" y="9580"/>
                    <a:pt x="9339" y="11001"/>
                    <a:pt x="7054" y="12123"/>
                  </a:cubicBezTo>
                  <a:lnTo>
                    <a:pt x="7054" y="11331"/>
                  </a:lnTo>
                  <a:cubicBezTo>
                    <a:pt x="7926" y="10087"/>
                    <a:pt x="9522" y="8357"/>
                    <a:pt x="12272" y="6999"/>
                  </a:cubicBezTo>
                  <a:close/>
                  <a:moveTo>
                    <a:pt x="580" y="6999"/>
                  </a:moveTo>
                  <a:lnTo>
                    <a:pt x="580" y="6999"/>
                  </a:lnTo>
                  <a:cubicBezTo>
                    <a:pt x="2989" y="8191"/>
                    <a:pt x="4490" y="9668"/>
                    <a:pt x="5338" y="10723"/>
                  </a:cubicBezTo>
                  <a:cubicBezTo>
                    <a:pt x="5770" y="11251"/>
                    <a:pt x="6146" y="11824"/>
                    <a:pt x="6463" y="12429"/>
                  </a:cubicBezTo>
                  <a:cubicBezTo>
                    <a:pt x="5440" y="11996"/>
                    <a:pt x="4480" y="11433"/>
                    <a:pt x="3597" y="10762"/>
                  </a:cubicBezTo>
                  <a:cubicBezTo>
                    <a:pt x="2852" y="10192"/>
                    <a:pt x="2187" y="9524"/>
                    <a:pt x="1617" y="8782"/>
                  </a:cubicBezTo>
                  <a:cubicBezTo>
                    <a:pt x="1199" y="8233"/>
                    <a:pt x="851" y="7636"/>
                    <a:pt x="580" y="6999"/>
                  </a:cubicBezTo>
                  <a:close/>
                  <a:moveTo>
                    <a:pt x="6426" y="1"/>
                  </a:moveTo>
                  <a:cubicBezTo>
                    <a:pt x="6370" y="1"/>
                    <a:pt x="6313" y="24"/>
                    <a:pt x="6273" y="72"/>
                  </a:cubicBezTo>
                  <a:cubicBezTo>
                    <a:pt x="6255" y="93"/>
                    <a:pt x="5851" y="564"/>
                    <a:pt x="5232" y="1447"/>
                  </a:cubicBezTo>
                  <a:cubicBezTo>
                    <a:pt x="5081" y="1303"/>
                    <a:pt x="4923" y="1162"/>
                    <a:pt x="4761" y="1021"/>
                  </a:cubicBezTo>
                  <a:cubicBezTo>
                    <a:pt x="4723" y="987"/>
                    <a:pt x="4675" y="971"/>
                    <a:pt x="4628" y="971"/>
                  </a:cubicBezTo>
                  <a:cubicBezTo>
                    <a:pt x="4559" y="971"/>
                    <a:pt x="4491" y="1007"/>
                    <a:pt x="4455" y="1074"/>
                  </a:cubicBezTo>
                  <a:cubicBezTo>
                    <a:pt x="4437" y="1102"/>
                    <a:pt x="4065" y="1777"/>
                    <a:pt x="3688" y="2678"/>
                  </a:cubicBezTo>
                  <a:cubicBezTo>
                    <a:pt x="3175" y="3898"/>
                    <a:pt x="2915" y="4900"/>
                    <a:pt x="2915" y="5652"/>
                  </a:cubicBezTo>
                  <a:cubicBezTo>
                    <a:pt x="2915" y="7347"/>
                    <a:pt x="4128" y="8800"/>
                    <a:pt x="5795" y="9106"/>
                  </a:cubicBezTo>
                  <a:lnTo>
                    <a:pt x="5795" y="10660"/>
                  </a:lnTo>
                  <a:cubicBezTo>
                    <a:pt x="5753" y="10604"/>
                    <a:pt x="5707" y="10547"/>
                    <a:pt x="5661" y="10488"/>
                  </a:cubicBezTo>
                  <a:cubicBezTo>
                    <a:pt x="4736" y="9334"/>
                    <a:pt x="3055" y="7688"/>
                    <a:pt x="309" y="6430"/>
                  </a:cubicBezTo>
                  <a:cubicBezTo>
                    <a:pt x="282" y="6417"/>
                    <a:pt x="254" y="6411"/>
                    <a:pt x="227" y="6411"/>
                  </a:cubicBezTo>
                  <a:cubicBezTo>
                    <a:pt x="105" y="6411"/>
                    <a:pt x="0" y="6529"/>
                    <a:pt x="35" y="6662"/>
                  </a:cubicBezTo>
                  <a:cubicBezTo>
                    <a:pt x="45" y="6704"/>
                    <a:pt x="313" y="7713"/>
                    <a:pt x="1283" y="9004"/>
                  </a:cubicBezTo>
                  <a:cubicBezTo>
                    <a:pt x="1870" y="9781"/>
                    <a:pt x="2563" y="10473"/>
                    <a:pt x="3337" y="11068"/>
                  </a:cubicBezTo>
                  <a:cubicBezTo>
                    <a:pt x="4100" y="11655"/>
                    <a:pt x="4926" y="12158"/>
                    <a:pt x="5798" y="12569"/>
                  </a:cubicBezTo>
                  <a:lnTo>
                    <a:pt x="5798" y="13448"/>
                  </a:lnTo>
                  <a:cubicBezTo>
                    <a:pt x="5798" y="13582"/>
                    <a:pt x="5898" y="13649"/>
                    <a:pt x="5997" y="13649"/>
                  </a:cubicBezTo>
                  <a:cubicBezTo>
                    <a:pt x="6096" y="13649"/>
                    <a:pt x="6196" y="13582"/>
                    <a:pt x="6196" y="13448"/>
                  </a:cubicBezTo>
                  <a:lnTo>
                    <a:pt x="6196" y="12749"/>
                  </a:lnTo>
                  <a:cubicBezTo>
                    <a:pt x="6347" y="12815"/>
                    <a:pt x="6498" y="12879"/>
                    <a:pt x="6653" y="12942"/>
                  </a:cubicBezTo>
                  <a:lnTo>
                    <a:pt x="6653" y="13448"/>
                  </a:lnTo>
                  <a:cubicBezTo>
                    <a:pt x="6653" y="13582"/>
                    <a:pt x="6752" y="13649"/>
                    <a:pt x="6851" y="13649"/>
                  </a:cubicBezTo>
                  <a:cubicBezTo>
                    <a:pt x="6951" y="13649"/>
                    <a:pt x="7050" y="13582"/>
                    <a:pt x="7050" y="13448"/>
                  </a:cubicBezTo>
                  <a:lnTo>
                    <a:pt x="7050" y="12569"/>
                  </a:lnTo>
                  <a:cubicBezTo>
                    <a:pt x="9529" y="11391"/>
                    <a:pt x="10960" y="9862"/>
                    <a:pt x="11727" y="8786"/>
                  </a:cubicBezTo>
                  <a:cubicBezTo>
                    <a:pt x="12567" y="7597"/>
                    <a:pt x="12807" y="6700"/>
                    <a:pt x="12814" y="6662"/>
                  </a:cubicBezTo>
                  <a:cubicBezTo>
                    <a:pt x="12835" y="6588"/>
                    <a:pt x="12810" y="6507"/>
                    <a:pt x="12750" y="6458"/>
                  </a:cubicBezTo>
                  <a:cubicBezTo>
                    <a:pt x="12715" y="6427"/>
                    <a:pt x="12670" y="6412"/>
                    <a:pt x="12624" y="6412"/>
                  </a:cubicBezTo>
                  <a:cubicBezTo>
                    <a:pt x="12595" y="6412"/>
                    <a:pt x="12566" y="6417"/>
                    <a:pt x="12539" y="6430"/>
                  </a:cubicBezTo>
                  <a:cubicBezTo>
                    <a:pt x="9772" y="7702"/>
                    <a:pt x="8059" y="9359"/>
                    <a:pt x="7054" y="10660"/>
                  </a:cubicBezTo>
                  <a:lnTo>
                    <a:pt x="7054" y="9106"/>
                  </a:lnTo>
                  <a:cubicBezTo>
                    <a:pt x="8720" y="8800"/>
                    <a:pt x="9934" y="7347"/>
                    <a:pt x="9937" y="5652"/>
                  </a:cubicBezTo>
                  <a:cubicBezTo>
                    <a:pt x="9937" y="4900"/>
                    <a:pt x="9677" y="3898"/>
                    <a:pt x="9164" y="2678"/>
                  </a:cubicBezTo>
                  <a:cubicBezTo>
                    <a:pt x="8784" y="1777"/>
                    <a:pt x="8411" y="1102"/>
                    <a:pt x="8397" y="1074"/>
                  </a:cubicBezTo>
                  <a:cubicBezTo>
                    <a:pt x="8359" y="1007"/>
                    <a:pt x="8290" y="971"/>
                    <a:pt x="8220" y="971"/>
                  </a:cubicBezTo>
                  <a:cubicBezTo>
                    <a:pt x="8173" y="971"/>
                    <a:pt x="8126" y="987"/>
                    <a:pt x="8087" y="1021"/>
                  </a:cubicBezTo>
                  <a:cubicBezTo>
                    <a:pt x="7926" y="1162"/>
                    <a:pt x="7771" y="1303"/>
                    <a:pt x="7620" y="1447"/>
                  </a:cubicBezTo>
                  <a:cubicBezTo>
                    <a:pt x="7001" y="568"/>
                    <a:pt x="6597" y="93"/>
                    <a:pt x="6575" y="72"/>
                  </a:cubicBezTo>
                  <a:cubicBezTo>
                    <a:pt x="6537" y="24"/>
                    <a:pt x="6481" y="1"/>
                    <a:pt x="6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30"/>
          <p:cNvSpPr txBox="1"/>
          <p:nvPr>
            <p:ph type="title"/>
          </p:nvPr>
        </p:nvSpPr>
        <p:spPr>
          <a:xfrm>
            <a:off x="2157450" y="1283850"/>
            <a:ext cx="4829100" cy="25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Nostalgic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Moments</a:t>
            </a:r>
            <a:endParaRPr/>
          </a:p>
        </p:txBody>
      </p:sp>
      <p:grpSp>
        <p:nvGrpSpPr>
          <p:cNvPr id="850" name="Google Shape;850;p30"/>
          <p:cNvGrpSpPr/>
          <p:nvPr/>
        </p:nvGrpSpPr>
        <p:grpSpPr>
          <a:xfrm>
            <a:off x="6163998" y="484908"/>
            <a:ext cx="2612824" cy="3011837"/>
            <a:chOff x="6163998" y="484908"/>
            <a:chExt cx="2612824" cy="3011837"/>
          </a:xfrm>
        </p:grpSpPr>
        <p:grpSp>
          <p:nvGrpSpPr>
            <p:cNvPr id="851" name="Google Shape;851;p30"/>
            <p:cNvGrpSpPr/>
            <p:nvPr/>
          </p:nvGrpSpPr>
          <p:grpSpPr>
            <a:xfrm rot="-470013">
              <a:off x="6244918" y="572490"/>
              <a:ext cx="1372902" cy="1281411"/>
              <a:chOff x="4458636" y="2886802"/>
              <a:chExt cx="1372858" cy="1281370"/>
            </a:xfrm>
          </p:grpSpPr>
          <p:sp>
            <p:nvSpPr>
              <p:cNvPr id="852" name="Google Shape;852;p30"/>
              <p:cNvSpPr/>
              <p:nvPr/>
            </p:nvSpPr>
            <p:spPr>
              <a:xfrm>
                <a:off x="4478902" y="2912134"/>
                <a:ext cx="1352592" cy="1256038"/>
              </a:xfrm>
              <a:custGeom>
                <a:rect b="b" l="l" r="r" t="t"/>
                <a:pathLst>
                  <a:path extrusionOk="0" h="1040197" w="1122483">
                    <a:moveTo>
                      <a:pt x="295415" y="896616"/>
                    </a:moveTo>
                    <a:cubicBezTo>
                      <a:pt x="354441" y="959262"/>
                      <a:pt x="431765" y="1019279"/>
                      <a:pt x="517185" y="1008715"/>
                    </a:cubicBezTo>
                    <a:cubicBezTo>
                      <a:pt x="574335" y="1001648"/>
                      <a:pt x="622551" y="963986"/>
                      <a:pt x="665585" y="925715"/>
                    </a:cubicBezTo>
                    <a:cubicBezTo>
                      <a:pt x="794144" y="811348"/>
                      <a:pt x="905872" y="678103"/>
                      <a:pt x="996093" y="531580"/>
                    </a:cubicBezTo>
                    <a:cubicBezTo>
                      <a:pt x="1060529" y="426919"/>
                      <a:pt x="1115041" y="297941"/>
                      <a:pt x="1068225" y="184298"/>
                    </a:cubicBezTo>
                    <a:cubicBezTo>
                      <a:pt x="1020200" y="67693"/>
                      <a:pt x="870972" y="13305"/>
                      <a:pt x="750538" y="50700"/>
                    </a:cubicBezTo>
                    <a:cubicBezTo>
                      <a:pt x="633943" y="86905"/>
                      <a:pt x="549913" y="191794"/>
                      <a:pt x="514070" y="305351"/>
                    </a:cubicBezTo>
                    <a:cubicBezTo>
                      <a:pt x="504555" y="214711"/>
                      <a:pt x="474132" y="124186"/>
                      <a:pt x="402247" y="62464"/>
                    </a:cubicBezTo>
                    <a:cubicBezTo>
                      <a:pt x="328914" y="-515"/>
                      <a:pt x="217243" y="-20918"/>
                      <a:pt x="132051" y="24735"/>
                    </a:cubicBezTo>
                    <a:cubicBezTo>
                      <a:pt x="57251" y="64817"/>
                      <a:pt x="12693" y="148360"/>
                      <a:pt x="2626" y="232628"/>
                    </a:cubicBezTo>
                    <a:cubicBezTo>
                      <a:pt x="-7442" y="316896"/>
                      <a:pt x="12722" y="402030"/>
                      <a:pt x="41326" y="481926"/>
                    </a:cubicBezTo>
                    <a:cubicBezTo>
                      <a:pt x="96352" y="635640"/>
                      <a:pt x="183458" y="777791"/>
                      <a:pt x="295415" y="896616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4458636" y="2886802"/>
                <a:ext cx="1352592" cy="1256038"/>
              </a:xfrm>
              <a:custGeom>
                <a:rect b="b" l="l" r="r" t="t"/>
                <a:pathLst>
                  <a:path extrusionOk="0" h="1040197" w="1122483">
                    <a:moveTo>
                      <a:pt x="295415" y="896616"/>
                    </a:moveTo>
                    <a:cubicBezTo>
                      <a:pt x="354441" y="959262"/>
                      <a:pt x="431765" y="1019279"/>
                      <a:pt x="517185" y="1008715"/>
                    </a:cubicBezTo>
                    <a:cubicBezTo>
                      <a:pt x="574335" y="1001648"/>
                      <a:pt x="622551" y="963986"/>
                      <a:pt x="665585" y="925715"/>
                    </a:cubicBezTo>
                    <a:cubicBezTo>
                      <a:pt x="794144" y="811348"/>
                      <a:pt x="905872" y="678103"/>
                      <a:pt x="996093" y="531580"/>
                    </a:cubicBezTo>
                    <a:cubicBezTo>
                      <a:pt x="1060529" y="426919"/>
                      <a:pt x="1115041" y="297941"/>
                      <a:pt x="1068225" y="184298"/>
                    </a:cubicBezTo>
                    <a:cubicBezTo>
                      <a:pt x="1020200" y="67693"/>
                      <a:pt x="870972" y="13305"/>
                      <a:pt x="750538" y="50700"/>
                    </a:cubicBezTo>
                    <a:cubicBezTo>
                      <a:pt x="633943" y="86905"/>
                      <a:pt x="549913" y="191794"/>
                      <a:pt x="514070" y="305351"/>
                    </a:cubicBezTo>
                    <a:cubicBezTo>
                      <a:pt x="504555" y="214711"/>
                      <a:pt x="474132" y="124186"/>
                      <a:pt x="402247" y="62464"/>
                    </a:cubicBezTo>
                    <a:cubicBezTo>
                      <a:pt x="328914" y="-515"/>
                      <a:pt x="217243" y="-20918"/>
                      <a:pt x="132051" y="24735"/>
                    </a:cubicBezTo>
                    <a:cubicBezTo>
                      <a:pt x="57251" y="64817"/>
                      <a:pt x="12693" y="148360"/>
                      <a:pt x="2626" y="232628"/>
                    </a:cubicBezTo>
                    <a:cubicBezTo>
                      <a:pt x="-7442" y="316896"/>
                      <a:pt x="12722" y="402030"/>
                      <a:pt x="41326" y="481926"/>
                    </a:cubicBezTo>
                    <a:cubicBezTo>
                      <a:pt x="96352" y="635640"/>
                      <a:pt x="183458" y="777791"/>
                      <a:pt x="295415" y="896616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143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54" name="Google Shape;854;p30"/>
              <p:cNvGrpSpPr/>
              <p:nvPr/>
            </p:nvGrpSpPr>
            <p:grpSpPr>
              <a:xfrm>
                <a:off x="4458680" y="2886825"/>
                <a:ext cx="1351735" cy="1255891"/>
                <a:chOff x="2134440" y="1461960"/>
                <a:chExt cx="1085993" cy="1008991"/>
              </a:xfrm>
            </p:grpSpPr>
            <p:sp>
              <p:nvSpPr>
                <p:cNvPr id="855" name="Google Shape;855;p30"/>
                <p:cNvSpPr/>
                <p:nvPr/>
              </p:nvSpPr>
              <p:spPr>
                <a:xfrm>
                  <a:off x="2134440" y="1461960"/>
                  <a:ext cx="1085993" cy="1008991"/>
                </a:xfrm>
                <a:custGeom>
                  <a:rect b="b" l="l" r="r" t="t"/>
                  <a:pathLst>
                    <a:path extrusionOk="0" h="1040197" w="1122473">
                      <a:moveTo>
                        <a:pt x="750538" y="50694"/>
                      </a:moveTo>
                      <a:cubicBezTo>
                        <a:pt x="870982" y="13299"/>
                        <a:pt x="1020200" y="67687"/>
                        <a:pt x="1068225" y="184292"/>
                      </a:cubicBezTo>
                      <a:cubicBezTo>
                        <a:pt x="1115031" y="297935"/>
                        <a:pt x="1060529" y="426913"/>
                        <a:pt x="996093" y="531573"/>
                      </a:cubicBezTo>
                      <a:cubicBezTo>
                        <a:pt x="905881" y="678097"/>
                        <a:pt x="794144" y="811342"/>
                        <a:pt x="665585" y="925708"/>
                      </a:cubicBezTo>
                      <a:cubicBezTo>
                        <a:pt x="622560" y="963989"/>
                        <a:pt x="574345" y="1001642"/>
                        <a:pt x="517185" y="1008709"/>
                      </a:cubicBezTo>
                      <a:cubicBezTo>
                        <a:pt x="431765" y="1019282"/>
                        <a:pt x="354441" y="959256"/>
                        <a:pt x="295415" y="896610"/>
                      </a:cubicBezTo>
                      <a:cubicBezTo>
                        <a:pt x="183448" y="777785"/>
                        <a:pt x="96352" y="635634"/>
                        <a:pt x="41326" y="481920"/>
                      </a:cubicBezTo>
                      <a:cubicBezTo>
                        <a:pt x="12722" y="402024"/>
                        <a:pt x="-7442" y="316890"/>
                        <a:pt x="2626" y="232622"/>
                      </a:cubicBezTo>
                      <a:cubicBezTo>
                        <a:pt x="12693" y="148354"/>
                        <a:pt x="57251" y="64810"/>
                        <a:pt x="132051" y="24729"/>
                      </a:cubicBezTo>
                      <a:cubicBezTo>
                        <a:pt x="217243" y="-20915"/>
                        <a:pt x="328914" y="-512"/>
                        <a:pt x="402247" y="62448"/>
                      </a:cubicBezTo>
                      <a:cubicBezTo>
                        <a:pt x="474132" y="124180"/>
                        <a:pt x="504555" y="214705"/>
                        <a:pt x="514070" y="305336"/>
                      </a:cubicBezTo>
                      <a:cubicBezTo>
                        <a:pt x="549913" y="191779"/>
                        <a:pt x="633943" y="86889"/>
                        <a:pt x="750538" y="5068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6" name="Google Shape;856;p30"/>
                <p:cNvSpPr/>
                <p:nvPr/>
              </p:nvSpPr>
              <p:spPr>
                <a:xfrm>
                  <a:off x="2187421" y="1541548"/>
                  <a:ext cx="961472" cy="894971"/>
                </a:xfrm>
                <a:custGeom>
                  <a:rect b="b" l="l" r="r" t="t"/>
                  <a:pathLst>
                    <a:path extrusionOk="0" h="793766" w="856545">
                      <a:moveTo>
                        <a:pt x="572714" y="38683"/>
                      </a:moveTo>
                      <a:cubicBezTo>
                        <a:pt x="664621" y="10146"/>
                        <a:pt x="778492" y="51647"/>
                        <a:pt x="815145" y="140629"/>
                      </a:cubicBezTo>
                      <a:cubicBezTo>
                        <a:pt x="850863" y="227345"/>
                        <a:pt x="809268" y="325776"/>
                        <a:pt x="760100" y="405634"/>
                      </a:cubicBezTo>
                      <a:cubicBezTo>
                        <a:pt x="691262" y="517438"/>
                        <a:pt x="605995" y="619118"/>
                        <a:pt x="507897" y="706395"/>
                      </a:cubicBezTo>
                      <a:cubicBezTo>
                        <a:pt x="475064" y="735608"/>
                        <a:pt x="438269" y="764336"/>
                        <a:pt x="394654" y="769736"/>
                      </a:cubicBezTo>
                      <a:cubicBezTo>
                        <a:pt x="329474" y="777804"/>
                        <a:pt x="270467" y="731998"/>
                        <a:pt x="225423" y="684192"/>
                      </a:cubicBezTo>
                      <a:cubicBezTo>
                        <a:pt x="139984" y="593514"/>
                        <a:pt x="73519" y="485044"/>
                        <a:pt x="31532" y="367743"/>
                      </a:cubicBezTo>
                      <a:cubicBezTo>
                        <a:pt x="9711" y="306774"/>
                        <a:pt x="-5682" y="241813"/>
                        <a:pt x="2005" y="177510"/>
                      </a:cubicBezTo>
                      <a:cubicBezTo>
                        <a:pt x="9692" y="113207"/>
                        <a:pt x="43686" y="49456"/>
                        <a:pt x="100770" y="18871"/>
                      </a:cubicBezTo>
                      <a:cubicBezTo>
                        <a:pt x="165778" y="-15962"/>
                        <a:pt x="250988" y="-388"/>
                        <a:pt x="306948" y="47656"/>
                      </a:cubicBezTo>
                      <a:cubicBezTo>
                        <a:pt x="361802" y="94757"/>
                        <a:pt x="385015" y="163842"/>
                        <a:pt x="392282" y="233003"/>
                      </a:cubicBezTo>
                      <a:cubicBezTo>
                        <a:pt x="419629" y="146344"/>
                        <a:pt x="483751" y="66306"/>
                        <a:pt x="572724" y="3868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57" name="Google Shape;857;p30"/>
                <p:cNvGrpSpPr/>
                <p:nvPr/>
              </p:nvGrpSpPr>
              <p:grpSpPr>
                <a:xfrm>
                  <a:off x="2333880" y="1704240"/>
                  <a:ext cx="641223" cy="574263"/>
                  <a:chOff x="2333880" y="1704240"/>
                  <a:chExt cx="641223" cy="574263"/>
                </a:xfrm>
              </p:grpSpPr>
              <p:sp>
                <p:nvSpPr>
                  <p:cNvPr id="858" name="Google Shape;858;p30"/>
                  <p:cNvSpPr/>
                  <p:nvPr/>
                </p:nvSpPr>
                <p:spPr>
                  <a:xfrm>
                    <a:off x="2890080" y="1770480"/>
                    <a:ext cx="85023" cy="85023"/>
                  </a:xfrm>
                  <a:custGeom>
                    <a:rect b="b" l="l" r="r" t="t"/>
                    <a:pathLst>
                      <a:path extrusionOk="0" h="84811" w="84811">
                        <a:moveTo>
                          <a:pt x="84811" y="42405"/>
                        </a:moveTo>
                        <a:cubicBezTo>
                          <a:pt x="84811" y="65827"/>
                          <a:pt x="65827" y="84811"/>
                          <a:pt x="42405" y="84811"/>
                        </a:cubicBezTo>
                        <a:cubicBezTo>
                          <a:pt x="18983" y="84811"/>
                          <a:pt x="0" y="65827"/>
                          <a:pt x="0" y="42405"/>
                        </a:cubicBezTo>
                        <a:cubicBezTo>
                          <a:pt x="0" y="18983"/>
                          <a:pt x="18983" y="0"/>
                          <a:pt x="42405" y="0"/>
                        </a:cubicBezTo>
                        <a:cubicBezTo>
                          <a:pt x="65827" y="0"/>
                          <a:pt x="84811" y="18983"/>
                          <a:pt x="84811" y="4240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59" name="Google Shape;859;p30"/>
                  <p:cNvSpPr/>
                  <p:nvPr/>
                </p:nvSpPr>
                <p:spPr>
                  <a:xfrm>
                    <a:off x="2448000" y="2022840"/>
                    <a:ext cx="60119" cy="60119"/>
                  </a:xfrm>
                  <a:custGeom>
                    <a:rect b="b" l="l" r="r" t="t"/>
                    <a:pathLst>
                      <a:path extrusionOk="0" h="59969" w="59969">
                        <a:moveTo>
                          <a:pt x="59969" y="29985"/>
                        </a:moveTo>
                        <a:cubicBezTo>
                          <a:pt x="59969" y="46549"/>
                          <a:pt x="46549" y="59969"/>
                          <a:pt x="29985" y="59969"/>
                        </a:cubicBezTo>
                        <a:cubicBezTo>
                          <a:pt x="13421" y="59969"/>
                          <a:pt x="0" y="46549"/>
                          <a:pt x="0" y="29985"/>
                        </a:cubicBezTo>
                        <a:cubicBezTo>
                          <a:pt x="0" y="13421"/>
                          <a:pt x="13421" y="0"/>
                          <a:pt x="29985" y="0"/>
                        </a:cubicBezTo>
                        <a:cubicBezTo>
                          <a:pt x="46549" y="0"/>
                          <a:pt x="59969" y="13421"/>
                          <a:pt x="59969" y="2998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0" name="Google Shape;860;p30"/>
                  <p:cNvSpPr/>
                  <p:nvPr/>
                </p:nvSpPr>
                <p:spPr>
                  <a:xfrm>
                    <a:off x="2805840" y="2043000"/>
                    <a:ext cx="60119" cy="60119"/>
                  </a:xfrm>
                  <a:custGeom>
                    <a:rect b="b" l="l" r="r" t="t"/>
                    <a:pathLst>
                      <a:path extrusionOk="0" h="59969" w="59969">
                        <a:moveTo>
                          <a:pt x="59969" y="29985"/>
                        </a:moveTo>
                        <a:cubicBezTo>
                          <a:pt x="59969" y="46549"/>
                          <a:pt x="46549" y="59969"/>
                          <a:pt x="29985" y="59969"/>
                        </a:cubicBezTo>
                        <a:cubicBezTo>
                          <a:pt x="13421" y="59969"/>
                          <a:pt x="0" y="46549"/>
                          <a:pt x="0" y="29985"/>
                        </a:cubicBezTo>
                        <a:cubicBezTo>
                          <a:pt x="0" y="13421"/>
                          <a:pt x="13421" y="0"/>
                          <a:pt x="29985" y="0"/>
                        </a:cubicBezTo>
                        <a:cubicBezTo>
                          <a:pt x="46549" y="0"/>
                          <a:pt x="59969" y="13421"/>
                          <a:pt x="59969" y="2998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1" name="Google Shape;861;p30"/>
                  <p:cNvSpPr/>
                  <p:nvPr/>
                </p:nvSpPr>
                <p:spPr>
                  <a:xfrm>
                    <a:off x="2599200" y="2193480"/>
                    <a:ext cx="85023" cy="85023"/>
                  </a:xfrm>
                  <a:custGeom>
                    <a:rect b="b" l="l" r="r" t="t"/>
                    <a:pathLst>
                      <a:path extrusionOk="0" h="84811" w="84811">
                        <a:moveTo>
                          <a:pt x="84811" y="42405"/>
                        </a:moveTo>
                        <a:cubicBezTo>
                          <a:pt x="84811" y="65827"/>
                          <a:pt x="65827" y="84811"/>
                          <a:pt x="42405" y="84811"/>
                        </a:cubicBezTo>
                        <a:cubicBezTo>
                          <a:pt x="18983" y="84811"/>
                          <a:pt x="0" y="65827"/>
                          <a:pt x="0" y="42405"/>
                        </a:cubicBezTo>
                        <a:cubicBezTo>
                          <a:pt x="0" y="18983"/>
                          <a:pt x="18983" y="0"/>
                          <a:pt x="42405" y="0"/>
                        </a:cubicBezTo>
                        <a:cubicBezTo>
                          <a:pt x="65827" y="0"/>
                          <a:pt x="84811" y="18983"/>
                          <a:pt x="84811" y="4240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62" name="Google Shape;862;p30"/>
                  <p:cNvSpPr/>
                  <p:nvPr/>
                </p:nvSpPr>
                <p:spPr>
                  <a:xfrm>
                    <a:off x="2333880" y="1704240"/>
                    <a:ext cx="85023" cy="85023"/>
                  </a:xfrm>
                  <a:custGeom>
                    <a:rect b="b" l="l" r="r" t="t"/>
                    <a:pathLst>
                      <a:path extrusionOk="0" h="84811" w="84811">
                        <a:moveTo>
                          <a:pt x="84811" y="42405"/>
                        </a:moveTo>
                        <a:cubicBezTo>
                          <a:pt x="84811" y="65827"/>
                          <a:pt x="65827" y="84811"/>
                          <a:pt x="42405" y="84811"/>
                        </a:cubicBezTo>
                        <a:cubicBezTo>
                          <a:pt x="18983" y="84811"/>
                          <a:pt x="0" y="65827"/>
                          <a:pt x="0" y="42405"/>
                        </a:cubicBezTo>
                        <a:cubicBezTo>
                          <a:pt x="0" y="18983"/>
                          <a:pt x="18983" y="0"/>
                          <a:pt x="42405" y="0"/>
                        </a:cubicBezTo>
                        <a:cubicBezTo>
                          <a:pt x="65827" y="0"/>
                          <a:pt x="84811" y="18983"/>
                          <a:pt x="84811" y="42405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63" name="Google Shape;863;p30"/>
                <p:cNvSpPr/>
                <p:nvPr/>
              </p:nvSpPr>
              <p:spPr>
                <a:xfrm>
                  <a:off x="2300040" y="1907280"/>
                  <a:ext cx="152202" cy="346043"/>
                </a:xfrm>
                <a:custGeom>
                  <a:rect b="b" l="l" r="r" t="t"/>
                  <a:pathLst>
                    <a:path extrusionOk="0" h="346910" w="153352">
                      <a:moveTo>
                        <a:pt x="152131" y="346426"/>
                      </a:moveTo>
                      <a:cubicBezTo>
                        <a:pt x="151750" y="346711"/>
                        <a:pt x="148225" y="342682"/>
                        <a:pt x="142158" y="335129"/>
                      </a:cubicBezTo>
                      <a:cubicBezTo>
                        <a:pt x="136024" y="327623"/>
                        <a:pt x="127709" y="316336"/>
                        <a:pt x="117936" y="302030"/>
                      </a:cubicBezTo>
                      <a:cubicBezTo>
                        <a:pt x="98352" y="273464"/>
                        <a:pt x="73873" y="232049"/>
                        <a:pt x="52547" y="183558"/>
                      </a:cubicBezTo>
                      <a:cubicBezTo>
                        <a:pt x="31306" y="135028"/>
                        <a:pt x="17419" y="88974"/>
                        <a:pt x="9656" y="55218"/>
                      </a:cubicBezTo>
                      <a:cubicBezTo>
                        <a:pt x="5750" y="38340"/>
                        <a:pt x="3074" y="24576"/>
                        <a:pt x="1712" y="14984"/>
                      </a:cubicBezTo>
                      <a:cubicBezTo>
                        <a:pt x="264" y="5402"/>
                        <a:pt x="-307" y="78"/>
                        <a:pt x="159" y="1"/>
                      </a:cubicBezTo>
                      <a:cubicBezTo>
                        <a:pt x="1274" y="-199"/>
                        <a:pt x="5417" y="20775"/>
                        <a:pt x="14371" y="54037"/>
                      </a:cubicBezTo>
                      <a:cubicBezTo>
                        <a:pt x="23286" y="87298"/>
                        <a:pt x="37793" y="132685"/>
                        <a:pt x="58843" y="180805"/>
                      </a:cubicBezTo>
                      <a:cubicBezTo>
                        <a:pt x="79988" y="228878"/>
                        <a:pt x="103572" y="270292"/>
                        <a:pt x="122003" y="299372"/>
                      </a:cubicBezTo>
                      <a:cubicBezTo>
                        <a:pt x="140415" y="328490"/>
                        <a:pt x="153045" y="345740"/>
                        <a:pt x="152131" y="34642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4" name="Google Shape;864;p30"/>
                <p:cNvSpPr/>
                <p:nvPr/>
              </p:nvSpPr>
              <p:spPr>
                <a:xfrm>
                  <a:off x="2422080" y="2143080"/>
                  <a:ext cx="55852" cy="78430"/>
                </a:xfrm>
                <a:custGeom>
                  <a:rect b="b" l="l" r="r" t="t"/>
                  <a:pathLst>
                    <a:path extrusionOk="0" h="80648" w="58331">
                      <a:moveTo>
                        <a:pt x="55748" y="78518"/>
                      </a:moveTo>
                      <a:cubicBezTo>
                        <a:pt x="54938" y="80061"/>
                        <a:pt x="34840" y="68650"/>
                        <a:pt x="18838" y="45771"/>
                      </a:cubicBezTo>
                      <a:cubicBezTo>
                        <a:pt x="2655" y="23016"/>
                        <a:pt x="-1355" y="260"/>
                        <a:pt x="369" y="13"/>
                      </a:cubicBezTo>
                      <a:cubicBezTo>
                        <a:pt x="2350" y="-587"/>
                        <a:pt x="9066" y="20253"/>
                        <a:pt x="24458" y="41808"/>
                      </a:cubicBezTo>
                      <a:cubicBezTo>
                        <a:pt x="39603" y="63535"/>
                        <a:pt x="56976" y="76860"/>
                        <a:pt x="55748" y="7851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5" name="Google Shape;865;p30"/>
                <p:cNvSpPr/>
                <p:nvPr/>
              </p:nvSpPr>
              <p:spPr>
                <a:xfrm>
                  <a:off x="3068679" y="1591397"/>
                  <a:ext cx="94369" cy="396449"/>
                </a:xfrm>
                <a:custGeom>
                  <a:rect b="b" l="l" r="r" t="t"/>
                  <a:pathLst>
                    <a:path extrusionOk="0" h="396449" w="96050">
                      <a:moveTo>
                        <a:pt x="45" y="396041"/>
                      </a:moveTo>
                      <a:cubicBezTo>
                        <a:pt x="-965" y="395250"/>
                        <a:pt x="15323" y="377238"/>
                        <a:pt x="34677" y="343625"/>
                      </a:cubicBezTo>
                      <a:cubicBezTo>
                        <a:pt x="54118" y="310258"/>
                        <a:pt x="75444" y="260252"/>
                        <a:pt x="84150" y="201750"/>
                      </a:cubicBezTo>
                      <a:cubicBezTo>
                        <a:pt x="88484" y="172565"/>
                        <a:pt x="89208" y="144333"/>
                        <a:pt x="87522" y="118844"/>
                      </a:cubicBezTo>
                      <a:cubicBezTo>
                        <a:pt x="86036" y="93317"/>
                        <a:pt x="81798" y="70562"/>
                        <a:pt x="75387" y="52417"/>
                      </a:cubicBezTo>
                      <a:cubicBezTo>
                        <a:pt x="69139" y="34186"/>
                        <a:pt x="60614" y="20908"/>
                        <a:pt x="53813" y="12602"/>
                      </a:cubicBezTo>
                      <a:cubicBezTo>
                        <a:pt x="46974" y="4277"/>
                        <a:pt x="42259" y="448"/>
                        <a:pt x="42631" y="20"/>
                      </a:cubicBezTo>
                      <a:cubicBezTo>
                        <a:pt x="42764" y="-142"/>
                        <a:pt x="44022" y="696"/>
                        <a:pt x="46317" y="2458"/>
                      </a:cubicBezTo>
                      <a:cubicBezTo>
                        <a:pt x="48651" y="4173"/>
                        <a:pt x="51823" y="7049"/>
                        <a:pt x="55585" y="11069"/>
                      </a:cubicBezTo>
                      <a:cubicBezTo>
                        <a:pt x="63091" y="19089"/>
                        <a:pt x="72463" y="32443"/>
                        <a:pt x="79388" y="50959"/>
                      </a:cubicBezTo>
                      <a:cubicBezTo>
                        <a:pt x="86474" y="69381"/>
                        <a:pt x="91237" y="92593"/>
                        <a:pt x="93056" y="118444"/>
                      </a:cubicBezTo>
                      <a:cubicBezTo>
                        <a:pt x="95085" y="144295"/>
                        <a:pt x="94514" y="173003"/>
                        <a:pt x="90113" y="202636"/>
                      </a:cubicBezTo>
                      <a:cubicBezTo>
                        <a:pt x="81274" y="262062"/>
                        <a:pt x="58947" y="312630"/>
                        <a:pt x="38345" y="345796"/>
                      </a:cubicBezTo>
                      <a:cubicBezTo>
                        <a:pt x="28086" y="362484"/>
                        <a:pt x="18504" y="375133"/>
                        <a:pt x="11579" y="383572"/>
                      </a:cubicBezTo>
                      <a:cubicBezTo>
                        <a:pt x="4455" y="391869"/>
                        <a:pt x="378" y="396307"/>
                        <a:pt x="54" y="39604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30"/>
                <p:cNvSpPr/>
                <p:nvPr/>
              </p:nvSpPr>
              <p:spPr>
                <a:xfrm>
                  <a:off x="3116919" y="1674917"/>
                  <a:ext cx="20898" cy="168865"/>
                </a:xfrm>
                <a:custGeom>
                  <a:rect b="b" l="l" r="r" t="t"/>
                  <a:pathLst>
                    <a:path extrusionOk="0" h="169288" w="22965">
                      <a:moveTo>
                        <a:pt x="154" y="168732"/>
                      </a:moveTo>
                      <a:cubicBezTo>
                        <a:pt x="-1760" y="168142"/>
                        <a:pt x="14756" y="132137"/>
                        <a:pt x="14966" y="84522"/>
                      </a:cubicBezTo>
                      <a:cubicBezTo>
                        <a:pt x="15785" y="36916"/>
                        <a:pt x="50" y="559"/>
                        <a:pt x="1974" y="6"/>
                      </a:cubicBezTo>
                      <a:cubicBezTo>
                        <a:pt x="2602" y="-270"/>
                        <a:pt x="7365" y="8331"/>
                        <a:pt x="12165" y="23447"/>
                      </a:cubicBezTo>
                      <a:cubicBezTo>
                        <a:pt x="16985" y="38516"/>
                        <a:pt x="21205" y="60290"/>
                        <a:pt x="20986" y="84579"/>
                      </a:cubicBezTo>
                      <a:cubicBezTo>
                        <a:pt x="20690" y="108868"/>
                        <a:pt x="15985" y="130547"/>
                        <a:pt x="10842" y="145510"/>
                      </a:cubicBezTo>
                      <a:cubicBezTo>
                        <a:pt x="5717" y="160522"/>
                        <a:pt x="764" y="169018"/>
                        <a:pt x="145" y="1687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7" name="Google Shape;867;p30"/>
                <p:cNvSpPr/>
                <p:nvPr/>
              </p:nvSpPr>
              <p:spPr>
                <a:xfrm>
                  <a:off x="2757250" y="2103110"/>
                  <a:ext cx="195601" cy="218527"/>
                </a:xfrm>
                <a:custGeom>
                  <a:rect b="b" l="l" r="r" t="t"/>
                  <a:pathLst>
                    <a:path extrusionOk="0" h="219075" w="196091">
                      <a:moveTo>
                        <a:pt x="195498" y="27"/>
                      </a:moveTo>
                      <a:cubicBezTo>
                        <a:pt x="195812" y="303"/>
                        <a:pt x="193373" y="3618"/>
                        <a:pt x="188697" y="9381"/>
                      </a:cubicBezTo>
                      <a:cubicBezTo>
                        <a:pt x="184020" y="15143"/>
                        <a:pt x="177105" y="23363"/>
                        <a:pt x="168466" y="33431"/>
                      </a:cubicBezTo>
                      <a:cubicBezTo>
                        <a:pt x="151187" y="53567"/>
                        <a:pt x="126994" y="81113"/>
                        <a:pt x="100000" y="111289"/>
                      </a:cubicBezTo>
                      <a:cubicBezTo>
                        <a:pt x="73006" y="141464"/>
                        <a:pt x="48317" y="168562"/>
                        <a:pt x="30220" y="187974"/>
                      </a:cubicBezTo>
                      <a:cubicBezTo>
                        <a:pt x="21171" y="197680"/>
                        <a:pt x="13780" y="205462"/>
                        <a:pt x="8569" y="210749"/>
                      </a:cubicBezTo>
                      <a:cubicBezTo>
                        <a:pt x="3359" y="216035"/>
                        <a:pt x="330" y="218826"/>
                        <a:pt x="25" y="218540"/>
                      </a:cubicBezTo>
                      <a:cubicBezTo>
                        <a:pt x="-279" y="218254"/>
                        <a:pt x="2159" y="214930"/>
                        <a:pt x="6845" y="209158"/>
                      </a:cubicBezTo>
                      <a:cubicBezTo>
                        <a:pt x="11532" y="203386"/>
                        <a:pt x="18437" y="195166"/>
                        <a:pt x="27086" y="185098"/>
                      </a:cubicBezTo>
                      <a:cubicBezTo>
                        <a:pt x="44364" y="164962"/>
                        <a:pt x="68539" y="137435"/>
                        <a:pt x="95523" y="107269"/>
                      </a:cubicBezTo>
                      <a:cubicBezTo>
                        <a:pt x="122507" y="77103"/>
                        <a:pt x="147177" y="50024"/>
                        <a:pt x="165275" y="30621"/>
                      </a:cubicBezTo>
                      <a:cubicBezTo>
                        <a:pt x="174323" y="20915"/>
                        <a:pt x="181724" y="13133"/>
                        <a:pt x="186935" y="7838"/>
                      </a:cubicBezTo>
                      <a:cubicBezTo>
                        <a:pt x="192154" y="2542"/>
                        <a:pt x="195183" y="-249"/>
                        <a:pt x="195498" y="1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68" name="Google Shape;868;p30"/>
                <p:cNvGrpSpPr/>
                <p:nvPr/>
              </p:nvGrpSpPr>
              <p:grpSpPr>
                <a:xfrm>
                  <a:off x="2453400" y="1846440"/>
                  <a:ext cx="389478" cy="126741"/>
                  <a:chOff x="2453400" y="1846440"/>
                  <a:chExt cx="389478" cy="126741"/>
                </a:xfrm>
              </p:grpSpPr>
              <p:grpSp>
                <p:nvGrpSpPr>
                  <p:cNvPr id="869" name="Google Shape;869;p30"/>
                  <p:cNvGrpSpPr/>
                  <p:nvPr/>
                </p:nvGrpSpPr>
                <p:grpSpPr>
                  <a:xfrm>
                    <a:off x="2524680" y="1846440"/>
                    <a:ext cx="260686" cy="61246"/>
                    <a:chOff x="2524680" y="1846440"/>
                    <a:chExt cx="260686" cy="61246"/>
                  </a:xfrm>
                </p:grpSpPr>
                <p:sp>
                  <p:nvSpPr>
                    <p:cNvPr id="870" name="Google Shape;870;p30"/>
                    <p:cNvSpPr/>
                    <p:nvPr/>
                  </p:nvSpPr>
                  <p:spPr>
                    <a:xfrm>
                      <a:off x="2732760" y="1855080"/>
                      <a:ext cx="52606" cy="52606"/>
                    </a:xfrm>
                    <a:custGeom>
                      <a:rect b="b" l="l" r="r" t="t"/>
                      <a:pathLst>
                        <a:path extrusionOk="0" h="55521" w="55521">
                          <a:moveTo>
                            <a:pt x="52398" y="29271"/>
                          </a:moveTo>
                          <a:cubicBezTo>
                            <a:pt x="50750" y="43692"/>
                            <a:pt x="37720" y="54046"/>
                            <a:pt x="23299" y="52398"/>
                          </a:cubicBezTo>
                          <a:cubicBezTo>
                            <a:pt x="8878" y="50750"/>
                            <a:pt x="-1475" y="37720"/>
                            <a:pt x="172" y="23299"/>
                          </a:cubicBezTo>
                          <a:cubicBezTo>
                            <a:pt x="1820" y="8878"/>
                            <a:pt x="14850" y="-1475"/>
                            <a:pt x="29271" y="172"/>
                          </a:cubicBezTo>
                          <a:cubicBezTo>
                            <a:pt x="43692" y="1820"/>
                            <a:pt x="54046" y="14850"/>
                            <a:pt x="52398" y="2927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1" name="Google Shape;871;p30"/>
                    <p:cNvSpPr/>
                    <p:nvPr/>
                  </p:nvSpPr>
                  <p:spPr>
                    <a:xfrm>
                      <a:off x="2524680" y="1846440"/>
                      <a:ext cx="52607" cy="52606"/>
                    </a:xfrm>
                    <a:custGeom>
                      <a:rect b="b" l="l" r="r" t="t"/>
                      <a:pathLst>
                        <a:path extrusionOk="0" h="55521" w="55522">
                          <a:moveTo>
                            <a:pt x="52398" y="29271"/>
                          </a:moveTo>
                          <a:cubicBezTo>
                            <a:pt x="50750" y="43692"/>
                            <a:pt x="37720" y="54046"/>
                            <a:pt x="23299" y="52398"/>
                          </a:cubicBezTo>
                          <a:cubicBezTo>
                            <a:pt x="8878" y="50750"/>
                            <a:pt x="-1476" y="37720"/>
                            <a:pt x="172" y="23299"/>
                          </a:cubicBezTo>
                          <a:cubicBezTo>
                            <a:pt x="1820" y="8878"/>
                            <a:pt x="14850" y="-1475"/>
                            <a:pt x="29271" y="172"/>
                          </a:cubicBezTo>
                          <a:cubicBezTo>
                            <a:pt x="43692" y="1820"/>
                            <a:pt x="54046" y="14850"/>
                            <a:pt x="52398" y="2927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872" name="Google Shape;872;p30"/>
                  <p:cNvGrpSpPr/>
                  <p:nvPr/>
                </p:nvGrpSpPr>
                <p:grpSpPr>
                  <a:xfrm>
                    <a:off x="2453400" y="1903320"/>
                    <a:ext cx="389478" cy="69861"/>
                    <a:chOff x="2453400" y="1903320"/>
                    <a:chExt cx="389478" cy="69861"/>
                  </a:xfrm>
                </p:grpSpPr>
                <p:sp>
                  <p:nvSpPr>
                    <p:cNvPr id="873" name="Google Shape;873;p30"/>
                    <p:cNvSpPr/>
                    <p:nvPr/>
                  </p:nvSpPr>
                  <p:spPr>
                    <a:xfrm>
                      <a:off x="2753640" y="1922400"/>
                      <a:ext cx="89238" cy="50781"/>
                    </a:xfrm>
                    <a:custGeom>
                      <a:rect b="b" l="l" r="r" t="t"/>
                      <a:pathLst>
                        <a:path extrusionOk="0" h="53454" w="91059">
                          <a:moveTo>
                            <a:pt x="89317" y="28164"/>
                          </a:moveTo>
                          <a:cubicBezTo>
                            <a:pt x="88431" y="42061"/>
                            <a:pt x="67733" y="52053"/>
                            <a:pt x="43073" y="50491"/>
                          </a:cubicBezTo>
                          <a:cubicBezTo>
                            <a:pt x="18413" y="48919"/>
                            <a:pt x="-856" y="36384"/>
                            <a:pt x="29" y="22487"/>
                          </a:cubicBezTo>
                          <a:cubicBezTo>
                            <a:pt x="915" y="8590"/>
                            <a:pt x="21623" y="-1401"/>
                            <a:pt x="46273" y="161"/>
                          </a:cubicBezTo>
                          <a:cubicBezTo>
                            <a:pt x="70933" y="1732"/>
                            <a:pt x="90203" y="14267"/>
                            <a:pt x="89317" y="2816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74" name="Google Shape;874;p30"/>
                    <p:cNvSpPr/>
                    <p:nvPr/>
                  </p:nvSpPr>
                  <p:spPr>
                    <a:xfrm>
                      <a:off x="2453400" y="1903320"/>
                      <a:ext cx="89237" cy="50781"/>
                    </a:xfrm>
                    <a:custGeom>
                      <a:rect b="b" l="l" r="r" t="t"/>
                      <a:pathLst>
                        <a:path extrusionOk="0" h="53454" w="91058">
                          <a:moveTo>
                            <a:pt x="89317" y="28164"/>
                          </a:moveTo>
                          <a:cubicBezTo>
                            <a:pt x="88431" y="42061"/>
                            <a:pt x="67723" y="52053"/>
                            <a:pt x="43073" y="50491"/>
                          </a:cubicBezTo>
                          <a:cubicBezTo>
                            <a:pt x="18413" y="48919"/>
                            <a:pt x="-856" y="36384"/>
                            <a:pt x="29" y="22487"/>
                          </a:cubicBezTo>
                          <a:cubicBezTo>
                            <a:pt x="915" y="8590"/>
                            <a:pt x="21623" y="-1401"/>
                            <a:pt x="46273" y="161"/>
                          </a:cubicBezTo>
                          <a:cubicBezTo>
                            <a:pt x="70933" y="1732"/>
                            <a:pt x="90202" y="14267"/>
                            <a:pt x="89317" y="28164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  <p:sp>
            <p:nvSpPr>
              <p:cNvPr id="875" name="Google Shape;875;p30"/>
              <p:cNvSpPr/>
              <p:nvPr/>
            </p:nvSpPr>
            <p:spPr>
              <a:xfrm rot="122983">
                <a:off x="5049383" y="3456115"/>
                <a:ext cx="96453" cy="66002"/>
              </a:xfrm>
              <a:custGeom>
                <a:rect b="b" l="l" r="r" t="t"/>
                <a:pathLst>
                  <a:path extrusionOk="0" h="50539" w="81172">
                    <a:moveTo>
                      <a:pt x="73778" y="1346"/>
                    </a:moveTo>
                    <a:cubicBezTo>
                      <a:pt x="75026" y="822"/>
                      <a:pt x="79388" y="8309"/>
                      <a:pt x="76388" y="21082"/>
                    </a:cubicBezTo>
                    <a:cubicBezTo>
                      <a:pt x="74816" y="27263"/>
                      <a:pt x="71254" y="34521"/>
                      <a:pt x="64568" y="40408"/>
                    </a:cubicBezTo>
                    <a:cubicBezTo>
                      <a:pt x="57929" y="46380"/>
                      <a:pt x="48165" y="49999"/>
                      <a:pt x="38012" y="49819"/>
                    </a:cubicBezTo>
                    <a:cubicBezTo>
                      <a:pt x="27858" y="49618"/>
                      <a:pt x="18247" y="45637"/>
                      <a:pt x="11828" y="39417"/>
                    </a:cubicBezTo>
                    <a:cubicBezTo>
                      <a:pt x="5370" y="33292"/>
                      <a:pt x="2084" y="25891"/>
                      <a:pt x="741" y="19662"/>
                    </a:cubicBezTo>
                    <a:cubicBezTo>
                      <a:pt x="-1784" y="6784"/>
                      <a:pt x="2855" y="-540"/>
                      <a:pt x="4084" y="31"/>
                    </a:cubicBezTo>
                    <a:cubicBezTo>
                      <a:pt x="5836" y="403"/>
                      <a:pt x="4712" y="7632"/>
                      <a:pt x="8656" y="17300"/>
                    </a:cubicBezTo>
                    <a:cubicBezTo>
                      <a:pt x="10637" y="22043"/>
                      <a:pt x="13933" y="27311"/>
                      <a:pt x="18952" y="31349"/>
                    </a:cubicBezTo>
                    <a:cubicBezTo>
                      <a:pt x="23858" y="35407"/>
                      <a:pt x="30763" y="37950"/>
                      <a:pt x="38231" y="38141"/>
                    </a:cubicBezTo>
                    <a:cubicBezTo>
                      <a:pt x="45698" y="38236"/>
                      <a:pt x="52699" y="35950"/>
                      <a:pt x="57748" y="32083"/>
                    </a:cubicBezTo>
                    <a:cubicBezTo>
                      <a:pt x="62910" y="28235"/>
                      <a:pt x="66396" y="23091"/>
                      <a:pt x="68558" y="18424"/>
                    </a:cubicBezTo>
                    <a:cubicBezTo>
                      <a:pt x="72864" y="8918"/>
                      <a:pt x="72007" y="1651"/>
                      <a:pt x="73769" y="134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6" name="Google Shape;876;p30"/>
            <p:cNvSpPr/>
            <p:nvPr/>
          </p:nvSpPr>
          <p:spPr>
            <a:xfrm>
              <a:off x="6880963" y="2053938"/>
              <a:ext cx="100824" cy="100824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77" name="Google Shape;877;p30"/>
            <p:cNvGrpSpPr/>
            <p:nvPr/>
          </p:nvGrpSpPr>
          <p:grpSpPr>
            <a:xfrm>
              <a:off x="6730029" y="1326150"/>
              <a:ext cx="2046793" cy="2170595"/>
              <a:chOff x="713223" y="2458725"/>
              <a:chExt cx="2046793" cy="2170595"/>
            </a:xfrm>
          </p:grpSpPr>
          <p:sp>
            <p:nvSpPr>
              <p:cNvPr id="878" name="Google Shape;878;p30"/>
              <p:cNvSpPr/>
              <p:nvPr/>
            </p:nvSpPr>
            <p:spPr>
              <a:xfrm rot="1288500">
                <a:off x="998330" y="2697850"/>
                <a:ext cx="1496844" cy="1718027"/>
              </a:xfrm>
              <a:custGeom>
                <a:rect b="b" l="l" r="r" t="t"/>
                <a:pathLst>
                  <a:path extrusionOk="0" h="1293057" w="1224553">
                    <a:moveTo>
                      <a:pt x="947522" y="2062"/>
                    </a:moveTo>
                    <a:cubicBezTo>
                      <a:pt x="803132" y="-28390"/>
                      <a:pt x="548577" y="288583"/>
                      <a:pt x="548577" y="288583"/>
                    </a:cubicBezTo>
                    <a:cubicBezTo>
                      <a:pt x="548577" y="288583"/>
                      <a:pt x="406340" y="57002"/>
                      <a:pt x="269228" y="39057"/>
                    </a:cubicBezTo>
                    <a:cubicBezTo>
                      <a:pt x="167624" y="25760"/>
                      <a:pt x="79994" y="96892"/>
                      <a:pt x="34903" y="183122"/>
                    </a:cubicBezTo>
                    <a:cubicBezTo>
                      <a:pt x="-72444" y="388434"/>
                      <a:pt x="89176" y="551778"/>
                      <a:pt x="230918" y="681604"/>
                    </a:cubicBezTo>
                    <a:cubicBezTo>
                      <a:pt x="289354" y="735125"/>
                      <a:pt x="351676" y="784216"/>
                      <a:pt x="415789" y="830727"/>
                    </a:cubicBezTo>
                    <a:cubicBezTo>
                      <a:pt x="439830" y="848167"/>
                      <a:pt x="486664" y="893011"/>
                      <a:pt x="528736" y="915109"/>
                    </a:cubicBezTo>
                    <a:cubicBezTo>
                      <a:pt x="512372" y="923243"/>
                      <a:pt x="506362" y="947227"/>
                      <a:pt x="515344" y="963858"/>
                    </a:cubicBezTo>
                    <a:cubicBezTo>
                      <a:pt x="524069" y="979993"/>
                      <a:pt x="542433" y="988709"/>
                      <a:pt x="560893" y="990280"/>
                    </a:cubicBezTo>
                    <a:cubicBezTo>
                      <a:pt x="566779" y="999815"/>
                      <a:pt x="575466" y="1007987"/>
                      <a:pt x="583543" y="1016960"/>
                    </a:cubicBezTo>
                    <a:cubicBezTo>
                      <a:pt x="592839" y="1027285"/>
                      <a:pt x="600640" y="1040248"/>
                      <a:pt x="605070" y="1055222"/>
                    </a:cubicBezTo>
                    <a:cubicBezTo>
                      <a:pt x="609442" y="1069966"/>
                      <a:pt x="611156" y="1087159"/>
                      <a:pt x="607013" y="1103123"/>
                    </a:cubicBezTo>
                    <a:cubicBezTo>
                      <a:pt x="606689" y="1104275"/>
                      <a:pt x="606222" y="1105381"/>
                      <a:pt x="605812" y="1106504"/>
                    </a:cubicBezTo>
                    <a:cubicBezTo>
                      <a:pt x="605346" y="1105790"/>
                      <a:pt x="605012" y="1105038"/>
                      <a:pt x="604479" y="1104352"/>
                    </a:cubicBezTo>
                    <a:cubicBezTo>
                      <a:pt x="598735" y="1096113"/>
                      <a:pt x="587144" y="1092569"/>
                      <a:pt x="577333" y="1095370"/>
                    </a:cubicBezTo>
                    <a:cubicBezTo>
                      <a:pt x="572399" y="1096713"/>
                      <a:pt x="567246" y="1100075"/>
                      <a:pt x="565046" y="1105581"/>
                    </a:cubicBezTo>
                    <a:cubicBezTo>
                      <a:pt x="562788" y="1110829"/>
                      <a:pt x="563903" y="1117515"/>
                      <a:pt x="567579" y="1121782"/>
                    </a:cubicBezTo>
                    <a:cubicBezTo>
                      <a:pt x="574818" y="1130117"/>
                      <a:pt x="586753" y="1132727"/>
                      <a:pt x="596554" y="1127898"/>
                    </a:cubicBezTo>
                    <a:cubicBezTo>
                      <a:pt x="600069" y="1126002"/>
                      <a:pt x="602803" y="1123335"/>
                      <a:pt x="605184" y="1120430"/>
                    </a:cubicBezTo>
                    <a:cubicBezTo>
                      <a:pt x="606098" y="1123754"/>
                      <a:pt x="606746" y="1127183"/>
                      <a:pt x="607136" y="1130622"/>
                    </a:cubicBezTo>
                    <a:cubicBezTo>
                      <a:pt x="607984" y="1138708"/>
                      <a:pt x="608137" y="1146929"/>
                      <a:pt x="607927" y="1154768"/>
                    </a:cubicBezTo>
                    <a:cubicBezTo>
                      <a:pt x="607432" y="1170436"/>
                      <a:pt x="604631" y="1185448"/>
                      <a:pt x="597764" y="1197230"/>
                    </a:cubicBezTo>
                    <a:cubicBezTo>
                      <a:pt x="591030" y="1209222"/>
                      <a:pt x="579685" y="1216080"/>
                      <a:pt x="568294" y="1219233"/>
                    </a:cubicBezTo>
                    <a:cubicBezTo>
                      <a:pt x="556911" y="1222614"/>
                      <a:pt x="545872" y="1224338"/>
                      <a:pt x="536680" y="1228253"/>
                    </a:cubicBezTo>
                    <a:cubicBezTo>
                      <a:pt x="527479" y="1232225"/>
                      <a:pt x="520869" y="1238178"/>
                      <a:pt x="516954" y="1244017"/>
                    </a:cubicBezTo>
                    <a:cubicBezTo>
                      <a:pt x="512982" y="1249875"/>
                      <a:pt x="511991" y="1255628"/>
                      <a:pt x="512353" y="1259276"/>
                    </a:cubicBezTo>
                    <a:cubicBezTo>
                      <a:pt x="512534" y="1261124"/>
                      <a:pt x="512820" y="1262476"/>
                      <a:pt x="513191" y="1263353"/>
                    </a:cubicBezTo>
                    <a:cubicBezTo>
                      <a:pt x="513496" y="1264238"/>
                      <a:pt x="513706" y="1264667"/>
                      <a:pt x="513811" y="1264629"/>
                    </a:cubicBezTo>
                    <a:cubicBezTo>
                      <a:pt x="514153" y="1264543"/>
                      <a:pt x="513534" y="1262714"/>
                      <a:pt x="513658" y="1259247"/>
                    </a:cubicBezTo>
                    <a:cubicBezTo>
                      <a:pt x="513734" y="1255818"/>
                      <a:pt x="515030" y="1250694"/>
                      <a:pt x="519011" y="1245484"/>
                    </a:cubicBezTo>
                    <a:cubicBezTo>
                      <a:pt x="522916" y="1240302"/>
                      <a:pt x="529393" y="1234978"/>
                      <a:pt x="538042" y="1231615"/>
                    </a:cubicBezTo>
                    <a:cubicBezTo>
                      <a:pt x="546767" y="1228243"/>
                      <a:pt x="557635" y="1226853"/>
                      <a:pt x="569570" y="1223643"/>
                    </a:cubicBezTo>
                    <a:cubicBezTo>
                      <a:pt x="581476" y="1220747"/>
                      <a:pt x="594821" y="1213146"/>
                      <a:pt x="602384" y="1199992"/>
                    </a:cubicBezTo>
                    <a:cubicBezTo>
                      <a:pt x="610156" y="1187115"/>
                      <a:pt x="613213" y="1171217"/>
                      <a:pt x="613909" y="1154996"/>
                    </a:cubicBezTo>
                    <a:cubicBezTo>
                      <a:pt x="614204" y="1146824"/>
                      <a:pt x="614128" y="1138565"/>
                      <a:pt x="613299" y="1129955"/>
                    </a:cubicBezTo>
                    <a:cubicBezTo>
                      <a:pt x="612728" y="1124678"/>
                      <a:pt x="611623" y="1119125"/>
                      <a:pt x="609556" y="1113791"/>
                    </a:cubicBezTo>
                    <a:cubicBezTo>
                      <a:pt x="611051" y="1110857"/>
                      <a:pt x="612318" y="1107847"/>
                      <a:pt x="613137" y="1104847"/>
                    </a:cubicBezTo>
                    <a:cubicBezTo>
                      <a:pt x="617643" y="1086883"/>
                      <a:pt x="615538" y="1069223"/>
                      <a:pt x="610785" y="1053469"/>
                    </a:cubicBezTo>
                    <a:cubicBezTo>
                      <a:pt x="605946" y="1037686"/>
                      <a:pt x="597450" y="1024008"/>
                      <a:pt x="587515" y="1013340"/>
                    </a:cubicBezTo>
                    <a:cubicBezTo>
                      <a:pt x="579876" y="1005187"/>
                      <a:pt x="572170" y="998119"/>
                      <a:pt x="566598" y="990528"/>
                    </a:cubicBezTo>
                    <a:cubicBezTo>
                      <a:pt x="566970" y="990528"/>
                      <a:pt x="567341" y="990576"/>
                      <a:pt x="567712" y="990576"/>
                    </a:cubicBezTo>
                    <a:cubicBezTo>
                      <a:pt x="590582" y="990318"/>
                      <a:pt x="614404" y="979089"/>
                      <a:pt x="624462" y="958553"/>
                    </a:cubicBezTo>
                    <a:cubicBezTo>
                      <a:pt x="632768" y="941589"/>
                      <a:pt x="628206" y="918909"/>
                      <a:pt x="614271" y="907184"/>
                    </a:cubicBezTo>
                    <a:cubicBezTo>
                      <a:pt x="619109" y="903165"/>
                      <a:pt x="623786" y="898907"/>
                      <a:pt x="628368" y="894678"/>
                    </a:cubicBezTo>
                    <a:cubicBezTo>
                      <a:pt x="747011" y="785007"/>
                      <a:pt x="865645" y="675336"/>
                      <a:pt x="984298" y="565675"/>
                    </a:cubicBezTo>
                    <a:cubicBezTo>
                      <a:pt x="1075557" y="481322"/>
                      <a:pt x="1152109" y="359116"/>
                      <a:pt x="1116648" y="229442"/>
                    </a:cubicBezTo>
                    <a:cubicBezTo>
                      <a:pt x="1092788" y="142174"/>
                      <a:pt x="1047830" y="23226"/>
                      <a:pt x="947493" y="2062"/>
                    </a:cubicBezTo>
                    <a:close/>
                    <a:moveTo>
                      <a:pt x="593535" y="1122182"/>
                    </a:moveTo>
                    <a:cubicBezTo>
                      <a:pt x="587182" y="1125583"/>
                      <a:pt x="577390" y="1123459"/>
                      <a:pt x="572666" y="1117696"/>
                    </a:cubicBezTo>
                    <a:cubicBezTo>
                      <a:pt x="570313" y="1114877"/>
                      <a:pt x="569798" y="1111229"/>
                      <a:pt x="571084" y="1108009"/>
                    </a:cubicBezTo>
                    <a:cubicBezTo>
                      <a:pt x="572313" y="1104866"/>
                      <a:pt x="575437" y="1102618"/>
                      <a:pt x="579104" y="1101580"/>
                    </a:cubicBezTo>
                    <a:cubicBezTo>
                      <a:pt x="586620" y="1099589"/>
                      <a:pt x="595078" y="1101923"/>
                      <a:pt x="599488" y="1108257"/>
                    </a:cubicBezTo>
                    <a:cubicBezTo>
                      <a:pt x="600698" y="1109810"/>
                      <a:pt x="601726" y="1111486"/>
                      <a:pt x="602603" y="1113248"/>
                    </a:cubicBezTo>
                    <a:cubicBezTo>
                      <a:pt x="600288" y="1116963"/>
                      <a:pt x="597335" y="1120163"/>
                      <a:pt x="593535" y="1122182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0"/>
              <p:cNvSpPr/>
              <p:nvPr/>
            </p:nvSpPr>
            <p:spPr>
              <a:xfrm rot="1288500">
                <a:off x="978064" y="2672518"/>
                <a:ext cx="1496844" cy="1718027"/>
              </a:xfrm>
              <a:custGeom>
                <a:rect b="b" l="l" r="r" t="t"/>
                <a:pathLst>
                  <a:path extrusionOk="0" h="1293057" w="1224553">
                    <a:moveTo>
                      <a:pt x="947522" y="2062"/>
                    </a:moveTo>
                    <a:cubicBezTo>
                      <a:pt x="803132" y="-28390"/>
                      <a:pt x="548577" y="288583"/>
                      <a:pt x="548577" y="288583"/>
                    </a:cubicBezTo>
                    <a:cubicBezTo>
                      <a:pt x="548577" y="288583"/>
                      <a:pt x="406340" y="57002"/>
                      <a:pt x="269228" y="39057"/>
                    </a:cubicBezTo>
                    <a:cubicBezTo>
                      <a:pt x="167624" y="25760"/>
                      <a:pt x="79994" y="96892"/>
                      <a:pt x="34903" y="183122"/>
                    </a:cubicBezTo>
                    <a:cubicBezTo>
                      <a:pt x="-72444" y="388434"/>
                      <a:pt x="89176" y="551778"/>
                      <a:pt x="230918" y="681604"/>
                    </a:cubicBezTo>
                    <a:cubicBezTo>
                      <a:pt x="289354" y="735125"/>
                      <a:pt x="351676" y="784216"/>
                      <a:pt x="415789" y="830727"/>
                    </a:cubicBezTo>
                    <a:cubicBezTo>
                      <a:pt x="439830" y="848167"/>
                      <a:pt x="486664" y="893011"/>
                      <a:pt x="528736" y="915109"/>
                    </a:cubicBezTo>
                    <a:cubicBezTo>
                      <a:pt x="512372" y="923243"/>
                      <a:pt x="506362" y="947227"/>
                      <a:pt x="515344" y="963858"/>
                    </a:cubicBezTo>
                    <a:cubicBezTo>
                      <a:pt x="524069" y="979993"/>
                      <a:pt x="542433" y="988709"/>
                      <a:pt x="560893" y="990280"/>
                    </a:cubicBezTo>
                    <a:cubicBezTo>
                      <a:pt x="566779" y="999815"/>
                      <a:pt x="575466" y="1007987"/>
                      <a:pt x="583543" y="1016960"/>
                    </a:cubicBezTo>
                    <a:cubicBezTo>
                      <a:pt x="592839" y="1027285"/>
                      <a:pt x="600640" y="1040248"/>
                      <a:pt x="605070" y="1055222"/>
                    </a:cubicBezTo>
                    <a:cubicBezTo>
                      <a:pt x="609442" y="1069966"/>
                      <a:pt x="611156" y="1087159"/>
                      <a:pt x="607013" y="1103123"/>
                    </a:cubicBezTo>
                    <a:cubicBezTo>
                      <a:pt x="606689" y="1104275"/>
                      <a:pt x="606222" y="1105381"/>
                      <a:pt x="605812" y="1106504"/>
                    </a:cubicBezTo>
                    <a:cubicBezTo>
                      <a:pt x="605346" y="1105790"/>
                      <a:pt x="605012" y="1105038"/>
                      <a:pt x="604479" y="1104352"/>
                    </a:cubicBezTo>
                    <a:cubicBezTo>
                      <a:pt x="598735" y="1096113"/>
                      <a:pt x="587144" y="1092569"/>
                      <a:pt x="577333" y="1095370"/>
                    </a:cubicBezTo>
                    <a:cubicBezTo>
                      <a:pt x="572399" y="1096713"/>
                      <a:pt x="567246" y="1100075"/>
                      <a:pt x="565046" y="1105581"/>
                    </a:cubicBezTo>
                    <a:cubicBezTo>
                      <a:pt x="562788" y="1110829"/>
                      <a:pt x="563903" y="1117515"/>
                      <a:pt x="567579" y="1121782"/>
                    </a:cubicBezTo>
                    <a:cubicBezTo>
                      <a:pt x="574818" y="1130117"/>
                      <a:pt x="586753" y="1132727"/>
                      <a:pt x="596554" y="1127898"/>
                    </a:cubicBezTo>
                    <a:cubicBezTo>
                      <a:pt x="600069" y="1126002"/>
                      <a:pt x="602803" y="1123335"/>
                      <a:pt x="605184" y="1120430"/>
                    </a:cubicBezTo>
                    <a:cubicBezTo>
                      <a:pt x="606098" y="1123754"/>
                      <a:pt x="606746" y="1127183"/>
                      <a:pt x="607136" y="1130622"/>
                    </a:cubicBezTo>
                    <a:cubicBezTo>
                      <a:pt x="607984" y="1138708"/>
                      <a:pt x="608137" y="1146929"/>
                      <a:pt x="607927" y="1154768"/>
                    </a:cubicBezTo>
                    <a:cubicBezTo>
                      <a:pt x="607432" y="1170436"/>
                      <a:pt x="604631" y="1185448"/>
                      <a:pt x="597764" y="1197230"/>
                    </a:cubicBezTo>
                    <a:cubicBezTo>
                      <a:pt x="591030" y="1209222"/>
                      <a:pt x="579685" y="1216080"/>
                      <a:pt x="568294" y="1219233"/>
                    </a:cubicBezTo>
                    <a:cubicBezTo>
                      <a:pt x="556911" y="1222614"/>
                      <a:pt x="545872" y="1224338"/>
                      <a:pt x="536680" y="1228253"/>
                    </a:cubicBezTo>
                    <a:cubicBezTo>
                      <a:pt x="527479" y="1232225"/>
                      <a:pt x="520869" y="1238178"/>
                      <a:pt x="516954" y="1244017"/>
                    </a:cubicBezTo>
                    <a:cubicBezTo>
                      <a:pt x="512982" y="1249875"/>
                      <a:pt x="511991" y="1255628"/>
                      <a:pt x="512353" y="1259276"/>
                    </a:cubicBezTo>
                    <a:cubicBezTo>
                      <a:pt x="512534" y="1261124"/>
                      <a:pt x="512820" y="1262476"/>
                      <a:pt x="513191" y="1263353"/>
                    </a:cubicBezTo>
                    <a:cubicBezTo>
                      <a:pt x="513496" y="1264238"/>
                      <a:pt x="513706" y="1264667"/>
                      <a:pt x="513811" y="1264629"/>
                    </a:cubicBezTo>
                    <a:cubicBezTo>
                      <a:pt x="514153" y="1264543"/>
                      <a:pt x="513534" y="1262714"/>
                      <a:pt x="513658" y="1259247"/>
                    </a:cubicBezTo>
                    <a:cubicBezTo>
                      <a:pt x="513734" y="1255818"/>
                      <a:pt x="515030" y="1250694"/>
                      <a:pt x="519011" y="1245484"/>
                    </a:cubicBezTo>
                    <a:cubicBezTo>
                      <a:pt x="522916" y="1240302"/>
                      <a:pt x="529393" y="1234978"/>
                      <a:pt x="538042" y="1231615"/>
                    </a:cubicBezTo>
                    <a:cubicBezTo>
                      <a:pt x="546767" y="1228243"/>
                      <a:pt x="557635" y="1226853"/>
                      <a:pt x="569570" y="1223643"/>
                    </a:cubicBezTo>
                    <a:cubicBezTo>
                      <a:pt x="581476" y="1220747"/>
                      <a:pt x="594821" y="1213146"/>
                      <a:pt x="602384" y="1199992"/>
                    </a:cubicBezTo>
                    <a:cubicBezTo>
                      <a:pt x="610156" y="1187115"/>
                      <a:pt x="613213" y="1171217"/>
                      <a:pt x="613909" y="1154996"/>
                    </a:cubicBezTo>
                    <a:cubicBezTo>
                      <a:pt x="614204" y="1146824"/>
                      <a:pt x="614128" y="1138565"/>
                      <a:pt x="613299" y="1129955"/>
                    </a:cubicBezTo>
                    <a:cubicBezTo>
                      <a:pt x="612728" y="1124678"/>
                      <a:pt x="611623" y="1119125"/>
                      <a:pt x="609556" y="1113791"/>
                    </a:cubicBezTo>
                    <a:cubicBezTo>
                      <a:pt x="611051" y="1110857"/>
                      <a:pt x="612318" y="1107847"/>
                      <a:pt x="613137" y="1104847"/>
                    </a:cubicBezTo>
                    <a:cubicBezTo>
                      <a:pt x="617643" y="1086883"/>
                      <a:pt x="615538" y="1069223"/>
                      <a:pt x="610785" y="1053469"/>
                    </a:cubicBezTo>
                    <a:cubicBezTo>
                      <a:pt x="605946" y="1037686"/>
                      <a:pt x="597450" y="1024008"/>
                      <a:pt x="587515" y="1013340"/>
                    </a:cubicBezTo>
                    <a:cubicBezTo>
                      <a:pt x="579876" y="1005187"/>
                      <a:pt x="572170" y="998119"/>
                      <a:pt x="566598" y="990528"/>
                    </a:cubicBezTo>
                    <a:cubicBezTo>
                      <a:pt x="566970" y="990528"/>
                      <a:pt x="567341" y="990576"/>
                      <a:pt x="567712" y="990576"/>
                    </a:cubicBezTo>
                    <a:cubicBezTo>
                      <a:pt x="590582" y="990318"/>
                      <a:pt x="614404" y="979089"/>
                      <a:pt x="624462" y="958553"/>
                    </a:cubicBezTo>
                    <a:cubicBezTo>
                      <a:pt x="632768" y="941589"/>
                      <a:pt x="628206" y="918909"/>
                      <a:pt x="614271" y="907184"/>
                    </a:cubicBezTo>
                    <a:cubicBezTo>
                      <a:pt x="619109" y="903165"/>
                      <a:pt x="623786" y="898907"/>
                      <a:pt x="628368" y="894678"/>
                    </a:cubicBezTo>
                    <a:cubicBezTo>
                      <a:pt x="747011" y="785007"/>
                      <a:pt x="865645" y="675336"/>
                      <a:pt x="984298" y="565675"/>
                    </a:cubicBezTo>
                    <a:cubicBezTo>
                      <a:pt x="1075557" y="481322"/>
                      <a:pt x="1152109" y="359116"/>
                      <a:pt x="1116648" y="229442"/>
                    </a:cubicBezTo>
                    <a:cubicBezTo>
                      <a:pt x="1092788" y="142174"/>
                      <a:pt x="1047830" y="23226"/>
                      <a:pt x="947493" y="2062"/>
                    </a:cubicBezTo>
                    <a:close/>
                    <a:moveTo>
                      <a:pt x="593535" y="1122182"/>
                    </a:moveTo>
                    <a:cubicBezTo>
                      <a:pt x="587182" y="1125583"/>
                      <a:pt x="577390" y="1123459"/>
                      <a:pt x="572666" y="1117696"/>
                    </a:cubicBezTo>
                    <a:cubicBezTo>
                      <a:pt x="570313" y="1114877"/>
                      <a:pt x="569798" y="1111229"/>
                      <a:pt x="571084" y="1108009"/>
                    </a:cubicBezTo>
                    <a:cubicBezTo>
                      <a:pt x="572313" y="1104866"/>
                      <a:pt x="575437" y="1102618"/>
                      <a:pt x="579104" y="1101580"/>
                    </a:cubicBezTo>
                    <a:cubicBezTo>
                      <a:pt x="586620" y="1099589"/>
                      <a:pt x="595078" y="1101923"/>
                      <a:pt x="599488" y="1108257"/>
                    </a:cubicBezTo>
                    <a:cubicBezTo>
                      <a:pt x="600698" y="1109810"/>
                      <a:pt x="601726" y="1111486"/>
                      <a:pt x="602603" y="1113248"/>
                    </a:cubicBezTo>
                    <a:cubicBezTo>
                      <a:pt x="600288" y="1116963"/>
                      <a:pt x="597335" y="1120163"/>
                      <a:pt x="593535" y="1122182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143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80" name="Google Shape;880;p30"/>
              <p:cNvGrpSpPr/>
              <p:nvPr/>
            </p:nvGrpSpPr>
            <p:grpSpPr>
              <a:xfrm rot="1289323">
                <a:off x="973953" y="2677116"/>
                <a:ext cx="1517404" cy="1681091"/>
                <a:chOff x="2049115" y="4136048"/>
                <a:chExt cx="1218440" cy="1264588"/>
              </a:xfrm>
            </p:grpSpPr>
            <p:sp>
              <p:nvSpPr>
                <p:cNvPr id="881" name="Google Shape;881;p30"/>
                <p:cNvSpPr/>
                <p:nvPr/>
              </p:nvSpPr>
              <p:spPr>
                <a:xfrm>
                  <a:off x="2561400" y="5052240"/>
                  <a:ext cx="103265" cy="348396"/>
                </a:xfrm>
                <a:custGeom>
                  <a:rect b="b" l="l" r="r" t="t"/>
                  <a:pathLst>
                    <a:path extrusionOk="0" h="348396" w="105642">
                      <a:moveTo>
                        <a:pt x="1526" y="348228"/>
                      </a:moveTo>
                      <a:cubicBezTo>
                        <a:pt x="1422" y="348257"/>
                        <a:pt x="1212" y="347838"/>
                        <a:pt x="907" y="346952"/>
                      </a:cubicBezTo>
                      <a:cubicBezTo>
                        <a:pt x="536" y="346076"/>
                        <a:pt x="250" y="344713"/>
                        <a:pt x="69" y="342875"/>
                      </a:cubicBezTo>
                      <a:cubicBezTo>
                        <a:pt x="-293" y="339227"/>
                        <a:pt x="698" y="333474"/>
                        <a:pt x="4670" y="327616"/>
                      </a:cubicBezTo>
                      <a:cubicBezTo>
                        <a:pt x="8585" y="321777"/>
                        <a:pt x="15195" y="315824"/>
                        <a:pt x="24396" y="311852"/>
                      </a:cubicBezTo>
                      <a:cubicBezTo>
                        <a:pt x="33588" y="307938"/>
                        <a:pt x="44627" y="306214"/>
                        <a:pt x="56009" y="302832"/>
                      </a:cubicBezTo>
                      <a:cubicBezTo>
                        <a:pt x="67401" y="299679"/>
                        <a:pt x="78746" y="292831"/>
                        <a:pt x="85480" y="280829"/>
                      </a:cubicBezTo>
                      <a:cubicBezTo>
                        <a:pt x="92347" y="269047"/>
                        <a:pt x="95157" y="254045"/>
                        <a:pt x="95643" y="238367"/>
                      </a:cubicBezTo>
                      <a:cubicBezTo>
                        <a:pt x="95843" y="230528"/>
                        <a:pt x="95691" y="222317"/>
                        <a:pt x="94852" y="214221"/>
                      </a:cubicBezTo>
                      <a:cubicBezTo>
                        <a:pt x="93948" y="206201"/>
                        <a:pt x="91995" y="198047"/>
                        <a:pt x="87175" y="191866"/>
                      </a:cubicBezTo>
                      <a:cubicBezTo>
                        <a:pt x="82765" y="185532"/>
                        <a:pt x="74307" y="183198"/>
                        <a:pt x="66792" y="185189"/>
                      </a:cubicBezTo>
                      <a:cubicBezTo>
                        <a:pt x="63134" y="186227"/>
                        <a:pt x="60010" y="188475"/>
                        <a:pt x="58772" y="191618"/>
                      </a:cubicBezTo>
                      <a:cubicBezTo>
                        <a:pt x="57486" y="194837"/>
                        <a:pt x="58000" y="198485"/>
                        <a:pt x="60353" y="201305"/>
                      </a:cubicBezTo>
                      <a:cubicBezTo>
                        <a:pt x="65068" y="207068"/>
                        <a:pt x="74869" y="209192"/>
                        <a:pt x="81222" y="205791"/>
                      </a:cubicBezTo>
                      <a:cubicBezTo>
                        <a:pt x="88204" y="202077"/>
                        <a:pt x="92538" y="194571"/>
                        <a:pt x="94729" y="186722"/>
                      </a:cubicBezTo>
                      <a:cubicBezTo>
                        <a:pt x="98872" y="170758"/>
                        <a:pt x="97157" y="153566"/>
                        <a:pt x="92785" y="138821"/>
                      </a:cubicBezTo>
                      <a:cubicBezTo>
                        <a:pt x="88356" y="123857"/>
                        <a:pt x="80555" y="110884"/>
                        <a:pt x="71259" y="100559"/>
                      </a:cubicBezTo>
                      <a:cubicBezTo>
                        <a:pt x="61915" y="90186"/>
                        <a:pt x="51533" y="81014"/>
                        <a:pt x="45903" y="69422"/>
                      </a:cubicBezTo>
                      <a:cubicBezTo>
                        <a:pt x="39998" y="57877"/>
                        <a:pt x="41055" y="45152"/>
                        <a:pt x="44808" y="36056"/>
                      </a:cubicBezTo>
                      <a:cubicBezTo>
                        <a:pt x="48485" y="26750"/>
                        <a:pt x="53781" y="20016"/>
                        <a:pt x="58143" y="14777"/>
                      </a:cubicBezTo>
                      <a:cubicBezTo>
                        <a:pt x="62610" y="9576"/>
                        <a:pt x="66401" y="5881"/>
                        <a:pt x="69030" y="3452"/>
                      </a:cubicBezTo>
                      <a:cubicBezTo>
                        <a:pt x="71669" y="1023"/>
                        <a:pt x="73155" y="-139"/>
                        <a:pt x="73307" y="13"/>
                      </a:cubicBezTo>
                      <a:cubicBezTo>
                        <a:pt x="73726" y="404"/>
                        <a:pt x="68354" y="5738"/>
                        <a:pt x="60105" y="16358"/>
                      </a:cubicBezTo>
                      <a:cubicBezTo>
                        <a:pt x="56124" y="21711"/>
                        <a:pt x="51304" y="28512"/>
                        <a:pt x="48208" y="37313"/>
                      </a:cubicBezTo>
                      <a:cubicBezTo>
                        <a:pt x="45046" y="45981"/>
                        <a:pt x="44484" y="57116"/>
                        <a:pt x="49999" y="67355"/>
                      </a:cubicBezTo>
                      <a:cubicBezTo>
                        <a:pt x="55286" y="77728"/>
                        <a:pt x="65373" y="86405"/>
                        <a:pt x="75231" y="96930"/>
                      </a:cubicBezTo>
                      <a:cubicBezTo>
                        <a:pt x="85165" y="107598"/>
                        <a:pt x="93662" y="121276"/>
                        <a:pt x="98500" y="137059"/>
                      </a:cubicBezTo>
                      <a:cubicBezTo>
                        <a:pt x="103253" y="152813"/>
                        <a:pt x="105349" y="170473"/>
                        <a:pt x="100853" y="188437"/>
                      </a:cubicBezTo>
                      <a:cubicBezTo>
                        <a:pt x="98462" y="197181"/>
                        <a:pt x="93443" y="206525"/>
                        <a:pt x="84270" y="211487"/>
                      </a:cubicBezTo>
                      <a:cubicBezTo>
                        <a:pt x="74469" y="216316"/>
                        <a:pt x="62534" y="213707"/>
                        <a:pt x="55295" y="205372"/>
                      </a:cubicBezTo>
                      <a:cubicBezTo>
                        <a:pt x="51618" y="201105"/>
                        <a:pt x="50504" y="194418"/>
                        <a:pt x="52761" y="189170"/>
                      </a:cubicBezTo>
                      <a:cubicBezTo>
                        <a:pt x="54971" y="183665"/>
                        <a:pt x="60115" y="180302"/>
                        <a:pt x="65049" y="178959"/>
                      </a:cubicBezTo>
                      <a:cubicBezTo>
                        <a:pt x="74859" y="176159"/>
                        <a:pt x="86451" y="179702"/>
                        <a:pt x="92195" y="187941"/>
                      </a:cubicBezTo>
                      <a:cubicBezTo>
                        <a:pt x="98148" y="195723"/>
                        <a:pt x="100091" y="205020"/>
                        <a:pt x="101025" y="213535"/>
                      </a:cubicBezTo>
                      <a:cubicBezTo>
                        <a:pt x="101853" y="222146"/>
                        <a:pt x="101920" y="230404"/>
                        <a:pt x="101634" y="238576"/>
                      </a:cubicBezTo>
                      <a:cubicBezTo>
                        <a:pt x="100939" y="254797"/>
                        <a:pt x="97881" y="270685"/>
                        <a:pt x="90109" y="283572"/>
                      </a:cubicBezTo>
                      <a:cubicBezTo>
                        <a:pt x="82546" y="296717"/>
                        <a:pt x="69202" y="304327"/>
                        <a:pt x="57295" y="307223"/>
                      </a:cubicBezTo>
                      <a:cubicBezTo>
                        <a:pt x="45361" y="310433"/>
                        <a:pt x="34492" y="311824"/>
                        <a:pt x="25768" y="315196"/>
                      </a:cubicBezTo>
                      <a:cubicBezTo>
                        <a:pt x="17109" y="318558"/>
                        <a:pt x="10642" y="323873"/>
                        <a:pt x="6737" y="329064"/>
                      </a:cubicBezTo>
                      <a:cubicBezTo>
                        <a:pt x="2755" y="334274"/>
                        <a:pt x="1460" y="339398"/>
                        <a:pt x="1384" y="342828"/>
                      </a:cubicBezTo>
                      <a:cubicBezTo>
                        <a:pt x="1260" y="346294"/>
                        <a:pt x="1879" y="348123"/>
                        <a:pt x="1536" y="34820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2" name="Google Shape;882;p30"/>
                <p:cNvGrpSpPr/>
                <p:nvPr/>
              </p:nvGrpSpPr>
              <p:grpSpPr>
                <a:xfrm>
                  <a:off x="2049115" y="4136048"/>
                  <a:ext cx="1218440" cy="969644"/>
                  <a:chOff x="2049115" y="4136048"/>
                  <a:chExt cx="1218440" cy="969644"/>
                </a:xfrm>
              </p:grpSpPr>
              <p:sp>
                <p:nvSpPr>
                  <p:cNvPr id="883" name="Google Shape;883;p30"/>
                  <p:cNvSpPr/>
                  <p:nvPr/>
                </p:nvSpPr>
                <p:spPr>
                  <a:xfrm>
                    <a:off x="2049115" y="4136048"/>
                    <a:ext cx="1218440" cy="969644"/>
                  </a:xfrm>
                  <a:custGeom>
                    <a:rect b="b" l="l" r="r" t="t"/>
                    <a:pathLst>
                      <a:path extrusionOk="0" h="967226" w="1224563">
                        <a:moveTo>
                          <a:pt x="548558" y="288583"/>
                        </a:moveTo>
                        <a:cubicBezTo>
                          <a:pt x="548558" y="288583"/>
                          <a:pt x="803113" y="-28390"/>
                          <a:pt x="947503" y="2062"/>
                        </a:cubicBezTo>
                        <a:cubicBezTo>
                          <a:pt x="1047830" y="23226"/>
                          <a:pt x="1092788" y="142174"/>
                          <a:pt x="1116657" y="229442"/>
                        </a:cubicBezTo>
                        <a:cubicBezTo>
                          <a:pt x="1152119" y="359116"/>
                          <a:pt x="1075566" y="481321"/>
                          <a:pt x="984307" y="565675"/>
                        </a:cubicBezTo>
                        <a:cubicBezTo>
                          <a:pt x="865664" y="675336"/>
                          <a:pt x="747021" y="785007"/>
                          <a:pt x="628377" y="894678"/>
                        </a:cubicBezTo>
                        <a:cubicBezTo>
                          <a:pt x="614052" y="907918"/>
                          <a:pt x="598907" y="921624"/>
                          <a:pt x="580038" y="926577"/>
                        </a:cubicBezTo>
                        <a:cubicBezTo>
                          <a:pt x="533327" y="938836"/>
                          <a:pt x="450622" y="855987"/>
                          <a:pt x="415789" y="830727"/>
                        </a:cubicBezTo>
                        <a:cubicBezTo>
                          <a:pt x="351676" y="784226"/>
                          <a:pt x="289354" y="735125"/>
                          <a:pt x="230918" y="681604"/>
                        </a:cubicBezTo>
                        <a:cubicBezTo>
                          <a:pt x="89177" y="551778"/>
                          <a:pt x="-72444" y="388443"/>
                          <a:pt x="34903" y="183122"/>
                        </a:cubicBezTo>
                        <a:cubicBezTo>
                          <a:pt x="79985" y="96892"/>
                          <a:pt x="167624" y="25760"/>
                          <a:pt x="269228" y="39057"/>
                        </a:cubicBezTo>
                        <a:cubicBezTo>
                          <a:pt x="406340" y="57002"/>
                          <a:pt x="548577" y="288583"/>
                          <a:pt x="548577" y="28858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4" name="Google Shape;884;p30"/>
                  <p:cNvSpPr/>
                  <p:nvPr/>
                </p:nvSpPr>
                <p:spPr>
                  <a:xfrm>
                    <a:off x="2116224" y="4227802"/>
                    <a:ext cx="993731" cy="819559"/>
                  </a:xfrm>
                  <a:custGeom>
                    <a:rect b="b" l="l" r="r" t="t"/>
                    <a:pathLst>
                      <a:path extrusionOk="0" h="797624" w="964787">
                        <a:moveTo>
                          <a:pt x="940618" y="337083"/>
                        </a:moveTo>
                        <a:lnTo>
                          <a:pt x="940618" y="337178"/>
                        </a:lnTo>
                        <a:cubicBezTo>
                          <a:pt x="937761" y="344512"/>
                          <a:pt x="934617" y="351751"/>
                          <a:pt x="931093" y="358800"/>
                        </a:cubicBezTo>
                        <a:cubicBezTo>
                          <a:pt x="908805" y="405091"/>
                          <a:pt x="874515" y="446811"/>
                          <a:pt x="837367" y="481101"/>
                        </a:cubicBezTo>
                        <a:cubicBezTo>
                          <a:pt x="834129" y="484053"/>
                          <a:pt x="830890" y="487101"/>
                          <a:pt x="827652" y="490149"/>
                        </a:cubicBezTo>
                        <a:cubicBezTo>
                          <a:pt x="791266" y="523773"/>
                          <a:pt x="754881" y="557396"/>
                          <a:pt x="718495" y="591019"/>
                        </a:cubicBezTo>
                        <a:cubicBezTo>
                          <a:pt x="717733" y="591686"/>
                          <a:pt x="716971" y="592353"/>
                          <a:pt x="716304" y="593019"/>
                        </a:cubicBezTo>
                        <a:cubicBezTo>
                          <a:pt x="716209" y="593115"/>
                          <a:pt x="716114" y="593115"/>
                          <a:pt x="716019" y="593210"/>
                        </a:cubicBezTo>
                        <a:cubicBezTo>
                          <a:pt x="666393" y="639120"/>
                          <a:pt x="616768" y="684936"/>
                          <a:pt x="567238" y="730846"/>
                        </a:cubicBezTo>
                        <a:cubicBezTo>
                          <a:pt x="556380" y="740943"/>
                          <a:pt x="545426" y="750944"/>
                          <a:pt x="534567" y="761040"/>
                        </a:cubicBezTo>
                        <a:cubicBezTo>
                          <a:pt x="522375" y="772280"/>
                          <a:pt x="509517" y="783900"/>
                          <a:pt x="493419" y="788187"/>
                        </a:cubicBezTo>
                        <a:cubicBezTo>
                          <a:pt x="472560" y="793616"/>
                          <a:pt x="443318" y="776852"/>
                          <a:pt x="415886" y="756468"/>
                        </a:cubicBezTo>
                        <a:cubicBezTo>
                          <a:pt x="415791" y="756468"/>
                          <a:pt x="415695" y="756373"/>
                          <a:pt x="415600" y="756278"/>
                        </a:cubicBezTo>
                        <a:cubicBezTo>
                          <a:pt x="390835" y="737990"/>
                          <a:pt x="367689" y="716844"/>
                          <a:pt x="353688" y="706653"/>
                        </a:cubicBezTo>
                        <a:cubicBezTo>
                          <a:pt x="343877" y="699509"/>
                          <a:pt x="334161" y="692365"/>
                          <a:pt x="324541" y="685126"/>
                        </a:cubicBezTo>
                        <a:cubicBezTo>
                          <a:pt x="317874" y="680078"/>
                          <a:pt x="311206" y="675030"/>
                          <a:pt x="304539" y="669886"/>
                        </a:cubicBezTo>
                        <a:cubicBezTo>
                          <a:pt x="278154" y="649693"/>
                          <a:pt x="252342" y="628833"/>
                          <a:pt x="227291" y="607116"/>
                        </a:cubicBezTo>
                        <a:cubicBezTo>
                          <a:pt x="217671" y="598830"/>
                          <a:pt x="208146" y="590448"/>
                          <a:pt x="198716" y="581875"/>
                        </a:cubicBezTo>
                        <a:cubicBezTo>
                          <a:pt x="197954" y="581208"/>
                          <a:pt x="197192" y="580447"/>
                          <a:pt x="196430" y="579780"/>
                        </a:cubicBezTo>
                        <a:cubicBezTo>
                          <a:pt x="185286" y="569588"/>
                          <a:pt x="174046" y="559206"/>
                          <a:pt x="162902" y="548538"/>
                        </a:cubicBezTo>
                        <a:cubicBezTo>
                          <a:pt x="142137" y="528726"/>
                          <a:pt x="121563" y="508151"/>
                          <a:pt x="102323" y="486625"/>
                        </a:cubicBezTo>
                        <a:cubicBezTo>
                          <a:pt x="98799" y="482720"/>
                          <a:pt x="95274" y="478719"/>
                          <a:pt x="91941" y="474719"/>
                        </a:cubicBezTo>
                        <a:cubicBezTo>
                          <a:pt x="66414" y="444906"/>
                          <a:pt x="43935" y="413378"/>
                          <a:pt x="27647" y="380136"/>
                        </a:cubicBezTo>
                        <a:cubicBezTo>
                          <a:pt x="13169" y="350703"/>
                          <a:pt x="3453" y="319842"/>
                          <a:pt x="786" y="287553"/>
                        </a:cubicBezTo>
                        <a:cubicBezTo>
                          <a:pt x="-2738" y="246119"/>
                          <a:pt x="5358" y="202209"/>
                          <a:pt x="29647" y="155726"/>
                        </a:cubicBezTo>
                        <a:cubicBezTo>
                          <a:pt x="41268" y="133533"/>
                          <a:pt x="56127" y="112578"/>
                          <a:pt x="73748" y="94386"/>
                        </a:cubicBezTo>
                        <a:cubicBezTo>
                          <a:pt x="98799" y="68287"/>
                          <a:pt x="129374" y="47999"/>
                          <a:pt x="163283" y="38188"/>
                        </a:cubicBezTo>
                        <a:cubicBezTo>
                          <a:pt x="184047" y="32187"/>
                          <a:pt x="206145" y="30092"/>
                          <a:pt x="229005" y="33140"/>
                        </a:cubicBezTo>
                        <a:cubicBezTo>
                          <a:pt x="243864" y="35045"/>
                          <a:pt x="258723" y="39903"/>
                          <a:pt x="273392" y="46951"/>
                        </a:cubicBezTo>
                        <a:cubicBezTo>
                          <a:pt x="294918" y="57238"/>
                          <a:pt x="316064" y="72192"/>
                          <a:pt x="336066" y="89337"/>
                        </a:cubicBezTo>
                        <a:cubicBezTo>
                          <a:pt x="351687" y="102767"/>
                          <a:pt x="366546" y="117531"/>
                          <a:pt x="380262" y="132486"/>
                        </a:cubicBezTo>
                        <a:cubicBezTo>
                          <a:pt x="387978" y="140772"/>
                          <a:pt x="395217" y="149154"/>
                          <a:pt x="402075" y="157346"/>
                        </a:cubicBezTo>
                        <a:cubicBezTo>
                          <a:pt x="441032" y="203828"/>
                          <a:pt x="466654" y="245452"/>
                          <a:pt x="466654" y="245452"/>
                        </a:cubicBezTo>
                        <a:cubicBezTo>
                          <a:pt x="466654" y="245452"/>
                          <a:pt x="493896" y="211543"/>
                          <a:pt x="534663" y="168871"/>
                        </a:cubicBezTo>
                        <a:cubicBezTo>
                          <a:pt x="572477" y="129152"/>
                          <a:pt x="621912" y="81908"/>
                          <a:pt x="671823" y="47523"/>
                        </a:cubicBezTo>
                        <a:cubicBezTo>
                          <a:pt x="716685" y="16566"/>
                          <a:pt x="762024" y="-4008"/>
                          <a:pt x="799458" y="659"/>
                        </a:cubicBezTo>
                        <a:cubicBezTo>
                          <a:pt x="801648" y="945"/>
                          <a:pt x="803839" y="1231"/>
                          <a:pt x="806030" y="1707"/>
                        </a:cubicBezTo>
                        <a:cubicBezTo>
                          <a:pt x="824985" y="5708"/>
                          <a:pt x="841653" y="13804"/>
                          <a:pt x="856322" y="24853"/>
                        </a:cubicBezTo>
                        <a:cubicBezTo>
                          <a:pt x="872324" y="36855"/>
                          <a:pt x="885945" y="52380"/>
                          <a:pt x="897565" y="69811"/>
                        </a:cubicBezTo>
                        <a:cubicBezTo>
                          <a:pt x="908328" y="86004"/>
                          <a:pt x="917472" y="103720"/>
                          <a:pt x="925188" y="121913"/>
                        </a:cubicBezTo>
                        <a:cubicBezTo>
                          <a:pt x="935760" y="146678"/>
                          <a:pt x="943761" y="172205"/>
                          <a:pt x="949953" y="195065"/>
                        </a:cubicBezTo>
                        <a:cubicBezTo>
                          <a:pt x="951381" y="200494"/>
                          <a:pt x="952620" y="205828"/>
                          <a:pt x="953667" y="211162"/>
                        </a:cubicBezTo>
                        <a:cubicBezTo>
                          <a:pt x="962049" y="254977"/>
                          <a:pt x="955953" y="297363"/>
                          <a:pt x="940618" y="337083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85" name="Google Shape;885;p30"/>
                  <p:cNvGrpSpPr/>
                  <p:nvPr/>
                </p:nvGrpSpPr>
                <p:grpSpPr>
                  <a:xfrm>
                    <a:off x="2135386" y="4244040"/>
                    <a:ext cx="953284" cy="755781"/>
                    <a:chOff x="2135386" y="4244040"/>
                    <a:chExt cx="953284" cy="755781"/>
                  </a:xfrm>
                </p:grpSpPr>
                <p:sp>
                  <p:nvSpPr>
                    <p:cNvPr id="886" name="Google Shape;886;p30"/>
                    <p:cNvSpPr/>
                    <p:nvPr/>
                  </p:nvSpPr>
                  <p:spPr>
                    <a:xfrm>
                      <a:off x="2135386" y="4332285"/>
                      <a:ext cx="335021" cy="198162"/>
                    </a:xfrm>
                    <a:custGeom>
                      <a:rect b="b" l="l" r="r" t="t"/>
                      <a:pathLst>
                        <a:path extrusionOk="0" h="199158" w="335861">
                          <a:moveTo>
                            <a:pt x="335303" y="61"/>
                          </a:moveTo>
                          <a:cubicBezTo>
                            <a:pt x="335588" y="537"/>
                            <a:pt x="331159" y="3766"/>
                            <a:pt x="322920" y="9196"/>
                          </a:cubicBezTo>
                          <a:cubicBezTo>
                            <a:pt x="314681" y="14625"/>
                            <a:pt x="302622" y="22254"/>
                            <a:pt x="287639" y="31532"/>
                          </a:cubicBezTo>
                          <a:cubicBezTo>
                            <a:pt x="257674" y="50086"/>
                            <a:pt x="215992" y="75251"/>
                            <a:pt x="169691" y="102607"/>
                          </a:cubicBezTo>
                          <a:cubicBezTo>
                            <a:pt x="123428" y="130020"/>
                            <a:pt x="81328" y="154471"/>
                            <a:pt x="50591" y="171730"/>
                          </a:cubicBezTo>
                          <a:cubicBezTo>
                            <a:pt x="35227" y="180369"/>
                            <a:pt x="22730" y="187246"/>
                            <a:pt x="13996" y="191837"/>
                          </a:cubicBezTo>
                          <a:cubicBezTo>
                            <a:pt x="5261" y="196429"/>
                            <a:pt x="299" y="198743"/>
                            <a:pt x="13" y="198267"/>
                          </a:cubicBezTo>
                          <a:cubicBezTo>
                            <a:pt x="-273" y="197791"/>
                            <a:pt x="4156" y="194562"/>
                            <a:pt x="12396" y="189142"/>
                          </a:cubicBezTo>
                          <a:cubicBezTo>
                            <a:pt x="20635" y="183722"/>
                            <a:pt x="32693" y="176093"/>
                            <a:pt x="47686" y="166825"/>
                          </a:cubicBezTo>
                          <a:cubicBezTo>
                            <a:pt x="77680" y="148318"/>
                            <a:pt x="119323" y="123076"/>
                            <a:pt x="165586" y="95673"/>
                          </a:cubicBezTo>
                          <a:cubicBezTo>
                            <a:pt x="211887" y="68308"/>
                            <a:pt x="254026" y="43924"/>
                            <a:pt x="284734" y="26626"/>
                          </a:cubicBezTo>
                          <a:cubicBezTo>
                            <a:pt x="300089" y="17978"/>
                            <a:pt x="312585" y="11091"/>
                            <a:pt x="321320" y="6500"/>
                          </a:cubicBezTo>
                          <a:cubicBezTo>
                            <a:pt x="330045" y="1900"/>
                            <a:pt x="335007" y="-415"/>
                            <a:pt x="335293" y="6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87" name="Google Shape;887;p30"/>
                    <p:cNvSpPr/>
                    <p:nvPr/>
                  </p:nvSpPr>
                  <p:spPr>
                    <a:xfrm>
                      <a:off x="2162026" y="4400325"/>
                      <a:ext cx="374053" cy="222624"/>
                    </a:xfrm>
                    <a:custGeom>
                      <a:rect b="b" l="l" r="r" t="t"/>
                      <a:pathLst>
                        <a:path extrusionOk="0" h="223743" w="374990">
                          <a:moveTo>
                            <a:pt x="374430" y="55"/>
                          </a:moveTo>
                          <a:cubicBezTo>
                            <a:pt x="374716" y="531"/>
                            <a:pt x="369744" y="4103"/>
                            <a:pt x="360514" y="10151"/>
                          </a:cubicBezTo>
                          <a:cubicBezTo>
                            <a:pt x="351284" y="16199"/>
                            <a:pt x="337806" y="24743"/>
                            <a:pt x="321052" y="35135"/>
                          </a:cubicBezTo>
                          <a:cubicBezTo>
                            <a:pt x="287562" y="55947"/>
                            <a:pt x="240994" y="84189"/>
                            <a:pt x="189264" y="114898"/>
                          </a:cubicBezTo>
                          <a:cubicBezTo>
                            <a:pt x="137534" y="145606"/>
                            <a:pt x="90518" y="173105"/>
                            <a:pt x="56276" y="192631"/>
                          </a:cubicBezTo>
                          <a:cubicBezTo>
                            <a:pt x="39159" y="202404"/>
                            <a:pt x="25234" y="210195"/>
                            <a:pt x="15518" y="215424"/>
                          </a:cubicBezTo>
                          <a:cubicBezTo>
                            <a:pt x="5803" y="220654"/>
                            <a:pt x="297" y="223321"/>
                            <a:pt x="12" y="222844"/>
                          </a:cubicBezTo>
                          <a:cubicBezTo>
                            <a:pt x="-274" y="222368"/>
                            <a:pt x="4688" y="218796"/>
                            <a:pt x="13918" y="212738"/>
                          </a:cubicBezTo>
                          <a:cubicBezTo>
                            <a:pt x="23138" y="206680"/>
                            <a:pt x="36626" y="198146"/>
                            <a:pt x="53371" y="187735"/>
                          </a:cubicBezTo>
                          <a:cubicBezTo>
                            <a:pt x="86880" y="166952"/>
                            <a:pt x="133428" y="138672"/>
                            <a:pt x="185159" y="107973"/>
                          </a:cubicBezTo>
                          <a:cubicBezTo>
                            <a:pt x="236889" y="77274"/>
                            <a:pt x="283923" y="49804"/>
                            <a:pt x="318156" y="30239"/>
                          </a:cubicBezTo>
                          <a:cubicBezTo>
                            <a:pt x="335282" y="20467"/>
                            <a:pt x="349198" y="12666"/>
                            <a:pt x="358923" y="7456"/>
                          </a:cubicBezTo>
                          <a:cubicBezTo>
                            <a:pt x="368648" y="2236"/>
                            <a:pt x="374154" y="-422"/>
                            <a:pt x="374439" y="55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88" name="Google Shape;888;p30"/>
                    <p:cNvSpPr/>
                    <p:nvPr/>
                  </p:nvSpPr>
                  <p:spPr>
                    <a:xfrm>
                      <a:off x="2226466" y="4267845"/>
                      <a:ext cx="764734" cy="450438"/>
                    </a:xfrm>
                    <a:custGeom>
                      <a:rect b="b" l="l" r="r" t="t"/>
                      <a:pathLst>
                        <a:path extrusionOk="0" h="450438" w="764734">
                          <a:moveTo>
                            <a:pt x="6" y="449905"/>
                          </a:moveTo>
                          <a:cubicBezTo>
                            <a:pt x="-203" y="449591"/>
                            <a:pt x="4693" y="446143"/>
                            <a:pt x="13999" y="440075"/>
                          </a:cubicBezTo>
                          <a:cubicBezTo>
                            <a:pt x="23600" y="433960"/>
                            <a:pt x="37249" y="425255"/>
                            <a:pt x="54470" y="414282"/>
                          </a:cubicBezTo>
                          <a:cubicBezTo>
                            <a:pt x="89322" y="392250"/>
                            <a:pt x="139414" y="361561"/>
                            <a:pt x="199069" y="325118"/>
                          </a:cubicBezTo>
                          <a:lnTo>
                            <a:pt x="197336" y="328166"/>
                          </a:lnTo>
                          <a:lnTo>
                            <a:pt x="197336" y="328071"/>
                          </a:lnTo>
                          <a:cubicBezTo>
                            <a:pt x="197336" y="328071"/>
                            <a:pt x="197326" y="326071"/>
                            <a:pt x="197326" y="326071"/>
                          </a:cubicBezTo>
                          <a:lnTo>
                            <a:pt x="199060" y="325023"/>
                          </a:lnTo>
                          <a:cubicBezTo>
                            <a:pt x="252257" y="292867"/>
                            <a:pt x="313169" y="256367"/>
                            <a:pt x="378235" y="218276"/>
                          </a:cubicBezTo>
                          <a:cubicBezTo>
                            <a:pt x="430956" y="187101"/>
                            <a:pt x="481476" y="157916"/>
                            <a:pt x="527501" y="131494"/>
                          </a:cubicBezTo>
                          <a:cubicBezTo>
                            <a:pt x="573450" y="104948"/>
                            <a:pt x="615045" y="81412"/>
                            <a:pt x="650088" y="61828"/>
                          </a:cubicBezTo>
                          <a:cubicBezTo>
                            <a:pt x="685102" y="42207"/>
                            <a:pt x="713477" y="26395"/>
                            <a:pt x="733289" y="15823"/>
                          </a:cubicBezTo>
                          <a:cubicBezTo>
                            <a:pt x="743033" y="10679"/>
                            <a:pt x="750691" y="6640"/>
                            <a:pt x="756158" y="3754"/>
                          </a:cubicBezTo>
                          <a:cubicBezTo>
                            <a:pt x="761425" y="1078"/>
                            <a:pt x="764264" y="-218"/>
                            <a:pt x="764397" y="30"/>
                          </a:cubicBezTo>
                          <a:cubicBezTo>
                            <a:pt x="764531" y="278"/>
                            <a:pt x="761968" y="2040"/>
                            <a:pt x="756949" y="5173"/>
                          </a:cubicBezTo>
                          <a:cubicBezTo>
                            <a:pt x="751662" y="8374"/>
                            <a:pt x="744252" y="12851"/>
                            <a:pt x="734832" y="18556"/>
                          </a:cubicBezTo>
                          <a:cubicBezTo>
                            <a:pt x="715258" y="30081"/>
                            <a:pt x="687331" y="46522"/>
                            <a:pt x="652926" y="66772"/>
                          </a:cubicBezTo>
                          <a:cubicBezTo>
                            <a:pt x="583479" y="107443"/>
                            <a:pt x="487906" y="163403"/>
                            <a:pt x="382330" y="225220"/>
                          </a:cubicBezTo>
                          <a:cubicBezTo>
                            <a:pt x="317418" y="263491"/>
                            <a:pt x="256305" y="299534"/>
                            <a:pt x="202727" y="331119"/>
                          </a:cubicBezTo>
                          <a:lnTo>
                            <a:pt x="204451" y="328071"/>
                          </a:lnTo>
                          <a:lnTo>
                            <a:pt x="204451" y="328166"/>
                          </a:lnTo>
                          <a:cubicBezTo>
                            <a:pt x="204451" y="328166"/>
                            <a:pt x="204442" y="330195"/>
                            <a:pt x="204442" y="330195"/>
                          </a:cubicBezTo>
                          <a:lnTo>
                            <a:pt x="202718" y="331214"/>
                          </a:lnTo>
                          <a:cubicBezTo>
                            <a:pt x="142767" y="366780"/>
                            <a:pt x="92332" y="396699"/>
                            <a:pt x="56633" y="417882"/>
                          </a:cubicBezTo>
                          <a:cubicBezTo>
                            <a:pt x="38973" y="428131"/>
                            <a:pt x="24972" y="436265"/>
                            <a:pt x="15132" y="441981"/>
                          </a:cubicBezTo>
                          <a:cubicBezTo>
                            <a:pt x="5464" y="447448"/>
                            <a:pt x="226" y="450220"/>
                            <a:pt x="16" y="449896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89" name="Google Shape;889;p30"/>
                    <p:cNvSpPr/>
                    <p:nvPr/>
                  </p:nvSpPr>
                  <p:spPr>
                    <a:xfrm>
                      <a:off x="2295487" y="4360565"/>
                      <a:ext cx="762553" cy="427120"/>
                    </a:xfrm>
                    <a:custGeom>
                      <a:rect b="b" l="l" r="r" t="t"/>
                      <a:pathLst>
                        <a:path extrusionOk="0" h="427120" w="762553">
                          <a:moveTo>
                            <a:pt x="762283" y="52"/>
                          </a:moveTo>
                          <a:cubicBezTo>
                            <a:pt x="762407" y="299"/>
                            <a:pt x="759816" y="1938"/>
                            <a:pt x="754758" y="4824"/>
                          </a:cubicBezTo>
                          <a:cubicBezTo>
                            <a:pt x="749424" y="7777"/>
                            <a:pt x="741976" y="11910"/>
                            <a:pt x="732489" y="17168"/>
                          </a:cubicBezTo>
                          <a:cubicBezTo>
                            <a:pt x="712772" y="27760"/>
                            <a:pt x="684654" y="42867"/>
                            <a:pt x="650021" y="61479"/>
                          </a:cubicBezTo>
                          <a:cubicBezTo>
                            <a:pt x="615207" y="80357"/>
                            <a:pt x="573859" y="102769"/>
                            <a:pt x="527977" y="127649"/>
                          </a:cubicBezTo>
                          <a:cubicBezTo>
                            <a:pt x="482219" y="152928"/>
                            <a:pt x="431946" y="180693"/>
                            <a:pt x="379178" y="209840"/>
                          </a:cubicBezTo>
                          <a:cubicBezTo>
                            <a:pt x="326714" y="239549"/>
                            <a:pt x="276746" y="267847"/>
                            <a:pt x="231255" y="293603"/>
                          </a:cubicBezTo>
                          <a:cubicBezTo>
                            <a:pt x="186097" y="319892"/>
                            <a:pt x="145053" y="342923"/>
                            <a:pt x="111087" y="363126"/>
                          </a:cubicBezTo>
                          <a:cubicBezTo>
                            <a:pt x="77093" y="382881"/>
                            <a:pt x="49489" y="398911"/>
                            <a:pt x="30134" y="410151"/>
                          </a:cubicBezTo>
                          <a:cubicBezTo>
                            <a:pt x="20714" y="415513"/>
                            <a:pt x="13304" y="419733"/>
                            <a:pt x="8017" y="422743"/>
                          </a:cubicBezTo>
                          <a:cubicBezTo>
                            <a:pt x="2912" y="425543"/>
                            <a:pt x="159" y="426905"/>
                            <a:pt x="7" y="426667"/>
                          </a:cubicBezTo>
                          <a:cubicBezTo>
                            <a:pt x="-146" y="426429"/>
                            <a:pt x="2321" y="424610"/>
                            <a:pt x="7160" y="421362"/>
                          </a:cubicBezTo>
                          <a:cubicBezTo>
                            <a:pt x="12275" y="418037"/>
                            <a:pt x="19419" y="413380"/>
                            <a:pt x="28515" y="407465"/>
                          </a:cubicBezTo>
                          <a:cubicBezTo>
                            <a:pt x="47565" y="395692"/>
                            <a:pt x="74721" y="378909"/>
                            <a:pt x="108173" y="358220"/>
                          </a:cubicBezTo>
                          <a:cubicBezTo>
                            <a:pt x="141777" y="337389"/>
                            <a:pt x="182553" y="313834"/>
                            <a:pt x="227530" y="287174"/>
                          </a:cubicBezTo>
                          <a:cubicBezTo>
                            <a:pt x="272955" y="261227"/>
                            <a:pt x="322857" y="232719"/>
                            <a:pt x="375244" y="202801"/>
                          </a:cubicBezTo>
                          <a:cubicBezTo>
                            <a:pt x="428165" y="173826"/>
                            <a:pt x="478562" y="146232"/>
                            <a:pt x="524453" y="121105"/>
                          </a:cubicBezTo>
                          <a:cubicBezTo>
                            <a:pt x="570668" y="96788"/>
                            <a:pt x="612312" y="74880"/>
                            <a:pt x="647383" y="56421"/>
                          </a:cubicBezTo>
                          <a:cubicBezTo>
                            <a:pt x="682530" y="38761"/>
                            <a:pt x="711058" y="24426"/>
                            <a:pt x="731060" y="14368"/>
                          </a:cubicBezTo>
                          <a:cubicBezTo>
                            <a:pt x="740966" y="9463"/>
                            <a:pt x="748729" y="5776"/>
                            <a:pt x="754034" y="3357"/>
                          </a:cubicBezTo>
                          <a:cubicBezTo>
                            <a:pt x="759330" y="938"/>
                            <a:pt x="762178" y="-215"/>
                            <a:pt x="762302" y="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0" name="Google Shape;890;p30"/>
                    <p:cNvSpPr/>
                    <p:nvPr/>
                  </p:nvSpPr>
                  <p:spPr>
                    <a:xfrm>
                      <a:off x="2361960" y="4454640"/>
                      <a:ext cx="726710" cy="395609"/>
                    </a:xfrm>
                    <a:custGeom>
                      <a:rect b="b" l="l" r="r" t="t"/>
                      <a:pathLst>
                        <a:path extrusionOk="0" h="396601" w="726710">
                          <a:moveTo>
                            <a:pt x="726363" y="42"/>
                          </a:moveTo>
                          <a:cubicBezTo>
                            <a:pt x="726496" y="290"/>
                            <a:pt x="724086" y="1910"/>
                            <a:pt x="719381" y="4776"/>
                          </a:cubicBezTo>
                          <a:cubicBezTo>
                            <a:pt x="714380" y="7710"/>
                            <a:pt x="707427" y="11796"/>
                            <a:pt x="698588" y="16988"/>
                          </a:cubicBezTo>
                          <a:cubicBezTo>
                            <a:pt x="680100" y="27417"/>
                            <a:pt x="653773" y="42257"/>
                            <a:pt x="621359" y="60545"/>
                          </a:cubicBezTo>
                          <a:cubicBezTo>
                            <a:pt x="555979" y="97017"/>
                            <a:pt x="465406" y="146928"/>
                            <a:pt x="365108" y="201592"/>
                          </a:cubicBezTo>
                          <a:cubicBezTo>
                            <a:pt x="247360" y="265800"/>
                            <a:pt x="142404" y="322321"/>
                            <a:pt x="75557" y="357554"/>
                          </a:cubicBezTo>
                          <a:lnTo>
                            <a:pt x="76834" y="355411"/>
                          </a:lnTo>
                          <a:lnTo>
                            <a:pt x="76834" y="355506"/>
                          </a:lnTo>
                          <a:cubicBezTo>
                            <a:pt x="76834" y="355506"/>
                            <a:pt x="76815" y="357002"/>
                            <a:pt x="76815" y="357002"/>
                          </a:cubicBezTo>
                          <a:lnTo>
                            <a:pt x="75557" y="357659"/>
                          </a:lnTo>
                          <a:cubicBezTo>
                            <a:pt x="52183" y="369832"/>
                            <a:pt x="33476" y="379576"/>
                            <a:pt x="20322" y="386424"/>
                          </a:cubicBezTo>
                          <a:cubicBezTo>
                            <a:pt x="7358" y="393006"/>
                            <a:pt x="224" y="396387"/>
                            <a:pt x="5" y="395987"/>
                          </a:cubicBezTo>
                          <a:cubicBezTo>
                            <a:pt x="-214" y="395587"/>
                            <a:pt x="6501" y="391425"/>
                            <a:pt x="19065" y="384119"/>
                          </a:cubicBezTo>
                          <a:cubicBezTo>
                            <a:pt x="31962" y="376794"/>
                            <a:pt x="50307" y="366374"/>
                            <a:pt x="73224" y="353353"/>
                          </a:cubicBezTo>
                          <a:lnTo>
                            <a:pt x="71948" y="355496"/>
                          </a:lnTo>
                          <a:lnTo>
                            <a:pt x="71948" y="355401"/>
                          </a:lnTo>
                          <a:cubicBezTo>
                            <a:pt x="71948" y="355401"/>
                            <a:pt x="71928" y="353982"/>
                            <a:pt x="71928" y="353982"/>
                          </a:cubicBezTo>
                          <a:lnTo>
                            <a:pt x="73224" y="353258"/>
                          </a:lnTo>
                          <a:cubicBezTo>
                            <a:pt x="139156" y="316330"/>
                            <a:pt x="243512" y="258723"/>
                            <a:pt x="361260" y="194515"/>
                          </a:cubicBezTo>
                          <a:cubicBezTo>
                            <a:pt x="461558" y="139851"/>
                            <a:pt x="552569" y="90721"/>
                            <a:pt x="618644" y="55535"/>
                          </a:cubicBezTo>
                          <a:cubicBezTo>
                            <a:pt x="651572" y="38200"/>
                            <a:pt x="678309" y="24122"/>
                            <a:pt x="697092" y="14235"/>
                          </a:cubicBezTo>
                          <a:cubicBezTo>
                            <a:pt x="706236" y="9606"/>
                            <a:pt x="713437" y="5967"/>
                            <a:pt x="718609" y="3348"/>
                          </a:cubicBezTo>
                          <a:cubicBezTo>
                            <a:pt x="723572" y="938"/>
                            <a:pt x="726239" y="-214"/>
                            <a:pt x="726382" y="3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1" name="Google Shape;891;p30"/>
                    <p:cNvSpPr/>
                    <p:nvPr/>
                  </p:nvSpPr>
                  <p:spPr>
                    <a:xfrm>
                      <a:off x="2333520" y="4863600"/>
                      <a:ext cx="7917" cy="360"/>
                    </a:xfrm>
                    <a:custGeom>
                      <a:rect b="b" l="l" r="r" t="t"/>
                      <a:pathLst>
                        <a:path extrusionOk="0" h="95" w="8058">
                          <a:moveTo>
                            <a:pt x="4029" y="0"/>
                          </a:moveTo>
                          <a:cubicBezTo>
                            <a:pt x="6258" y="0"/>
                            <a:pt x="8058" y="19"/>
                            <a:pt x="8058" y="47"/>
                          </a:cubicBezTo>
                          <a:cubicBezTo>
                            <a:pt x="8058" y="76"/>
                            <a:pt x="6258" y="95"/>
                            <a:pt x="4029" y="95"/>
                          </a:cubicBezTo>
                          <a:cubicBezTo>
                            <a:pt x="1800" y="95"/>
                            <a:pt x="0" y="76"/>
                            <a:pt x="0" y="47"/>
                          </a:cubicBezTo>
                          <a:cubicBezTo>
                            <a:pt x="0" y="19"/>
                            <a:pt x="1800" y="0"/>
                            <a:pt x="402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30"/>
                    <p:cNvSpPr/>
                    <p:nvPr/>
                  </p:nvSpPr>
                  <p:spPr>
                    <a:xfrm>
                      <a:off x="2459160" y="4580280"/>
                      <a:ext cx="616420" cy="348529"/>
                    </a:xfrm>
                    <a:custGeom>
                      <a:rect b="b" l="l" r="r" t="t"/>
                      <a:pathLst>
                        <a:path extrusionOk="0" h="348529" w="616420">
                          <a:moveTo>
                            <a:pt x="616083" y="0"/>
                          </a:moveTo>
                          <a:cubicBezTo>
                            <a:pt x="616083" y="0"/>
                            <a:pt x="616140" y="29"/>
                            <a:pt x="616169" y="95"/>
                          </a:cubicBezTo>
                          <a:lnTo>
                            <a:pt x="616169" y="95"/>
                          </a:lnTo>
                          <a:cubicBezTo>
                            <a:pt x="616169" y="95"/>
                            <a:pt x="616121" y="172"/>
                            <a:pt x="616121" y="172"/>
                          </a:cubicBezTo>
                          <a:cubicBezTo>
                            <a:pt x="614883" y="2086"/>
                            <a:pt x="580345" y="22717"/>
                            <a:pt x="525120" y="54712"/>
                          </a:cubicBezTo>
                          <a:cubicBezTo>
                            <a:pt x="469893" y="86697"/>
                            <a:pt x="394036" y="130169"/>
                            <a:pt x="310035" y="177556"/>
                          </a:cubicBezTo>
                          <a:cubicBezTo>
                            <a:pt x="222063" y="227229"/>
                            <a:pt x="142462" y="271624"/>
                            <a:pt x="85950" y="302648"/>
                          </a:cubicBezTo>
                          <a:lnTo>
                            <a:pt x="87360" y="300238"/>
                          </a:lnTo>
                          <a:lnTo>
                            <a:pt x="87360" y="300333"/>
                          </a:lnTo>
                          <a:cubicBezTo>
                            <a:pt x="87360" y="300333"/>
                            <a:pt x="87341" y="302000"/>
                            <a:pt x="87341" y="302000"/>
                          </a:cubicBezTo>
                          <a:lnTo>
                            <a:pt x="85950" y="302752"/>
                          </a:lnTo>
                          <a:cubicBezTo>
                            <a:pt x="59699" y="316954"/>
                            <a:pt x="38421" y="328470"/>
                            <a:pt x="23381" y="336613"/>
                          </a:cubicBezTo>
                          <a:cubicBezTo>
                            <a:pt x="8560" y="344443"/>
                            <a:pt x="263" y="348529"/>
                            <a:pt x="6" y="348062"/>
                          </a:cubicBezTo>
                          <a:cubicBezTo>
                            <a:pt x="-251" y="347596"/>
                            <a:pt x="7531" y="342614"/>
                            <a:pt x="21895" y="333975"/>
                          </a:cubicBezTo>
                          <a:cubicBezTo>
                            <a:pt x="36639" y="325317"/>
                            <a:pt x="57499" y="313058"/>
                            <a:pt x="83226" y="297932"/>
                          </a:cubicBezTo>
                          <a:lnTo>
                            <a:pt x="81816" y="300342"/>
                          </a:lnTo>
                          <a:lnTo>
                            <a:pt x="81816" y="300247"/>
                          </a:lnTo>
                          <a:cubicBezTo>
                            <a:pt x="81816" y="300247"/>
                            <a:pt x="81797" y="298656"/>
                            <a:pt x="81797" y="298656"/>
                          </a:cubicBezTo>
                          <a:lnTo>
                            <a:pt x="83226" y="297828"/>
                          </a:lnTo>
                          <a:cubicBezTo>
                            <a:pt x="138985" y="265462"/>
                            <a:pt x="218100" y="220228"/>
                            <a:pt x="306073" y="170555"/>
                          </a:cubicBezTo>
                          <a:cubicBezTo>
                            <a:pt x="390065" y="123168"/>
                            <a:pt x="466360" y="80458"/>
                            <a:pt x="522300" y="49711"/>
                          </a:cubicBezTo>
                          <a:cubicBezTo>
                            <a:pt x="578231" y="18955"/>
                            <a:pt x="613740" y="38"/>
                            <a:pt x="616045" y="38"/>
                          </a:cubicBezTo>
                          <a:lnTo>
                            <a:pt x="616007" y="114"/>
                          </a:lnTo>
                          <a:cubicBezTo>
                            <a:pt x="616036" y="48"/>
                            <a:pt x="616093" y="19"/>
                            <a:pt x="616093" y="19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30"/>
                    <p:cNvSpPr/>
                    <p:nvPr/>
                  </p:nvSpPr>
                  <p:spPr>
                    <a:xfrm>
                      <a:off x="2550240" y="4835160"/>
                      <a:ext cx="303086" cy="164351"/>
                    </a:xfrm>
                    <a:custGeom>
                      <a:rect b="b" l="l" r="r" t="t"/>
                      <a:pathLst>
                        <a:path extrusionOk="0" h="164763" w="303086">
                          <a:moveTo>
                            <a:pt x="302927" y="76"/>
                          </a:moveTo>
                          <a:cubicBezTo>
                            <a:pt x="303051" y="276"/>
                            <a:pt x="302432" y="886"/>
                            <a:pt x="301079" y="1905"/>
                          </a:cubicBezTo>
                          <a:lnTo>
                            <a:pt x="301222" y="1800"/>
                          </a:lnTo>
                          <a:lnTo>
                            <a:pt x="300975" y="2029"/>
                          </a:lnTo>
                          <a:lnTo>
                            <a:pt x="300946" y="2048"/>
                          </a:lnTo>
                          <a:lnTo>
                            <a:pt x="300803" y="2153"/>
                          </a:lnTo>
                          <a:cubicBezTo>
                            <a:pt x="288725" y="10830"/>
                            <a:pt x="227622" y="45587"/>
                            <a:pt x="153375" y="85858"/>
                          </a:cubicBezTo>
                          <a:lnTo>
                            <a:pt x="151689" y="86773"/>
                          </a:lnTo>
                          <a:lnTo>
                            <a:pt x="153794" y="83229"/>
                          </a:lnTo>
                          <a:lnTo>
                            <a:pt x="153794" y="85725"/>
                          </a:lnTo>
                          <a:lnTo>
                            <a:pt x="151689" y="86868"/>
                          </a:lnTo>
                          <a:cubicBezTo>
                            <a:pt x="71984" y="130073"/>
                            <a:pt x="6281" y="163820"/>
                            <a:pt x="442" y="164601"/>
                          </a:cubicBezTo>
                          <a:lnTo>
                            <a:pt x="499" y="164563"/>
                          </a:lnTo>
                          <a:cubicBezTo>
                            <a:pt x="251" y="164630"/>
                            <a:pt x="99" y="164639"/>
                            <a:pt x="32" y="164573"/>
                          </a:cubicBezTo>
                          <a:cubicBezTo>
                            <a:pt x="-35" y="164506"/>
                            <a:pt x="4" y="164392"/>
                            <a:pt x="137" y="164201"/>
                          </a:cubicBezTo>
                          <a:lnTo>
                            <a:pt x="194" y="164154"/>
                          </a:lnTo>
                          <a:cubicBezTo>
                            <a:pt x="4033" y="159687"/>
                            <a:pt x="68155" y="123025"/>
                            <a:pt x="147841" y="79781"/>
                          </a:cubicBezTo>
                          <a:lnTo>
                            <a:pt x="145736" y="83325"/>
                          </a:lnTo>
                          <a:lnTo>
                            <a:pt x="145736" y="80829"/>
                          </a:lnTo>
                          <a:lnTo>
                            <a:pt x="147841" y="79686"/>
                          </a:lnTo>
                          <a:lnTo>
                            <a:pt x="149527" y="78772"/>
                          </a:lnTo>
                          <a:cubicBezTo>
                            <a:pt x="223784" y="38500"/>
                            <a:pt x="286239" y="6239"/>
                            <a:pt x="300098" y="857"/>
                          </a:cubicBezTo>
                          <a:lnTo>
                            <a:pt x="299927" y="981"/>
                          </a:lnTo>
                          <a:lnTo>
                            <a:pt x="300241" y="829"/>
                          </a:lnTo>
                          <a:lnTo>
                            <a:pt x="300384" y="714"/>
                          </a:lnTo>
                          <a:cubicBezTo>
                            <a:pt x="301927" y="95"/>
                            <a:pt x="302794" y="-124"/>
                            <a:pt x="302918" y="6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30"/>
                    <p:cNvSpPr/>
                    <p:nvPr/>
                  </p:nvSpPr>
                  <p:spPr>
                    <a:xfrm>
                      <a:off x="2207746" y="4337325"/>
                      <a:ext cx="29535" cy="392325"/>
                    </a:xfrm>
                    <a:custGeom>
                      <a:rect b="b" l="l" r="r" t="t"/>
                      <a:pathLst>
                        <a:path extrusionOk="0" h="392325" w="29909">
                          <a:moveTo>
                            <a:pt x="29128" y="392240"/>
                          </a:moveTo>
                          <a:cubicBezTo>
                            <a:pt x="28576" y="392287"/>
                            <a:pt x="27623" y="386839"/>
                            <a:pt x="26385" y="376942"/>
                          </a:cubicBezTo>
                          <a:cubicBezTo>
                            <a:pt x="25166" y="367046"/>
                            <a:pt x="23699" y="352720"/>
                            <a:pt x="22051" y="335004"/>
                          </a:cubicBezTo>
                          <a:cubicBezTo>
                            <a:pt x="18746" y="299561"/>
                            <a:pt x="14736" y="250574"/>
                            <a:pt x="10802" y="196415"/>
                          </a:cubicBezTo>
                          <a:cubicBezTo>
                            <a:pt x="6878" y="142256"/>
                            <a:pt x="3744" y="93193"/>
                            <a:pt x="1896" y="57646"/>
                          </a:cubicBezTo>
                          <a:cubicBezTo>
                            <a:pt x="972" y="39872"/>
                            <a:pt x="353" y="25479"/>
                            <a:pt x="115" y="15526"/>
                          </a:cubicBezTo>
                          <a:cubicBezTo>
                            <a:pt x="-123" y="5563"/>
                            <a:pt x="1" y="38"/>
                            <a:pt x="553" y="0"/>
                          </a:cubicBezTo>
                          <a:cubicBezTo>
                            <a:pt x="1106" y="-38"/>
                            <a:pt x="2039" y="5410"/>
                            <a:pt x="3239" y="15297"/>
                          </a:cubicBezTo>
                          <a:cubicBezTo>
                            <a:pt x="4440" y="25184"/>
                            <a:pt x="5925" y="39519"/>
                            <a:pt x="7573" y="57236"/>
                          </a:cubicBezTo>
                          <a:cubicBezTo>
                            <a:pt x="10878" y="92678"/>
                            <a:pt x="14908" y="141665"/>
                            <a:pt x="18832" y="195825"/>
                          </a:cubicBezTo>
                          <a:cubicBezTo>
                            <a:pt x="22766" y="249974"/>
                            <a:pt x="25871" y="299047"/>
                            <a:pt x="27728" y="334594"/>
                          </a:cubicBezTo>
                          <a:cubicBezTo>
                            <a:pt x="28652" y="352368"/>
                            <a:pt x="29252" y="366760"/>
                            <a:pt x="29509" y="376714"/>
                          </a:cubicBezTo>
                          <a:cubicBezTo>
                            <a:pt x="29786" y="386658"/>
                            <a:pt x="29681" y="392192"/>
                            <a:pt x="29119" y="39223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30"/>
                    <p:cNvSpPr/>
                    <p:nvPr/>
                  </p:nvSpPr>
                  <p:spPr>
                    <a:xfrm>
                      <a:off x="2297026" y="4281165"/>
                      <a:ext cx="36335" cy="543745"/>
                    </a:xfrm>
                    <a:custGeom>
                      <a:rect b="b" l="l" r="r" t="t"/>
                      <a:pathLst>
                        <a:path extrusionOk="0" h="543745" w="36795">
                          <a:moveTo>
                            <a:pt x="36233" y="543678"/>
                          </a:moveTo>
                          <a:cubicBezTo>
                            <a:pt x="35681" y="543735"/>
                            <a:pt x="34376" y="536210"/>
                            <a:pt x="32480" y="522542"/>
                          </a:cubicBezTo>
                          <a:cubicBezTo>
                            <a:pt x="30575" y="508873"/>
                            <a:pt x="28051" y="489061"/>
                            <a:pt x="25603" y="464515"/>
                          </a:cubicBezTo>
                          <a:cubicBezTo>
                            <a:pt x="23165" y="439826"/>
                            <a:pt x="20279" y="410642"/>
                            <a:pt x="17088" y="378276"/>
                          </a:cubicBezTo>
                          <a:cubicBezTo>
                            <a:pt x="14630" y="345700"/>
                            <a:pt x="11935" y="309972"/>
                            <a:pt x="9106" y="272444"/>
                          </a:cubicBezTo>
                          <a:cubicBezTo>
                            <a:pt x="6429" y="234896"/>
                            <a:pt x="5029" y="199044"/>
                            <a:pt x="3315" y="166478"/>
                          </a:cubicBezTo>
                          <a:cubicBezTo>
                            <a:pt x="1743" y="133903"/>
                            <a:pt x="1438" y="104508"/>
                            <a:pt x="791" y="79858"/>
                          </a:cubicBezTo>
                          <a:cubicBezTo>
                            <a:pt x="276" y="55198"/>
                            <a:pt x="0" y="35233"/>
                            <a:pt x="0" y="21441"/>
                          </a:cubicBezTo>
                          <a:cubicBezTo>
                            <a:pt x="0" y="7649"/>
                            <a:pt x="248" y="10"/>
                            <a:pt x="810" y="0"/>
                          </a:cubicBezTo>
                          <a:cubicBezTo>
                            <a:pt x="1362" y="-10"/>
                            <a:pt x="2162" y="7591"/>
                            <a:pt x="3134" y="21355"/>
                          </a:cubicBezTo>
                          <a:cubicBezTo>
                            <a:pt x="4105" y="35119"/>
                            <a:pt x="5248" y="55036"/>
                            <a:pt x="6487" y="79658"/>
                          </a:cubicBezTo>
                          <a:cubicBezTo>
                            <a:pt x="7868" y="104270"/>
                            <a:pt x="8753" y="133598"/>
                            <a:pt x="10735" y="166126"/>
                          </a:cubicBezTo>
                          <a:cubicBezTo>
                            <a:pt x="12859" y="198644"/>
                            <a:pt x="14478" y="234429"/>
                            <a:pt x="17155" y="271939"/>
                          </a:cubicBezTo>
                          <a:cubicBezTo>
                            <a:pt x="19755" y="309429"/>
                            <a:pt x="22241" y="345139"/>
                            <a:pt x="24498" y="377685"/>
                          </a:cubicBezTo>
                          <a:cubicBezTo>
                            <a:pt x="27051" y="410080"/>
                            <a:pt x="29347" y="439293"/>
                            <a:pt x="31290" y="463991"/>
                          </a:cubicBezTo>
                          <a:cubicBezTo>
                            <a:pt x="33090" y="488261"/>
                            <a:pt x="34557" y="508045"/>
                            <a:pt x="35614" y="522218"/>
                          </a:cubicBezTo>
                          <a:cubicBezTo>
                            <a:pt x="36547" y="535981"/>
                            <a:pt x="36795" y="543620"/>
                            <a:pt x="36243" y="543687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6" name="Google Shape;896;p30"/>
                    <p:cNvSpPr/>
                    <p:nvPr/>
                  </p:nvSpPr>
                  <p:spPr>
                    <a:xfrm>
                      <a:off x="2333520" y="4863600"/>
                      <a:ext cx="7917" cy="360"/>
                    </a:xfrm>
                    <a:custGeom>
                      <a:rect b="b" l="l" r="r" t="t"/>
                      <a:pathLst>
                        <a:path extrusionOk="0" h="95" w="8058">
                          <a:moveTo>
                            <a:pt x="4029" y="0"/>
                          </a:moveTo>
                          <a:cubicBezTo>
                            <a:pt x="6258" y="0"/>
                            <a:pt x="8058" y="19"/>
                            <a:pt x="8058" y="47"/>
                          </a:cubicBezTo>
                          <a:cubicBezTo>
                            <a:pt x="8058" y="76"/>
                            <a:pt x="6258" y="95"/>
                            <a:pt x="4029" y="95"/>
                          </a:cubicBezTo>
                          <a:cubicBezTo>
                            <a:pt x="1800" y="95"/>
                            <a:pt x="0" y="76"/>
                            <a:pt x="0" y="47"/>
                          </a:cubicBezTo>
                          <a:cubicBezTo>
                            <a:pt x="0" y="19"/>
                            <a:pt x="1800" y="0"/>
                            <a:pt x="4029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7" name="Google Shape;897;p30"/>
                    <p:cNvSpPr/>
                    <p:nvPr/>
                  </p:nvSpPr>
                  <p:spPr>
                    <a:xfrm>
                      <a:off x="2407546" y="4290165"/>
                      <a:ext cx="32407" cy="622992"/>
                    </a:xfrm>
                    <a:custGeom>
                      <a:rect b="b" l="l" r="r" t="t"/>
                      <a:pathLst>
                        <a:path extrusionOk="0" h="622992" w="32652">
                          <a:moveTo>
                            <a:pt x="31514" y="622926"/>
                          </a:moveTo>
                          <a:cubicBezTo>
                            <a:pt x="30962" y="622935"/>
                            <a:pt x="30190" y="614229"/>
                            <a:pt x="29267" y="598465"/>
                          </a:cubicBezTo>
                          <a:cubicBezTo>
                            <a:pt x="28343" y="582702"/>
                            <a:pt x="27285" y="559889"/>
                            <a:pt x="26133" y="531695"/>
                          </a:cubicBezTo>
                          <a:cubicBezTo>
                            <a:pt x="23523" y="475002"/>
                            <a:pt x="19951" y="397297"/>
                            <a:pt x="15998" y="311458"/>
                          </a:cubicBezTo>
                          <a:cubicBezTo>
                            <a:pt x="11369" y="225647"/>
                            <a:pt x="7169" y="147971"/>
                            <a:pt x="4111" y="91307"/>
                          </a:cubicBezTo>
                          <a:cubicBezTo>
                            <a:pt x="2644" y="63408"/>
                            <a:pt x="1444" y="40700"/>
                            <a:pt x="596" y="24565"/>
                          </a:cubicBezTo>
                          <a:cubicBezTo>
                            <a:pt x="-90" y="8792"/>
                            <a:pt x="-204" y="48"/>
                            <a:pt x="358" y="0"/>
                          </a:cubicBezTo>
                          <a:cubicBezTo>
                            <a:pt x="920" y="-47"/>
                            <a:pt x="2082" y="8620"/>
                            <a:pt x="3730" y="24327"/>
                          </a:cubicBezTo>
                          <a:cubicBezTo>
                            <a:pt x="5321" y="40034"/>
                            <a:pt x="7616" y="62780"/>
                            <a:pt x="9807" y="90916"/>
                          </a:cubicBezTo>
                          <a:cubicBezTo>
                            <a:pt x="11969" y="119063"/>
                            <a:pt x="14598" y="152572"/>
                            <a:pt x="17036" y="189833"/>
                          </a:cubicBezTo>
                          <a:cubicBezTo>
                            <a:pt x="19199" y="227133"/>
                            <a:pt x="21570" y="268072"/>
                            <a:pt x="24056" y="311068"/>
                          </a:cubicBezTo>
                          <a:cubicBezTo>
                            <a:pt x="28095" y="397126"/>
                            <a:pt x="30791" y="475088"/>
                            <a:pt x="31829" y="531543"/>
                          </a:cubicBezTo>
                          <a:cubicBezTo>
                            <a:pt x="32248" y="559765"/>
                            <a:pt x="32448" y="582616"/>
                            <a:pt x="32400" y="598408"/>
                          </a:cubicBezTo>
                          <a:cubicBezTo>
                            <a:pt x="32353" y="614201"/>
                            <a:pt x="32067" y="622935"/>
                            <a:pt x="31514" y="622945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8" name="Google Shape;898;p30"/>
                    <p:cNvSpPr/>
                    <p:nvPr/>
                  </p:nvSpPr>
                  <p:spPr>
                    <a:xfrm>
                      <a:off x="2514600" y="4375800"/>
                      <a:ext cx="36722" cy="624021"/>
                    </a:xfrm>
                    <a:custGeom>
                      <a:rect b="b" l="l" r="r" t="t"/>
                      <a:pathLst>
                        <a:path extrusionOk="0" h="624021" w="36814">
                          <a:moveTo>
                            <a:pt x="36063" y="623973"/>
                          </a:moveTo>
                          <a:cubicBezTo>
                            <a:pt x="35548" y="623993"/>
                            <a:pt x="34491" y="615277"/>
                            <a:pt x="33120" y="599504"/>
                          </a:cubicBezTo>
                          <a:cubicBezTo>
                            <a:pt x="31738" y="583730"/>
                            <a:pt x="30005" y="560899"/>
                            <a:pt x="28033" y="532676"/>
                          </a:cubicBezTo>
                          <a:cubicBezTo>
                            <a:pt x="24071" y="476222"/>
                            <a:pt x="19251" y="398402"/>
                            <a:pt x="14231" y="312220"/>
                          </a:cubicBezTo>
                          <a:cubicBezTo>
                            <a:pt x="9269" y="226067"/>
                            <a:pt x="5411" y="148038"/>
                            <a:pt x="2849" y="91535"/>
                          </a:cubicBezTo>
                          <a:cubicBezTo>
                            <a:pt x="1592" y="63284"/>
                            <a:pt x="716" y="40415"/>
                            <a:pt x="287" y="24603"/>
                          </a:cubicBezTo>
                          <a:cubicBezTo>
                            <a:pt x="-132" y="8792"/>
                            <a:pt x="-104" y="29"/>
                            <a:pt x="449" y="0"/>
                          </a:cubicBezTo>
                          <a:cubicBezTo>
                            <a:pt x="1001" y="-28"/>
                            <a:pt x="2030" y="8668"/>
                            <a:pt x="3421" y="24432"/>
                          </a:cubicBezTo>
                          <a:cubicBezTo>
                            <a:pt x="4802" y="40196"/>
                            <a:pt x="6554" y="63008"/>
                            <a:pt x="8536" y="91221"/>
                          </a:cubicBezTo>
                          <a:cubicBezTo>
                            <a:pt x="12555" y="147628"/>
                            <a:pt x="17318" y="225609"/>
                            <a:pt x="22280" y="311763"/>
                          </a:cubicBezTo>
                          <a:cubicBezTo>
                            <a:pt x="27300" y="397869"/>
                            <a:pt x="31234" y="476060"/>
                            <a:pt x="33739" y="532524"/>
                          </a:cubicBezTo>
                          <a:cubicBezTo>
                            <a:pt x="34986" y="560766"/>
                            <a:pt x="35853" y="583616"/>
                            <a:pt x="36272" y="599418"/>
                          </a:cubicBezTo>
                          <a:cubicBezTo>
                            <a:pt x="36682" y="615220"/>
                            <a:pt x="36682" y="623964"/>
                            <a:pt x="36082" y="623983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9" name="Google Shape;899;p30"/>
                    <p:cNvSpPr/>
                    <p:nvPr/>
                  </p:nvSpPr>
                  <p:spPr>
                    <a:xfrm>
                      <a:off x="2669040" y="4412160"/>
                      <a:ext cx="33862" cy="562032"/>
                    </a:xfrm>
                    <a:custGeom>
                      <a:rect b="b" l="l" r="r" t="t"/>
                      <a:pathLst>
                        <a:path extrusionOk="0" h="562032" w="33947">
                          <a:moveTo>
                            <a:pt x="346" y="0"/>
                          </a:moveTo>
                          <a:cubicBezTo>
                            <a:pt x="898" y="-47"/>
                            <a:pt x="2080" y="7763"/>
                            <a:pt x="3737" y="21917"/>
                          </a:cubicBezTo>
                          <a:cubicBezTo>
                            <a:pt x="5461" y="36062"/>
                            <a:pt x="7375" y="56598"/>
                            <a:pt x="9633" y="81973"/>
                          </a:cubicBezTo>
                          <a:cubicBezTo>
                            <a:pt x="14262" y="132722"/>
                            <a:pt x="19691" y="202921"/>
                            <a:pt x="24235" y="280550"/>
                          </a:cubicBezTo>
                          <a:cubicBezTo>
                            <a:pt x="26206" y="319364"/>
                            <a:pt x="28073" y="356331"/>
                            <a:pt x="29788" y="390011"/>
                          </a:cubicBezTo>
                          <a:cubicBezTo>
                            <a:pt x="30893" y="423596"/>
                            <a:pt x="31893" y="453876"/>
                            <a:pt x="32740" y="479470"/>
                          </a:cubicBezTo>
                          <a:cubicBezTo>
                            <a:pt x="33541" y="504940"/>
                            <a:pt x="33731" y="525533"/>
                            <a:pt x="33741" y="539801"/>
                          </a:cubicBezTo>
                          <a:cubicBezTo>
                            <a:pt x="33741" y="554060"/>
                            <a:pt x="33483" y="561947"/>
                            <a:pt x="32931" y="561966"/>
                          </a:cubicBezTo>
                          <a:cubicBezTo>
                            <a:pt x="32379" y="561985"/>
                            <a:pt x="31578" y="554127"/>
                            <a:pt x="30607" y="539916"/>
                          </a:cubicBezTo>
                          <a:cubicBezTo>
                            <a:pt x="29740" y="525275"/>
                            <a:pt x="28530" y="504806"/>
                            <a:pt x="27045" y="479689"/>
                          </a:cubicBezTo>
                          <a:cubicBezTo>
                            <a:pt x="24244" y="428483"/>
                            <a:pt x="20425" y="358416"/>
                            <a:pt x="16196" y="281007"/>
                          </a:cubicBezTo>
                          <a:cubicBezTo>
                            <a:pt x="11424" y="203635"/>
                            <a:pt x="7109" y="133598"/>
                            <a:pt x="3956" y="82411"/>
                          </a:cubicBezTo>
                          <a:cubicBezTo>
                            <a:pt x="2565" y="57284"/>
                            <a:pt x="1432" y="36815"/>
                            <a:pt x="613" y="22174"/>
                          </a:cubicBezTo>
                          <a:cubicBezTo>
                            <a:pt x="-83" y="7944"/>
                            <a:pt x="-206" y="48"/>
                            <a:pt x="346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0" name="Google Shape;900;p30"/>
                    <p:cNvSpPr/>
                    <p:nvPr/>
                  </p:nvSpPr>
                  <p:spPr>
                    <a:xfrm>
                      <a:off x="2806200" y="4290840"/>
                      <a:ext cx="47540" cy="544373"/>
                    </a:xfrm>
                    <a:custGeom>
                      <a:rect b="b" l="l" r="r" t="t"/>
                      <a:pathLst>
                        <a:path extrusionOk="0" h="544373" w="48759">
                          <a:moveTo>
                            <a:pt x="242" y="1"/>
                          </a:moveTo>
                          <a:cubicBezTo>
                            <a:pt x="794" y="-76"/>
                            <a:pt x="2251" y="7449"/>
                            <a:pt x="4433" y="21108"/>
                          </a:cubicBezTo>
                          <a:cubicBezTo>
                            <a:pt x="6585" y="34776"/>
                            <a:pt x="9529" y="54579"/>
                            <a:pt x="12843" y="79096"/>
                          </a:cubicBezTo>
                          <a:cubicBezTo>
                            <a:pt x="18711" y="128207"/>
                            <a:pt x="26997" y="196063"/>
                            <a:pt x="33236" y="271301"/>
                          </a:cubicBezTo>
                          <a:cubicBezTo>
                            <a:pt x="45571" y="414881"/>
                            <a:pt x="48448" y="532981"/>
                            <a:pt x="47219" y="543487"/>
                          </a:cubicBezTo>
                          <a:lnTo>
                            <a:pt x="47200" y="543411"/>
                          </a:lnTo>
                          <a:cubicBezTo>
                            <a:pt x="47133" y="544078"/>
                            <a:pt x="47000" y="544297"/>
                            <a:pt x="46914" y="544269"/>
                          </a:cubicBezTo>
                          <a:cubicBezTo>
                            <a:pt x="46828" y="544230"/>
                            <a:pt x="46695" y="543954"/>
                            <a:pt x="46628" y="543602"/>
                          </a:cubicBezTo>
                          <a:lnTo>
                            <a:pt x="46609" y="543516"/>
                          </a:lnTo>
                          <a:cubicBezTo>
                            <a:pt x="43666" y="533153"/>
                            <a:pt x="37513" y="415386"/>
                            <a:pt x="25197" y="271996"/>
                          </a:cubicBezTo>
                          <a:cubicBezTo>
                            <a:pt x="18968" y="196844"/>
                            <a:pt x="11586" y="128988"/>
                            <a:pt x="7176" y="79753"/>
                          </a:cubicBezTo>
                          <a:cubicBezTo>
                            <a:pt x="4585" y="55179"/>
                            <a:pt x="2509" y="35291"/>
                            <a:pt x="1318" y="21508"/>
                          </a:cubicBezTo>
                          <a:cubicBezTo>
                            <a:pt x="99" y="7725"/>
                            <a:pt x="-311" y="77"/>
                            <a:pt x="242" y="1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1" name="Google Shape;901;p30"/>
                    <p:cNvSpPr/>
                    <p:nvPr/>
                  </p:nvSpPr>
                  <p:spPr>
                    <a:xfrm>
                      <a:off x="2933640" y="4244040"/>
                      <a:ext cx="29178" cy="489546"/>
                    </a:xfrm>
                    <a:custGeom>
                      <a:rect b="b" l="l" r="r" t="t"/>
                      <a:pathLst>
                        <a:path extrusionOk="0" h="489546" w="29547">
                          <a:moveTo>
                            <a:pt x="545" y="0"/>
                          </a:moveTo>
                          <a:cubicBezTo>
                            <a:pt x="1097" y="-28"/>
                            <a:pt x="2021" y="6782"/>
                            <a:pt x="3221" y="19145"/>
                          </a:cubicBezTo>
                          <a:cubicBezTo>
                            <a:pt x="4412" y="31499"/>
                            <a:pt x="5888" y="49397"/>
                            <a:pt x="7517" y="71523"/>
                          </a:cubicBezTo>
                          <a:cubicBezTo>
                            <a:pt x="10784" y="115776"/>
                            <a:pt x="14727" y="176937"/>
                            <a:pt x="18604" y="244517"/>
                          </a:cubicBezTo>
                          <a:cubicBezTo>
                            <a:pt x="22481" y="312096"/>
                            <a:pt x="25548" y="373314"/>
                            <a:pt x="27396" y="417643"/>
                          </a:cubicBezTo>
                          <a:cubicBezTo>
                            <a:pt x="28329" y="439808"/>
                            <a:pt x="28939" y="457753"/>
                            <a:pt x="29186" y="470164"/>
                          </a:cubicBezTo>
                          <a:cubicBezTo>
                            <a:pt x="29425" y="482575"/>
                            <a:pt x="29301" y="489452"/>
                            <a:pt x="28748" y="489490"/>
                          </a:cubicBezTo>
                          <a:cubicBezTo>
                            <a:pt x="28196" y="489518"/>
                            <a:pt x="27262" y="482708"/>
                            <a:pt x="26062" y="470354"/>
                          </a:cubicBezTo>
                          <a:cubicBezTo>
                            <a:pt x="24853" y="458000"/>
                            <a:pt x="23376" y="440103"/>
                            <a:pt x="21719" y="417976"/>
                          </a:cubicBezTo>
                          <a:cubicBezTo>
                            <a:pt x="18423" y="373723"/>
                            <a:pt x="14451" y="312573"/>
                            <a:pt x="10575" y="244983"/>
                          </a:cubicBezTo>
                          <a:cubicBezTo>
                            <a:pt x="6688" y="177394"/>
                            <a:pt x="3650" y="116186"/>
                            <a:pt x="1840" y="71847"/>
                          </a:cubicBezTo>
                          <a:cubicBezTo>
                            <a:pt x="945" y="49683"/>
                            <a:pt x="335" y="31737"/>
                            <a:pt x="107" y="19327"/>
                          </a:cubicBezTo>
                          <a:cubicBezTo>
                            <a:pt x="-122" y="6915"/>
                            <a:pt x="11" y="38"/>
                            <a:pt x="564" y="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30"/>
                    <p:cNvSpPr/>
                    <p:nvPr/>
                  </p:nvSpPr>
                  <p:spPr>
                    <a:xfrm>
                      <a:off x="3031920" y="4313160"/>
                      <a:ext cx="34577" cy="289217"/>
                    </a:xfrm>
                    <a:custGeom>
                      <a:rect b="b" l="l" r="r" t="t"/>
                      <a:pathLst>
                        <a:path extrusionOk="0" h="289217" w="35738">
                          <a:moveTo>
                            <a:pt x="33920" y="288980"/>
                          </a:moveTo>
                          <a:cubicBezTo>
                            <a:pt x="32815" y="289056"/>
                            <a:pt x="30510" y="272940"/>
                            <a:pt x="27052" y="246832"/>
                          </a:cubicBezTo>
                          <a:cubicBezTo>
                            <a:pt x="23528" y="220743"/>
                            <a:pt x="19984" y="184567"/>
                            <a:pt x="15231" y="144714"/>
                          </a:cubicBezTo>
                          <a:cubicBezTo>
                            <a:pt x="10174" y="104900"/>
                            <a:pt x="6630" y="68714"/>
                            <a:pt x="3487" y="42588"/>
                          </a:cubicBezTo>
                          <a:cubicBezTo>
                            <a:pt x="553" y="16432"/>
                            <a:pt x="-704" y="163"/>
                            <a:pt x="391" y="1"/>
                          </a:cubicBezTo>
                          <a:cubicBezTo>
                            <a:pt x="1496" y="-161"/>
                            <a:pt x="4754" y="15822"/>
                            <a:pt x="9126" y="41807"/>
                          </a:cubicBezTo>
                          <a:cubicBezTo>
                            <a:pt x="13726" y="67762"/>
                            <a:pt x="18165" y="103900"/>
                            <a:pt x="23232" y="143791"/>
                          </a:cubicBezTo>
                          <a:cubicBezTo>
                            <a:pt x="27995" y="183719"/>
                            <a:pt x="30643" y="220038"/>
                            <a:pt x="32719" y="246299"/>
                          </a:cubicBezTo>
                          <a:cubicBezTo>
                            <a:pt x="34729" y="272559"/>
                            <a:pt x="35034" y="288914"/>
                            <a:pt x="33920" y="288990"/>
                          </a:cubicBez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903" name="Google Shape;903;p30"/>
                  <p:cNvGrpSpPr/>
                  <p:nvPr/>
                </p:nvGrpSpPr>
                <p:grpSpPr>
                  <a:xfrm>
                    <a:off x="2391480" y="4533120"/>
                    <a:ext cx="457641" cy="139693"/>
                    <a:chOff x="2391480" y="4533120"/>
                    <a:chExt cx="457641" cy="139693"/>
                  </a:xfrm>
                </p:grpSpPr>
                <p:sp>
                  <p:nvSpPr>
                    <p:cNvPr id="904" name="Google Shape;904;p30"/>
                    <p:cNvSpPr/>
                    <p:nvPr/>
                  </p:nvSpPr>
                  <p:spPr>
                    <a:xfrm>
                      <a:off x="2694960" y="4533480"/>
                      <a:ext cx="52156" cy="52146"/>
                    </a:xfrm>
                    <a:custGeom>
                      <a:rect b="b" l="l" r="r" t="t"/>
                      <a:pathLst>
                        <a:path extrusionOk="0" h="52940" w="52950">
                          <a:moveTo>
                            <a:pt x="52086" y="25263"/>
                          </a:moveTo>
                          <a:cubicBezTo>
                            <a:pt x="52524" y="39646"/>
                            <a:pt x="41218" y="51657"/>
                            <a:pt x="26835" y="52086"/>
                          </a:cubicBezTo>
                          <a:cubicBezTo>
                            <a:pt x="12452" y="52514"/>
                            <a:pt x="441" y="41217"/>
                            <a:pt x="12" y="26835"/>
                          </a:cubicBezTo>
                          <a:cubicBezTo>
                            <a:pt x="-426" y="12452"/>
                            <a:pt x="10880" y="441"/>
                            <a:pt x="25263" y="12"/>
                          </a:cubicBezTo>
                          <a:cubicBezTo>
                            <a:pt x="39646" y="-426"/>
                            <a:pt x="51647" y="10880"/>
                            <a:pt x="52086" y="2526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30"/>
                    <p:cNvSpPr/>
                    <p:nvPr/>
                  </p:nvSpPr>
                  <p:spPr>
                    <a:xfrm>
                      <a:off x="2584440" y="4559040"/>
                      <a:ext cx="77316" cy="49655"/>
                    </a:xfrm>
                    <a:custGeom>
                      <a:rect b="b" l="l" r="r" t="t"/>
                      <a:pathLst>
                        <a:path extrusionOk="0" h="50539" w="81172">
                          <a:moveTo>
                            <a:pt x="73778" y="1346"/>
                          </a:moveTo>
                          <a:cubicBezTo>
                            <a:pt x="75026" y="822"/>
                            <a:pt x="79388" y="8309"/>
                            <a:pt x="76388" y="21082"/>
                          </a:cubicBezTo>
                          <a:cubicBezTo>
                            <a:pt x="74816" y="27263"/>
                            <a:pt x="71254" y="34521"/>
                            <a:pt x="64568" y="40408"/>
                          </a:cubicBezTo>
                          <a:cubicBezTo>
                            <a:pt x="57929" y="46380"/>
                            <a:pt x="48165" y="49999"/>
                            <a:pt x="38012" y="49819"/>
                          </a:cubicBezTo>
                          <a:cubicBezTo>
                            <a:pt x="27858" y="49618"/>
                            <a:pt x="18247" y="45637"/>
                            <a:pt x="11828" y="39417"/>
                          </a:cubicBezTo>
                          <a:cubicBezTo>
                            <a:pt x="5370" y="33292"/>
                            <a:pt x="2084" y="25891"/>
                            <a:pt x="741" y="19662"/>
                          </a:cubicBezTo>
                          <a:cubicBezTo>
                            <a:pt x="-1784" y="6784"/>
                            <a:pt x="2855" y="-540"/>
                            <a:pt x="4084" y="31"/>
                          </a:cubicBezTo>
                          <a:cubicBezTo>
                            <a:pt x="5836" y="403"/>
                            <a:pt x="4712" y="7632"/>
                            <a:pt x="8656" y="17300"/>
                          </a:cubicBezTo>
                          <a:cubicBezTo>
                            <a:pt x="10637" y="22043"/>
                            <a:pt x="13933" y="27311"/>
                            <a:pt x="18952" y="31349"/>
                          </a:cubicBezTo>
                          <a:cubicBezTo>
                            <a:pt x="23858" y="35407"/>
                            <a:pt x="30763" y="37950"/>
                            <a:pt x="38231" y="38141"/>
                          </a:cubicBezTo>
                          <a:cubicBezTo>
                            <a:pt x="45698" y="38236"/>
                            <a:pt x="52699" y="35950"/>
                            <a:pt x="57748" y="32083"/>
                          </a:cubicBezTo>
                          <a:cubicBezTo>
                            <a:pt x="62910" y="28235"/>
                            <a:pt x="66396" y="23091"/>
                            <a:pt x="68558" y="18424"/>
                          </a:cubicBezTo>
                          <a:cubicBezTo>
                            <a:pt x="72864" y="8918"/>
                            <a:pt x="72007" y="1651"/>
                            <a:pt x="73769" y="1346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906" name="Google Shape;906;p30"/>
                    <p:cNvGrpSpPr/>
                    <p:nvPr/>
                  </p:nvGrpSpPr>
                  <p:grpSpPr>
                    <a:xfrm>
                      <a:off x="2391480" y="4606200"/>
                      <a:ext cx="457641" cy="66613"/>
                      <a:chOff x="2391480" y="4606200"/>
                      <a:chExt cx="457641" cy="66613"/>
                    </a:xfrm>
                  </p:grpSpPr>
                  <p:sp>
                    <p:nvSpPr>
                      <p:cNvPr id="907" name="Google Shape;907;p30"/>
                      <p:cNvSpPr/>
                      <p:nvPr/>
                    </p:nvSpPr>
                    <p:spPr>
                      <a:xfrm>
                        <a:off x="2737440" y="4606200"/>
                        <a:ext cx="111681" cy="66613"/>
                      </a:xfrm>
                      <a:custGeom>
                        <a:rect b="b" l="l" r="r" t="t"/>
                        <a:pathLst>
                          <a:path extrusionOk="0" h="66780" w="111681">
                            <a:moveTo>
                              <a:pt x="55797" y="66780"/>
                            </a:moveTo>
                            <a:cubicBezTo>
                              <a:pt x="24517" y="66780"/>
                              <a:pt x="10" y="52130"/>
                              <a:pt x="0" y="33423"/>
                            </a:cubicBezTo>
                            <a:cubicBezTo>
                              <a:pt x="0" y="14707"/>
                              <a:pt x="24508" y="28"/>
                              <a:pt x="55817" y="0"/>
                            </a:cubicBezTo>
                            <a:cubicBezTo>
                              <a:pt x="87154" y="0"/>
                              <a:pt x="111662" y="14649"/>
                              <a:pt x="111681" y="33357"/>
                            </a:cubicBezTo>
                            <a:cubicBezTo>
                              <a:pt x="111681" y="52073"/>
                              <a:pt x="87173" y="66751"/>
                              <a:pt x="55864" y="66780"/>
                            </a:cubicBezTo>
                            <a:lnTo>
                              <a:pt x="55797" y="66780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908" name="Google Shape;908;p30"/>
                      <p:cNvSpPr/>
                      <p:nvPr/>
                    </p:nvSpPr>
                    <p:spPr>
                      <a:xfrm>
                        <a:off x="2391480" y="4606200"/>
                        <a:ext cx="111681" cy="66613"/>
                      </a:xfrm>
                      <a:custGeom>
                        <a:rect b="b" l="l" r="r" t="t"/>
                        <a:pathLst>
                          <a:path extrusionOk="0" h="66780" w="111681">
                            <a:moveTo>
                              <a:pt x="55797" y="66780"/>
                            </a:moveTo>
                            <a:cubicBezTo>
                              <a:pt x="24517" y="66780"/>
                              <a:pt x="10" y="52130"/>
                              <a:pt x="0" y="33423"/>
                            </a:cubicBezTo>
                            <a:cubicBezTo>
                              <a:pt x="0" y="14707"/>
                              <a:pt x="24508" y="28"/>
                              <a:pt x="55816" y="0"/>
                            </a:cubicBezTo>
                            <a:cubicBezTo>
                              <a:pt x="87154" y="0"/>
                              <a:pt x="111662" y="14649"/>
                              <a:pt x="111681" y="33356"/>
                            </a:cubicBezTo>
                            <a:cubicBezTo>
                              <a:pt x="111681" y="52073"/>
                              <a:pt x="87173" y="66751"/>
                              <a:pt x="55864" y="66780"/>
                            </a:cubicBezTo>
                            <a:lnTo>
                              <a:pt x="55797" y="66780"/>
                            </a:lnTo>
                            <a:close/>
                          </a:path>
                        </a:pathLst>
                      </a:custGeom>
                      <a:solidFill>
                        <a:schemeClr val="lt2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909" name="Google Shape;909;p30"/>
                    <p:cNvSpPr/>
                    <p:nvPr/>
                  </p:nvSpPr>
                  <p:spPr>
                    <a:xfrm>
                      <a:off x="2494080" y="4533120"/>
                      <a:ext cx="52156" cy="52156"/>
                    </a:xfrm>
                    <a:custGeom>
                      <a:rect b="b" l="l" r="r" t="t"/>
                      <a:pathLst>
                        <a:path extrusionOk="0" h="52950" w="52950">
                          <a:moveTo>
                            <a:pt x="52085" y="25263"/>
                          </a:moveTo>
                          <a:cubicBezTo>
                            <a:pt x="52524" y="39646"/>
                            <a:pt x="41217" y="51647"/>
                            <a:pt x="26835" y="52086"/>
                          </a:cubicBezTo>
                          <a:cubicBezTo>
                            <a:pt x="12452" y="52524"/>
                            <a:pt x="450" y="41217"/>
                            <a:pt x="12" y="26835"/>
                          </a:cubicBezTo>
                          <a:cubicBezTo>
                            <a:pt x="-426" y="12452"/>
                            <a:pt x="10880" y="450"/>
                            <a:pt x="25263" y="12"/>
                          </a:cubicBezTo>
                          <a:cubicBezTo>
                            <a:pt x="39646" y="-426"/>
                            <a:pt x="51647" y="10880"/>
                            <a:pt x="52085" y="2526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910" name="Google Shape;910;p30"/>
                  <p:cNvSpPr/>
                  <p:nvPr/>
                </p:nvSpPr>
                <p:spPr>
                  <a:xfrm>
                    <a:off x="3042360" y="4226400"/>
                    <a:ext cx="89207" cy="282841"/>
                  </a:xfrm>
                  <a:custGeom>
                    <a:rect b="b" l="l" r="r" t="t"/>
                    <a:pathLst>
                      <a:path extrusionOk="0" h="283550" w="90336">
                        <a:moveTo>
                          <a:pt x="74110" y="283101"/>
                        </a:moveTo>
                        <a:cubicBezTo>
                          <a:pt x="72890" y="282739"/>
                          <a:pt x="78329" y="266270"/>
                          <a:pt x="81615" y="238800"/>
                        </a:cubicBezTo>
                        <a:cubicBezTo>
                          <a:pt x="82396" y="231933"/>
                          <a:pt x="83197" y="224408"/>
                          <a:pt x="83292" y="216283"/>
                        </a:cubicBezTo>
                        <a:cubicBezTo>
                          <a:pt x="83854" y="208177"/>
                          <a:pt x="83378" y="199509"/>
                          <a:pt x="83158" y="190394"/>
                        </a:cubicBezTo>
                        <a:cubicBezTo>
                          <a:pt x="81996" y="172201"/>
                          <a:pt x="79272" y="152284"/>
                          <a:pt x="74072" y="131882"/>
                        </a:cubicBezTo>
                        <a:cubicBezTo>
                          <a:pt x="68614" y="111546"/>
                          <a:pt x="61241" y="92848"/>
                          <a:pt x="53336" y="76418"/>
                        </a:cubicBezTo>
                        <a:cubicBezTo>
                          <a:pt x="49069" y="68360"/>
                          <a:pt x="45239" y="60568"/>
                          <a:pt x="40772" y="53786"/>
                        </a:cubicBezTo>
                        <a:cubicBezTo>
                          <a:pt x="36705" y="46747"/>
                          <a:pt x="32324" y="40585"/>
                          <a:pt x="28285" y="34974"/>
                        </a:cubicBezTo>
                        <a:cubicBezTo>
                          <a:pt x="11969" y="12638"/>
                          <a:pt x="-843" y="932"/>
                          <a:pt x="43" y="27"/>
                        </a:cubicBezTo>
                        <a:cubicBezTo>
                          <a:pt x="348" y="-306"/>
                          <a:pt x="3691" y="2437"/>
                          <a:pt x="9502" y="7714"/>
                        </a:cubicBezTo>
                        <a:cubicBezTo>
                          <a:pt x="12464" y="10305"/>
                          <a:pt x="15950" y="13600"/>
                          <a:pt x="19617" y="17810"/>
                        </a:cubicBezTo>
                        <a:cubicBezTo>
                          <a:pt x="23322" y="21973"/>
                          <a:pt x="27828" y="26497"/>
                          <a:pt x="31952" y="32203"/>
                        </a:cubicBezTo>
                        <a:cubicBezTo>
                          <a:pt x="36305" y="37727"/>
                          <a:pt x="40991" y="43861"/>
                          <a:pt x="45335" y="50910"/>
                        </a:cubicBezTo>
                        <a:cubicBezTo>
                          <a:pt x="50078" y="57711"/>
                          <a:pt x="54183" y="65569"/>
                          <a:pt x="58689" y="73722"/>
                        </a:cubicBezTo>
                        <a:cubicBezTo>
                          <a:pt x="67061" y="90353"/>
                          <a:pt x="74786" y="109431"/>
                          <a:pt x="80368" y="130234"/>
                        </a:cubicBezTo>
                        <a:cubicBezTo>
                          <a:pt x="85692" y="151103"/>
                          <a:pt x="88302" y="171515"/>
                          <a:pt x="89150" y="190118"/>
                        </a:cubicBezTo>
                        <a:cubicBezTo>
                          <a:pt x="89216" y="199433"/>
                          <a:pt x="89493" y="208291"/>
                          <a:pt x="88683" y="216549"/>
                        </a:cubicBezTo>
                        <a:cubicBezTo>
                          <a:pt x="88350" y="224827"/>
                          <a:pt x="87264" y="232466"/>
                          <a:pt x="86178" y="239419"/>
                        </a:cubicBezTo>
                        <a:cubicBezTo>
                          <a:pt x="85378" y="246410"/>
                          <a:pt x="83663" y="252564"/>
                          <a:pt x="82473" y="258012"/>
                        </a:cubicBezTo>
                        <a:cubicBezTo>
                          <a:pt x="81339" y="263479"/>
                          <a:pt x="79920" y="268061"/>
                          <a:pt x="78606" y="271775"/>
                        </a:cubicBezTo>
                        <a:cubicBezTo>
                          <a:pt x="76119" y="279224"/>
                          <a:pt x="74548" y="283244"/>
                          <a:pt x="74119" y="28311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1" name="Google Shape;911;p30"/>
                  <p:cNvSpPr/>
                  <p:nvPr/>
                </p:nvSpPr>
                <p:spPr>
                  <a:xfrm>
                    <a:off x="2774880" y="4628160"/>
                    <a:ext cx="264240" cy="279892"/>
                  </a:xfrm>
                  <a:custGeom>
                    <a:rect b="b" l="l" r="r" t="t"/>
                    <a:pathLst>
                      <a:path extrusionOk="0" h="282007" w="266909">
                        <a:moveTo>
                          <a:pt x="264321" y="18"/>
                        </a:moveTo>
                        <a:cubicBezTo>
                          <a:pt x="265626" y="1247"/>
                          <a:pt x="207514" y="64826"/>
                          <a:pt x="134534" y="142017"/>
                        </a:cubicBezTo>
                        <a:cubicBezTo>
                          <a:pt x="61553" y="219208"/>
                          <a:pt x="1326" y="280787"/>
                          <a:pt x="22" y="279548"/>
                        </a:cubicBezTo>
                        <a:cubicBezTo>
                          <a:pt x="-1283" y="278320"/>
                          <a:pt x="56829" y="214740"/>
                          <a:pt x="129809" y="137550"/>
                        </a:cubicBezTo>
                        <a:cubicBezTo>
                          <a:pt x="202790" y="60359"/>
                          <a:pt x="263016" y="-1220"/>
                          <a:pt x="264321" y="1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12" name="Google Shape;912;p30"/>
                <p:cNvSpPr/>
                <p:nvPr/>
              </p:nvSpPr>
              <p:spPr>
                <a:xfrm>
                  <a:off x="2560320" y="5037120"/>
                  <a:ext cx="117387" cy="89359"/>
                </a:xfrm>
                <a:custGeom>
                  <a:rect b="b" l="l" r="r" t="t"/>
                  <a:pathLst>
                    <a:path extrusionOk="0" h="89583" w="128997">
                      <a:moveTo>
                        <a:pt x="22141" y="11878"/>
                      </a:moveTo>
                      <a:cubicBezTo>
                        <a:pt x="2282" y="17383"/>
                        <a:pt x="-5595" y="44501"/>
                        <a:pt x="4206" y="62627"/>
                      </a:cubicBezTo>
                      <a:cubicBezTo>
                        <a:pt x="14007" y="80753"/>
                        <a:pt x="35981" y="89583"/>
                        <a:pt x="56593" y="89345"/>
                      </a:cubicBezTo>
                      <a:cubicBezTo>
                        <a:pt x="79463" y="89087"/>
                        <a:pt x="103285" y="77857"/>
                        <a:pt x="113343" y="57322"/>
                      </a:cubicBezTo>
                      <a:cubicBezTo>
                        <a:pt x="123402" y="36786"/>
                        <a:pt x="114820" y="7601"/>
                        <a:pt x="93255" y="0"/>
                      </a:cubicBezTo>
                    </a:path>
                  </a:pathLst>
                </a:custGeom>
                <a:solidFill>
                  <a:schemeClr val="lt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13" name="Google Shape;913;p30"/>
          <p:cNvGrpSpPr/>
          <p:nvPr/>
        </p:nvGrpSpPr>
        <p:grpSpPr>
          <a:xfrm>
            <a:off x="665685" y="505652"/>
            <a:ext cx="2524265" cy="2793183"/>
            <a:chOff x="665685" y="505652"/>
            <a:chExt cx="2524265" cy="2793183"/>
          </a:xfrm>
        </p:grpSpPr>
        <p:grpSp>
          <p:nvGrpSpPr>
            <p:cNvPr id="914" name="Google Shape;914;p30"/>
            <p:cNvGrpSpPr/>
            <p:nvPr/>
          </p:nvGrpSpPr>
          <p:grpSpPr>
            <a:xfrm rot="-205560">
              <a:off x="1594932" y="551055"/>
              <a:ext cx="1557991" cy="1285811"/>
              <a:chOff x="2831596" y="1939959"/>
              <a:chExt cx="1733786" cy="1430895"/>
            </a:xfrm>
          </p:grpSpPr>
          <p:sp>
            <p:nvSpPr>
              <p:cNvPr id="915" name="Google Shape;915;p30"/>
              <p:cNvSpPr/>
              <p:nvPr/>
            </p:nvSpPr>
            <p:spPr>
              <a:xfrm>
                <a:off x="2862829" y="1977095"/>
                <a:ext cx="1662884" cy="1393759"/>
              </a:xfrm>
              <a:custGeom>
                <a:rect b="b" l="l" r="r" t="t"/>
                <a:pathLst>
                  <a:path extrusionOk="0" h="1015489" w="1289057">
                    <a:moveTo>
                      <a:pt x="1130470" y="114920"/>
                    </a:moveTo>
                    <a:cubicBezTo>
                      <a:pt x="1071986" y="65038"/>
                      <a:pt x="995234" y="64790"/>
                      <a:pt x="924872" y="87336"/>
                    </a:cubicBezTo>
                    <a:cubicBezTo>
                      <a:pt x="923929" y="87641"/>
                      <a:pt x="923015" y="88012"/>
                      <a:pt x="922072" y="88317"/>
                    </a:cubicBezTo>
                    <a:cubicBezTo>
                      <a:pt x="920224" y="75677"/>
                      <a:pt x="912690" y="64123"/>
                      <a:pt x="899135" y="57770"/>
                    </a:cubicBezTo>
                    <a:cubicBezTo>
                      <a:pt x="877419" y="47598"/>
                      <a:pt x="850110" y="51446"/>
                      <a:pt x="830832" y="65162"/>
                    </a:cubicBezTo>
                    <a:cubicBezTo>
                      <a:pt x="822850" y="70839"/>
                      <a:pt x="816115" y="78249"/>
                      <a:pt x="810153" y="85955"/>
                    </a:cubicBezTo>
                    <a:cubicBezTo>
                      <a:pt x="807305" y="89631"/>
                      <a:pt x="802809" y="94737"/>
                      <a:pt x="799037" y="99957"/>
                    </a:cubicBezTo>
                    <a:cubicBezTo>
                      <a:pt x="797875" y="99623"/>
                      <a:pt x="796704" y="99299"/>
                      <a:pt x="795504" y="99042"/>
                    </a:cubicBezTo>
                    <a:cubicBezTo>
                      <a:pt x="799752" y="79087"/>
                      <a:pt x="802142" y="60342"/>
                      <a:pt x="792313" y="39711"/>
                    </a:cubicBezTo>
                    <a:cubicBezTo>
                      <a:pt x="781406" y="16794"/>
                      <a:pt x="757480" y="-161"/>
                      <a:pt x="732105" y="1"/>
                    </a:cubicBezTo>
                    <a:cubicBezTo>
                      <a:pt x="701549" y="201"/>
                      <a:pt x="677051" y="25528"/>
                      <a:pt x="678270" y="56237"/>
                    </a:cubicBezTo>
                    <a:cubicBezTo>
                      <a:pt x="678946" y="73306"/>
                      <a:pt x="689033" y="88717"/>
                      <a:pt x="701215" y="100023"/>
                    </a:cubicBezTo>
                    <a:cubicBezTo>
                      <a:pt x="701663" y="100442"/>
                      <a:pt x="702121" y="100852"/>
                      <a:pt x="702578" y="101261"/>
                    </a:cubicBezTo>
                    <a:cubicBezTo>
                      <a:pt x="713512" y="111110"/>
                      <a:pt x="724895" y="119530"/>
                      <a:pt x="736496" y="128112"/>
                    </a:cubicBezTo>
                    <a:cubicBezTo>
                      <a:pt x="735810" y="129522"/>
                      <a:pt x="735191" y="130970"/>
                      <a:pt x="734629" y="132446"/>
                    </a:cubicBezTo>
                    <a:cubicBezTo>
                      <a:pt x="720685" y="133942"/>
                      <a:pt x="704587" y="124664"/>
                      <a:pt x="690624" y="126255"/>
                    </a:cubicBezTo>
                    <a:cubicBezTo>
                      <a:pt x="660115" y="129741"/>
                      <a:pt x="650181" y="168441"/>
                      <a:pt x="664573" y="191958"/>
                    </a:cubicBezTo>
                    <a:cubicBezTo>
                      <a:pt x="676108" y="210789"/>
                      <a:pt x="698310" y="219752"/>
                      <a:pt x="719818" y="219619"/>
                    </a:cubicBezTo>
                    <a:cubicBezTo>
                      <a:pt x="674012" y="268740"/>
                      <a:pt x="636855" y="326652"/>
                      <a:pt x="608594" y="389212"/>
                    </a:cubicBezTo>
                    <a:cubicBezTo>
                      <a:pt x="570190" y="474213"/>
                      <a:pt x="557112" y="461040"/>
                      <a:pt x="507925" y="392145"/>
                    </a:cubicBezTo>
                    <a:cubicBezTo>
                      <a:pt x="419838" y="268825"/>
                      <a:pt x="254541" y="90232"/>
                      <a:pt x="89158" y="209237"/>
                    </a:cubicBezTo>
                    <a:cubicBezTo>
                      <a:pt x="-79549" y="330642"/>
                      <a:pt x="23417" y="591980"/>
                      <a:pt x="133440" y="714357"/>
                    </a:cubicBezTo>
                    <a:cubicBezTo>
                      <a:pt x="267228" y="863166"/>
                      <a:pt x="459728" y="943538"/>
                      <a:pt x="641837" y="1015328"/>
                    </a:cubicBezTo>
                    <a:cubicBezTo>
                      <a:pt x="690386" y="979628"/>
                      <a:pt x="737306" y="941519"/>
                      <a:pt x="783483" y="902819"/>
                    </a:cubicBezTo>
                    <a:cubicBezTo>
                      <a:pt x="872847" y="827914"/>
                      <a:pt x="959543" y="748923"/>
                      <a:pt x="1037591" y="662151"/>
                    </a:cubicBezTo>
                    <a:cubicBezTo>
                      <a:pt x="1121154" y="569253"/>
                      <a:pt x="1205984" y="461707"/>
                      <a:pt x="1208250" y="331090"/>
                    </a:cubicBezTo>
                    <a:cubicBezTo>
                      <a:pt x="1209508" y="258672"/>
                      <a:pt x="1187581" y="163593"/>
                      <a:pt x="1130479" y="1148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30"/>
              <p:cNvSpPr/>
              <p:nvPr/>
            </p:nvSpPr>
            <p:spPr>
              <a:xfrm>
                <a:off x="2831600" y="1940661"/>
                <a:ext cx="1662884" cy="1393759"/>
              </a:xfrm>
              <a:custGeom>
                <a:rect b="b" l="l" r="r" t="t"/>
                <a:pathLst>
                  <a:path extrusionOk="0" h="1015489" w="1289057">
                    <a:moveTo>
                      <a:pt x="1130470" y="114920"/>
                    </a:moveTo>
                    <a:cubicBezTo>
                      <a:pt x="1071986" y="65038"/>
                      <a:pt x="995234" y="64790"/>
                      <a:pt x="924872" y="87336"/>
                    </a:cubicBezTo>
                    <a:cubicBezTo>
                      <a:pt x="923929" y="87641"/>
                      <a:pt x="923015" y="88012"/>
                      <a:pt x="922072" y="88317"/>
                    </a:cubicBezTo>
                    <a:cubicBezTo>
                      <a:pt x="920224" y="75677"/>
                      <a:pt x="912690" y="64123"/>
                      <a:pt x="899135" y="57770"/>
                    </a:cubicBezTo>
                    <a:cubicBezTo>
                      <a:pt x="877419" y="47598"/>
                      <a:pt x="850110" y="51446"/>
                      <a:pt x="830832" y="65162"/>
                    </a:cubicBezTo>
                    <a:cubicBezTo>
                      <a:pt x="822850" y="70839"/>
                      <a:pt x="816115" y="78249"/>
                      <a:pt x="810153" y="85955"/>
                    </a:cubicBezTo>
                    <a:cubicBezTo>
                      <a:pt x="807305" y="89631"/>
                      <a:pt x="802809" y="94737"/>
                      <a:pt x="799037" y="99957"/>
                    </a:cubicBezTo>
                    <a:cubicBezTo>
                      <a:pt x="797875" y="99623"/>
                      <a:pt x="796704" y="99299"/>
                      <a:pt x="795504" y="99042"/>
                    </a:cubicBezTo>
                    <a:cubicBezTo>
                      <a:pt x="799752" y="79087"/>
                      <a:pt x="802142" y="60342"/>
                      <a:pt x="792313" y="39711"/>
                    </a:cubicBezTo>
                    <a:cubicBezTo>
                      <a:pt x="781406" y="16794"/>
                      <a:pt x="757480" y="-161"/>
                      <a:pt x="732105" y="1"/>
                    </a:cubicBezTo>
                    <a:cubicBezTo>
                      <a:pt x="701549" y="201"/>
                      <a:pt x="677051" y="25528"/>
                      <a:pt x="678270" y="56237"/>
                    </a:cubicBezTo>
                    <a:cubicBezTo>
                      <a:pt x="678946" y="73306"/>
                      <a:pt x="689033" y="88717"/>
                      <a:pt x="701215" y="100023"/>
                    </a:cubicBezTo>
                    <a:cubicBezTo>
                      <a:pt x="701663" y="100442"/>
                      <a:pt x="702121" y="100852"/>
                      <a:pt x="702578" y="101261"/>
                    </a:cubicBezTo>
                    <a:cubicBezTo>
                      <a:pt x="713512" y="111110"/>
                      <a:pt x="724895" y="119530"/>
                      <a:pt x="736496" y="128112"/>
                    </a:cubicBezTo>
                    <a:cubicBezTo>
                      <a:pt x="735810" y="129522"/>
                      <a:pt x="735191" y="130970"/>
                      <a:pt x="734629" y="132446"/>
                    </a:cubicBezTo>
                    <a:cubicBezTo>
                      <a:pt x="720685" y="133942"/>
                      <a:pt x="704587" y="124664"/>
                      <a:pt x="690624" y="126255"/>
                    </a:cubicBezTo>
                    <a:cubicBezTo>
                      <a:pt x="660115" y="129741"/>
                      <a:pt x="650181" y="168441"/>
                      <a:pt x="664573" y="191958"/>
                    </a:cubicBezTo>
                    <a:cubicBezTo>
                      <a:pt x="676108" y="210789"/>
                      <a:pt x="698310" y="219752"/>
                      <a:pt x="719818" y="219619"/>
                    </a:cubicBezTo>
                    <a:cubicBezTo>
                      <a:pt x="674012" y="268740"/>
                      <a:pt x="636855" y="326652"/>
                      <a:pt x="608594" y="389212"/>
                    </a:cubicBezTo>
                    <a:cubicBezTo>
                      <a:pt x="570190" y="474213"/>
                      <a:pt x="557112" y="461040"/>
                      <a:pt x="507925" y="392145"/>
                    </a:cubicBezTo>
                    <a:cubicBezTo>
                      <a:pt x="419838" y="268825"/>
                      <a:pt x="254541" y="90232"/>
                      <a:pt x="89158" y="209237"/>
                    </a:cubicBezTo>
                    <a:cubicBezTo>
                      <a:pt x="-79549" y="330642"/>
                      <a:pt x="23417" y="591980"/>
                      <a:pt x="133440" y="714357"/>
                    </a:cubicBezTo>
                    <a:cubicBezTo>
                      <a:pt x="267228" y="863166"/>
                      <a:pt x="459728" y="943538"/>
                      <a:pt x="641837" y="1015328"/>
                    </a:cubicBezTo>
                    <a:cubicBezTo>
                      <a:pt x="690386" y="979628"/>
                      <a:pt x="737306" y="941519"/>
                      <a:pt x="783483" y="902819"/>
                    </a:cubicBezTo>
                    <a:cubicBezTo>
                      <a:pt x="872847" y="827914"/>
                      <a:pt x="959543" y="748923"/>
                      <a:pt x="1037591" y="662151"/>
                    </a:cubicBezTo>
                    <a:cubicBezTo>
                      <a:pt x="1121154" y="569253"/>
                      <a:pt x="1205984" y="461707"/>
                      <a:pt x="1208250" y="331090"/>
                    </a:cubicBezTo>
                    <a:cubicBezTo>
                      <a:pt x="1209508" y="258672"/>
                      <a:pt x="1187581" y="163593"/>
                      <a:pt x="1130479" y="114892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143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17" name="Google Shape;917;p30"/>
              <p:cNvGrpSpPr/>
              <p:nvPr/>
            </p:nvGrpSpPr>
            <p:grpSpPr>
              <a:xfrm>
                <a:off x="2831596" y="1939959"/>
                <a:ext cx="1733786" cy="1395171"/>
                <a:chOff x="2831471" y="1939908"/>
                <a:chExt cx="1733786" cy="1395171"/>
              </a:xfrm>
            </p:grpSpPr>
            <p:grpSp>
              <p:nvGrpSpPr>
                <p:cNvPr id="918" name="Google Shape;918;p30"/>
                <p:cNvGrpSpPr/>
                <p:nvPr/>
              </p:nvGrpSpPr>
              <p:grpSpPr>
                <a:xfrm>
                  <a:off x="2831471" y="2039753"/>
                  <a:ext cx="1733786" cy="1295326"/>
                  <a:chOff x="6277320" y="2867040"/>
                  <a:chExt cx="1262864" cy="943428"/>
                </a:xfrm>
              </p:grpSpPr>
              <p:sp>
                <p:nvSpPr>
                  <p:cNvPr id="919" name="Google Shape;919;p30"/>
                  <p:cNvSpPr/>
                  <p:nvPr/>
                </p:nvSpPr>
                <p:spPr>
                  <a:xfrm>
                    <a:off x="6277320" y="2867040"/>
                    <a:ext cx="1208491" cy="943428"/>
                  </a:xfrm>
                  <a:custGeom>
                    <a:rect b="b" l="l" r="r" t="t"/>
                    <a:pathLst>
                      <a:path extrusionOk="0" h="950557" w="1289057">
                        <a:moveTo>
                          <a:pt x="641837" y="942407"/>
                        </a:moveTo>
                        <a:cubicBezTo>
                          <a:pt x="459738" y="870618"/>
                          <a:pt x="267228" y="790236"/>
                          <a:pt x="133440" y="641436"/>
                        </a:cubicBezTo>
                        <a:cubicBezTo>
                          <a:pt x="23417" y="519059"/>
                          <a:pt x="-79549" y="257722"/>
                          <a:pt x="89158" y="136316"/>
                        </a:cubicBezTo>
                        <a:cubicBezTo>
                          <a:pt x="254531" y="17311"/>
                          <a:pt x="419837" y="195905"/>
                          <a:pt x="507925" y="319225"/>
                        </a:cubicBezTo>
                        <a:cubicBezTo>
                          <a:pt x="557112" y="388110"/>
                          <a:pt x="570190" y="401292"/>
                          <a:pt x="608595" y="316291"/>
                        </a:cubicBezTo>
                        <a:cubicBezTo>
                          <a:pt x="664239" y="193104"/>
                          <a:pt x="754232" y="87748"/>
                          <a:pt x="877257" y="32627"/>
                        </a:cubicBezTo>
                        <a:cubicBezTo>
                          <a:pt x="892620" y="25750"/>
                          <a:pt x="908489" y="19644"/>
                          <a:pt x="924882" y="14396"/>
                        </a:cubicBezTo>
                        <a:cubicBezTo>
                          <a:pt x="995233" y="-8150"/>
                          <a:pt x="1071986" y="-7902"/>
                          <a:pt x="1130479" y="41981"/>
                        </a:cubicBezTo>
                        <a:cubicBezTo>
                          <a:pt x="1187581" y="90682"/>
                          <a:pt x="1209508" y="185760"/>
                          <a:pt x="1208250" y="258179"/>
                        </a:cubicBezTo>
                        <a:cubicBezTo>
                          <a:pt x="1205974" y="388786"/>
                          <a:pt x="1121154" y="496333"/>
                          <a:pt x="1037591" y="589230"/>
                        </a:cubicBezTo>
                        <a:cubicBezTo>
                          <a:pt x="959543" y="675993"/>
                          <a:pt x="872846" y="754984"/>
                          <a:pt x="783483" y="829898"/>
                        </a:cubicBezTo>
                        <a:cubicBezTo>
                          <a:pt x="737315" y="868598"/>
                          <a:pt x="690395" y="906708"/>
                          <a:pt x="641837" y="942407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0" name="Google Shape;920;p30"/>
                  <p:cNvSpPr/>
                  <p:nvPr/>
                </p:nvSpPr>
                <p:spPr>
                  <a:xfrm>
                    <a:off x="6315125" y="2940985"/>
                    <a:ext cx="1225060" cy="833968"/>
                  </a:xfrm>
                  <a:custGeom>
                    <a:rect b="b" l="l" r="r" t="t"/>
                    <a:pathLst>
                      <a:path extrusionOk="0" h="827760" w="1250061">
                        <a:moveTo>
                          <a:pt x="576028" y="819564"/>
                        </a:moveTo>
                        <a:cubicBezTo>
                          <a:pt x="412598" y="757232"/>
                          <a:pt x="239824" y="687442"/>
                          <a:pt x="119761" y="558236"/>
                        </a:cubicBezTo>
                        <a:cubicBezTo>
                          <a:pt x="21015" y="451975"/>
                          <a:pt x="-71396" y="225070"/>
                          <a:pt x="80023" y="119657"/>
                        </a:cubicBezTo>
                        <a:cubicBezTo>
                          <a:pt x="228442" y="16330"/>
                          <a:pt x="376803" y="171397"/>
                          <a:pt x="455851" y="278467"/>
                        </a:cubicBezTo>
                        <a:cubicBezTo>
                          <a:pt x="499999" y="338284"/>
                          <a:pt x="511734" y="349724"/>
                          <a:pt x="546205" y="275915"/>
                        </a:cubicBezTo>
                        <a:cubicBezTo>
                          <a:pt x="596145" y="168958"/>
                          <a:pt x="676907" y="77480"/>
                          <a:pt x="787321" y="29627"/>
                        </a:cubicBezTo>
                        <a:cubicBezTo>
                          <a:pt x="801104" y="23655"/>
                          <a:pt x="815353" y="18359"/>
                          <a:pt x="830059" y="13796"/>
                        </a:cubicBezTo>
                        <a:cubicBezTo>
                          <a:pt x="879933" y="-1663"/>
                          <a:pt x="936368" y="-7749"/>
                          <a:pt x="983202" y="14920"/>
                        </a:cubicBezTo>
                        <a:cubicBezTo>
                          <a:pt x="1178665" y="109551"/>
                          <a:pt x="1073566" y="343475"/>
                          <a:pt x="962971" y="461252"/>
                        </a:cubicBezTo>
                        <a:cubicBezTo>
                          <a:pt x="906631" y="521250"/>
                          <a:pt x="840813" y="571894"/>
                          <a:pt x="780796" y="627749"/>
                        </a:cubicBezTo>
                        <a:cubicBezTo>
                          <a:pt x="716407" y="687680"/>
                          <a:pt x="653047" y="748707"/>
                          <a:pt x="588306" y="808257"/>
                        </a:cubicBezTo>
                        <a:cubicBezTo>
                          <a:pt x="587334" y="809153"/>
                          <a:pt x="577238" y="820011"/>
                          <a:pt x="576028" y="819554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1" name="Google Shape;921;p30"/>
                  <p:cNvSpPr/>
                  <p:nvPr/>
                </p:nvSpPr>
                <p:spPr>
                  <a:xfrm>
                    <a:off x="6399360" y="3120840"/>
                    <a:ext cx="57661" cy="266413"/>
                  </a:xfrm>
                  <a:custGeom>
                    <a:rect b="b" l="l" r="r" t="t"/>
                    <a:pathLst>
                      <a:path extrusionOk="0" h="267081" w="60064">
                        <a:moveTo>
                          <a:pt x="43514" y="266388"/>
                        </a:moveTo>
                        <a:cubicBezTo>
                          <a:pt x="42666" y="266769"/>
                          <a:pt x="34780" y="252596"/>
                          <a:pt x="24531" y="228383"/>
                        </a:cubicBezTo>
                        <a:cubicBezTo>
                          <a:pt x="14529" y="204266"/>
                          <a:pt x="1899" y="169300"/>
                          <a:pt x="147" y="128523"/>
                        </a:cubicBezTo>
                        <a:cubicBezTo>
                          <a:pt x="-1520" y="87661"/>
                          <a:pt x="11262" y="51170"/>
                          <a:pt x="26721" y="29492"/>
                        </a:cubicBezTo>
                        <a:cubicBezTo>
                          <a:pt x="34351" y="18538"/>
                          <a:pt x="42028" y="10832"/>
                          <a:pt x="47867" y="6260"/>
                        </a:cubicBezTo>
                        <a:cubicBezTo>
                          <a:pt x="53677" y="1640"/>
                          <a:pt x="57297" y="-312"/>
                          <a:pt x="57554" y="40"/>
                        </a:cubicBezTo>
                        <a:cubicBezTo>
                          <a:pt x="58544" y="1155"/>
                          <a:pt x="44762" y="10480"/>
                          <a:pt x="31189" y="32397"/>
                        </a:cubicBezTo>
                        <a:cubicBezTo>
                          <a:pt x="17482" y="53952"/>
                          <a:pt x="6109" y="88985"/>
                          <a:pt x="7690" y="128237"/>
                        </a:cubicBezTo>
                        <a:cubicBezTo>
                          <a:pt x="9357" y="167556"/>
                          <a:pt x="20844" y="202047"/>
                          <a:pt x="29512" y="226459"/>
                        </a:cubicBezTo>
                        <a:cubicBezTo>
                          <a:pt x="38399" y="250938"/>
                          <a:pt x="44581" y="265931"/>
                          <a:pt x="43524" y="2663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2" name="Google Shape;922;p30"/>
                  <p:cNvSpPr/>
                  <p:nvPr/>
                </p:nvSpPr>
                <p:spPr>
                  <a:xfrm>
                    <a:off x="6364800" y="3250800"/>
                    <a:ext cx="39605" cy="129878"/>
                  </a:xfrm>
                  <a:custGeom>
                    <a:rect b="b" l="l" r="r" t="t"/>
                    <a:pathLst>
                      <a:path extrusionOk="0" h="130531" w="41910">
                        <a:moveTo>
                          <a:pt x="39390" y="129809"/>
                        </a:moveTo>
                        <a:cubicBezTo>
                          <a:pt x="38666" y="130390"/>
                          <a:pt x="32922" y="124980"/>
                          <a:pt x="25788" y="114464"/>
                        </a:cubicBezTo>
                        <a:cubicBezTo>
                          <a:pt x="18654" y="103996"/>
                          <a:pt x="10557" y="88137"/>
                          <a:pt x="5452" y="69335"/>
                        </a:cubicBezTo>
                        <a:cubicBezTo>
                          <a:pt x="394" y="50523"/>
                          <a:pt x="-596" y="32739"/>
                          <a:pt x="289" y="20109"/>
                        </a:cubicBezTo>
                        <a:cubicBezTo>
                          <a:pt x="1156" y="7431"/>
                          <a:pt x="3395" y="-141"/>
                          <a:pt x="4309" y="2"/>
                        </a:cubicBezTo>
                        <a:cubicBezTo>
                          <a:pt x="6643" y="193"/>
                          <a:pt x="2690" y="31187"/>
                          <a:pt x="12729" y="67372"/>
                        </a:cubicBezTo>
                        <a:cubicBezTo>
                          <a:pt x="22283" y="103691"/>
                          <a:pt x="41314" y="128475"/>
                          <a:pt x="39390" y="12981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3" name="Google Shape;923;p30"/>
                  <p:cNvSpPr/>
                  <p:nvPr/>
                </p:nvSpPr>
                <p:spPr>
                  <a:xfrm>
                    <a:off x="6639840" y="3598200"/>
                    <a:ext cx="147033" cy="75612"/>
                  </a:xfrm>
                  <a:custGeom>
                    <a:rect b="b" l="l" r="r" t="t"/>
                    <a:pathLst>
                      <a:path extrusionOk="0" h="78762" w="148894">
                        <a:moveTo>
                          <a:pt x="146988" y="75289"/>
                        </a:moveTo>
                        <a:cubicBezTo>
                          <a:pt x="147065" y="77108"/>
                          <a:pt x="107936" y="74650"/>
                          <a:pt x="65769" y="52838"/>
                        </a:cubicBezTo>
                        <a:cubicBezTo>
                          <a:pt x="23421" y="31388"/>
                          <a:pt x="-1449" y="1079"/>
                          <a:pt x="65" y="79"/>
                        </a:cubicBezTo>
                        <a:cubicBezTo>
                          <a:pt x="1694" y="-1654"/>
                          <a:pt x="28221" y="25416"/>
                          <a:pt x="69207" y="46123"/>
                        </a:cubicBezTo>
                        <a:cubicBezTo>
                          <a:pt x="109974" y="67259"/>
                          <a:pt x="147445" y="72955"/>
                          <a:pt x="146988" y="7527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4" name="Google Shape;924;p30"/>
                  <p:cNvSpPr/>
                  <p:nvPr/>
                </p:nvSpPr>
                <p:spPr>
                  <a:xfrm>
                    <a:off x="7233120" y="3005280"/>
                    <a:ext cx="123256" cy="211573"/>
                  </a:xfrm>
                  <a:custGeom>
                    <a:rect b="b" l="l" r="r" t="t"/>
                    <a:pathLst>
                      <a:path extrusionOk="0" h="212636" w="124187">
                        <a:moveTo>
                          <a:pt x="101726" y="211347"/>
                        </a:moveTo>
                        <a:cubicBezTo>
                          <a:pt x="100592" y="211052"/>
                          <a:pt x="104574" y="195212"/>
                          <a:pt x="109898" y="169637"/>
                        </a:cubicBezTo>
                        <a:cubicBezTo>
                          <a:pt x="114737" y="144349"/>
                          <a:pt x="121185" y="107563"/>
                          <a:pt x="109212" y="69996"/>
                        </a:cubicBezTo>
                        <a:cubicBezTo>
                          <a:pt x="103269" y="51518"/>
                          <a:pt x="93144" y="35335"/>
                          <a:pt x="80494" y="24524"/>
                        </a:cubicBezTo>
                        <a:cubicBezTo>
                          <a:pt x="67836" y="13656"/>
                          <a:pt x="53301" y="7874"/>
                          <a:pt x="40842" y="5760"/>
                        </a:cubicBezTo>
                        <a:cubicBezTo>
                          <a:pt x="28298" y="3683"/>
                          <a:pt x="17830" y="4998"/>
                          <a:pt x="10924" y="6855"/>
                        </a:cubicBezTo>
                        <a:cubicBezTo>
                          <a:pt x="3971" y="8693"/>
                          <a:pt x="332" y="10570"/>
                          <a:pt x="8" y="9960"/>
                        </a:cubicBezTo>
                        <a:cubicBezTo>
                          <a:pt x="-182" y="9665"/>
                          <a:pt x="3008" y="6884"/>
                          <a:pt x="10019" y="4064"/>
                        </a:cubicBezTo>
                        <a:cubicBezTo>
                          <a:pt x="16972" y="1245"/>
                          <a:pt x="28041" y="-1041"/>
                          <a:pt x="41594" y="493"/>
                        </a:cubicBezTo>
                        <a:cubicBezTo>
                          <a:pt x="55044" y="2074"/>
                          <a:pt x="70912" y="7703"/>
                          <a:pt x="84962" y="19228"/>
                        </a:cubicBezTo>
                        <a:cubicBezTo>
                          <a:pt x="99040" y="30744"/>
                          <a:pt x="110060" y="48079"/>
                          <a:pt x="116375" y="67701"/>
                        </a:cubicBezTo>
                        <a:cubicBezTo>
                          <a:pt x="122633" y="87399"/>
                          <a:pt x="124005" y="107249"/>
                          <a:pt x="122766" y="124851"/>
                        </a:cubicBezTo>
                        <a:cubicBezTo>
                          <a:pt x="121585" y="142491"/>
                          <a:pt x="118290" y="158017"/>
                          <a:pt x="115080" y="170828"/>
                        </a:cubicBezTo>
                        <a:cubicBezTo>
                          <a:pt x="108355" y="196393"/>
                          <a:pt x="102583" y="211595"/>
                          <a:pt x="101706" y="211366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5" name="Google Shape;925;p30"/>
                  <p:cNvSpPr/>
                  <p:nvPr/>
                </p:nvSpPr>
                <p:spPr>
                  <a:xfrm>
                    <a:off x="7304760" y="3093840"/>
                    <a:ext cx="18012" cy="127396"/>
                  </a:xfrm>
                  <a:custGeom>
                    <a:rect b="b" l="l" r="r" t="t"/>
                    <a:pathLst>
                      <a:path extrusionOk="0" h="128359" w="19793">
                        <a:moveTo>
                          <a:pt x="349" y="127559"/>
                        </a:moveTo>
                        <a:cubicBezTo>
                          <a:pt x="-1832" y="126702"/>
                          <a:pt x="10617" y="99536"/>
                          <a:pt x="10331" y="63779"/>
                        </a:cubicBezTo>
                        <a:cubicBezTo>
                          <a:pt x="10569" y="28023"/>
                          <a:pt x="-1918" y="876"/>
                          <a:pt x="254" y="19"/>
                        </a:cubicBezTo>
                        <a:cubicBezTo>
                          <a:pt x="1082" y="-391"/>
                          <a:pt x="5349" y="5839"/>
                          <a:pt x="9664" y="17202"/>
                        </a:cubicBezTo>
                        <a:cubicBezTo>
                          <a:pt x="13988" y="28508"/>
                          <a:pt x="17827" y="45139"/>
                          <a:pt x="17875" y="63779"/>
                        </a:cubicBezTo>
                        <a:cubicBezTo>
                          <a:pt x="17856" y="82420"/>
                          <a:pt x="14046" y="99050"/>
                          <a:pt x="9740" y="110366"/>
                        </a:cubicBezTo>
                        <a:cubicBezTo>
                          <a:pt x="5445" y="121729"/>
                          <a:pt x="1187" y="127968"/>
                          <a:pt x="358" y="127559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6" name="Google Shape;926;p30"/>
                  <p:cNvSpPr/>
                  <p:nvPr/>
                </p:nvSpPr>
                <p:spPr>
                  <a:xfrm>
                    <a:off x="7270200" y="3172320"/>
                    <a:ext cx="12590" cy="46806"/>
                  </a:xfrm>
                  <a:custGeom>
                    <a:rect b="b" l="l" r="r" t="t"/>
                    <a:pathLst>
                      <a:path extrusionOk="0" h="48006" w="15354">
                        <a:moveTo>
                          <a:pt x="597" y="46773"/>
                        </a:moveTo>
                        <a:cubicBezTo>
                          <a:pt x="-1336" y="45820"/>
                          <a:pt x="1855" y="35762"/>
                          <a:pt x="4064" y="23246"/>
                        </a:cubicBezTo>
                        <a:cubicBezTo>
                          <a:pt x="6398" y="10749"/>
                          <a:pt x="6960" y="214"/>
                          <a:pt x="9103" y="5"/>
                        </a:cubicBezTo>
                        <a:cubicBezTo>
                          <a:pt x="11094" y="-271"/>
                          <a:pt x="14018" y="10892"/>
                          <a:pt x="11484" y="24599"/>
                        </a:cubicBezTo>
                        <a:cubicBezTo>
                          <a:pt x="9027" y="38314"/>
                          <a:pt x="2369" y="47735"/>
                          <a:pt x="597" y="46773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27" name="Google Shape;927;p30"/>
                  <p:cNvGrpSpPr/>
                  <p:nvPr/>
                </p:nvGrpSpPr>
                <p:grpSpPr>
                  <a:xfrm>
                    <a:off x="6611040" y="3300120"/>
                    <a:ext cx="488186" cy="160595"/>
                    <a:chOff x="6611040" y="3300120"/>
                    <a:chExt cx="488186" cy="160595"/>
                  </a:xfrm>
                </p:grpSpPr>
                <p:grpSp>
                  <p:nvGrpSpPr>
                    <p:cNvPr id="928" name="Google Shape;928;p30"/>
                    <p:cNvGrpSpPr/>
                    <p:nvPr/>
                  </p:nvGrpSpPr>
                  <p:grpSpPr>
                    <a:xfrm>
                      <a:off x="6692040" y="3300120"/>
                      <a:ext cx="326117" cy="84917"/>
                      <a:chOff x="6692040" y="3300120"/>
                      <a:chExt cx="326117" cy="84917"/>
                    </a:xfrm>
                  </p:grpSpPr>
                  <p:sp>
                    <p:nvSpPr>
                      <p:cNvPr id="929" name="Google Shape;929;p30"/>
                      <p:cNvSpPr/>
                      <p:nvPr/>
                    </p:nvSpPr>
                    <p:spPr>
                      <a:xfrm>
                        <a:off x="6952320" y="3300120"/>
                        <a:ext cx="65837" cy="65837"/>
                      </a:xfrm>
                      <a:custGeom>
                        <a:rect b="b" l="l" r="r" t="t"/>
                        <a:pathLst>
                          <a:path extrusionOk="0" h="65837" w="65837">
                            <a:moveTo>
                              <a:pt x="65837" y="32918"/>
                            </a:moveTo>
                            <a:cubicBezTo>
                              <a:pt x="65837" y="51102"/>
                              <a:pt x="51102" y="65837"/>
                              <a:pt x="32918" y="65837"/>
                            </a:cubicBezTo>
                            <a:cubicBezTo>
                              <a:pt x="14735" y="65837"/>
                              <a:pt x="0" y="51102"/>
                              <a:pt x="0" y="32918"/>
                            </a:cubicBezTo>
                            <a:cubicBezTo>
                              <a:pt x="0" y="14735"/>
                              <a:pt x="14735" y="0"/>
                              <a:pt x="32918" y="0"/>
                            </a:cubicBezTo>
                            <a:cubicBezTo>
                              <a:pt x="51102" y="0"/>
                              <a:pt x="65837" y="14735"/>
                              <a:pt x="65837" y="32918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930" name="Google Shape;930;p30"/>
                      <p:cNvSpPr/>
                      <p:nvPr/>
                    </p:nvSpPr>
                    <p:spPr>
                      <a:xfrm>
                        <a:off x="6692040" y="3319200"/>
                        <a:ext cx="65837" cy="65837"/>
                      </a:xfrm>
                      <a:custGeom>
                        <a:rect b="b" l="l" r="r" t="t"/>
                        <a:pathLst>
                          <a:path extrusionOk="0" h="65837" w="65837">
                            <a:moveTo>
                              <a:pt x="65837" y="32918"/>
                            </a:moveTo>
                            <a:cubicBezTo>
                              <a:pt x="65837" y="51102"/>
                              <a:pt x="51102" y="65837"/>
                              <a:pt x="32918" y="65837"/>
                            </a:cubicBezTo>
                            <a:cubicBezTo>
                              <a:pt x="14735" y="65837"/>
                              <a:pt x="0" y="51102"/>
                              <a:pt x="0" y="32918"/>
                            </a:cubicBezTo>
                            <a:cubicBezTo>
                              <a:pt x="0" y="14735"/>
                              <a:pt x="14735" y="0"/>
                              <a:pt x="32918" y="0"/>
                            </a:cubicBezTo>
                            <a:cubicBezTo>
                              <a:pt x="51102" y="0"/>
                              <a:pt x="65837" y="14735"/>
                              <a:pt x="65837" y="32918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grpSp>
                  <p:nvGrpSpPr>
                    <p:cNvPr id="931" name="Google Shape;931;p30"/>
                    <p:cNvGrpSpPr/>
                    <p:nvPr/>
                  </p:nvGrpSpPr>
                  <p:grpSpPr>
                    <a:xfrm>
                      <a:off x="6611040" y="3378600"/>
                      <a:ext cx="488186" cy="82115"/>
                      <a:chOff x="6611040" y="3378600"/>
                      <a:chExt cx="488186" cy="82115"/>
                    </a:xfrm>
                  </p:grpSpPr>
                  <p:sp>
                    <p:nvSpPr>
                      <p:cNvPr id="932" name="Google Shape;932;p30"/>
                      <p:cNvSpPr/>
                      <p:nvPr/>
                    </p:nvSpPr>
                    <p:spPr>
                      <a:xfrm>
                        <a:off x="6987240" y="3378600"/>
                        <a:ext cx="111986" cy="63395"/>
                      </a:xfrm>
                      <a:custGeom>
                        <a:rect b="b" l="l" r="r" t="t"/>
                        <a:pathLst>
                          <a:path extrusionOk="0" h="66209" w="113691">
                            <a:moveTo>
                              <a:pt x="111961" y="28846"/>
                            </a:moveTo>
                            <a:cubicBezTo>
                              <a:pt x="112837" y="46268"/>
                              <a:pt x="88491" y="61650"/>
                              <a:pt x="57582" y="63213"/>
                            </a:cubicBezTo>
                            <a:cubicBezTo>
                              <a:pt x="26674" y="64775"/>
                              <a:pt x="899" y="51916"/>
                              <a:pt x="23" y="34495"/>
                            </a:cubicBezTo>
                            <a:cubicBezTo>
                              <a:pt x="-854" y="17074"/>
                              <a:pt x="23483" y="1691"/>
                              <a:pt x="54401" y="129"/>
                            </a:cubicBezTo>
                            <a:cubicBezTo>
                              <a:pt x="85310" y="-1434"/>
                              <a:pt x="111084" y="11425"/>
                              <a:pt x="111961" y="2884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933" name="Google Shape;933;p30"/>
                      <p:cNvSpPr/>
                      <p:nvPr/>
                    </p:nvSpPr>
                    <p:spPr>
                      <a:xfrm>
                        <a:off x="6611040" y="3397320"/>
                        <a:ext cx="111985" cy="63395"/>
                      </a:xfrm>
                      <a:custGeom>
                        <a:rect b="b" l="l" r="r" t="t"/>
                        <a:pathLst>
                          <a:path extrusionOk="0" h="66209" w="113690">
                            <a:moveTo>
                              <a:pt x="111961" y="28846"/>
                            </a:moveTo>
                            <a:cubicBezTo>
                              <a:pt x="112837" y="46268"/>
                              <a:pt x="88491" y="61650"/>
                              <a:pt x="57583" y="63213"/>
                            </a:cubicBezTo>
                            <a:cubicBezTo>
                              <a:pt x="26674" y="64775"/>
                              <a:pt x="899" y="51916"/>
                              <a:pt x="23" y="34495"/>
                            </a:cubicBezTo>
                            <a:cubicBezTo>
                              <a:pt x="-853" y="17074"/>
                              <a:pt x="23483" y="1691"/>
                              <a:pt x="54401" y="129"/>
                            </a:cubicBezTo>
                            <a:cubicBezTo>
                              <a:pt x="85310" y="-1434"/>
                              <a:pt x="111084" y="11425"/>
                              <a:pt x="111961" y="28846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grpSp>
                <p:nvGrpSpPr>
                  <p:cNvPr id="934" name="Google Shape;934;p30"/>
                  <p:cNvGrpSpPr/>
                  <p:nvPr/>
                </p:nvGrpSpPr>
                <p:grpSpPr>
                  <a:xfrm>
                    <a:off x="6813360" y="3356640"/>
                    <a:ext cx="113057" cy="82839"/>
                    <a:chOff x="6813360" y="3356640"/>
                    <a:chExt cx="113057" cy="82839"/>
                  </a:xfrm>
                </p:grpSpPr>
                <p:sp>
                  <p:nvSpPr>
                    <p:cNvPr id="935" name="Google Shape;935;p30"/>
                    <p:cNvSpPr/>
                    <p:nvPr/>
                  </p:nvSpPr>
                  <p:spPr>
                    <a:xfrm>
                      <a:off x="6813360" y="3384360"/>
                      <a:ext cx="94315" cy="55119"/>
                    </a:xfrm>
                    <a:custGeom>
                      <a:rect b="b" l="l" r="r" t="t"/>
                      <a:pathLst>
                        <a:path extrusionOk="0" h="61074" w="100069">
                          <a:moveTo>
                            <a:pt x="3210" y="48134"/>
                          </a:moveTo>
                          <a:cubicBezTo>
                            <a:pt x="21231" y="57212"/>
                            <a:pt x="42577" y="57688"/>
                            <a:pt x="60779" y="48773"/>
                          </a:cubicBezTo>
                          <a:cubicBezTo>
                            <a:pt x="77086" y="40781"/>
                            <a:pt x="89268" y="25293"/>
                            <a:pt x="93907" y="7844"/>
                          </a:cubicBezTo>
                          <a:cubicBezTo>
                            <a:pt x="96002" y="-24"/>
                            <a:pt x="83810" y="-3386"/>
                            <a:pt x="81715" y="4481"/>
                          </a:cubicBezTo>
                          <a:cubicBezTo>
                            <a:pt x="77962" y="18597"/>
                            <a:pt x="68475" y="30580"/>
                            <a:pt x="55483" y="37314"/>
                          </a:cubicBezTo>
                          <a:cubicBezTo>
                            <a:pt x="41329" y="44648"/>
                            <a:pt x="23727" y="44343"/>
                            <a:pt x="9582" y="37219"/>
                          </a:cubicBezTo>
                          <a:cubicBezTo>
                            <a:pt x="2333" y="33571"/>
                            <a:pt x="-4067" y="44467"/>
                            <a:pt x="3200" y="48134"/>
                          </a:cubicBezTo>
                          <a:lnTo>
                            <a:pt x="3200" y="48134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36" name="Google Shape;936;p30"/>
                    <p:cNvSpPr/>
                    <p:nvPr/>
                  </p:nvSpPr>
                  <p:spPr>
                    <a:xfrm>
                      <a:off x="6883560" y="3356640"/>
                      <a:ext cx="42857" cy="39284"/>
                    </a:xfrm>
                    <a:custGeom>
                      <a:rect b="b" l="l" r="r" t="t"/>
                      <a:pathLst>
                        <a:path extrusionOk="0" h="40291" w="43072">
                          <a:moveTo>
                            <a:pt x="2" y="6302"/>
                          </a:moveTo>
                          <a:cubicBezTo>
                            <a:pt x="241" y="15446"/>
                            <a:pt x="4146" y="24638"/>
                            <a:pt x="11070" y="30724"/>
                          </a:cubicBezTo>
                          <a:cubicBezTo>
                            <a:pt x="17995" y="36811"/>
                            <a:pt x="27291" y="40135"/>
                            <a:pt x="36492" y="39211"/>
                          </a:cubicBezTo>
                          <a:cubicBezTo>
                            <a:pt x="39769" y="38877"/>
                            <a:pt x="42979" y="36544"/>
                            <a:pt x="42808" y="32896"/>
                          </a:cubicBezTo>
                          <a:cubicBezTo>
                            <a:pt x="42665" y="29753"/>
                            <a:pt x="40007" y="26219"/>
                            <a:pt x="36492" y="26581"/>
                          </a:cubicBezTo>
                          <a:cubicBezTo>
                            <a:pt x="34730" y="26762"/>
                            <a:pt x="32968" y="26790"/>
                            <a:pt x="31206" y="26628"/>
                          </a:cubicBezTo>
                          <a:cubicBezTo>
                            <a:pt x="30968" y="26609"/>
                            <a:pt x="30730" y="26581"/>
                            <a:pt x="30492" y="26552"/>
                          </a:cubicBezTo>
                          <a:cubicBezTo>
                            <a:pt x="30006" y="26495"/>
                            <a:pt x="30178" y="26514"/>
                            <a:pt x="30978" y="26609"/>
                          </a:cubicBezTo>
                          <a:cubicBezTo>
                            <a:pt x="30635" y="26666"/>
                            <a:pt x="30120" y="26457"/>
                            <a:pt x="29796" y="26390"/>
                          </a:cubicBezTo>
                          <a:cubicBezTo>
                            <a:pt x="28929" y="26209"/>
                            <a:pt x="28073" y="25990"/>
                            <a:pt x="27234" y="25733"/>
                          </a:cubicBezTo>
                          <a:cubicBezTo>
                            <a:pt x="26777" y="25590"/>
                            <a:pt x="26320" y="25438"/>
                            <a:pt x="25863" y="25276"/>
                          </a:cubicBezTo>
                          <a:cubicBezTo>
                            <a:pt x="25682" y="25209"/>
                            <a:pt x="24415" y="24685"/>
                            <a:pt x="25272" y="25057"/>
                          </a:cubicBezTo>
                          <a:cubicBezTo>
                            <a:pt x="26130" y="25428"/>
                            <a:pt x="24881" y="24866"/>
                            <a:pt x="24710" y="24780"/>
                          </a:cubicBezTo>
                          <a:cubicBezTo>
                            <a:pt x="24282" y="24571"/>
                            <a:pt x="23853" y="24352"/>
                            <a:pt x="23434" y="24114"/>
                          </a:cubicBezTo>
                          <a:cubicBezTo>
                            <a:pt x="22662" y="23685"/>
                            <a:pt x="21910" y="23218"/>
                            <a:pt x="21186" y="22723"/>
                          </a:cubicBezTo>
                          <a:cubicBezTo>
                            <a:pt x="20862" y="22494"/>
                            <a:pt x="20519" y="22275"/>
                            <a:pt x="20214" y="22018"/>
                          </a:cubicBezTo>
                          <a:cubicBezTo>
                            <a:pt x="21433" y="23028"/>
                            <a:pt x="20177" y="21942"/>
                            <a:pt x="20005" y="21790"/>
                          </a:cubicBezTo>
                          <a:cubicBezTo>
                            <a:pt x="19404" y="21256"/>
                            <a:pt x="18824" y="20704"/>
                            <a:pt x="18271" y="20123"/>
                          </a:cubicBezTo>
                          <a:cubicBezTo>
                            <a:pt x="17938" y="19770"/>
                            <a:pt x="17624" y="19418"/>
                            <a:pt x="17309" y="19046"/>
                          </a:cubicBezTo>
                          <a:cubicBezTo>
                            <a:pt x="17023" y="18713"/>
                            <a:pt x="16071" y="17961"/>
                            <a:pt x="17109" y="18818"/>
                          </a:cubicBezTo>
                          <a:cubicBezTo>
                            <a:pt x="16566" y="18370"/>
                            <a:pt x="16138" y="17408"/>
                            <a:pt x="15776" y="16818"/>
                          </a:cubicBezTo>
                          <a:cubicBezTo>
                            <a:pt x="15271" y="15989"/>
                            <a:pt x="14861" y="15132"/>
                            <a:pt x="14414" y="14274"/>
                          </a:cubicBezTo>
                          <a:cubicBezTo>
                            <a:pt x="13861" y="13217"/>
                            <a:pt x="14652" y="14960"/>
                            <a:pt x="14376" y="14236"/>
                          </a:cubicBezTo>
                          <a:cubicBezTo>
                            <a:pt x="14233" y="13865"/>
                            <a:pt x="14080" y="13493"/>
                            <a:pt x="13947" y="13112"/>
                          </a:cubicBezTo>
                          <a:cubicBezTo>
                            <a:pt x="13652" y="12284"/>
                            <a:pt x="13404" y="11436"/>
                            <a:pt x="13194" y="10579"/>
                          </a:cubicBezTo>
                          <a:cubicBezTo>
                            <a:pt x="12994" y="9750"/>
                            <a:pt x="12718" y="8836"/>
                            <a:pt x="12680" y="7988"/>
                          </a:cubicBezTo>
                          <a:cubicBezTo>
                            <a:pt x="12747" y="9693"/>
                            <a:pt x="12718" y="8055"/>
                            <a:pt x="12699" y="7759"/>
                          </a:cubicBezTo>
                          <a:cubicBezTo>
                            <a:pt x="12661" y="7283"/>
                            <a:pt x="12651" y="6797"/>
                            <a:pt x="12632" y="6321"/>
                          </a:cubicBezTo>
                          <a:cubicBezTo>
                            <a:pt x="12547" y="3016"/>
                            <a:pt x="9785" y="-156"/>
                            <a:pt x="6317" y="6"/>
                          </a:cubicBezTo>
                          <a:cubicBezTo>
                            <a:pt x="2965" y="158"/>
                            <a:pt x="-93" y="2787"/>
                            <a:pt x="2" y="6321"/>
                          </a:cubicBezTo>
                          <a:lnTo>
                            <a:pt x="2" y="6321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grpSp>
              <p:nvGrpSpPr>
                <p:cNvPr id="937" name="Google Shape;937;p30"/>
                <p:cNvGrpSpPr/>
                <p:nvPr/>
              </p:nvGrpSpPr>
              <p:grpSpPr>
                <a:xfrm>
                  <a:off x="3682298" y="1939908"/>
                  <a:ext cx="363583" cy="374869"/>
                  <a:chOff x="6935400" y="2794320"/>
                  <a:chExt cx="264828" cy="273029"/>
                </a:xfrm>
              </p:grpSpPr>
              <p:sp>
                <p:nvSpPr>
                  <p:cNvPr id="938" name="Google Shape;938;p30"/>
                  <p:cNvSpPr/>
                  <p:nvPr/>
                </p:nvSpPr>
                <p:spPr>
                  <a:xfrm>
                    <a:off x="6935400" y="2794320"/>
                    <a:ext cx="264828" cy="273029"/>
                  </a:xfrm>
                  <a:custGeom>
                    <a:rect b="b" l="l" r="r" t="t"/>
                    <a:pathLst>
                      <a:path extrusionOk="0" h="277187" w="279502">
                        <a:moveTo>
                          <a:pt x="44496" y="101261"/>
                        </a:moveTo>
                        <a:cubicBezTo>
                          <a:pt x="44039" y="100852"/>
                          <a:pt x="43591" y="100433"/>
                          <a:pt x="43134" y="100023"/>
                        </a:cubicBezTo>
                        <a:cubicBezTo>
                          <a:pt x="30951" y="88707"/>
                          <a:pt x="20874" y="73306"/>
                          <a:pt x="20188" y="56237"/>
                        </a:cubicBezTo>
                        <a:cubicBezTo>
                          <a:pt x="18969" y="25528"/>
                          <a:pt x="43467" y="192"/>
                          <a:pt x="74024" y="1"/>
                        </a:cubicBezTo>
                        <a:cubicBezTo>
                          <a:pt x="99398" y="-161"/>
                          <a:pt x="123325" y="16794"/>
                          <a:pt x="134231" y="39711"/>
                        </a:cubicBezTo>
                        <a:cubicBezTo>
                          <a:pt x="146146" y="64743"/>
                          <a:pt x="140146" y="86964"/>
                          <a:pt x="134583" y="111977"/>
                        </a:cubicBezTo>
                        <a:cubicBezTo>
                          <a:pt x="136412" y="103776"/>
                          <a:pt x="146947" y="92565"/>
                          <a:pt x="152071" y="85955"/>
                        </a:cubicBezTo>
                        <a:cubicBezTo>
                          <a:pt x="158034" y="78249"/>
                          <a:pt x="164768" y="70839"/>
                          <a:pt x="172750" y="65162"/>
                        </a:cubicBezTo>
                        <a:cubicBezTo>
                          <a:pt x="192038" y="51455"/>
                          <a:pt x="219337" y="47598"/>
                          <a:pt x="241053" y="57770"/>
                        </a:cubicBezTo>
                        <a:cubicBezTo>
                          <a:pt x="269029" y="70877"/>
                          <a:pt x="271591" y="106081"/>
                          <a:pt x="250741" y="127398"/>
                        </a:cubicBezTo>
                        <a:cubicBezTo>
                          <a:pt x="232967" y="145572"/>
                          <a:pt x="196334" y="153744"/>
                          <a:pt x="172150" y="145134"/>
                        </a:cubicBezTo>
                        <a:cubicBezTo>
                          <a:pt x="201992" y="155773"/>
                          <a:pt x="224375" y="186910"/>
                          <a:pt x="221242" y="218438"/>
                        </a:cubicBezTo>
                        <a:cubicBezTo>
                          <a:pt x="218108" y="249966"/>
                          <a:pt x="186828" y="277026"/>
                          <a:pt x="155510" y="272235"/>
                        </a:cubicBezTo>
                        <a:cubicBezTo>
                          <a:pt x="124077" y="267425"/>
                          <a:pt x="103399" y="229506"/>
                          <a:pt x="117305" y="200779"/>
                        </a:cubicBezTo>
                        <a:cubicBezTo>
                          <a:pt x="102513" y="210542"/>
                          <a:pt x="85730" y="217809"/>
                          <a:pt x="68080" y="219428"/>
                        </a:cubicBezTo>
                        <a:cubicBezTo>
                          <a:pt x="44734" y="221572"/>
                          <a:pt x="19159" y="212666"/>
                          <a:pt x="6491" y="191978"/>
                        </a:cubicBezTo>
                        <a:cubicBezTo>
                          <a:pt x="-7911" y="168470"/>
                          <a:pt x="2033" y="129760"/>
                          <a:pt x="32542" y="126274"/>
                        </a:cubicBezTo>
                        <a:cubicBezTo>
                          <a:pt x="48506" y="124445"/>
                          <a:pt x="67280" y="136856"/>
                          <a:pt x="82415" y="131094"/>
                        </a:cubicBezTo>
                        <a:cubicBezTo>
                          <a:pt x="69423" y="121454"/>
                          <a:pt x="56697" y="112253"/>
                          <a:pt x="44506" y="10127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39" name="Google Shape;939;p30"/>
                  <p:cNvGrpSpPr/>
                  <p:nvPr/>
                </p:nvGrpSpPr>
                <p:grpSpPr>
                  <a:xfrm>
                    <a:off x="6961680" y="2852280"/>
                    <a:ext cx="214574" cy="179617"/>
                    <a:chOff x="6961680" y="2852280"/>
                    <a:chExt cx="214574" cy="179617"/>
                  </a:xfrm>
                </p:grpSpPr>
                <p:sp>
                  <p:nvSpPr>
                    <p:cNvPr id="940" name="Google Shape;940;p30"/>
                    <p:cNvSpPr/>
                    <p:nvPr/>
                  </p:nvSpPr>
                  <p:spPr>
                    <a:xfrm>
                      <a:off x="7135920" y="2882520"/>
                      <a:ext cx="40334" cy="34920"/>
                    </a:xfrm>
                    <a:custGeom>
                      <a:rect b="b" l="l" r="r" t="t"/>
                      <a:pathLst>
                        <a:path extrusionOk="0" h="35452" w="41157">
                          <a:moveTo>
                            <a:pt x="23" y="34200"/>
                          </a:moveTo>
                          <a:cubicBezTo>
                            <a:pt x="-282" y="33191"/>
                            <a:pt x="2509" y="31467"/>
                            <a:pt x="7033" y="29314"/>
                          </a:cubicBezTo>
                          <a:cubicBezTo>
                            <a:pt x="11529" y="27133"/>
                            <a:pt x="17749" y="24532"/>
                            <a:pt x="23445" y="20475"/>
                          </a:cubicBezTo>
                          <a:cubicBezTo>
                            <a:pt x="29064" y="16455"/>
                            <a:pt x="32875" y="11340"/>
                            <a:pt x="34789" y="7273"/>
                          </a:cubicBezTo>
                          <a:cubicBezTo>
                            <a:pt x="36780" y="3206"/>
                            <a:pt x="37180" y="101"/>
                            <a:pt x="38294" y="6"/>
                          </a:cubicBezTo>
                          <a:cubicBezTo>
                            <a:pt x="39209" y="-156"/>
                            <a:pt x="40875" y="3197"/>
                            <a:pt x="39875" y="8864"/>
                          </a:cubicBezTo>
                          <a:cubicBezTo>
                            <a:pt x="38952" y="14455"/>
                            <a:pt x="34828" y="21637"/>
                            <a:pt x="27836" y="26609"/>
                          </a:cubicBezTo>
                          <a:cubicBezTo>
                            <a:pt x="20911" y="31505"/>
                            <a:pt x="13701" y="33457"/>
                            <a:pt x="8652" y="34400"/>
                          </a:cubicBezTo>
                          <a:cubicBezTo>
                            <a:pt x="3547" y="35296"/>
                            <a:pt x="299" y="35191"/>
                            <a:pt x="13" y="3421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41" name="Google Shape;941;p30"/>
                    <p:cNvSpPr/>
                    <p:nvPr/>
                  </p:nvSpPr>
                  <p:spPr>
                    <a:xfrm>
                      <a:off x="7115760" y="2980800"/>
                      <a:ext cx="13302" cy="51097"/>
                    </a:xfrm>
                    <a:custGeom>
                      <a:rect b="b" l="l" r="r" t="t"/>
                      <a:pathLst>
                        <a:path extrusionOk="0" h="52140" w="15031">
                          <a:moveTo>
                            <a:pt x="283" y="51076"/>
                          </a:moveTo>
                          <a:cubicBezTo>
                            <a:pt x="-1412" y="49723"/>
                            <a:pt x="5027" y="39712"/>
                            <a:pt x="5637" y="25796"/>
                          </a:cubicBezTo>
                          <a:cubicBezTo>
                            <a:pt x="6618" y="11909"/>
                            <a:pt x="1369" y="1222"/>
                            <a:pt x="3208" y="79"/>
                          </a:cubicBezTo>
                          <a:cubicBezTo>
                            <a:pt x="4017" y="-445"/>
                            <a:pt x="6618" y="1650"/>
                            <a:pt x="9113" y="6298"/>
                          </a:cubicBezTo>
                          <a:cubicBezTo>
                            <a:pt x="11609" y="10889"/>
                            <a:pt x="13619" y="18148"/>
                            <a:pt x="13162" y="26234"/>
                          </a:cubicBezTo>
                          <a:cubicBezTo>
                            <a:pt x="12685" y="34321"/>
                            <a:pt x="9856" y="41303"/>
                            <a:pt x="6856" y="45580"/>
                          </a:cubicBezTo>
                          <a:cubicBezTo>
                            <a:pt x="3855" y="49904"/>
                            <a:pt x="1026" y="51695"/>
                            <a:pt x="283" y="51076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42" name="Google Shape;942;p30"/>
                    <p:cNvSpPr/>
                    <p:nvPr/>
                  </p:nvSpPr>
                  <p:spPr>
                    <a:xfrm>
                      <a:off x="6961680" y="2964600"/>
                      <a:ext cx="41716" cy="28457"/>
                    </a:xfrm>
                    <a:custGeom>
                      <a:rect b="b" l="l" r="r" t="t"/>
                      <a:pathLst>
                        <a:path extrusionOk="0" h="29489" w="42244">
                          <a:moveTo>
                            <a:pt x="41659" y="25569"/>
                          </a:moveTo>
                          <a:cubicBezTo>
                            <a:pt x="41822" y="26540"/>
                            <a:pt x="38954" y="28112"/>
                            <a:pt x="33820" y="28455"/>
                          </a:cubicBezTo>
                          <a:cubicBezTo>
                            <a:pt x="28753" y="28826"/>
                            <a:pt x="21390" y="27626"/>
                            <a:pt x="14570" y="23378"/>
                          </a:cubicBezTo>
                          <a:cubicBezTo>
                            <a:pt x="7760" y="19130"/>
                            <a:pt x="3426" y="13043"/>
                            <a:pt x="1531" y="8338"/>
                          </a:cubicBezTo>
                          <a:cubicBezTo>
                            <a:pt x="-422" y="3575"/>
                            <a:pt x="-269" y="318"/>
                            <a:pt x="674" y="32"/>
                          </a:cubicBezTo>
                          <a:cubicBezTo>
                            <a:pt x="2683" y="-663"/>
                            <a:pt x="7322" y="10100"/>
                            <a:pt x="18552" y="16987"/>
                          </a:cubicBezTo>
                          <a:cubicBezTo>
                            <a:pt x="29686" y="24045"/>
                            <a:pt x="41393" y="23464"/>
                            <a:pt x="41650" y="25578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43" name="Google Shape;943;p30"/>
                    <p:cNvSpPr/>
                    <p:nvPr/>
                  </p:nvSpPr>
                  <p:spPr>
                    <a:xfrm>
                      <a:off x="6987960" y="2852280"/>
                      <a:ext cx="28794" cy="36689"/>
                    </a:xfrm>
                    <a:custGeom>
                      <a:rect b="b" l="l" r="r" t="t"/>
                      <a:pathLst>
                        <a:path extrusionOk="0" h="38519" w="30632">
                          <a:moveTo>
                            <a:pt x="28597" y="36288"/>
                          </a:moveTo>
                          <a:cubicBezTo>
                            <a:pt x="28035" y="38221"/>
                            <a:pt x="16176" y="35173"/>
                            <a:pt x="7556" y="23686"/>
                          </a:cubicBezTo>
                          <a:cubicBezTo>
                            <a:pt x="-1150" y="12256"/>
                            <a:pt x="-836" y="16"/>
                            <a:pt x="1174" y="7"/>
                          </a:cubicBezTo>
                          <a:cubicBezTo>
                            <a:pt x="3327" y="-298"/>
                            <a:pt x="6165" y="9561"/>
                            <a:pt x="13576" y="19143"/>
                          </a:cubicBezTo>
                          <a:cubicBezTo>
                            <a:pt x="20776" y="28877"/>
                            <a:pt x="29482" y="34307"/>
                            <a:pt x="28597" y="36297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944" name="Google Shape;944;p30"/>
                  <p:cNvSpPr/>
                  <p:nvPr/>
                </p:nvSpPr>
                <p:spPr>
                  <a:xfrm>
                    <a:off x="7012080" y="2895840"/>
                    <a:ext cx="99461" cy="99460"/>
                  </a:xfrm>
                  <a:custGeom>
                    <a:rect b="b" l="l" r="r" t="t"/>
                    <a:pathLst>
                      <a:path extrusionOk="0" h="99212" w="99213">
                        <a:moveTo>
                          <a:pt x="49606" y="99212"/>
                        </a:moveTo>
                        <a:cubicBezTo>
                          <a:pt x="22250" y="99212"/>
                          <a:pt x="0" y="76962"/>
                          <a:pt x="0" y="49606"/>
                        </a:cubicBezTo>
                        <a:cubicBezTo>
                          <a:pt x="0" y="22250"/>
                          <a:pt x="22250" y="0"/>
                          <a:pt x="49606" y="0"/>
                        </a:cubicBezTo>
                        <a:cubicBezTo>
                          <a:pt x="76962" y="0"/>
                          <a:pt x="99213" y="22250"/>
                          <a:pt x="99213" y="49606"/>
                        </a:cubicBezTo>
                        <a:cubicBezTo>
                          <a:pt x="99213" y="76962"/>
                          <a:pt x="76962" y="99212"/>
                          <a:pt x="49606" y="99212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sp>
          <p:nvSpPr>
            <p:cNvPr id="945" name="Google Shape;945;p30"/>
            <p:cNvSpPr/>
            <p:nvPr/>
          </p:nvSpPr>
          <p:spPr>
            <a:xfrm>
              <a:off x="1231242" y="1380235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46" name="Google Shape;946;p30"/>
            <p:cNvGrpSpPr/>
            <p:nvPr/>
          </p:nvGrpSpPr>
          <p:grpSpPr>
            <a:xfrm rot="-904543">
              <a:off x="829552" y="1655241"/>
              <a:ext cx="1557977" cy="1466214"/>
              <a:chOff x="1407110" y="3059626"/>
              <a:chExt cx="1557949" cy="1466188"/>
            </a:xfrm>
          </p:grpSpPr>
          <p:sp>
            <p:nvSpPr>
              <p:cNvPr id="947" name="Google Shape;947;p30"/>
              <p:cNvSpPr/>
              <p:nvPr/>
            </p:nvSpPr>
            <p:spPr>
              <a:xfrm rot="401082">
                <a:off x="1509359" y="3174052"/>
                <a:ext cx="1386179" cy="1275418"/>
              </a:xfrm>
              <a:custGeom>
                <a:rect b="b" l="l" r="r" t="t"/>
                <a:pathLst>
                  <a:path extrusionOk="0" h="957843" w="1041025">
                    <a:moveTo>
                      <a:pt x="748827" y="0"/>
                    </a:moveTo>
                    <a:cubicBezTo>
                      <a:pt x="656406" y="0"/>
                      <a:pt x="574053" y="42958"/>
                      <a:pt x="520513" y="109947"/>
                    </a:cubicBezTo>
                    <a:cubicBezTo>
                      <a:pt x="466973" y="42958"/>
                      <a:pt x="384620" y="0"/>
                      <a:pt x="292198" y="0"/>
                    </a:cubicBezTo>
                    <a:cubicBezTo>
                      <a:pt x="130826" y="0"/>
                      <a:pt x="0" y="130816"/>
                      <a:pt x="0" y="292198"/>
                    </a:cubicBezTo>
                    <a:cubicBezTo>
                      <a:pt x="0" y="621344"/>
                      <a:pt x="520513" y="957843"/>
                      <a:pt x="520513" y="957843"/>
                    </a:cubicBezTo>
                    <a:cubicBezTo>
                      <a:pt x="520513" y="957843"/>
                      <a:pt x="1041025" y="569709"/>
                      <a:pt x="1041025" y="292198"/>
                    </a:cubicBezTo>
                    <a:cubicBezTo>
                      <a:pt x="1041025" y="130826"/>
                      <a:pt x="910209" y="0"/>
                      <a:pt x="7488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 rot="401082">
                <a:off x="1478130" y="3137617"/>
                <a:ext cx="1386179" cy="1275418"/>
              </a:xfrm>
              <a:custGeom>
                <a:rect b="b" l="l" r="r" t="t"/>
                <a:pathLst>
                  <a:path extrusionOk="0" h="957843" w="1041025">
                    <a:moveTo>
                      <a:pt x="748827" y="0"/>
                    </a:moveTo>
                    <a:cubicBezTo>
                      <a:pt x="656406" y="0"/>
                      <a:pt x="574053" y="42958"/>
                      <a:pt x="520513" y="109947"/>
                    </a:cubicBezTo>
                    <a:cubicBezTo>
                      <a:pt x="466973" y="42958"/>
                      <a:pt x="384620" y="0"/>
                      <a:pt x="292198" y="0"/>
                    </a:cubicBezTo>
                    <a:cubicBezTo>
                      <a:pt x="130826" y="0"/>
                      <a:pt x="0" y="130816"/>
                      <a:pt x="0" y="292198"/>
                    </a:cubicBezTo>
                    <a:cubicBezTo>
                      <a:pt x="0" y="621344"/>
                      <a:pt x="520513" y="957843"/>
                      <a:pt x="520513" y="957843"/>
                    </a:cubicBezTo>
                    <a:cubicBezTo>
                      <a:pt x="520513" y="957843"/>
                      <a:pt x="1041025" y="569709"/>
                      <a:pt x="1041025" y="292198"/>
                    </a:cubicBezTo>
                    <a:cubicBezTo>
                      <a:pt x="1041025" y="130826"/>
                      <a:pt x="910209" y="0"/>
                      <a:pt x="7488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143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9" name="Google Shape;949;p30"/>
              <p:cNvGrpSpPr/>
              <p:nvPr/>
            </p:nvGrpSpPr>
            <p:grpSpPr>
              <a:xfrm rot="408168">
                <a:off x="1477802" y="3137271"/>
                <a:ext cx="1386832" cy="1276113"/>
                <a:chOff x="5034600" y="2978280"/>
                <a:chExt cx="1041025" cy="957843"/>
              </a:xfrm>
            </p:grpSpPr>
            <p:sp>
              <p:nvSpPr>
                <p:cNvPr id="950" name="Google Shape;950;p30"/>
                <p:cNvSpPr/>
                <p:nvPr/>
              </p:nvSpPr>
              <p:spPr>
                <a:xfrm>
                  <a:off x="5034600" y="2978280"/>
                  <a:ext cx="1041025" cy="957843"/>
                </a:xfrm>
                <a:custGeom>
                  <a:rect b="b" l="l" r="r" t="t"/>
                  <a:pathLst>
                    <a:path extrusionOk="0" h="957843" w="1041025">
                      <a:moveTo>
                        <a:pt x="748827" y="0"/>
                      </a:moveTo>
                      <a:cubicBezTo>
                        <a:pt x="656406" y="0"/>
                        <a:pt x="574053" y="42958"/>
                        <a:pt x="520513" y="109947"/>
                      </a:cubicBezTo>
                      <a:cubicBezTo>
                        <a:pt x="466973" y="42958"/>
                        <a:pt x="384620" y="0"/>
                        <a:pt x="292198" y="0"/>
                      </a:cubicBezTo>
                      <a:cubicBezTo>
                        <a:pt x="130826" y="0"/>
                        <a:pt x="0" y="130816"/>
                        <a:pt x="0" y="292198"/>
                      </a:cubicBezTo>
                      <a:cubicBezTo>
                        <a:pt x="0" y="621344"/>
                        <a:pt x="520513" y="957843"/>
                        <a:pt x="520513" y="957843"/>
                      </a:cubicBezTo>
                      <a:cubicBezTo>
                        <a:pt x="520513" y="957843"/>
                        <a:pt x="1041025" y="569709"/>
                        <a:pt x="1041025" y="292198"/>
                      </a:cubicBezTo>
                      <a:cubicBezTo>
                        <a:pt x="1041025" y="130826"/>
                        <a:pt x="910199" y="0"/>
                        <a:pt x="74882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51" name="Google Shape;951;p30"/>
                <p:cNvSpPr/>
                <p:nvPr/>
              </p:nvSpPr>
              <p:spPr>
                <a:xfrm>
                  <a:off x="5092199" y="3041284"/>
                  <a:ext cx="938922" cy="813092"/>
                </a:xfrm>
                <a:custGeom>
                  <a:rect b="b" l="l" r="r" t="t"/>
                  <a:pathLst>
                    <a:path extrusionOk="0" h="813092" w="883691">
                      <a:moveTo>
                        <a:pt x="635651" y="0"/>
                      </a:moveTo>
                      <a:cubicBezTo>
                        <a:pt x="557194" y="0"/>
                        <a:pt x="487290" y="36471"/>
                        <a:pt x="441846" y="93326"/>
                      </a:cubicBezTo>
                      <a:cubicBezTo>
                        <a:pt x="396393" y="36462"/>
                        <a:pt x="326498" y="0"/>
                        <a:pt x="248041" y="0"/>
                      </a:cubicBezTo>
                      <a:cubicBezTo>
                        <a:pt x="111052" y="0"/>
                        <a:pt x="0" y="111052"/>
                        <a:pt x="0" y="248041"/>
                      </a:cubicBezTo>
                      <a:cubicBezTo>
                        <a:pt x="0" y="527447"/>
                        <a:pt x="441846" y="813092"/>
                        <a:pt x="441846" y="813092"/>
                      </a:cubicBezTo>
                      <a:cubicBezTo>
                        <a:pt x="441846" y="813092"/>
                        <a:pt x="883691" y="483622"/>
                        <a:pt x="883691" y="248041"/>
                      </a:cubicBezTo>
                      <a:cubicBezTo>
                        <a:pt x="883691" y="111052"/>
                        <a:pt x="772639" y="0"/>
                        <a:pt x="63565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2" name="Google Shape;952;p30"/>
                <p:cNvGrpSpPr/>
                <p:nvPr/>
              </p:nvGrpSpPr>
              <p:grpSpPr>
                <a:xfrm>
                  <a:off x="5236560" y="3158640"/>
                  <a:ext cx="662438" cy="601221"/>
                  <a:chOff x="5236560" y="3158640"/>
                  <a:chExt cx="662438" cy="601221"/>
                </a:xfrm>
              </p:grpSpPr>
              <p:sp>
                <p:nvSpPr>
                  <p:cNvPr id="953" name="Google Shape;953;p30"/>
                  <p:cNvSpPr/>
                  <p:nvPr/>
                </p:nvSpPr>
                <p:spPr>
                  <a:xfrm>
                    <a:off x="5258880" y="3161880"/>
                    <a:ext cx="93684" cy="85982"/>
                  </a:xfrm>
                  <a:custGeom>
                    <a:rect b="b" l="l" r="r" t="t"/>
                    <a:pathLst>
                      <a:path extrusionOk="0" h="85982" w="93450">
                        <a:moveTo>
                          <a:pt x="67228" y="0"/>
                        </a:moveTo>
                        <a:cubicBezTo>
                          <a:pt x="58931" y="0"/>
                          <a:pt x="51540" y="3858"/>
                          <a:pt x="46730" y="9868"/>
                        </a:cubicBezTo>
                        <a:cubicBezTo>
                          <a:pt x="41920" y="3858"/>
                          <a:pt x="34528" y="0"/>
                          <a:pt x="26232" y="0"/>
                        </a:cubicBezTo>
                        <a:cubicBezTo>
                          <a:pt x="11744" y="0"/>
                          <a:pt x="0" y="11744"/>
                          <a:pt x="0" y="26232"/>
                        </a:cubicBezTo>
                        <a:cubicBezTo>
                          <a:pt x="0" y="55778"/>
                          <a:pt x="46720" y="85982"/>
                          <a:pt x="46720" y="85982"/>
                        </a:cubicBezTo>
                        <a:cubicBezTo>
                          <a:pt x="46720" y="85982"/>
                          <a:pt x="93450" y="51140"/>
                          <a:pt x="93450" y="26232"/>
                        </a:cubicBezTo>
                        <a:cubicBezTo>
                          <a:pt x="93450" y="11744"/>
                          <a:pt x="81705" y="0"/>
                          <a:pt x="6721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4" name="Google Shape;954;p30"/>
                  <p:cNvSpPr/>
                  <p:nvPr/>
                </p:nvSpPr>
                <p:spPr>
                  <a:xfrm>
                    <a:off x="5775120" y="3158640"/>
                    <a:ext cx="93674" cy="85982"/>
                  </a:xfrm>
                  <a:custGeom>
                    <a:rect b="b" l="l" r="r" t="t"/>
                    <a:pathLst>
                      <a:path extrusionOk="0" h="85982" w="93440">
                        <a:moveTo>
                          <a:pt x="67227" y="0"/>
                        </a:moveTo>
                        <a:cubicBezTo>
                          <a:pt x="58931" y="0"/>
                          <a:pt x="51540" y="3858"/>
                          <a:pt x="46729" y="9868"/>
                        </a:cubicBezTo>
                        <a:cubicBezTo>
                          <a:pt x="41920" y="3858"/>
                          <a:pt x="34528" y="0"/>
                          <a:pt x="26232" y="0"/>
                        </a:cubicBezTo>
                        <a:cubicBezTo>
                          <a:pt x="11744" y="0"/>
                          <a:pt x="0" y="11744"/>
                          <a:pt x="0" y="26232"/>
                        </a:cubicBezTo>
                        <a:cubicBezTo>
                          <a:pt x="0" y="55778"/>
                          <a:pt x="46720" y="85982"/>
                          <a:pt x="46720" y="85982"/>
                        </a:cubicBezTo>
                        <a:cubicBezTo>
                          <a:pt x="46720" y="85982"/>
                          <a:pt x="93440" y="51140"/>
                          <a:pt x="93440" y="26232"/>
                        </a:cubicBezTo>
                        <a:cubicBezTo>
                          <a:pt x="93440" y="11744"/>
                          <a:pt x="81696" y="0"/>
                          <a:pt x="67208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5" name="Google Shape;955;p30"/>
                  <p:cNvSpPr/>
                  <p:nvPr/>
                </p:nvSpPr>
                <p:spPr>
                  <a:xfrm>
                    <a:off x="5526720" y="3191760"/>
                    <a:ext cx="69102" cy="63732"/>
                  </a:xfrm>
                  <a:custGeom>
                    <a:rect b="b" l="l" r="r" t="t"/>
                    <a:pathLst>
                      <a:path extrusionOk="0" h="63732" w="69275">
                        <a:moveTo>
                          <a:pt x="49825" y="0"/>
                        </a:moveTo>
                        <a:cubicBezTo>
                          <a:pt x="43672" y="0"/>
                          <a:pt x="38195" y="2857"/>
                          <a:pt x="34633" y="7315"/>
                        </a:cubicBezTo>
                        <a:cubicBezTo>
                          <a:pt x="31070" y="2857"/>
                          <a:pt x="25594" y="0"/>
                          <a:pt x="19441" y="0"/>
                        </a:cubicBezTo>
                        <a:cubicBezTo>
                          <a:pt x="8706" y="0"/>
                          <a:pt x="0" y="8706"/>
                          <a:pt x="0" y="19441"/>
                        </a:cubicBezTo>
                        <a:cubicBezTo>
                          <a:pt x="0" y="41348"/>
                          <a:pt x="34642" y="63732"/>
                          <a:pt x="34642" y="63732"/>
                        </a:cubicBezTo>
                        <a:cubicBezTo>
                          <a:pt x="34642" y="63732"/>
                          <a:pt x="69275" y="37900"/>
                          <a:pt x="69275" y="19441"/>
                        </a:cubicBezTo>
                        <a:cubicBezTo>
                          <a:pt x="69275" y="8706"/>
                          <a:pt x="60570" y="0"/>
                          <a:pt x="4983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6" name="Google Shape;956;p30"/>
                  <p:cNvSpPr/>
                  <p:nvPr/>
                </p:nvSpPr>
                <p:spPr>
                  <a:xfrm>
                    <a:off x="5504400" y="3696120"/>
                    <a:ext cx="69093" cy="63741"/>
                  </a:xfrm>
                  <a:custGeom>
                    <a:rect b="b" l="l" r="r" t="t"/>
                    <a:pathLst>
                      <a:path extrusionOk="0" h="63741" w="69266">
                        <a:moveTo>
                          <a:pt x="49825" y="0"/>
                        </a:moveTo>
                        <a:cubicBezTo>
                          <a:pt x="43672" y="0"/>
                          <a:pt x="38195" y="2857"/>
                          <a:pt x="34633" y="7315"/>
                        </a:cubicBezTo>
                        <a:cubicBezTo>
                          <a:pt x="31071" y="2857"/>
                          <a:pt x="25594" y="0"/>
                          <a:pt x="19441" y="0"/>
                        </a:cubicBezTo>
                        <a:cubicBezTo>
                          <a:pt x="8706" y="0"/>
                          <a:pt x="0" y="8706"/>
                          <a:pt x="0" y="19441"/>
                        </a:cubicBezTo>
                        <a:cubicBezTo>
                          <a:pt x="0" y="41348"/>
                          <a:pt x="34633" y="63741"/>
                          <a:pt x="34633" y="63741"/>
                        </a:cubicBezTo>
                        <a:cubicBezTo>
                          <a:pt x="34633" y="63741"/>
                          <a:pt x="69266" y="37909"/>
                          <a:pt x="69266" y="19441"/>
                        </a:cubicBezTo>
                        <a:cubicBezTo>
                          <a:pt x="69266" y="8706"/>
                          <a:pt x="60560" y="0"/>
                          <a:pt x="4982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7" name="Google Shape;957;p30"/>
                  <p:cNvSpPr/>
                  <p:nvPr/>
                </p:nvSpPr>
                <p:spPr>
                  <a:xfrm>
                    <a:off x="5385240" y="3531240"/>
                    <a:ext cx="69102" cy="63732"/>
                  </a:xfrm>
                  <a:custGeom>
                    <a:rect b="b" l="l" r="r" t="t"/>
                    <a:pathLst>
                      <a:path extrusionOk="0" h="63732" w="69275">
                        <a:moveTo>
                          <a:pt x="49825" y="0"/>
                        </a:moveTo>
                        <a:cubicBezTo>
                          <a:pt x="43672" y="0"/>
                          <a:pt x="38195" y="2858"/>
                          <a:pt x="34633" y="7315"/>
                        </a:cubicBezTo>
                        <a:cubicBezTo>
                          <a:pt x="31070" y="2858"/>
                          <a:pt x="25593" y="0"/>
                          <a:pt x="19440" y="0"/>
                        </a:cubicBezTo>
                        <a:cubicBezTo>
                          <a:pt x="8706" y="0"/>
                          <a:pt x="0" y="8706"/>
                          <a:pt x="0" y="19441"/>
                        </a:cubicBezTo>
                        <a:cubicBezTo>
                          <a:pt x="0" y="41348"/>
                          <a:pt x="34633" y="63732"/>
                          <a:pt x="34633" y="63732"/>
                        </a:cubicBezTo>
                        <a:cubicBezTo>
                          <a:pt x="34633" y="63732"/>
                          <a:pt x="69275" y="37900"/>
                          <a:pt x="69275" y="19441"/>
                        </a:cubicBezTo>
                        <a:cubicBezTo>
                          <a:pt x="69275" y="8696"/>
                          <a:pt x="60570" y="0"/>
                          <a:pt x="4983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30"/>
                  <p:cNvSpPr/>
                  <p:nvPr/>
                </p:nvSpPr>
                <p:spPr>
                  <a:xfrm>
                    <a:off x="5236560" y="3346560"/>
                    <a:ext cx="69093" cy="63741"/>
                  </a:xfrm>
                  <a:custGeom>
                    <a:rect b="b" l="l" r="r" t="t"/>
                    <a:pathLst>
                      <a:path extrusionOk="0" h="63741" w="69266">
                        <a:moveTo>
                          <a:pt x="49825" y="0"/>
                        </a:moveTo>
                        <a:cubicBezTo>
                          <a:pt x="43672" y="0"/>
                          <a:pt x="38195" y="2858"/>
                          <a:pt x="34633" y="7315"/>
                        </a:cubicBezTo>
                        <a:cubicBezTo>
                          <a:pt x="31070" y="2858"/>
                          <a:pt x="25594" y="0"/>
                          <a:pt x="19440" y="0"/>
                        </a:cubicBezTo>
                        <a:cubicBezTo>
                          <a:pt x="8706" y="0"/>
                          <a:pt x="0" y="8706"/>
                          <a:pt x="0" y="19441"/>
                        </a:cubicBezTo>
                        <a:cubicBezTo>
                          <a:pt x="0" y="41348"/>
                          <a:pt x="34633" y="63741"/>
                          <a:pt x="34633" y="63741"/>
                        </a:cubicBezTo>
                        <a:cubicBezTo>
                          <a:pt x="34633" y="63741"/>
                          <a:pt x="69266" y="37909"/>
                          <a:pt x="69266" y="19441"/>
                        </a:cubicBezTo>
                        <a:cubicBezTo>
                          <a:pt x="69266" y="8706"/>
                          <a:pt x="60560" y="0"/>
                          <a:pt x="4982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30"/>
                  <p:cNvSpPr/>
                  <p:nvPr/>
                </p:nvSpPr>
                <p:spPr>
                  <a:xfrm>
                    <a:off x="5821560" y="3336840"/>
                    <a:ext cx="77438" cy="71247"/>
                  </a:xfrm>
                  <a:custGeom>
                    <a:rect b="b" l="l" r="r" t="t"/>
                    <a:pathLst>
                      <a:path extrusionOk="0" h="71247" w="77438">
                        <a:moveTo>
                          <a:pt x="55702" y="0"/>
                        </a:moveTo>
                        <a:cubicBezTo>
                          <a:pt x="48825" y="0"/>
                          <a:pt x="42701" y="3201"/>
                          <a:pt x="38719" y="8182"/>
                        </a:cubicBezTo>
                        <a:cubicBezTo>
                          <a:pt x="34738" y="3201"/>
                          <a:pt x="28613" y="0"/>
                          <a:pt x="21736" y="0"/>
                        </a:cubicBezTo>
                        <a:cubicBezTo>
                          <a:pt x="9735" y="0"/>
                          <a:pt x="0" y="9735"/>
                          <a:pt x="0" y="21736"/>
                        </a:cubicBezTo>
                        <a:cubicBezTo>
                          <a:pt x="0" y="46215"/>
                          <a:pt x="38719" y="71247"/>
                          <a:pt x="38719" y="71247"/>
                        </a:cubicBezTo>
                        <a:cubicBezTo>
                          <a:pt x="38719" y="71247"/>
                          <a:pt x="77438" y="42377"/>
                          <a:pt x="77438" y="21736"/>
                        </a:cubicBezTo>
                        <a:cubicBezTo>
                          <a:pt x="77438" y="9735"/>
                          <a:pt x="67704" y="0"/>
                          <a:pt x="5570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30"/>
                  <p:cNvSpPr/>
                  <p:nvPr/>
                </p:nvSpPr>
                <p:spPr>
                  <a:xfrm>
                    <a:off x="5671800" y="3526560"/>
                    <a:ext cx="79126" cy="73000"/>
                  </a:xfrm>
                  <a:custGeom>
                    <a:rect b="b" l="l" r="r" t="t"/>
                    <a:pathLst>
                      <a:path extrusionOk="0" h="73000" w="79324">
                        <a:moveTo>
                          <a:pt x="57074" y="0"/>
                        </a:moveTo>
                        <a:cubicBezTo>
                          <a:pt x="50035" y="0"/>
                          <a:pt x="43758" y="3277"/>
                          <a:pt x="39672" y="8382"/>
                        </a:cubicBezTo>
                        <a:cubicBezTo>
                          <a:pt x="35595" y="3277"/>
                          <a:pt x="29318" y="0"/>
                          <a:pt x="22270" y="0"/>
                        </a:cubicBezTo>
                        <a:cubicBezTo>
                          <a:pt x="9973" y="0"/>
                          <a:pt x="0" y="9973"/>
                          <a:pt x="0" y="22269"/>
                        </a:cubicBezTo>
                        <a:cubicBezTo>
                          <a:pt x="0" y="47349"/>
                          <a:pt x="39662" y="73000"/>
                          <a:pt x="39662" y="73000"/>
                        </a:cubicBezTo>
                        <a:cubicBezTo>
                          <a:pt x="39662" y="73000"/>
                          <a:pt x="79324" y="43425"/>
                          <a:pt x="79324" y="22269"/>
                        </a:cubicBezTo>
                        <a:cubicBezTo>
                          <a:pt x="79324" y="9973"/>
                          <a:pt x="69352" y="0"/>
                          <a:pt x="5705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961" name="Google Shape;961;p30"/>
                <p:cNvGrpSpPr/>
                <p:nvPr/>
              </p:nvGrpSpPr>
              <p:grpSpPr>
                <a:xfrm>
                  <a:off x="5387400" y="3304080"/>
                  <a:ext cx="372222" cy="127374"/>
                  <a:chOff x="5387400" y="3304080"/>
                  <a:chExt cx="372222" cy="127374"/>
                </a:xfrm>
              </p:grpSpPr>
              <p:grpSp>
                <p:nvGrpSpPr>
                  <p:cNvPr id="962" name="Google Shape;962;p30"/>
                  <p:cNvGrpSpPr/>
                  <p:nvPr/>
                </p:nvGrpSpPr>
                <p:grpSpPr>
                  <a:xfrm>
                    <a:off x="5387400" y="3374280"/>
                    <a:ext cx="372222" cy="57174"/>
                    <a:chOff x="5387400" y="3374280"/>
                    <a:chExt cx="372222" cy="57174"/>
                  </a:xfrm>
                </p:grpSpPr>
                <p:sp>
                  <p:nvSpPr>
                    <p:cNvPr id="963" name="Google Shape;963;p30"/>
                    <p:cNvSpPr/>
                    <p:nvPr/>
                  </p:nvSpPr>
                  <p:spPr>
                    <a:xfrm>
                      <a:off x="5667480" y="3374280"/>
                      <a:ext cx="92142" cy="55734"/>
                    </a:xfrm>
                    <a:custGeom>
                      <a:rect b="b" l="l" r="r" t="t"/>
                      <a:pathLst>
                        <a:path extrusionOk="0" h="55874" w="92373">
                          <a:moveTo>
                            <a:pt x="45816" y="55864"/>
                          </a:moveTo>
                          <a:cubicBezTo>
                            <a:pt x="20222" y="55864"/>
                            <a:pt x="105" y="43720"/>
                            <a:pt x="0" y="28213"/>
                          </a:cubicBezTo>
                          <a:cubicBezTo>
                            <a:pt x="-95" y="12544"/>
                            <a:pt x="20089" y="152"/>
                            <a:pt x="45949" y="0"/>
                          </a:cubicBezTo>
                          <a:cubicBezTo>
                            <a:pt x="72028" y="0"/>
                            <a:pt x="92145" y="12144"/>
                            <a:pt x="92231" y="27651"/>
                          </a:cubicBezTo>
                          <a:cubicBezTo>
                            <a:pt x="92278" y="35595"/>
                            <a:pt x="87192" y="42910"/>
                            <a:pt x="77886" y="48225"/>
                          </a:cubicBezTo>
                          <a:cubicBezTo>
                            <a:pt x="69390" y="53083"/>
                            <a:pt x="58169" y="55797"/>
                            <a:pt x="46292" y="55874"/>
                          </a:cubicBezTo>
                          <a:lnTo>
                            <a:pt x="45806" y="55874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4" name="Google Shape;964;p30"/>
                    <p:cNvSpPr/>
                    <p:nvPr/>
                  </p:nvSpPr>
                  <p:spPr>
                    <a:xfrm>
                      <a:off x="5387400" y="3375720"/>
                      <a:ext cx="92142" cy="55734"/>
                    </a:xfrm>
                    <a:custGeom>
                      <a:rect b="b" l="l" r="r" t="t"/>
                      <a:pathLst>
                        <a:path extrusionOk="0" h="55874" w="92373">
                          <a:moveTo>
                            <a:pt x="45825" y="55864"/>
                          </a:moveTo>
                          <a:cubicBezTo>
                            <a:pt x="20231" y="55864"/>
                            <a:pt x="105" y="43720"/>
                            <a:pt x="0" y="28213"/>
                          </a:cubicBezTo>
                          <a:cubicBezTo>
                            <a:pt x="-95" y="12544"/>
                            <a:pt x="20089" y="152"/>
                            <a:pt x="45949" y="0"/>
                          </a:cubicBezTo>
                          <a:cubicBezTo>
                            <a:pt x="72028" y="0"/>
                            <a:pt x="92145" y="12144"/>
                            <a:pt x="92231" y="27661"/>
                          </a:cubicBezTo>
                          <a:cubicBezTo>
                            <a:pt x="92278" y="35605"/>
                            <a:pt x="87192" y="42910"/>
                            <a:pt x="77886" y="48225"/>
                          </a:cubicBezTo>
                          <a:cubicBezTo>
                            <a:pt x="69390" y="53083"/>
                            <a:pt x="58169" y="55797"/>
                            <a:pt x="46292" y="55874"/>
                          </a:cubicBezTo>
                          <a:lnTo>
                            <a:pt x="45816" y="55874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965" name="Google Shape;965;p30"/>
                  <p:cNvGrpSpPr/>
                  <p:nvPr/>
                </p:nvGrpSpPr>
                <p:grpSpPr>
                  <a:xfrm>
                    <a:off x="5477400" y="3304080"/>
                    <a:ext cx="205947" cy="71985"/>
                    <a:chOff x="5477400" y="3304080"/>
                    <a:chExt cx="205947" cy="71985"/>
                  </a:xfrm>
                </p:grpSpPr>
                <p:sp>
                  <p:nvSpPr>
                    <p:cNvPr id="966" name="Google Shape;966;p30"/>
                    <p:cNvSpPr/>
                    <p:nvPr/>
                  </p:nvSpPr>
                  <p:spPr>
                    <a:xfrm>
                      <a:off x="5477400" y="3304080"/>
                      <a:ext cx="43166" cy="61875"/>
                    </a:xfrm>
                    <a:custGeom>
                      <a:rect b="b" l="l" r="r" t="t"/>
                      <a:pathLst>
                        <a:path extrusionOk="0" h="63789" w="44387">
                          <a:moveTo>
                            <a:pt x="116" y="61480"/>
                          </a:moveTo>
                          <a:cubicBezTo>
                            <a:pt x="-732" y="60070"/>
                            <a:pt x="3116" y="56012"/>
                            <a:pt x="10032" y="50602"/>
                          </a:cubicBezTo>
                          <a:cubicBezTo>
                            <a:pt x="13489" y="47897"/>
                            <a:pt x="17709" y="44849"/>
                            <a:pt x="22490" y="41620"/>
                          </a:cubicBezTo>
                          <a:cubicBezTo>
                            <a:pt x="24881" y="40048"/>
                            <a:pt x="27310" y="38448"/>
                            <a:pt x="29805" y="36810"/>
                          </a:cubicBezTo>
                          <a:cubicBezTo>
                            <a:pt x="29815" y="36715"/>
                            <a:pt x="29739" y="36705"/>
                            <a:pt x="29739" y="36705"/>
                          </a:cubicBezTo>
                          <a:lnTo>
                            <a:pt x="29739" y="36705"/>
                          </a:lnTo>
                          <a:cubicBezTo>
                            <a:pt x="29739" y="36705"/>
                            <a:pt x="28101" y="35029"/>
                            <a:pt x="28101" y="35029"/>
                          </a:cubicBezTo>
                          <a:lnTo>
                            <a:pt x="24786" y="31581"/>
                          </a:lnTo>
                          <a:cubicBezTo>
                            <a:pt x="22690" y="29314"/>
                            <a:pt x="20652" y="27113"/>
                            <a:pt x="18642" y="24942"/>
                          </a:cubicBezTo>
                          <a:cubicBezTo>
                            <a:pt x="14785" y="20655"/>
                            <a:pt x="11422" y="16674"/>
                            <a:pt x="8727" y="13216"/>
                          </a:cubicBezTo>
                          <a:cubicBezTo>
                            <a:pt x="3326" y="6292"/>
                            <a:pt x="573" y="1424"/>
                            <a:pt x="1735" y="262"/>
                          </a:cubicBezTo>
                          <a:cubicBezTo>
                            <a:pt x="2897" y="-900"/>
                            <a:pt x="7765" y="1863"/>
                            <a:pt x="14689" y="7263"/>
                          </a:cubicBezTo>
                          <a:cubicBezTo>
                            <a:pt x="18147" y="9968"/>
                            <a:pt x="22128" y="13321"/>
                            <a:pt x="26415" y="17188"/>
                          </a:cubicBezTo>
                          <a:cubicBezTo>
                            <a:pt x="28586" y="19198"/>
                            <a:pt x="30786" y="21236"/>
                            <a:pt x="33054" y="23332"/>
                          </a:cubicBezTo>
                          <a:lnTo>
                            <a:pt x="36502" y="26647"/>
                          </a:lnTo>
                          <a:lnTo>
                            <a:pt x="38321" y="28437"/>
                          </a:lnTo>
                          <a:cubicBezTo>
                            <a:pt x="39483" y="29590"/>
                            <a:pt x="40711" y="30752"/>
                            <a:pt x="41550" y="32057"/>
                          </a:cubicBezTo>
                          <a:cubicBezTo>
                            <a:pt x="43274" y="34571"/>
                            <a:pt x="43655" y="37696"/>
                            <a:pt x="42569" y="40410"/>
                          </a:cubicBezTo>
                          <a:cubicBezTo>
                            <a:pt x="41559" y="43068"/>
                            <a:pt x="39102" y="45020"/>
                            <a:pt x="36330" y="46506"/>
                          </a:cubicBezTo>
                          <a:cubicBezTo>
                            <a:pt x="33549" y="48040"/>
                            <a:pt x="30825" y="49545"/>
                            <a:pt x="28158" y="51021"/>
                          </a:cubicBezTo>
                          <a:cubicBezTo>
                            <a:pt x="23062" y="53736"/>
                            <a:pt x="18395" y="56031"/>
                            <a:pt x="14385" y="57822"/>
                          </a:cubicBezTo>
                          <a:cubicBezTo>
                            <a:pt x="6364" y="61394"/>
                            <a:pt x="973" y="62889"/>
                            <a:pt x="126" y="6148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7" name="Google Shape;967;p30"/>
                    <p:cNvSpPr/>
                    <p:nvPr/>
                  </p:nvSpPr>
                  <p:spPr>
                    <a:xfrm>
                      <a:off x="5622120" y="3304080"/>
                      <a:ext cx="61227" cy="61227"/>
                    </a:xfrm>
                    <a:custGeom>
                      <a:rect b="b" l="l" r="r" t="t"/>
                      <a:pathLst>
                        <a:path extrusionOk="0" h="61227" w="61227">
                          <a:moveTo>
                            <a:pt x="61227" y="30613"/>
                          </a:moveTo>
                          <a:cubicBezTo>
                            <a:pt x="61227" y="47521"/>
                            <a:pt x="47521" y="61227"/>
                            <a:pt x="30613" y="61227"/>
                          </a:cubicBezTo>
                          <a:cubicBezTo>
                            <a:pt x="13706" y="61227"/>
                            <a:pt x="0" y="47521"/>
                            <a:pt x="0" y="30613"/>
                          </a:cubicBezTo>
                          <a:cubicBezTo>
                            <a:pt x="0" y="13706"/>
                            <a:pt x="13706" y="0"/>
                            <a:pt x="30613" y="0"/>
                          </a:cubicBezTo>
                          <a:cubicBezTo>
                            <a:pt x="47521" y="0"/>
                            <a:pt x="61227" y="13706"/>
                            <a:pt x="61227" y="30613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68" name="Google Shape;968;p30"/>
                    <p:cNvSpPr/>
                    <p:nvPr/>
                  </p:nvSpPr>
                  <p:spPr>
                    <a:xfrm>
                      <a:off x="5546160" y="3345120"/>
                      <a:ext cx="54385" cy="30945"/>
                    </a:xfrm>
                    <a:custGeom>
                      <a:rect b="b" l="l" r="r" t="t"/>
                      <a:pathLst>
                        <a:path extrusionOk="0" h="31337" w="57398">
                          <a:moveTo>
                            <a:pt x="4" y="867"/>
                          </a:moveTo>
                          <a:lnTo>
                            <a:pt x="54440" y="0"/>
                          </a:lnTo>
                          <a:cubicBezTo>
                            <a:pt x="54440" y="0"/>
                            <a:pt x="56402" y="30423"/>
                            <a:pt x="27703" y="30880"/>
                          </a:cubicBezTo>
                          <a:cubicBezTo>
                            <a:pt x="-996" y="31337"/>
                            <a:pt x="4" y="867"/>
                            <a:pt x="4" y="867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69" name="Google Shape;969;p30"/>
                <p:cNvSpPr/>
                <p:nvPr/>
              </p:nvSpPr>
              <p:spPr>
                <a:xfrm>
                  <a:off x="5596200" y="3526560"/>
                  <a:ext cx="318404" cy="313995"/>
                </a:xfrm>
                <a:custGeom>
                  <a:rect b="b" l="l" r="r" t="t"/>
                  <a:pathLst>
                    <a:path extrusionOk="0" h="314782" w="319202">
                      <a:moveTo>
                        <a:pt x="318587" y="23"/>
                      </a:moveTo>
                      <a:cubicBezTo>
                        <a:pt x="318920" y="319"/>
                        <a:pt x="315082" y="5281"/>
                        <a:pt x="307833" y="14006"/>
                      </a:cubicBezTo>
                      <a:cubicBezTo>
                        <a:pt x="300613" y="22750"/>
                        <a:pt x="289879" y="35161"/>
                        <a:pt x="276382" y="50296"/>
                      </a:cubicBezTo>
                      <a:cubicBezTo>
                        <a:pt x="249416" y="80576"/>
                        <a:pt x="211107" y="121496"/>
                        <a:pt x="167054" y="164958"/>
                      </a:cubicBezTo>
                      <a:cubicBezTo>
                        <a:pt x="122972" y="208402"/>
                        <a:pt x="81519" y="246130"/>
                        <a:pt x="50868" y="272667"/>
                      </a:cubicBezTo>
                      <a:cubicBezTo>
                        <a:pt x="35542" y="285945"/>
                        <a:pt x="22988" y="296508"/>
                        <a:pt x="14149" y="303604"/>
                      </a:cubicBezTo>
                      <a:cubicBezTo>
                        <a:pt x="5319" y="310719"/>
                        <a:pt x="309" y="314501"/>
                        <a:pt x="14" y="314158"/>
                      </a:cubicBezTo>
                      <a:cubicBezTo>
                        <a:pt x="-282" y="313815"/>
                        <a:pt x="4186" y="309396"/>
                        <a:pt x="12491" y="301690"/>
                      </a:cubicBezTo>
                      <a:cubicBezTo>
                        <a:pt x="21207" y="293679"/>
                        <a:pt x="33180" y="282678"/>
                        <a:pt x="47810" y="269238"/>
                      </a:cubicBezTo>
                      <a:cubicBezTo>
                        <a:pt x="77633" y="241854"/>
                        <a:pt x="118505" y="203677"/>
                        <a:pt x="162491" y="160329"/>
                      </a:cubicBezTo>
                      <a:cubicBezTo>
                        <a:pt x="206459" y="116952"/>
                        <a:pt x="245206" y="76624"/>
                        <a:pt x="273000" y="47182"/>
                      </a:cubicBezTo>
                      <a:cubicBezTo>
                        <a:pt x="286649" y="32742"/>
                        <a:pt x="297813" y="20921"/>
                        <a:pt x="305947" y="12320"/>
                      </a:cubicBezTo>
                      <a:cubicBezTo>
                        <a:pt x="313767" y="4119"/>
                        <a:pt x="318244" y="-281"/>
                        <a:pt x="318587" y="1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0" name="Google Shape;970;p30"/>
                <p:cNvSpPr/>
                <p:nvPr/>
              </p:nvSpPr>
              <p:spPr>
                <a:xfrm>
                  <a:off x="5628960" y="3728160"/>
                  <a:ext cx="131184" cy="114134"/>
                </a:xfrm>
                <a:custGeom>
                  <a:rect b="b" l="l" r="r" t="t"/>
                  <a:pathLst>
                    <a:path extrusionOk="0" h="116167" w="132845">
                      <a:moveTo>
                        <a:pt x="131149" y="53"/>
                      </a:moveTo>
                      <a:cubicBezTo>
                        <a:pt x="131778" y="644"/>
                        <a:pt x="125710" y="8340"/>
                        <a:pt x="114938" y="19903"/>
                      </a:cubicBezTo>
                      <a:cubicBezTo>
                        <a:pt x="104174" y="31476"/>
                        <a:pt x="88601" y="46821"/>
                        <a:pt x="70408" y="62671"/>
                      </a:cubicBezTo>
                      <a:cubicBezTo>
                        <a:pt x="52206" y="78511"/>
                        <a:pt x="34861" y="91817"/>
                        <a:pt x="21916" y="100885"/>
                      </a:cubicBezTo>
                      <a:cubicBezTo>
                        <a:pt x="8972" y="109962"/>
                        <a:pt x="523" y="114915"/>
                        <a:pt x="28" y="114210"/>
                      </a:cubicBezTo>
                      <a:cubicBezTo>
                        <a:pt x="-1067" y="112658"/>
                        <a:pt x="30051" y="89274"/>
                        <a:pt x="66141" y="57765"/>
                      </a:cubicBezTo>
                      <a:cubicBezTo>
                        <a:pt x="102317" y="26352"/>
                        <a:pt x="129768" y="-1252"/>
                        <a:pt x="131149" y="4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1" name="Google Shape;971;p30"/>
                <p:cNvSpPr/>
                <p:nvPr/>
              </p:nvSpPr>
              <p:spPr>
                <a:xfrm>
                  <a:off x="5783400" y="3020040"/>
                  <a:ext cx="216617" cy="203269"/>
                </a:xfrm>
                <a:custGeom>
                  <a:rect b="b" l="l" r="r" t="t"/>
                  <a:pathLst>
                    <a:path extrusionOk="0" h="203778" w="216617">
                      <a:moveTo>
                        <a:pt x="216018" y="203454"/>
                      </a:moveTo>
                      <a:cubicBezTo>
                        <a:pt x="214789" y="203616"/>
                        <a:pt x="213751" y="185280"/>
                        <a:pt x="204645" y="157620"/>
                      </a:cubicBezTo>
                      <a:cubicBezTo>
                        <a:pt x="195758" y="130131"/>
                        <a:pt x="177013" y="93336"/>
                        <a:pt x="144694" y="62970"/>
                      </a:cubicBezTo>
                      <a:cubicBezTo>
                        <a:pt x="112357" y="32623"/>
                        <a:pt x="74448" y="16231"/>
                        <a:pt x="46463" y="9097"/>
                      </a:cubicBezTo>
                      <a:cubicBezTo>
                        <a:pt x="18279" y="1753"/>
                        <a:pt x="-85" y="1867"/>
                        <a:pt x="0" y="629"/>
                      </a:cubicBezTo>
                      <a:cubicBezTo>
                        <a:pt x="0" y="238"/>
                        <a:pt x="4563" y="-162"/>
                        <a:pt x="12830" y="67"/>
                      </a:cubicBezTo>
                      <a:cubicBezTo>
                        <a:pt x="21089" y="276"/>
                        <a:pt x="33061" y="1467"/>
                        <a:pt x="47549" y="4639"/>
                      </a:cubicBezTo>
                      <a:cubicBezTo>
                        <a:pt x="76381" y="10754"/>
                        <a:pt x="115786" y="26927"/>
                        <a:pt x="149143" y="58246"/>
                      </a:cubicBezTo>
                      <a:cubicBezTo>
                        <a:pt x="182490" y="89564"/>
                        <a:pt x="201111" y="127873"/>
                        <a:pt x="209036" y="156267"/>
                      </a:cubicBezTo>
                      <a:cubicBezTo>
                        <a:pt x="213113" y="170536"/>
                        <a:pt x="215055" y="182404"/>
                        <a:pt x="215780" y="190634"/>
                      </a:cubicBezTo>
                      <a:cubicBezTo>
                        <a:pt x="216532" y="198863"/>
                        <a:pt x="216418" y="203445"/>
                        <a:pt x="216027" y="2034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2" name="Google Shape;972;p30"/>
                <p:cNvSpPr/>
                <p:nvPr/>
              </p:nvSpPr>
              <p:spPr>
                <a:xfrm>
                  <a:off x="6001200" y="3173400"/>
                  <a:ext cx="19107" cy="73441"/>
                </a:xfrm>
                <a:custGeom>
                  <a:rect b="b" l="l" r="r" t="t"/>
                  <a:pathLst>
                    <a:path extrusionOk="0" h="74371" w="22545">
                      <a:moveTo>
                        <a:pt x="17026" y="73352"/>
                      </a:moveTo>
                      <a:cubicBezTo>
                        <a:pt x="15121" y="73295"/>
                        <a:pt x="14578" y="56416"/>
                        <a:pt x="9910" y="36404"/>
                      </a:cubicBezTo>
                      <a:cubicBezTo>
                        <a:pt x="5415" y="16354"/>
                        <a:pt x="-1424" y="914"/>
                        <a:pt x="262" y="38"/>
                      </a:cubicBezTo>
                      <a:cubicBezTo>
                        <a:pt x="1700" y="-848"/>
                        <a:pt x="11501" y="13916"/>
                        <a:pt x="16245" y="34956"/>
                      </a:cubicBezTo>
                      <a:cubicBezTo>
                        <a:pt x="21121" y="55959"/>
                        <a:pt x="18712" y="73523"/>
                        <a:pt x="17026" y="7335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3" name="Google Shape;973;p30"/>
                <p:cNvSpPr/>
                <p:nvPr/>
              </p:nvSpPr>
              <p:spPr>
                <a:xfrm>
                  <a:off x="5168160" y="3377520"/>
                  <a:ext cx="154817" cy="247634"/>
                </a:xfrm>
                <a:custGeom>
                  <a:rect b="b" l="l" r="r" t="t"/>
                  <a:pathLst>
                    <a:path extrusionOk="0" h="248878" w="156381">
                      <a:moveTo>
                        <a:pt x="154721" y="247800"/>
                      </a:moveTo>
                      <a:cubicBezTo>
                        <a:pt x="154073" y="248504"/>
                        <a:pt x="141081" y="238113"/>
                        <a:pt x="122469" y="218739"/>
                      </a:cubicBezTo>
                      <a:cubicBezTo>
                        <a:pt x="103857" y="199413"/>
                        <a:pt x="80102" y="170638"/>
                        <a:pt x="58328" y="135814"/>
                      </a:cubicBezTo>
                      <a:cubicBezTo>
                        <a:pt x="36630" y="100953"/>
                        <a:pt x="21228" y="66958"/>
                        <a:pt x="12055" y="41745"/>
                      </a:cubicBezTo>
                      <a:cubicBezTo>
                        <a:pt x="2845" y="16514"/>
                        <a:pt x="-784" y="274"/>
                        <a:pt x="140" y="7"/>
                      </a:cubicBezTo>
                      <a:cubicBezTo>
                        <a:pt x="1349" y="-374"/>
                        <a:pt x="6883" y="15199"/>
                        <a:pt x="17351" y="39640"/>
                      </a:cubicBezTo>
                      <a:cubicBezTo>
                        <a:pt x="27791" y="64081"/>
                        <a:pt x="43774" y="97171"/>
                        <a:pt x="65167" y="131557"/>
                      </a:cubicBezTo>
                      <a:cubicBezTo>
                        <a:pt x="86636" y="165894"/>
                        <a:pt x="109334" y="194803"/>
                        <a:pt x="126698" y="214919"/>
                      </a:cubicBezTo>
                      <a:cubicBezTo>
                        <a:pt x="144043" y="235065"/>
                        <a:pt x="155597" y="246885"/>
                        <a:pt x="154721" y="24780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4" name="Google Shape;974;p30"/>
                <p:cNvSpPr/>
                <p:nvPr/>
              </p:nvSpPr>
              <p:spPr>
                <a:xfrm>
                  <a:off x="5275080" y="3528000"/>
                  <a:ext cx="61515" cy="91123"/>
                </a:xfrm>
                <a:custGeom>
                  <a:rect b="b" l="l" r="r" t="t"/>
                  <a:pathLst>
                    <a:path extrusionOk="0" h="93459" w="64923">
                      <a:moveTo>
                        <a:pt x="61412" y="91039"/>
                      </a:moveTo>
                      <a:cubicBezTo>
                        <a:pt x="59564" y="92277"/>
                        <a:pt x="44362" y="72922"/>
                        <a:pt x="27455" y="47795"/>
                      </a:cubicBezTo>
                      <a:cubicBezTo>
                        <a:pt x="10548" y="22669"/>
                        <a:pt x="-1663" y="1295"/>
                        <a:pt x="185" y="56"/>
                      </a:cubicBezTo>
                      <a:cubicBezTo>
                        <a:pt x="2033" y="-1182"/>
                        <a:pt x="17235" y="18173"/>
                        <a:pt x="34142" y="43300"/>
                      </a:cubicBezTo>
                      <a:cubicBezTo>
                        <a:pt x="51048" y="68427"/>
                        <a:pt x="63260" y="89801"/>
                        <a:pt x="61412" y="9103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5" name="Google Shape;975;p30"/>
                <p:cNvSpPr/>
                <p:nvPr/>
              </p:nvSpPr>
              <p:spPr>
                <a:xfrm>
                  <a:off x="5177160" y="3089520"/>
                  <a:ext cx="152600" cy="115459"/>
                </a:xfrm>
                <a:custGeom>
                  <a:rect b="b" l="l" r="r" t="t"/>
                  <a:pathLst>
                    <a:path extrusionOk="0" h="117815" w="153753">
                      <a:moveTo>
                        <a:pt x="152776" y="2073"/>
                      </a:moveTo>
                      <a:cubicBezTo>
                        <a:pt x="152710" y="3445"/>
                        <a:pt x="141404" y="2550"/>
                        <a:pt x="124268" y="7017"/>
                      </a:cubicBezTo>
                      <a:cubicBezTo>
                        <a:pt x="107180" y="11265"/>
                        <a:pt x="84730" y="22142"/>
                        <a:pt x="64537" y="40126"/>
                      </a:cubicBezTo>
                      <a:cubicBezTo>
                        <a:pt x="44325" y="58157"/>
                        <a:pt x="29513" y="78254"/>
                        <a:pt x="18674" y="92618"/>
                      </a:cubicBezTo>
                      <a:cubicBezTo>
                        <a:pt x="7911" y="107096"/>
                        <a:pt x="1062" y="116040"/>
                        <a:pt x="100" y="115402"/>
                      </a:cubicBezTo>
                      <a:cubicBezTo>
                        <a:pt x="-795" y="114811"/>
                        <a:pt x="4339" y="104820"/>
                        <a:pt x="13978" y="89389"/>
                      </a:cubicBezTo>
                      <a:cubicBezTo>
                        <a:pt x="23703" y="74101"/>
                        <a:pt x="38077" y="52956"/>
                        <a:pt x="59203" y="34096"/>
                      </a:cubicBezTo>
                      <a:cubicBezTo>
                        <a:pt x="80368" y="15218"/>
                        <a:pt x="104713" y="4455"/>
                        <a:pt x="123049" y="1454"/>
                      </a:cubicBezTo>
                      <a:cubicBezTo>
                        <a:pt x="141489" y="-1775"/>
                        <a:pt x="152958" y="1264"/>
                        <a:pt x="152776" y="208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31"/>
          <p:cNvSpPr txBox="1"/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dreams</a:t>
            </a:r>
            <a:endParaRPr/>
          </a:p>
        </p:txBody>
      </p:sp>
      <p:sp>
        <p:nvSpPr>
          <p:cNvPr id="981" name="Google Shape;981;p31"/>
          <p:cNvSpPr txBox="1"/>
          <p:nvPr>
            <p:ph idx="1" type="subTitle"/>
          </p:nvPr>
        </p:nvSpPr>
        <p:spPr>
          <a:xfrm>
            <a:off x="1015250" y="2587218"/>
            <a:ext cx="2641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our way from Alesio, you wanted to stay in a place where we can enjoy luxury and comfort, which one would it be?</a:t>
            </a:r>
            <a:endParaRPr/>
          </a:p>
        </p:txBody>
      </p:sp>
      <p:sp>
        <p:nvSpPr>
          <p:cNvPr id="982" name="Google Shape;982;p31"/>
          <p:cNvSpPr txBox="1"/>
          <p:nvPr>
            <p:ph idx="2" type="subTitle"/>
          </p:nvPr>
        </p:nvSpPr>
        <p:spPr>
          <a:xfrm>
            <a:off x="3251100" y="3731715"/>
            <a:ext cx="2641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 all the places we've been, is there a specific day or moment that made you feel like a queen, where everything just felt perfect?</a:t>
            </a:r>
            <a:endParaRPr/>
          </a:p>
        </p:txBody>
      </p:sp>
      <p:sp>
        <p:nvSpPr>
          <p:cNvPr id="983" name="Google Shape;983;p31"/>
          <p:cNvSpPr txBox="1"/>
          <p:nvPr>
            <p:ph idx="3" type="subTitle"/>
          </p:nvPr>
        </p:nvSpPr>
        <p:spPr>
          <a:xfrm>
            <a:off x="5486950" y="2587218"/>
            <a:ext cx="2641800" cy="7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tell me a moment when my heart was pounding after seeing you, because you looked absolutely stunning?</a:t>
            </a:r>
            <a:endParaRPr/>
          </a:p>
        </p:txBody>
      </p:sp>
      <p:sp>
        <p:nvSpPr>
          <p:cNvPr id="984" name="Google Shape;984;p31"/>
          <p:cNvSpPr txBox="1"/>
          <p:nvPr>
            <p:ph idx="4" type="subTitle"/>
          </p:nvPr>
        </p:nvSpPr>
        <p:spPr>
          <a:xfrm>
            <a:off x="1015250" y="2237179"/>
            <a:ext cx="2641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</a:t>
            </a:r>
            <a:endParaRPr/>
          </a:p>
        </p:txBody>
      </p:sp>
      <p:sp>
        <p:nvSpPr>
          <p:cNvPr id="985" name="Google Shape;985;p31"/>
          <p:cNvSpPr txBox="1"/>
          <p:nvPr>
            <p:ph idx="5" type="subTitle"/>
          </p:nvPr>
        </p:nvSpPr>
        <p:spPr>
          <a:xfrm>
            <a:off x="5486950" y="2237179"/>
            <a:ext cx="2641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Heartbeat</a:t>
            </a:r>
            <a:endParaRPr/>
          </a:p>
        </p:txBody>
      </p:sp>
      <p:sp>
        <p:nvSpPr>
          <p:cNvPr id="986" name="Google Shape;986;p31"/>
          <p:cNvSpPr txBox="1"/>
          <p:nvPr>
            <p:ph idx="6" type="subTitle"/>
          </p:nvPr>
        </p:nvSpPr>
        <p:spPr>
          <a:xfrm>
            <a:off x="3251100" y="3382600"/>
            <a:ext cx="2641800" cy="44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Royal</a:t>
            </a:r>
            <a:endParaRPr/>
          </a:p>
        </p:txBody>
      </p:sp>
      <p:grpSp>
        <p:nvGrpSpPr>
          <p:cNvPr id="987" name="Google Shape;987;p31"/>
          <p:cNvGrpSpPr/>
          <p:nvPr/>
        </p:nvGrpSpPr>
        <p:grpSpPr>
          <a:xfrm>
            <a:off x="1986768" y="1415929"/>
            <a:ext cx="698764" cy="714962"/>
            <a:chOff x="2409773" y="1642525"/>
            <a:chExt cx="698764" cy="714962"/>
          </a:xfrm>
        </p:grpSpPr>
        <p:sp>
          <p:nvSpPr>
            <p:cNvPr id="988" name="Google Shape;988;p31"/>
            <p:cNvSpPr/>
            <p:nvPr/>
          </p:nvSpPr>
          <p:spPr>
            <a:xfrm>
              <a:off x="2438937" y="1687887"/>
              <a:ext cx="669600" cy="669600"/>
            </a:xfrm>
            <a:prstGeom prst="ellipse">
              <a:avLst/>
            </a:prstGeom>
            <a:solidFill>
              <a:schemeClr val="accent1"/>
            </a:solidFill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2409773" y="1654925"/>
              <a:ext cx="669600" cy="669600"/>
            </a:xfrm>
            <a:prstGeom prst="ellipse">
              <a:avLst/>
            </a:prstGeom>
            <a:solidFill>
              <a:schemeClr val="accent4"/>
            </a:solidFill>
            <a:ln cap="flat" cmpd="sng" w="114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2409773" y="1642525"/>
              <a:ext cx="669600" cy="6696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991" name="Google Shape;991;p31"/>
          <p:cNvGrpSpPr/>
          <p:nvPr/>
        </p:nvGrpSpPr>
        <p:grpSpPr>
          <a:xfrm>
            <a:off x="6458473" y="1415929"/>
            <a:ext cx="698764" cy="714962"/>
            <a:chOff x="2409773" y="1642525"/>
            <a:chExt cx="698764" cy="714962"/>
          </a:xfrm>
        </p:grpSpPr>
        <p:sp>
          <p:nvSpPr>
            <p:cNvPr id="992" name="Google Shape;992;p31"/>
            <p:cNvSpPr/>
            <p:nvPr/>
          </p:nvSpPr>
          <p:spPr>
            <a:xfrm>
              <a:off x="2438937" y="1687887"/>
              <a:ext cx="669600" cy="669600"/>
            </a:xfrm>
            <a:prstGeom prst="ellipse">
              <a:avLst/>
            </a:prstGeom>
            <a:solidFill>
              <a:schemeClr val="accent1"/>
            </a:solidFill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2409773" y="1654925"/>
              <a:ext cx="669600" cy="669600"/>
            </a:xfrm>
            <a:prstGeom prst="ellipse">
              <a:avLst/>
            </a:prstGeom>
            <a:solidFill>
              <a:schemeClr val="accent4"/>
            </a:solidFill>
            <a:ln cap="flat" cmpd="sng" w="114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2409773" y="1642525"/>
              <a:ext cx="669600" cy="6696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995" name="Google Shape;995;p31"/>
          <p:cNvGrpSpPr/>
          <p:nvPr/>
        </p:nvGrpSpPr>
        <p:grpSpPr>
          <a:xfrm>
            <a:off x="4222618" y="2559625"/>
            <a:ext cx="698764" cy="714962"/>
            <a:chOff x="2409773" y="1642525"/>
            <a:chExt cx="698764" cy="714962"/>
          </a:xfrm>
        </p:grpSpPr>
        <p:sp>
          <p:nvSpPr>
            <p:cNvPr id="996" name="Google Shape;996;p31"/>
            <p:cNvSpPr/>
            <p:nvPr/>
          </p:nvSpPr>
          <p:spPr>
            <a:xfrm>
              <a:off x="2438937" y="1687887"/>
              <a:ext cx="669600" cy="669600"/>
            </a:xfrm>
            <a:prstGeom prst="ellipse">
              <a:avLst/>
            </a:prstGeom>
            <a:solidFill>
              <a:schemeClr val="accent1"/>
            </a:solidFill>
            <a:ln cap="flat" cmpd="sng" w="1143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2409773" y="1654925"/>
              <a:ext cx="669600" cy="669600"/>
            </a:xfrm>
            <a:prstGeom prst="ellipse">
              <a:avLst/>
            </a:prstGeom>
            <a:solidFill>
              <a:schemeClr val="accent4"/>
            </a:solidFill>
            <a:ln cap="flat" cmpd="sng" w="1143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2409773" y="1642525"/>
              <a:ext cx="669600" cy="6696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999" name="Google Shape;999;p31"/>
          <p:cNvGrpSpPr/>
          <p:nvPr/>
        </p:nvGrpSpPr>
        <p:grpSpPr>
          <a:xfrm>
            <a:off x="2155518" y="1561359"/>
            <a:ext cx="361265" cy="347016"/>
            <a:chOff x="2867695" y="1972136"/>
            <a:chExt cx="350640" cy="336810"/>
          </a:xfrm>
        </p:grpSpPr>
        <p:sp>
          <p:nvSpPr>
            <p:cNvPr id="1000" name="Google Shape;1000;p31"/>
            <p:cNvSpPr/>
            <p:nvPr/>
          </p:nvSpPr>
          <p:spPr>
            <a:xfrm>
              <a:off x="2886421" y="2040307"/>
              <a:ext cx="263378" cy="263378"/>
            </a:xfrm>
            <a:custGeom>
              <a:rect b="b" l="l" r="r" t="t"/>
              <a:pathLst>
                <a:path extrusionOk="0" h="10760" w="10760">
                  <a:moveTo>
                    <a:pt x="5380" y="0"/>
                  </a:moveTo>
                  <a:cubicBezTo>
                    <a:pt x="2406" y="0"/>
                    <a:pt x="0" y="2411"/>
                    <a:pt x="0" y="5380"/>
                  </a:cubicBezTo>
                  <a:cubicBezTo>
                    <a:pt x="0" y="8353"/>
                    <a:pt x="2406" y="10759"/>
                    <a:pt x="5380" y="10759"/>
                  </a:cubicBezTo>
                  <a:cubicBezTo>
                    <a:pt x="8353" y="10759"/>
                    <a:pt x="10759" y="8353"/>
                    <a:pt x="10759" y="5380"/>
                  </a:cubicBezTo>
                  <a:cubicBezTo>
                    <a:pt x="10759" y="2411"/>
                    <a:pt x="8353" y="0"/>
                    <a:pt x="53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3018089" y="2166688"/>
              <a:ext cx="131713" cy="10623"/>
            </a:xfrm>
            <a:custGeom>
              <a:rect b="b" l="l" r="r" t="t"/>
              <a:pathLst>
                <a:path extrusionOk="0" h="434" w="5381">
                  <a:moveTo>
                    <a:pt x="1" y="0"/>
                  </a:moveTo>
                  <a:lnTo>
                    <a:pt x="1" y="433"/>
                  </a:lnTo>
                  <a:lnTo>
                    <a:pt x="5375" y="433"/>
                  </a:lnTo>
                  <a:cubicBezTo>
                    <a:pt x="5375" y="361"/>
                    <a:pt x="5380" y="289"/>
                    <a:pt x="5380" y="217"/>
                  </a:cubicBezTo>
                  <a:cubicBezTo>
                    <a:pt x="5380" y="144"/>
                    <a:pt x="5380" y="72"/>
                    <a:pt x="53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3128681" y="1977056"/>
              <a:ext cx="84374" cy="84349"/>
            </a:xfrm>
            <a:custGeom>
              <a:rect b="b" l="l" r="r" t="t"/>
              <a:pathLst>
                <a:path extrusionOk="0" h="3446" w="3447">
                  <a:moveTo>
                    <a:pt x="2157" y="0"/>
                  </a:moveTo>
                  <a:lnTo>
                    <a:pt x="1" y="2156"/>
                  </a:lnTo>
                  <a:lnTo>
                    <a:pt x="1" y="3445"/>
                  </a:lnTo>
                  <a:lnTo>
                    <a:pt x="1295" y="3445"/>
                  </a:lnTo>
                  <a:lnTo>
                    <a:pt x="3446" y="1295"/>
                  </a:lnTo>
                  <a:lnTo>
                    <a:pt x="2157" y="1295"/>
                  </a:lnTo>
                  <a:lnTo>
                    <a:pt x="21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3128681" y="1977056"/>
              <a:ext cx="52798" cy="84349"/>
            </a:xfrm>
            <a:custGeom>
              <a:rect b="b" l="l" r="r" t="t"/>
              <a:pathLst>
                <a:path extrusionOk="0" h="3446" w="2157">
                  <a:moveTo>
                    <a:pt x="2157" y="0"/>
                  </a:moveTo>
                  <a:lnTo>
                    <a:pt x="1" y="2156"/>
                  </a:lnTo>
                  <a:lnTo>
                    <a:pt x="1" y="3445"/>
                  </a:lnTo>
                  <a:lnTo>
                    <a:pt x="2157" y="1295"/>
                  </a:lnTo>
                  <a:lnTo>
                    <a:pt x="215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2917974" y="2071860"/>
              <a:ext cx="200250" cy="200250"/>
            </a:xfrm>
            <a:custGeom>
              <a:rect b="b" l="l" r="r" t="t"/>
              <a:pathLst>
                <a:path extrusionOk="0" h="8181" w="8181">
                  <a:moveTo>
                    <a:pt x="4091" y="1"/>
                  </a:moveTo>
                  <a:cubicBezTo>
                    <a:pt x="1834" y="1"/>
                    <a:pt x="1" y="1834"/>
                    <a:pt x="1" y="4091"/>
                  </a:cubicBezTo>
                  <a:cubicBezTo>
                    <a:pt x="1" y="6347"/>
                    <a:pt x="1834" y="8181"/>
                    <a:pt x="4091" y="8181"/>
                  </a:cubicBezTo>
                  <a:cubicBezTo>
                    <a:pt x="6347" y="8181"/>
                    <a:pt x="8181" y="6347"/>
                    <a:pt x="8181" y="4091"/>
                  </a:cubicBezTo>
                  <a:cubicBezTo>
                    <a:pt x="8181" y="1834"/>
                    <a:pt x="6347" y="1"/>
                    <a:pt x="40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3018089" y="2166688"/>
              <a:ext cx="100137" cy="10623"/>
            </a:xfrm>
            <a:custGeom>
              <a:rect b="b" l="l" r="r" t="t"/>
              <a:pathLst>
                <a:path extrusionOk="0" h="434" w="4091">
                  <a:moveTo>
                    <a:pt x="1" y="0"/>
                  </a:moveTo>
                  <a:lnTo>
                    <a:pt x="1" y="433"/>
                  </a:lnTo>
                  <a:lnTo>
                    <a:pt x="4081" y="433"/>
                  </a:lnTo>
                  <a:cubicBezTo>
                    <a:pt x="4081" y="361"/>
                    <a:pt x="4091" y="289"/>
                    <a:pt x="4091" y="217"/>
                  </a:cubicBezTo>
                  <a:cubicBezTo>
                    <a:pt x="4091" y="144"/>
                    <a:pt x="4081" y="72"/>
                    <a:pt x="4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2949771" y="2103657"/>
              <a:ext cx="136658" cy="136658"/>
            </a:xfrm>
            <a:custGeom>
              <a:rect b="b" l="l" r="r" t="t"/>
              <a:pathLst>
                <a:path extrusionOk="0" h="5583" w="5583">
                  <a:moveTo>
                    <a:pt x="2792" y="1"/>
                  </a:moveTo>
                  <a:cubicBezTo>
                    <a:pt x="1252" y="1"/>
                    <a:pt x="1" y="1252"/>
                    <a:pt x="1" y="2792"/>
                  </a:cubicBezTo>
                  <a:cubicBezTo>
                    <a:pt x="1" y="4336"/>
                    <a:pt x="1252" y="5582"/>
                    <a:pt x="2792" y="5582"/>
                  </a:cubicBezTo>
                  <a:cubicBezTo>
                    <a:pt x="4331" y="5582"/>
                    <a:pt x="5582" y="4336"/>
                    <a:pt x="5582" y="2792"/>
                  </a:cubicBezTo>
                  <a:cubicBezTo>
                    <a:pt x="5582" y="1252"/>
                    <a:pt x="4331" y="1"/>
                    <a:pt x="2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3018089" y="2166688"/>
              <a:ext cx="68341" cy="10623"/>
            </a:xfrm>
            <a:custGeom>
              <a:rect b="b" l="l" r="r" t="t"/>
              <a:pathLst>
                <a:path extrusionOk="0" h="434" w="2792">
                  <a:moveTo>
                    <a:pt x="1" y="0"/>
                  </a:moveTo>
                  <a:lnTo>
                    <a:pt x="1" y="433"/>
                  </a:lnTo>
                  <a:lnTo>
                    <a:pt x="2787" y="433"/>
                  </a:lnTo>
                  <a:cubicBezTo>
                    <a:pt x="2791" y="361"/>
                    <a:pt x="2791" y="289"/>
                    <a:pt x="2791" y="217"/>
                  </a:cubicBezTo>
                  <a:cubicBezTo>
                    <a:pt x="2791" y="144"/>
                    <a:pt x="2791" y="72"/>
                    <a:pt x="2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2980882" y="2134768"/>
              <a:ext cx="74461" cy="74461"/>
            </a:xfrm>
            <a:custGeom>
              <a:rect b="b" l="l" r="r" t="t"/>
              <a:pathLst>
                <a:path extrusionOk="0" h="3042" w="3042">
                  <a:moveTo>
                    <a:pt x="1521" y="0"/>
                  </a:moveTo>
                  <a:cubicBezTo>
                    <a:pt x="683" y="0"/>
                    <a:pt x="0" y="683"/>
                    <a:pt x="0" y="1521"/>
                  </a:cubicBezTo>
                  <a:cubicBezTo>
                    <a:pt x="0" y="2363"/>
                    <a:pt x="683" y="3041"/>
                    <a:pt x="1521" y="3041"/>
                  </a:cubicBezTo>
                  <a:cubicBezTo>
                    <a:pt x="2358" y="3041"/>
                    <a:pt x="3041" y="2363"/>
                    <a:pt x="3041" y="1521"/>
                  </a:cubicBezTo>
                  <a:cubicBezTo>
                    <a:pt x="3041" y="683"/>
                    <a:pt x="2358" y="0"/>
                    <a:pt x="15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3018089" y="2166688"/>
              <a:ext cx="37353" cy="10623"/>
            </a:xfrm>
            <a:custGeom>
              <a:rect b="b" l="l" r="r" t="t"/>
              <a:pathLst>
                <a:path extrusionOk="0" h="434" w="1526">
                  <a:moveTo>
                    <a:pt x="1" y="0"/>
                  </a:moveTo>
                  <a:lnTo>
                    <a:pt x="1" y="433"/>
                  </a:lnTo>
                  <a:lnTo>
                    <a:pt x="1507" y="433"/>
                  </a:lnTo>
                  <a:cubicBezTo>
                    <a:pt x="1526" y="289"/>
                    <a:pt x="1526" y="144"/>
                    <a:pt x="1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3002301" y="2156187"/>
              <a:ext cx="31600" cy="31600"/>
            </a:xfrm>
            <a:custGeom>
              <a:rect b="b" l="l" r="r" t="t"/>
              <a:pathLst>
                <a:path extrusionOk="0" h="1291" w="1291">
                  <a:moveTo>
                    <a:pt x="646" y="1"/>
                  </a:moveTo>
                  <a:cubicBezTo>
                    <a:pt x="290" y="1"/>
                    <a:pt x="1" y="290"/>
                    <a:pt x="1" y="646"/>
                  </a:cubicBezTo>
                  <a:cubicBezTo>
                    <a:pt x="1" y="1002"/>
                    <a:pt x="290" y="1290"/>
                    <a:pt x="646" y="1290"/>
                  </a:cubicBezTo>
                  <a:cubicBezTo>
                    <a:pt x="1002" y="1290"/>
                    <a:pt x="1290" y="1002"/>
                    <a:pt x="1290" y="646"/>
                  </a:cubicBezTo>
                  <a:cubicBezTo>
                    <a:pt x="1290" y="290"/>
                    <a:pt x="1002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3018089" y="2166688"/>
              <a:ext cx="16155" cy="10623"/>
            </a:xfrm>
            <a:custGeom>
              <a:rect b="b" l="l" r="r" t="t"/>
              <a:pathLst>
                <a:path extrusionOk="0" h="434" w="660">
                  <a:moveTo>
                    <a:pt x="1" y="0"/>
                  </a:moveTo>
                  <a:lnTo>
                    <a:pt x="1" y="433"/>
                  </a:lnTo>
                  <a:lnTo>
                    <a:pt x="607" y="433"/>
                  </a:lnTo>
                  <a:cubicBezTo>
                    <a:pt x="660" y="294"/>
                    <a:pt x="660" y="140"/>
                    <a:pt x="6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867695" y="1972136"/>
              <a:ext cx="350640" cy="336810"/>
            </a:xfrm>
            <a:custGeom>
              <a:rect b="b" l="l" r="r" t="t"/>
              <a:pathLst>
                <a:path extrusionOk="0" h="13760" w="14325">
                  <a:moveTo>
                    <a:pt x="12616" y="687"/>
                  </a:moveTo>
                  <a:lnTo>
                    <a:pt x="12616" y="1496"/>
                  </a:lnTo>
                  <a:cubicBezTo>
                    <a:pt x="12616" y="1606"/>
                    <a:pt x="12703" y="1698"/>
                    <a:pt x="12814" y="1698"/>
                  </a:cubicBezTo>
                  <a:lnTo>
                    <a:pt x="13622" y="1698"/>
                  </a:lnTo>
                  <a:lnTo>
                    <a:pt x="11871" y="3444"/>
                  </a:lnTo>
                  <a:lnTo>
                    <a:pt x="11149" y="3444"/>
                  </a:lnTo>
                  <a:lnTo>
                    <a:pt x="12313" y="2280"/>
                  </a:lnTo>
                  <a:cubicBezTo>
                    <a:pt x="12474" y="2137"/>
                    <a:pt x="12334" y="1924"/>
                    <a:pt x="12176" y="1924"/>
                  </a:cubicBezTo>
                  <a:cubicBezTo>
                    <a:pt x="12126" y="1924"/>
                    <a:pt x="12074" y="1945"/>
                    <a:pt x="12029" y="1996"/>
                  </a:cubicBezTo>
                  <a:lnTo>
                    <a:pt x="10865" y="3160"/>
                  </a:lnTo>
                  <a:lnTo>
                    <a:pt x="10865" y="2439"/>
                  </a:lnTo>
                  <a:lnTo>
                    <a:pt x="12616" y="687"/>
                  </a:lnTo>
                  <a:close/>
                  <a:moveTo>
                    <a:pt x="6136" y="2987"/>
                  </a:moveTo>
                  <a:cubicBezTo>
                    <a:pt x="7406" y="2987"/>
                    <a:pt x="8671" y="3453"/>
                    <a:pt x="9657" y="4368"/>
                  </a:cubicBezTo>
                  <a:lnTo>
                    <a:pt x="6000" y="8025"/>
                  </a:lnTo>
                  <a:cubicBezTo>
                    <a:pt x="5870" y="8171"/>
                    <a:pt x="6000" y="8363"/>
                    <a:pt x="6152" y="8363"/>
                  </a:cubicBezTo>
                  <a:cubicBezTo>
                    <a:pt x="6196" y="8363"/>
                    <a:pt x="6242" y="8347"/>
                    <a:pt x="6284" y="8309"/>
                  </a:cubicBezTo>
                  <a:lnTo>
                    <a:pt x="7198" y="7395"/>
                  </a:lnTo>
                  <a:lnTo>
                    <a:pt x="7198" y="7395"/>
                  </a:lnTo>
                  <a:cubicBezTo>
                    <a:pt x="7554" y="7886"/>
                    <a:pt x="7530" y="8550"/>
                    <a:pt x="7141" y="9011"/>
                  </a:cubicBezTo>
                  <a:cubicBezTo>
                    <a:pt x="6884" y="9312"/>
                    <a:pt x="6518" y="9472"/>
                    <a:pt x="6145" y="9472"/>
                  </a:cubicBezTo>
                  <a:cubicBezTo>
                    <a:pt x="5944" y="9472"/>
                    <a:pt x="5742" y="9425"/>
                    <a:pt x="5553" y="9329"/>
                  </a:cubicBezTo>
                  <a:cubicBezTo>
                    <a:pt x="5014" y="9055"/>
                    <a:pt x="4735" y="8448"/>
                    <a:pt x="4874" y="7861"/>
                  </a:cubicBezTo>
                  <a:cubicBezTo>
                    <a:pt x="5014" y="7274"/>
                    <a:pt x="5538" y="6861"/>
                    <a:pt x="6145" y="6861"/>
                  </a:cubicBezTo>
                  <a:cubicBezTo>
                    <a:pt x="6226" y="6861"/>
                    <a:pt x="6303" y="6870"/>
                    <a:pt x="6385" y="6885"/>
                  </a:cubicBezTo>
                  <a:cubicBezTo>
                    <a:pt x="6403" y="6888"/>
                    <a:pt x="6419" y="6890"/>
                    <a:pt x="6435" y="6890"/>
                  </a:cubicBezTo>
                  <a:cubicBezTo>
                    <a:pt x="6664" y="6890"/>
                    <a:pt x="6718" y="6526"/>
                    <a:pt x="6457" y="6485"/>
                  </a:cubicBezTo>
                  <a:cubicBezTo>
                    <a:pt x="6353" y="6466"/>
                    <a:pt x="6249" y="6457"/>
                    <a:pt x="6146" y="6457"/>
                  </a:cubicBezTo>
                  <a:cubicBezTo>
                    <a:pt x="5548" y="6457"/>
                    <a:pt x="4984" y="6769"/>
                    <a:pt x="4672" y="7298"/>
                  </a:cubicBezTo>
                  <a:cubicBezTo>
                    <a:pt x="4307" y="7919"/>
                    <a:pt x="4369" y="8699"/>
                    <a:pt x="4826" y="9257"/>
                  </a:cubicBezTo>
                  <a:cubicBezTo>
                    <a:pt x="5159" y="9655"/>
                    <a:pt x="5643" y="9874"/>
                    <a:pt x="6141" y="9874"/>
                  </a:cubicBezTo>
                  <a:cubicBezTo>
                    <a:pt x="6335" y="9874"/>
                    <a:pt x="6532" y="9841"/>
                    <a:pt x="6722" y="9772"/>
                  </a:cubicBezTo>
                  <a:cubicBezTo>
                    <a:pt x="7400" y="9526"/>
                    <a:pt x="7848" y="8886"/>
                    <a:pt x="7848" y="8165"/>
                  </a:cubicBezTo>
                  <a:cubicBezTo>
                    <a:pt x="7853" y="7780"/>
                    <a:pt x="7723" y="7409"/>
                    <a:pt x="7482" y="7111"/>
                  </a:cubicBezTo>
                  <a:lnTo>
                    <a:pt x="8113" y="6476"/>
                  </a:lnTo>
                  <a:lnTo>
                    <a:pt x="8113" y="6476"/>
                  </a:lnTo>
                  <a:cubicBezTo>
                    <a:pt x="8984" y="7496"/>
                    <a:pt x="8931" y="9007"/>
                    <a:pt x="8002" y="9964"/>
                  </a:cubicBezTo>
                  <a:cubicBezTo>
                    <a:pt x="7497" y="10483"/>
                    <a:pt x="6822" y="10747"/>
                    <a:pt x="6145" y="10747"/>
                  </a:cubicBezTo>
                  <a:cubicBezTo>
                    <a:pt x="5571" y="10747"/>
                    <a:pt x="4995" y="10557"/>
                    <a:pt x="4518" y="10171"/>
                  </a:cubicBezTo>
                  <a:cubicBezTo>
                    <a:pt x="3479" y="9329"/>
                    <a:pt x="3248" y="7837"/>
                    <a:pt x="3989" y="6721"/>
                  </a:cubicBezTo>
                  <a:cubicBezTo>
                    <a:pt x="4484" y="5978"/>
                    <a:pt x="5305" y="5568"/>
                    <a:pt x="6147" y="5568"/>
                  </a:cubicBezTo>
                  <a:cubicBezTo>
                    <a:pt x="6564" y="5568"/>
                    <a:pt x="6986" y="5669"/>
                    <a:pt x="7376" y="5879"/>
                  </a:cubicBezTo>
                  <a:cubicBezTo>
                    <a:pt x="7410" y="5897"/>
                    <a:pt x="7443" y="5904"/>
                    <a:pt x="7473" y="5904"/>
                  </a:cubicBezTo>
                  <a:cubicBezTo>
                    <a:pt x="7653" y="5904"/>
                    <a:pt x="7762" y="5639"/>
                    <a:pt x="7569" y="5528"/>
                  </a:cubicBezTo>
                  <a:cubicBezTo>
                    <a:pt x="7115" y="5282"/>
                    <a:pt x="6624" y="5164"/>
                    <a:pt x="6139" y="5164"/>
                  </a:cubicBezTo>
                  <a:cubicBezTo>
                    <a:pt x="5162" y="5164"/>
                    <a:pt x="4210" y="5641"/>
                    <a:pt x="3638" y="6509"/>
                  </a:cubicBezTo>
                  <a:cubicBezTo>
                    <a:pt x="2776" y="7804"/>
                    <a:pt x="3051" y="9541"/>
                    <a:pt x="4263" y="10508"/>
                  </a:cubicBezTo>
                  <a:cubicBezTo>
                    <a:pt x="4815" y="10950"/>
                    <a:pt x="5478" y="11167"/>
                    <a:pt x="6139" y="11167"/>
                  </a:cubicBezTo>
                  <a:cubicBezTo>
                    <a:pt x="6932" y="11167"/>
                    <a:pt x="7720" y="10855"/>
                    <a:pt x="8305" y="10243"/>
                  </a:cubicBezTo>
                  <a:cubicBezTo>
                    <a:pt x="9383" y="9122"/>
                    <a:pt x="9421" y="7361"/>
                    <a:pt x="8401" y="6192"/>
                  </a:cubicBezTo>
                  <a:lnTo>
                    <a:pt x="9032" y="5561"/>
                  </a:lnTo>
                  <a:lnTo>
                    <a:pt x="9032" y="5561"/>
                  </a:lnTo>
                  <a:cubicBezTo>
                    <a:pt x="10393" y="7082"/>
                    <a:pt x="10350" y="9401"/>
                    <a:pt x="8926" y="10864"/>
                  </a:cubicBezTo>
                  <a:cubicBezTo>
                    <a:pt x="8170" y="11643"/>
                    <a:pt x="7161" y="12038"/>
                    <a:pt x="6147" y="12038"/>
                  </a:cubicBezTo>
                  <a:cubicBezTo>
                    <a:pt x="5256" y="12038"/>
                    <a:pt x="4362" y="11733"/>
                    <a:pt x="3633" y="11114"/>
                  </a:cubicBezTo>
                  <a:cubicBezTo>
                    <a:pt x="2079" y="9791"/>
                    <a:pt x="1809" y="7491"/>
                    <a:pt x="3027" y="5850"/>
                  </a:cubicBezTo>
                  <a:cubicBezTo>
                    <a:pt x="3783" y="4827"/>
                    <a:pt x="4955" y="4279"/>
                    <a:pt x="6147" y="4279"/>
                  </a:cubicBezTo>
                  <a:cubicBezTo>
                    <a:pt x="6865" y="4279"/>
                    <a:pt x="7591" y="4478"/>
                    <a:pt x="8238" y="4893"/>
                  </a:cubicBezTo>
                  <a:cubicBezTo>
                    <a:pt x="8278" y="4921"/>
                    <a:pt x="8319" y="4933"/>
                    <a:pt x="8357" y="4933"/>
                  </a:cubicBezTo>
                  <a:cubicBezTo>
                    <a:pt x="8535" y="4933"/>
                    <a:pt x="8657" y="4670"/>
                    <a:pt x="8459" y="4551"/>
                  </a:cubicBezTo>
                  <a:cubicBezTo>
                    <a:pt x="7743" y="4092"/>
                    <a:pt x="6939" y="3871"/>
                    <a:pt x="6143" y="3871"/>
                  </a:cubicBezTo>
                  <a:cubicBezTo>
                    <a:pt x="4821" y="3871"/>
                    <a:pt x="3521" y="4479"/>
                    <a:pt x="2680" y="5614"/>
                  </a:cubicBezTo>
                  <a:cubicBezTo>
                    <a:pt x="1338" y="7433"/>
                    <a:pt x="1636" y="9983"/>
                    <a:pt x="3363" y="11446"/>
                  </a:cubicBezTo>
                  <a:cubicBezTo>
                    <a:pt x="4168" y="12127"/>
                    <a:pt x="5154" y="12463"/>
                    <a:pt x="6137" y="12463"/>
                  </a:cubicBezTo>
                  <a:cubicBezTo>
                    <a:pt x="7265" y="12463"/>
                    <a:pt x="8388" y="12022"/>
                    <a:pt x="9229" y="11153"/>
                  </a:cubicBezTo>
                  <a:cubicBezTo>
                    <a:pt x="10798" y="9521"/>
                    <a:pt x="10836" y="6952"/>
                    <a:pt x="9316" y="5278"/>
                  </a:cubicBezTo>
                  <a:lnTo>
                    <a:pt x="9946" y="4652"/>
                  </a:lnTo>
                  <a:cubicBezTo>
                    <a:pt x="10831" y="5605"/>
                    <a:pt x="11322" y="6861"/>
                    <a:pt x="11322" y="8165"/>
                  </a:cubicBezTo>
                  <a:cubicBezTo>
                    <a:pt x="11327" y="10619"/>
                    <a:pt x="9604" y="12741"/>
                    <a:pt x="7203" y="13246"/>
                  </a:cubicBezTo>
                  <a:cubicBezTo>
                    <a:pt x="6846" y="13321"/>
                    <a:pt x="6489" y="13357"/>
                    <a:pt x="6136" y="13357"/>
                  </a:cubicBezTo>
                  <a:cubicBezTo>
                    <a:pt x="4112" y="13357"/>
                    <a:pt x="2226" y="12166"/>
                    <a:pt x="1391" y="10253"/>
                  </a:cubicBezTo>
                  <a:cubicBezTo>
                    <a:pt x="404" y="8001"/>
                    <a:pt x="1131" y="5369"/>
                    <a:pt x="3132" y="3945"/>
                  </a:cubicBezTo>
                  <a:cubicBezTo>
                    <a:pt x="4037" y="3303"/>
                    <a:pt x="5088" y="2987"/>
                    <a:pt x="6136" y="2987"/>
                  </a:cubicBezTo>
                  <a:close/>
                  <a:moveTo>
                    <a:pt x="12815" y="0"/>
                  </a:moveTo>
                  <a:cubicBezTo>
                    <a:pt x="12765" y="0"/>
                    <a:pt x="12715" y="19"/>
                    <a:pt x="12674" y="62"/>
                  </a:cubicBezTo>
                  <a:lnTo>
                    <a:pt x="10518" y="2212"/>
                  </a:lnTo>
                  <a:cubicBezTo>
                    <a:pt x="10485" y="2251"/>
                    <a:pt x="10461" y="2299"/>
                    <a:pt x="10461" y="2357"/>
                  </a:cubicBezTo>
                  <a:lnTo>
                    <a:pt x="10461" y="3565"/>
                  </a:lnTo>
                  <a:lnTo>
                    <a:pt x="9941" y="4079"/>
                  </a:lnTo>
                  <a:cubicBezTo>
                    <a:pt x="8867" y="3079"/>
                    <a:pt x="7500" y="2583"/>
                    <a:pt x="6136" y="2583"/>
                  </a:cubicBezTo>
                  <a:cubicBezTo>
                    <a:pt x="4671" y="2583"/>
                    <a:pt x="3209" y="3155"/>
                    <a:pt x="2112" y="4291"/>
                  </a:cubicBezTo>
                  <a:cubicBezTo>
                    <a:pt x="0" y="6485"/>
                    <a:pt x="34" y="9964"/>
                    <a:pt x="2189" y="12120"/>
                  </a:cubicBezTo>
                  <a:cubicBezTo>
                    <a:pt x="3279" y="13212"/>
                    <a:pt x="4710" y="13759"/>
                    <a:pt x="6142" y="13759"/>
                  </a:cubicBezTo>
                  <a:cubicBezTo>
                    <a:pt x="7538" y="13759"/>
                    <a:pt x="8935" y="13239"/>
                    <a:pt x="10018" y="12197"/>
                  </a:cubicBezTo>
                  <a:cubicBezTo>
                    <a:pt x="12207" y="10080"/>
                    <a:pt x="12304" y="6596"/>
                    <a:pt x="10225" y="4368"/>
                  </a:cubicBezTo>
                  <a:lnTo>
                    <a:pt x="10745" y="3848"/>
                  </a:lnTo>
                  <a:lnTo>
                    <a:pt x="11952" y="3848"/>
                  </a:lnTo>
                  <a:cubicBezTo>
                    <a:pt x="12005" y="3848"/>
                    <a:pt x="12058" y="3824"/>
                    <a:pt x="12097" y="3786"/>
                  </a:cubicBezTo>
                  <a:lnTo>
                    <a:pt x="14248" y="1635"/>
                  </a:lnTo>
                  <a:cubicBezTo>
                    <a:pt x="14305" y="1577"/>
                    <a:pt x="14325" y="1491"/>
                    <a:pt x="14296" y="1419"/>
                  </a:cubicBezTo>
                  <a:cubicBezTo>
                    <a:pt x="14262" y="1342"/>
                    <a:pt x="14190" y="1293"/>
                    <a:pt x="14108" y="1293"/>
                  </a:cubicBezTo>
                  <a:lnTo>
                    <a:pt x="13016" y="1293"/>
                  </a:lnTo>
                  <a:lnTo>
                    <a:pt x="13016" y="201"/>
                  </a:lnTo>
                  <a:cubicBezTo>
                    <a:pt x="13016" y="81"/>
                    <a:pt x="12917" y="0"/>
                    <a:pt x="12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31"/>
          <p:cNvGrpSpPr/>
          <p:nvPr/>
        </p:nvGrpSpPr>
        <p:grpSpPr>
          <a:xfrm>
            <a:off x="4421745" y="2813789"/>
            <a:ext cx="300493" cy="206631"/>
            <a:chOff x="7909569" y="3720882"/>
            <a:chExt cx="398426" cy="273974"/>
          </a:xfrm>
        </p:grpSpPr>
        <p:sp>
          <p:nvSpPr>
            <p:cNvPr id="1014" name="Google Shape;1014;p31"/>
            <p:cNvSpPr/>
            <p:nvPr/>
          </p:nvSpPr>
          <p:spPr>
            <a:xfrm>
              <a:off x="7915594" y="3726513"/>
              <a:ext cx="386376" cy="232874"/>
            </a:xfrm>
            <a:custGeom>
              <a:rect b="b" l="l" r="r" t="t"/>
              <a:pathLst>
                <a:path extrusionOk="0" h="8890" w="14750">
                  <a:moveTo>
                    <a:pt x="7375" y="1"/>
                  </a:moveTo>
                  <a:cubicBezTo>
                    <a:pt x="7046" y="1"/>
                    <a:pt x="6758" y="224"/>
                    <a:pt x="6676" y="542"/>
                  </a:cubicBezTo>
                  <a:cubicBezTo>
                    <a:pt x="6594" y="861"/>
                    <a:pt x="6738" y="1197"/>
                    <a:pt x="7029" y="1354"/>
                  </a:cubicBezTo>
                  <a:lnTo>
                    <a:pt x="3626" y="5103"/>
                  </a:lnTo>
                  <a:lnTo>
                    <a:pt x="1495" y="3267"/>
                  </a:lnTo>
                  <a:cubicBezTo>
                    <a:pt x="1635" y="2817"/>
                    <a:pt x="1279" y="2428"/>
                    <a:pt x="880" y="2428"/>
                  </a:cubicBezTo>
                  <a:cubicBezTo>
                    <a:pt x="753" y="2428"/>
                    <a:pt x="622" y="2468"/>
                    <a:pt x="501" y="2557"/>
                  </a:cubicBezTo>
                  <a:cubicBezTo>
                    <a:pt x="1" y="2924"/>
                    <a:pt x="261" y="3716"/>
                    <a:pt x="881" y="3716"/>
                  </a:cubicBezTo>
                  <a:cubicBezTo>
                    <a:pt x="902" y="3716"/>
                    <a:pt x="922" y="3712"/>
                    <a:pt x="939" y="3712"/>
                  </a:cubicBezTo>
                  <a:lnTo>
                    <a:pt x="939" y="8890"/>
                  </a:lnTo>
                  <a:lnTo>
                    <a:pt x="13811" y="8890"/>
                  </a:lnTo>
                  <a:lnTo>
                    <a:pt x="13811" y="3712"/>
                  </a:lnTo>
                  <a:cubicBezTo>
                    <a:pt x="13831" y="3716"/>
                    <a:pt x="13852" y="3716"/>
                    <a:pt x="13872" y="3716"/>
                  </a:cubicBezTo>
                  <a:cubicBezTo>
                    <a:pt x="14492" y="3716"/>
                    <a:pt x="14749" y="2924"/>
                    <a:pt x="14249" y="2557"/>
                  </a:cubicBezTo>
                  <a:cubicBezTo>
                    <a:pt x="14128" y="2468"/>
                    <a:pt x="13997" y="2428"/>
                    <a:pt x="13870" y="2428"/>
                  </a:cubicBezTo>
                  <a:cubicBezTo>
                    <a:pt x="13472" y="2428"/>
                    <a:pt x="13116" y="2817"/>
                    <a:pt x="13259" y="3267"/>
                  </a:cubicBezTo>
                  <a:lnTo>
                    <a:pt x="11124" y="5103"/>
                  </a:lnTo>
                  <a:lnTo>
                    <a:pt x="7725" y="1354"/>
                  </a:lnTo>
                  <a:cubicBezTo>
                    <a:pt x="8012" y="1197"/>
                    <a:pt x="8156" y="861"/>
                    <a:pt x="8074" y="542"/>
                  </a:cubicBezTo>
                  <a:cubicBezTo>
                    <a:pt x="7992" y="224"/>
                    <a:pt x="7704" y="1"/>
                    <a:pt x="7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8256784" y="3790167"/>
              <a:ext cx="38978" cy="169220"/>
            </a:xfrm>
            <a:custGeom>
              <a:rect b="b" l="l" r="r" t="t"/>
              <a:pathLst>
                <a:path extrusionOk="0" h="6460" w="1488">
                  <a:moveTo>
                    <a:pt x="847" y="0"/>
                  </a:moveTo>
                  <a:cubicBezTo>
                    <a:pt x="412" y="0"/>
                    <a:pt x="100" y="422"/>
                    <a:pt x="234" y="837"/>
                  </a:cubicBezTo>
                  <a:lnTo>
                    <a:pt x="1" y="1035"/>
                  </a:lnTo>
                  <a:lnTo>
                    <a:pt x="1" y="6460"/>
                  </a:lnTo>
                  <a:lnTo>
                    <a:pt x="786" y="6460"/>
                  </a:lnTo>
                  <a:lnTo>
                    <a:pt x="786" y="1282"/>
                  </a:lnTo>
                  <a:cubicBezTo>
                    <a:pt x="806" y="1282"/>
                    <a:pt x="827" y="1286"/>
                    <a:pt x="847" y="1286"/>
                  </a:cubicBezTo>
                  <a:cubicBezTo>
                    <a:pt x="1200" y="1286"/>
                    <a:pt x="1488" y="998"/>
                    <a:pt x="1488" y="645"/>
                  </a:cubicBezTo>
                  <a:cubicBezTo>
                    <a:pt x="1488" y="288"/>
                    <a:pt x="1200" y="0"/>
                    <a:pt x="8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8071428" y="3871215"/>
              <a:ext cx="65383" cy="56031"/>
            </a:xfrm>
            <a:custGeom>
              <a:rect b="b" l="l" r="r" t="t"/>
              <a:pathLst>
                <a:path extrusionOk="0" h="2139" w="2496">
                  <a:moveTo>
                    <a:pt x="1429" y="1"/>
                  </a:moveTo>
                  <a:cubicBezTo>
                    <a:pt x="477" y="1"/>
                    <a:pt x="0" y="1149"/>
                    <a:pt x="672" y="1824"/>
                  </a:cubicBezTo>
                  <a:cubicBezTo>
                    <a:pt x="890" y="2041"/>
                    <a:pt x="1158" y="2138"/>
                    <a:pt x="1420" y="2138"/>
                  </a:cubicBezTo>
                  <a:cubicBezTo>
                    <a:pt x="1969" y="2138"/>
                    <a:pt x="2495" y="1711"/>
                    <a:pt x="2495" y="1067"/>
                  </a:cubicBezTo>
                  <a:cubicBezTo>
                    <a:pt x="2495" y="477"/>
                    <a:pt x="2019" y="1"/>
                    <a:pt x="14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8098618" y="3871215"/>
              <a:ext cx="40969" cy="56005"/>
            </a:xfrm>
            <a:custGeom>
              <a:rect b="b" l="l" r="r" t="t"/>
              <a:pathLst>
                <a:path extrusionOk="0" h="2138" w="1564">
                  <a:moveTo>
                    <a:pt x="391" y="1"/>
                  </a:moveTo>
                  <a:cubicBezTo>
                    <a:pt x="258" y="1"/>
                    <a:pt x="124" y="25"/>
                    <a:pt x="1" y="76"/>
                  </a:cubicBezTo>
                  <a:cubicBezTo>
                    <a:pt x="409" y="234"/>
                    <a:pt x="679" y="628"/>
                    <a:pt x="679" y="1070"/>
                  </a:cubicBezTo>
                  <a:cubicBezTo>
                    <a:pt x="679" y="1509"/>
                    <a:pt x="409" y="1903"/>
                    <a:pt x="1" y="2064"/>
                  </a:cubicBezTo>
                  <a:cubicBezTo>
                    <a:pt x="129" y="2114"/>
                    <a:pt x="260" y="2137"/>
                    <a:pt x="389" y="2137"/>
                  </a:cubicBezTo>
                  <a:cubicBezTo>
                    <a:pt x="884" y="2137"/>
                    <a:pt x="1339" y="1788"/>
                    <a:pt x="1437" y="1265"/>
                  </a:cubicBezTo>
                  <a:cubicBezTo>
                    <a:pt x="1563" y="611"/>
                    <a:pt x="1060" y="1"/>
                    <a:pt x="3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7918187" y="3893664"/>
              <a:ext cx="39162" cy="33556"/>
            </a:xfrm>
            <a:custGeom>
              <a:rect b="b" l="l" r="r" t="t"/>
              <a:pathLst>
                <a:path extrusionOk="0" h="1281" w="1495">
                  <a:moveTo>
                    <a:pt x="854" y="1"/>
                  </a:moveTo>
                  <a:cubicBezTo>
                    <a:pt x="285" y="1"/>
                    <a:pt x="1" y="689"/>
                    <a:pt x="402" y="1090"/>
                  </a:cubicBezTo>
                  <a:cubicBezTo>
                    <a:pt x="533" y="1221"/>
                    <a:pt x="694" y="1280"/>
                    <a:pt x="852" y="1280"/>
                  </a:cubicBezTo>
                  <a:cubicBezTo>
                    <a:pt x="1180" y="1280"/>
                    <a:pt x="1495" y="1025"/>
                    <a:pt x="1495" y="638"/>
                  </a:cubicBezTo>
                  <a:cubicBezTo>
                    <a:pt x="1495" y="285"/>
                    <a:pt x="1207" y="1"/>
                    <a:pt x="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7933825" y="3893664"/>
              <a:ext cx="25331" cy="33530"/>
            </a:xfrm>
            <a:custGeom>
              <a:rect b="b" l="l" r="r" t="t"/>
              <a:pathLst>
                <a:path extrusionOk="0" h="1280" w="967">
                  <a:moveTo>
                    <a:pt x="257" y="1"/>
                  </a:moveTo>
                  <a:cubicBezTo>
                    <a:pt x="168" y="1"/>
                    <a:pt x="79" y="18"/>
                    <a:pt x="0" y="55"/>
                  </a:cubicBezTo>
                  <a:cubicBezTo>
                    <a:pt x="504" y="282"/>
                    <a:pt x="504" y="998"/>
                    <a:pt x="0" y="1224"/>
                  </a:cubicBezTo>
                  <a:cubicBezTo>
                    <a:pt x="85" y="1261"/>
                    <a:pt x="172" y="1279"/>
                    <a:pt x="258" y="1279"/>
                  </a:cubicBezTo>
                  <a:cubicBezTo>
                    <a:pt x="548" y="1279"/>
                    <a:pt x="817" y="1078"/>
                    <a:pt x="881" y="772"/>
                  </a:cubicBezTo>
                  <a:cubicBezTo>
                    <a:pt x="967" y="374"/>
                    <a:pt x="665" y="1"/>
                    <a:pt x="2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7996641" y="3893664"/>
              <a:ext cx="39266" cy="33556"/>
            </a:xfrm>
            <a:custGeom>
              <a:rect b="b" l="l" r="r" t="t"/>
              <a:pathLst>
                <a:path extrusionOk="0" h="1281" w="1499">
                  <a:moveTo>
                    <a:pt x="858" y="1"/>
                  </a:moveTo>
                  <a:cubicBezTo>
                    <a:pt x="289" y="1"/>
                    <a:pt x="1" y="689"/>
                    <a:pt x="405" y="1090"/>
                  </a:cubicBezTo>
                  <a:cubicBezTo>
                    <a:pt x="535" y="1221"/>
                    <a:pt x="696" y="1280"/>
                    <a:pt x="853" y="1280"/>
                  </a:cubicBezTo>
                  <a:cubicBezTo>
                    <a:pt x="1182" y="1280"/>
                    <a:pt x="1498" y="1025"/>
                    <a:pt x="1498" y="638"/>
                  </a:cubicBezTo>
                  <a:cubicBezTo>
                    <a:pt x="1498" y="285"/>
                    <a:pt x="1211" y="1"/>
                    <a:pt x="8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8012279" y="3893664"/>
              <a:ext cx="25409" cy="33530"/>
            </a:xfrm>
            <a:custGeom>
              <a:rect b="b" l="l" r="r" t="t"/>
              <a:pathLst>
                <a:path extrusionOk="0" h="1280" w="970">
                  <a:moveTo>
                    <a:pt x="261" y="1"/>
                  </a:moveTo>
                  <a:cubicBezTo>
                    <a:pt x="172" y="1"/>
                    <a:pt x="82" y="18"/>
                    <a:pt x="0" y="55"/>
                  </a:cubicBezTo>
                  <a:cubicBezTo>
                    <a:pt x="507" y="282"/>
                    <a:pt x="507" y="998"/>
                    <a:pt x="0" y="1224"/>
                  </a:cubicBezTo>
                  <a:cubicBezTo>
                    <a:pt x="85" y="1261"/>
                    <a:pt x="174" y="1279"/>
                    <a:pt x="260" y="1279"/>
                  </a:cubicBezTo>
                  <a:cubicBezTo>
                    <a:pt x="551" y="1279"/>
                    <a:pt x="822" y="1078"/>
                    <a:pt x="888" y="772"/>
                  </a:cubicBezTo>
                  <a:cubicBezTo>
                    <a:pt x="970" y="374"/>
                    <a:pt x="668" y="1"/>
                    <a:pt x="2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8254636" y="3893664"/>
              <a:ext cx="39162" cy="33556"/>
            </a:xfrm>
            <a:custGeom>
              <a:rect b="b" l="l" r="r" t="t"/>
              <a:pathLst>
                <a:path extrusionOk="0" h="1281" w="1495">
                  <a:moveTo>
                    <a:pt x="857" y="1"/>
                  </a:moveTo>
                  <a:cubicBezTo>
                    <a:pt x="285" y="1"/>
                    <a:pt x="1" y="689"/>
                    <a:pt x="405" y="1090"/>
                  </a:cubicBezTo>
                  <a:cubicBezTo>
                    <a:pt x="535" y="1221"/>
                    <a:pt x="695" y="1280"/>
                    <a:pt x="852" y="1280"/>
                  </a:cubicBezTo>
                  <a:cubicBezTo>
                    <a:pt x="1180" y="1280"/>
                    <a:pt x="1495" y="1025"/>
                    <a:pt x="1495" y="638"/>
                  </a:cubicBezTo>
                  <a:cubicBezTo>
                    <a:pt x="1495" y="285"/>
                    <a:pt x="1210" y="1"/>
                    <a:pt x="8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8270248" y="3893664"/>
              <a:ext cx="25435" cy="33530"/>
            </a:xfrm>
            <a:custGeom>
              <a:rect b="b" l="l" r="r" t="t"/>
              <a:pathLst>
                <a:path extrusionOk="0" h="1280" w="971">
                  <a:moveTo>
                    <a:pt x="261" y="1"/>
                  </a:moveTo>
                  <a:cubicBezTo>
                    <a:pt x="172" y="1"/>
                    <a:pt x="83" y="18"/>
                    <a:pt x="1" y="55"/>
                  </a:cubicBezTo>
                  <a:cubicBezTo>
                    <a:pt x="508" y="282"/>
                    <a:pt x="508" y="998"/>
                    <a:pt x="1" y="1224"/>
                  </a:cubicBezTo>
                  <a:cubicBezTo>
                    <a:pt x="86" y="1261"/>
                    <a:pt x="174" y="1279"/>
                    <a:pt x="260" y="1279"/>
                  </a:cubicBezTo>
                  <a:cubicBezTo>
                    <a:pt x="552" y="1279"/>
                    <a:pt x="822" y="1078"/>
                    <a:pt x="888" y="772"/>
                  </a:cubicBezTo>
                  <a:cubicBezTo>
                    <a:pt x="971" y="374"/>
                    <a:pt x="669" y="1"/>
                    <a:pt x="2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8176182" y="3893664"/>
              <a:ext cx="39162" cy="33556"/>
            </a:xfrm>
            <a:custGeom>
              <a:rect b="b" l="l" r="r" t="t"/>
              <a:pathLst>
                <a:path extrusionOk="0" h="1281" w="1495">
                  <a:moveTo>
                    <a:pt x="854" y="1"/>
                  </a:moveTo>
                  <a:cubicBezTo>
                    <a:pt x="285" y="1"/>
                    <a:pt x="1" y="689"/>
                    <a:pt x="401" y="1090"/>
                  </a:cubicBezTo>
                  <a:cubicBezTo>
                    <a:pt x="533" y="1221"/>
                    <a:pt x="693" y="1280"/>
                    <a:pt x="851" y="1280"/>
                  </a:cubicBezTo>
                  <a:cubicBezTo>
                    <a:pt x="1180" y="1280"/>
                    <a:pt x="1495" y="1025"/>
                    <a:pt x="1495" y="638"/>
                  </a:cubicBezTo>
                  <a:cubicBezTo>
                    <a:pt x="1495" y="285"/>
                    <a:pt x="1207" y="1"/>
                    <a:pt x="8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7925391" y="3959361"/>
              <a:ext cx="366782" cy="29758"/>
            </a:xfrm>
            <a:custGeom>
              <a:rect b="b" l="l" r="r" t="t"/>
              <a:pathLst>
                <a:path extrusionOk="0" h="1136" w="14002">
                  <a:moveTo>
                    <a:pt x="565" y="1"/>
                  </a:moveTo>
                  <a:cubicBezTo>
                    <a:pt x="254" y="1"/>
                    <a:pt x="0" y="255"/>
                    <a:pt x="0" y="566"/>
                  </a:cubicBezTo>
                  <a:cubicBezTo>
                    <a:pt x="0" y="878"/>
                    <a:pt x="254" y="1135"/>
                    <a:pt x="565" y="1135"/>
                  </a:cubicBezTo>
                  <a:lnTo>
                    <a:pt x="13437" y="1135"/>
                  </a:lnTo>
                  <a:cubicBezTo>
                    <a:pt x="13748" y="1135"/>
                    <a:pt x="14002" y="878"/>
                    <a:pt x="14002" y="566"/>
                  </a:cubicBezTo>
                  <a:cubicBezTo>
                    <a:pt x="14002" y="255"/>
                    <a:pt x="13748" y="1"/>
                    <a:pt x="134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8256967" y="3959361"/>
              <a:ext cx="35206" cy="29758"/>
            </a:xfrm>
            <a:custGeom>
              <a:rect b="b" l="l" r="r" t="t"/>
              <a:pathLst>
                <a:path extrusionOk="0" h="1136" w="1344">
                  <a:moveTo>
                    <a:pt x="1" y="1"/>
                  </a:moveTo>
                  <a:cubicBezTo>
                    <a:pt x="312" y="1"/>
                    <a:pt x="566" y="255"/>
                    <a:pt x="566" y="566"/>
                  </a:cubicBezTo>
                  <a:cubicBezTo>
                    <a:pt x="566" y="878"/>
                    <a:pt x="312" y="1135"/>
                    <a:pt x="1" y="1135"/>
                  </a:cubicBezTo>
                  <a:lnTo>
                    <a:pt x="779" y="1135"/>
                  </a:lnTo>
                  <a:cubicBezTo>
                    <a:pt x="1090" y="1135"/>
                    <a:pt x="1344" y="878"/>
                    <a:pt x="1344" y="566"/>
                  </a:cubicBezTo>
                  <a:cubicBezTo>
                    <a:pt x="1344" y="255"/>
                    <a:pt x="1090" y="1"/>
                    <a:pt x="7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8191794" y="3893664"/>
              <a:ext cx="25435" cy="33530"/>
            </a:xfrm>
            <a:custGeom>
              <a:rect b="b" l="l" r="r" t="t"/>
              <a:pathLst>
                <a:path extrusionOk="0" h="1280" w="971">
                  <a:moveTo>
                    <a:pt x="258" y="1"/>
                  </a:moveTo>
                  <a:cubicBezTo>
                    <a:pt x="169" y="1"/>
                    <a:pt x="80" y="18"/>
                    <a:pt x="1" y="55"/>
                  </a:cubicBezTo>
                  <a:cubicBezTo>
                    <a:pt x="505" y="282"/>
                    <a:pt x="505" y="998"/>
                    <a:pt x="1" y="1224"/>
                  </a:cubicBezTo>
                  <a:cubicBezTo>
                    <a:pt x="85" y="1261"/>
                    <a:pt x="173" y="1279"/>
                    <a:pt x="259" y="1279"/>
                  </a:cubicBezTo>
                  <a:cubicBezTo>
                    <a:pt x="549" y="1279"/>
                    <a:pt x="819" y="1078"/>
                    <a:pt x="885" y="772"/>
                  </a:cubicBezTo>
                  <a:cubicBezTo>
                    <a:pt x="971" y="374"/>
                    <a:pt x="666" y="1"/>
                    <a:pt x="2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7909569" y="3784457"/>
              <a:ext cx="311354" cy="210215"/>
            </a:xfrm>
            <a:custGeom>
              <a:rect b="b" l="l" r="r" t="t"/>
              <a:pathLst>
                <a:path extrusionOk="0" h="8025" w="11886">
                  <a:moveTo>
                    <a:pt x="1188" y="4387"/>
                  </a:moveTo>
                  <a:cubicBezTo>
                    <a:pt x="1292" y="4387"/>
                    <a:pt x="1398" y="4426"/>
                    <a:pt x="1485" y="4512"/>
                  </a:cubicBezTo>
                  <a:cubicBezTo>
                    <a:pt x="1749" y="4780"/>
                    <a:pt x="1560" y="5235"/>
                    <a:pt x="1183" y="5235"/>
                  </a:cubicBezTo>
                  <a:cubicBezTo>
                    <a:pt x="950" y="5235"/>
                    <a:pt x="758" y="5043"/>
                    <a:pt x="762" y="4807"/>
                  </a:cubicBezTo>
                  <a:lnTo>
                    <a:pt x="762" y="4807"/>
                  </a:lnTo>
                  <a:lnTo>
                    <a:pt x="762" y="4814"/>
                  </a:lnTo>
                  <a:cubicBezTo>
                    <a:pt x="762" y="4557"/>
                    <a:pt x="970" y="4387"/>
                    <a:pt x="1188" y="4387"/>
                  </a:cubicBezTo>
                  <a:close/>
                  <a:moveTo>
                    <a:pt x="1105" y="1"/>
                  </a:moveTo>
                  <a:cubicBezTo>
                    <a:pt x="917" y="1"/>
                    <a:pt x="726" y="63"/>
                    <a:pt x="560" y="201"/>
                  </a:cubicBezTo>
                  <a:cubicBezTo>
                    <a:pt x="1" y="667"/>
                    <a:pt x="237" y="1572"/>
                    <a:pt x="954" y="1706"/>
                  </a:cubicBezTo>
                  <a:lnTo>
                    <a:pt x="954" y="3985"/>
                  </a:lnTo>
                  <a:cubicBezTo>
                    <a:pt x="583" y="4091"/>
                    <a:pt x="330" y="4427"/>
                    <a:pt x="330" y="4807"/>
                  </a:cubicBezTo>
                  <a:cubicBezTo>
                    <a:pt x="330" y="5191"/>
                    <a:pt x="583" y="5527"/>
                    <a:pt x="954" y="5633"/>
                  </a:cubicBezTo>
                  <a:lnTo>
                    <a:pt x="954" y="6493"/>
                  </a:lnTo>
                  <a:cubicBezTo>
                    <a:pt x="577" y="6599"/>
                    <a:pt x="340" y="6966"/>
                    <a:pt x="392" y="7353"/>
                  </a:cubicBezTo>
                  <a:cubicBezTo>
                    <a:pt x="446" y="7737"/>
                    <a:pt x="775" y="8025"/>
                    <a:pt x="1166" y="8025"/>
                  </a:cubicBezTo>
                  <a:lnTo>
                    <a:pt x="2879" y="8025"/>
                  </a:lnTo>
                  <a:cubicBezTo>
                    <a:pt x="2999" y="8025"/>
                    <a:pt x="3095" y="7929"/>
                    <a:pt x="3095" y="7809"/>
                  </a:cubicBezTo>
                  <a:cubicBezTo>
                    <a:pt x="3095" y="7692"/>
                    <a:pt x="2999" y="7593"/>
                    <a:pt x="2879" y="7593"/>
                  </a:cubicBezTo>
                  <a:lnTo>
                    <a:pt x="2883" y="7596"/>
                  </a:lnTo>
                  <a:lnTo>
                    <a:pt x="1169" y="7596"/>
                  </a:lnTo>
                  <a:cubicBezTo>
                    <a:pt x="981" y="7590"/>
                    <a:pt x="830" y="7435"/>
                    <a:pt x="830" y="7247"/>
                  </a:cubicBezTo>
                  <a:cubicBezTo>
                    <a:pt x="830" y="7058"/>
                    <a:pt x="981" y="6904"/>
                    <a:pt x="1169" y="6897"/>
                  </a:cubicBezTo>
                  <a:lnTo>
                    <a:pt x="11669" y="6897"/>
                  </a:lnTo>
                  <a:cubicBezTo>
                    <a:pt x="11789" y="6897"/>
                    <a:pt x="11885" y="6798"/>
                    <a:pt x="11885" y="6681"/>
                  </a:cubicBezTo>
                  <a:cubicBezTo>
                    <a:pt x="11885" y="6561"/>
                    <a:pt x="11789" y="6466"/>
                    <a:pt x="11669" y="6466"/>
                  </a:cubicBezTo>
                  <a:lnTo>
                    <a:pt x="1385" y="6466"/>
                  </a:lnTo>
                  <a:lnTo>
                    <a:pt x="1385" y="5643"/>
                  </a:lnTo>
                  <a:cubicBezTo>
                    <a:pt x="1769" y="5547"/>
                    <a:pt x="2036" y="5204"/>
                    <a:pt x="2036" y="4810"/>
                  </a:cubicBezTo>
                  <a:cubicBezTo>
                    <a:pt x="2036" y="4416"/>
                    <a:pt x="1769" y="4074"/>
                    <a:pt x="1385" y="3981"/>
                  </a:cubicBezTo>
                  <a:lnTo>
                    <a:pt x="1385" y="1504"/>
                  </a:lnTo>
                  <a:cubicBezTo>
                    <a:pt x="1385" y="1385"/>
                    <a:pt x="1289" y="1290"/>
                    <a:pt x="1172" y="1290"/>
                  </a:cubicBezTo>
                  <a:cubicBezTo>
                    <a:pt x="1165" y="1290"/>
                    <a:pt x="1157" y="1290"/>
                    <a:pt x="1149" y="1291"/>
                  </a:cubicBezTo>
                  <a:lnTo>
                    <a:pt x="1111" y="1291"/>
                  </a:lnTo>
                  <a:cubicBezTo>
                    <a:pt x="697" y="1291"/>
                    <a:pt x="522" y="760"/>
                    <a:pt x="854" y="517"/>
                  </a:cubicBezTo>
                  <a:cubicBezTo>
                    <a:pt x="935" y="457"/>
                    <a:pt x="1023" y="431"/>
                    <a:pt x="1108" y="431"/>
                  </a:cubicBezTo>
                  <a:cubicBezTo>
                    <a:pt x="1375" y="431"/>
                    <a:pt x="1613" y="690"/>
                    <a:pt x="1519" y="990"/>
                  </a:cubicBezTo>
                  <a:cubicBezTo>
                    <a:pt x="1492" y="1072"/>
                    <a:pt x="1516" y="1161"/>
                    <a:pt x="1584" y="1219"/>
                  </a:cubicBezTo>
                  <a:lnTo>
                    <a:pt x="3716" y="3052"/>
                  </a:lnTo>
                  <a:cubicBezTo>
                    <a:pt x="3756" y="3089"/>
                    <a:pt x="3807" y="3106"/>
                    <a:pt x="3857" y="3106"/>
                  </a:cubicBezTo>
                  <a:cubicBezTo>
                    <a:pt x="3916" y="3106"/>
                    <a:pt x="3974" y="3082"/>
                    <a:pt x="4017" y="3035"/>
                  </a:cubicBezTo>
                  <a:lnTo>
                    <a:pt x="5357" y="1558"/>
                  </a:lnTo>
                  <a:cubicBezTo>
                    <a:pt x="5502" y="1398"/>
                    <a:pt x="5356" y="1193"/>
                    <a:pt x="5192" y="1193"/>
                  </a:cubicBezTo>
                  <a:cubicBezTo>
                    <a:pt x="5138" y="1193"/>
                    <a:pt x="5083" y="1215"/>
                    <a:pt x="5035" y="1267"/>
                  </a:cubicBezTo>
                  <a:lnTo>
                    <a:pt x="3836" y="2590"/>
                  </a:lnTo>
                  <a:lnTo>
                    <a:pt x="1961" y="976"/>
                  </a:lnTo>
                  <a:cubicBezTo>
                    <a:pt x="1964" y="938"/>
                    <a:pt x="1968" y="900"/>
                    <a:pt x="1968" y="859"/>
                  </a:cubicBezTo>
                  <a:cubicBezTo>
                    <a:pt x="1968" y="349"/>
                    <a:pt x="1548" y="1"/>
                    <a:pt x="1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8063805" y="3865426"/>
              <a:ext cx="78664" cy="67400"/>
            </a:xfrm>
            <a:custGeom>
              <a:rect b="b" l="l" r="r" t="t"/>
              <a:pathLst>
                <a:path extrusionOk="0" h="2573" w="3003">
                  <a:moveTo>
                    <a:pt x="1724" y="436"/>
                  </a:moveTo>
                  <a:cubicBezTo>
                    <a:pt x="1934" y="436"/>
                    <a:pt x="2147" y="514"/>
                    <a:pt x="2320" y="688"/>
                  </a:cubicBezTo>
                  <a:cubicBezTo>
                    <a:pt x="2858" y="1223"/>
                    <a:pt x="2478" y="2141"/>
                    <a:pt x="1720" y="2141"/>
                  </a:cubicBezTo>
                  <a:cubicBezTo>
                    <a:pt x="1248" y="2141"/>
                    <a:pt x="867" y="1761"/>
                    <a:pt x="867" y="1288"/>
                  </a:cubicBezTo>
                  <a:cubicBezTo>
                    <a:pt x="867" y="776"/>
                    <a:pt x="1287" y="436"/>
                    <a:pt x="1724" y="436"/>
                  </a:cubicBezTo>
                  <a:close/>
                  <a:moveTo>
                    <a:pt x="1708" y="1"/>
                  </a:moveTo>
                  <a:cubicBezTo>
                    <a:pt x="1392" y="1"/>
                    <a:pt x="1070" y="118"/>
                    <a:pt x="809" y="380"/>
                  </a:cubicBezTo>
                  <a:cubicBezTo>
                    <a:pt x="0" y="1188"/>
                    <a:pt x="572" y="2573"/>
                    <a:pt x="1717" y="2573"/>
                  </a:cubicBezTo>
                  <a:cubicBezTo>
                    <a:pt x="2426" y="2573"/>
                    <a:pt x="3002" y="1997"/>
                    <a:pt x="3002" y="1288"/>
                  </a:cubicBezTo>
                  <a:cubicBezTo>
                    <a:pt x="3002" y="513"/>
                    <a:pt x="2368" y="1"/>
                    <a:pt x="17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7996641" y="3887927"/>
              <a:ext cx="52547" cy="44977"/>
            </a:xfrm>
            <a:custGeom>
              <a:rect b="b" l="l" r="r" t="t"/>
              <a:pathLst>
                <a:path extrusionOk="0" h="1717" w="2006">
                  <a:moveTo>
                    <a:pt x="858" y="435"/>
                  </a:moveTo>
                  <a:cubicBezTo>
                    <a:pt x="1091" y="435"/>
                    <a:pt x="1279" y="624"/>
                    <a:pt x="1283" y="857"/>
                  </a:cubicBezTo>
                  <a:lnTo>
                    <a:pt x="1279" y="857"/>
                  </a:lnTo>
                  <a:cubicBezTo>
                    <a:pt x="1279" y="1113"/>
                    <a:pt x="1070" y="1282"/>
                    <a:pt x="852" y="1282"/>
                  </a:cubicBezTo>
                  <a:cubicBezTo>
                    <a:pt x="749" y="1282"/>
                    <a:pt x="644" y="1243"/>
                    <a:pt x="559" y="1159"/>
                  </a:cubicBezTo>
                  <a:cubicBezTo>
                    <a:pt x="292" y="891"/>
                    <a:pt x="481" y="435"/>
                    <a:pt x="858" y="435"/>
                  </a:cubicBezTo>
                  <a:close/>
                  <a:moveTo>
                    <a:pt x="858" y="0"/>
                  </a:moveTo>
                  <a:cubicBezTo>
                    <a:pt x="385" y="0"/>
                    <a:pt x="1" y="384"/>
                    <a:pt x="1" y="857"/>
                  </a:cubicBezTo>
                  <a:cubicBezTo>
                    <a:pt x="1" y="1374"/>
                    <a:pt x="425" y="1717"/>
                    <a:pt x="865" y="1717"/>
                  </a:cubicBezTo>
                  <a:cubicBezTo>
                    <a:pt x="1076" y="1717"/>
                    <a:pt x="1290" y="1639"/>
                    <a:pt x="1464" y="1464"/>
                  </a:cubicBezTo>
                  <a:cubicBezTo>
                    <a:pt x="2006" y="926"/>
                    <a:pt x="1622" y="0"/>
                    <a:pt x="8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8000151" y="3720882"/>
              <a:ext cx="307844" cy="273974"/>
            </a:xfrm>
            <a:custGeom>
              <a:rect b="b" l="l" r="r" t="t"/>
              <a:pathLst>
                <a:path extrusionOk="0" h="10459" w="11752">
                  <a:moveTo>
                    <a:pt x="10568" y="6810"/>
                  </a:moveTo>
                  <a:cubicBezTo>
                    <a:pt x="10785" y="6810"/>
                    <a:pt x="10994" y="6979"/>
                    <a:pt x="10994" y="7234"/>
                  </a:cubicBezTo>
                  <a:cubicBezTo>
                    <a:pt x="10994" y="7467"/>
                    <a:pt x="10805" y="7659"/>
                    <a:pt x="10572" y="7659"/>
                  </a:cubicBezTo>
                  <a:cubicBezTo>
                    <a:pt x="10192" y="7659"/>
                    <a:pt x="10003" y="7203"/>
                    <a:pt x="10271" y="6936"/>
                  </a:cubicBezTo>
                  <a:cubicBezTo>
                    <a:pt x="10357" y="6849"/>
                    <a:pt x="10464" y="6810"/>
                    <a:pt x="10568" y="6810"/>
                  </a:cubicBezTo>
                  <a:close/>
                  <a:moveTo>
                    <a:pt x="4147" y="0"/>
                  </a:moveTo>
                  <a:cubicBezTo>
                    <a:pt x="3314" y="0"/>
                    <a:pt x="2893" y="1007"/>
                    <a:pt x="3482" y="1597"/>
                  </a:cubicBezTo>
                  <a:lnTo>
                    <a:pt x="2163" y="3053"/>
                  </a:lnTo>
                  <a:cubicBezTo>
                    <a:pt x="2016" y="3216"/>
                    <a:pt x="2162" y="3419"/>
                    <a:pt x="2325" y="3419"/>
                  </a:cubicBezTo>
                  <a:cubicBezTo>
                    <a:pt x="2379" y="3419"/>
                    <a:pt x="2434" y="3397"/>
                    <a:pt x="2482" y="3345"/>
                  </a:cubicBezTo>
                  <a:lnTo>
                    <a:pt x="3959" y="1717"/>
                  </a:lnTo>
                  <a:cubicBezTo>
                    <a:pt x="4054" y="1614"/>
                    <a:pt x="4027" y="1450"/>
                    <a:pt x="3904" y="1384"/>
                  </a:cubicBezTo>
                  <a:cubicBezTo>
                    <a:pt x="3445" y="1131"/>
                    <a:pt x="3626" y="435"/>
                    <a:pt x="4147" y="435"/>
                  </a:cubicBezTo>
                  <a:cubicBezTo>
                    <a:pt x="4671" y="435"/>
                    <a:pt x="4849" y="1131"/>
                    <a:pt x="4394" y="1384"/>
                  </a:cubicBezTo>
                  <a:cubicBezTo>
                    <a:pt x="4267" y="1450"/>
                    <a:pt x="4240" y="1614"/>
                    <a:pt x="4335" y="1717"/>
                  </a:cubicBezTo>
                  <a:lnTo>
                    <a:pt x="7738" y="5466"/>
                  </a:lnTo>
                  <a:cubicBezTo>
                    <a:pt x="7779" y="5512"/>
                    <a:pt x="7836" y="5535"/>
                    <a:pt x="7894" y="5535"/>
                  </a:cubicBezTo>
                  <a:cubicBezTo>
                    <a:pt x="7944" y="5535"/>
                    <a:pt x="7995" y="5518"/>
                    <a:pt x="8036" y="5483"/>
                  </a:cubicBezTo>
                  <a:lnTo>
                    <a:pt x="10171" y="3650"/>
                  </a:lnTo>
                  <a:cubicBezTo>
                    <a:pt x="10236" y="3591"/>
                    <a:pt x="10260" y="3502"/>
                    <a:pt x="10236" y="3420"/>
                  </a:cubicBezTo>
                  <a:cubicBezTo>
                    <a:pt x="10140" y="3118"/>
                    <a:pt x="10378" y="2859"/>
                    <a:pt x="10645" y="2859"/>
                  </a:cubicBezTo>
                  <a:cubicBezTo>
                    <a:pt x="10730" y="2859"/>
                    <a:pt x="10817" y="2885"/>
                    <a:pt x="10898" y="2944"/>
                  </a:cubicBezTo>
                  <a:cubicBezTo>
                    <a:pt x="11230" y="3190"/>
                    <a:pt x="11055" y="3718"/>
                    <a:pt x="10641" y="3718"/>
                  </a:cubicBezTo>
                  <a:lnTo>
                    <a:pt x="10603" y="3718"/>
                  </a:lnTo>
                  <a:cubicBezTo>
                    <a:pt x="10595" y="3717"/>
                    <a:pt x="10588" y="3717"/>
                    <a:pt x="10580" y="3717"/>
                  </a:cubicBezTo>
                  <a:cubicBezTo>
                    <a:pt x="10463" y="3717"/>
                    <a:pt x="10367" y="3815"/>
                    <a:pt x="10367" y="3934"/>
                  </a:cubicBezTo>
                  <a:lnTo>
                    <a:pt x="10367" y="6408"/>
                  </a:lnTo>
                  <a:cubicBezTo>
                    <a:pt x="9986" y="6504"/>
                    <a:pt x="9719" y="6847"/>
                    <a:pt x="9719" y="7241"/>
                  </a:cubicBezTo>
                  <a:cubicBezTo>
                    <a:pt x="9719" y="7631"/>
                    <a:pt x="9986" y="7974"/>
                    <a:pt x="10367" y="8070"/>
                  </a:cubicBezTo>
                  <a:lnTo>
                    <a:pt x="10367" y="8893"/>
                  </a:lnTo>
                  <a:lnTo>
                    <a:pt x="9078" y="8893"/>
                  </a:lnTo>
                  <a:cubicBezTo>
                    <a:pt x="8790" y="8893"/>
                    <a:pt x="8790" y="9324"/>
                    <a:pt x="9078" y="9324"/>
                  </a:cubicBezTo>
                  <a:lnTo>
                    <a:pt x="10583" y="9324"/>
                  </a:lnTo>
                  <a:cubicBezTo>
                    <a:pt x="10771" y="9331"/>
                    <a:pt x="10922" y="9485"/>
                    <a:pt x="10922" y="9674"/>
                  </a:cubicBezTo>
                  <a:cubicBezTo>
                    <a:pt x="10922" y="9866"/>
                    <a:pt x="10771" y="10020"/>
                    <a:pt x="10583" y="10027"/>
                  </a:cubicBezTo>
                  <a:lnTo>
                    <a:pt x="288" y="10027"/>
                  </a:lnTo>
                  <a:cubicBezTo>
                    <a:pt x="1" y="10027"/>
                    <a:pt x="1" y="10459"/>
                    <a:pt x="288" y="10459"/>
                  </a:cubicBezTo>
                  <a:lnTo>
                    <a:pt x="10583" y="10459"/>
                  </a:lnTo>
                  <a:cubicBezTo>
                    <a:pt x="10973" y="10455"/>
                    <a:pt x="11302" y="10171"/>
                    <a:pt x="11357" y="9783"/>
                  </a:cubicBezTo>
                  <a:cubicBezTo>
                    <a:pt x="11408" y="9396"/>
                    <a:pt x="11172" y="9030"/>
                    <a:pt x="10798" y="8923"/>
                  </a:cubicBezTo>
                  <a:lnTo>
                    <a:pt x="10798" y="8063"/>
                  </a:lnTo>
                  <a:cubicBezTo>
                    <a:pt x="11168" y="7960"/>
                    <a:pt x="11429" y="7621"/>
                    <a:pt x="11429" y="7234"/>
                  </a:cubicBezTo>
                  <a:cubicBezTo>
                    <a:pt x="11426" y="6850"/>
                    <a:pt x="11168" y="6514"/>
                    <a:pt x="10798" y="6412"/>
                  </a:cubicBezTo>
                  <a:lnTo>
                    <a:pt x="10798" y="4133"/>
                  </a:lnTo>
                  <a:cubicBezTo>
                    <a:pt x="11515" y="4002"/>
                    <a:pt x="11751" y="3094"/>
                    <a:pt x="11192" y="2628"/>
                  </a:cubicBezTo>
                  <a:cubicBezTo>
                    <a:pt x="11027" y="2490"/>
                    <a:pt x="10835" y="2428"/>
                    <a:pt x="10648" y="2428"/>
                  </a:cubicBezTo>
                  <a:cubicBezTo>
                    <a:pt x="10204" y="2428"/>
                    <a:pt x="9784" y="2777"/>
                    <a:pt x="9784" y="3290"/>
                  </a:cubicBezTo>
                  <a:cubicBezTo>
                    <a:pt x="9784" y="3327"/>
                    <a:pt x="9787" y="3365"/>
                    <a:pt x="9791" y="3403"/>
                  </a:cubicBezTo>
                  <a:lnTo>
                    <a:pt x="7916" y="5017"/>
                  </a:lnTo>
                  <a:lnTo>
                    <a:pt x="4815" y="1597"/>
                  </a:lnTo>
                  <a:cubicBezTo>
                    <a:pt x="5401" y="1007"/>
                    <a:pt x="4983" y="0"/>
                    <a:pt x="41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8168559" y="3887927"/>
              <a:ext cx="52442" cy="44898"/>
            </a:xfrm>
            <a:custGeom>
              <a:rect b="b" l="l" r="r" t="t"/>
              <a:pathLst>
                <a:path extrusionOk="0" h="1714" w="2002">
                  <a:moveTo>
                    <a:pt x="1149" y="433"/>
                  </a:moveTo>
                  <a:cubicBezTo>
                    <a:pt x="1253" y="433"/>
                    <a:pt x="1360" y="472"/>
                    <a:pt x="1446" y="559"/>
                  </a:cubicBezTo>
                  <a:cubicBezTo>
                    <a:pt x="1710" y="826"/>
                    <a:pt x="1522" y="1282"/>
                    <a:pt x="1145" y="1282"/>
                  </a:cubicBezTo>
                  <a:cubicBezTo>
                    <a:pt x="912" y="1282"/>
                    <a:pt x="723" y="1093"/>
                    <a:pt x="723" y="857"/>
                  </a:cubicBezTo>
                  <a:cubicBezTo>
                    <a:pt x="723" y="602"/>
                    <a:pt x="932" y="433"/>
                    <a:pt x="1149" y="433"/>
                  </a:cubicBezTo>
                  <a:close/>
                  <a:moveTo>
                    <a:pt x="1139" y="0"/>
                  </a:moveTo>
                  <a:cubicBezTo>
                    <a:pt x="929" y="0"/>
                    <a:pt x="713" y="79"/>
                    <a:pt x="538" y="254"/>
                  </a:cubicBezTo>
                  <a:cubicBezTo>
                    <a:pt x="0" y="792"/>
                    <a:pt x="381" y="1714"/>
                    <a:pt x="1145" y="1714"/>
                  </a:cubicBezTo>
                  <a:cubicBezTo>
                    <a:pt x="1618" y="1714"/>
                    <a:pt x="2001" y="1330"/>
                    <a:pt x="2001" y="857"/>
                  </a:cubicBezTo>
                  <a:cubicBezTo>
                    <a:pt x="2001" y="342"/>
                    <a:pt x="1580" y="0"/>
                    <a:pt x="11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31"/>
          <p:cNvGrpSpPr/>
          <p:nvPr/>
        </p:nvGrpSpPr>
        <p:grpSpPr>
          <a:xfrm>
            <a:off x="6655218" y="1620766"/>
            <a:ext cx="305258" cy="228187"/>
            <a:chOff x="7940666" y="2020205"/>
            <a:chExt cx="383249" cy="286488"/>
          </a:xfrm>
        </p:grpSpPr>
        <p:sp>
          <p:nvSpPr>
            <p:cNvPr id="1034" name="Google Shape;1034;p31"/>
            <p:cNvSpPr/>
            <p:nvPr/>
          </p:nvSpPr>
          <p:spPr>
            <a:xfrm>
              <a:off x="7971742" y="2025205"/>
              <a:ext cx="326124" cy="275859"/>
            </a:xfrm>
            <a:custGeom>
              <a:rect b="b" l="l" r="r" t="t"/>
              <a:pathLst>
                <a:path extrusionOk="0" h="10537" w="12457">
                  <a:moveTo>
                    <a:pt x="9004" y="1"/>
                  </a:moveTo>
                  <a:cubicBezTo>
                    <a:pt x="8951" y="1"/>
                    <a:pt x="8898" y="3"/>
                    <a:pt x="8844" y="6"/>
                  </a:cubicBezTo>
                  <a:cubicBezTo>
                    <a:pt x="7821" y="74"/>
                    <a:pt x="6889" y="434"/>
                    <a:pt x="6231" y="1126"/>
                  </a:cubicBezTo>
                  <a:cubicBezTo>
                    <a:pt x="5532" y="398"/>
                    <a:pt x="4581" y="8"/>
                    <a:pt x="3612" y="8"/>
                  </a:cubicBezTo>
                  <a:cubicBezTo>
                    <a:pt x="3161" y="8"/>
                    <a:pt x="2707" y="92"/>
                    <a:pt x="2272" y="266"/>
                  </a:cubicBezTo>
                  <a:cubicBezTo>
                    <a:pt x="898" y="818"/>
                    <a:pt x="0" y="2144"/>
                    <a:pt x="0" y="3624"/>
                  </a:cubicBezTo>
                  <a:cubicBezTo>
                    <a:pt x="0" y="5646"/>
                    <a:pt x="1403" y="7059"/>
                    <a:pt x="2623" y="8068"/>
                  </a:cubicBezTo>
                  <a:cubicBezTo>
                    <a:pt x="3147" y="8495"/>
                    <a:pt x="3699" y="8899"/>
                    <a:pt x="4266" y="9269"/>
                  </a:cubicBezTo>
                  <a:lnTo>
                    <a:pt x="6231" y="10537"/>
                  </a:lnTo>
                  <a:lnTo>
                    <a:pt x="8191" y="9269"/>
                  </a:lnTo>
                  <a:cubicBezTo>
                    <a:pt x="8758" y="8894"/>
                    <a:pt x="9310" y="8495"/>
                    <a:pt x="9834" y="8068"/>
                  </a:cubicBezTo>
                  <a:cubicBezTo>
                    <a:pt x="11059" y="7064"/>
                    <a:pt x="12457" y="5646"/>
                    <a:pt x="12457" y="3624"/>
                  </a:cubicBezTo>
                  <a:cubicBezTo>
                    <a:pt x="12457" y="1933"/>
                    <a:pt x="11290" y="468"/>
                    <a:pt x="9642" y="98"/>
                  </a:cubicBezTo>
                  <a:cubicBezTo>
                    <a:pt x="9434" y="32"/>
                    <a:pt x="9219" y="1"/>
                    <a:pt x="90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8080781" y="2029394"/>
              <a:ext cx="217085" cy="271801"/>
            </a:xfrm>
            <a:custGeom>
              <a:rect b="b" l="l" r="r" t="t"/>
              <a:pathLst>
                <a:path extrusionOk="0" h="10382" w="8292">
                  <a:moveTo>
                    <a:pt x="5712" y="0"/>
                  </a:moveTo>
                  <a:cubicBezTo>
                    <a:pt x="6130" y="2215"/>
                    <a:pt x="6409" y="7542"/>
                    <a:pt x="0" y="9041"/>
                  </a:cubicBezTo>
                  <a:cubicBezTo>
                    <a:pt x="53" y="9075"/>
                    <a:pt x="91" y="9104"/>
                    <a:pt x="101" y="9113"/>
                  </a:cubicBezTo>
                  <a:lnTo>
                    <a:pt x="2066" y="10382"/>
                  </a:lnTo>
                  <a:lnTo>
                    <a:pt x="4026" y="9113"/>
                  </a:lnTo>
                  <a:cubicBezTo>
                    <a:pt x="4593" y="8739"/>
                    <a:pt x="5140" y="8340"/>
                    <a:pt x="5669" y="7912"/>
                  </a:cubicBezTo>
                  <a:cubicBezTo>
                    <a:pt x="6889" y="6904"/>
                    <a:pt x="8292" y="5491"/>
                    <a:pt x="8292" y="3469"/>
                  </a:cubicBezTo>
                  <a:cubicBezTo>
                    <a:pt x="8292" y="1869"/>
                    <a:pt x="7245" y="457"/>
                    <a:pt x="57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8180396" y="2144717"/>
              <a:ext cx="96971" cy="77624"/>
            </a:xfrm>
            <a:custGeom>
              <a:rect b="b" l="l" r="r" t="t"/>
              <a:pathLst>
                <a:path extrusionOk="0" h="2965" w="3704">
                  <a:moveTo>
                    <a:pt x="2107" y="0"/>
                  </a:moveTo>
                  <a:cubicBezTo>
                    <a:pt x="2103" y="0"/>
                    <a:pt x="2099" y="0"/>
                    <a:pt x="2095" y="0"/>
                  </a:cubicBezTo>
                  <a:cubicBezTo>
                    <a:pt x="2013" y="5"/>
                    <a:pt x="1941" y="63"/>
                    <a:pt x="1912" y="140"/>
                  </a:cubicBezTo>
                  <a:lnTo>
                    <a:pt x="1254" y="2181"/>
                  </a:lnTo>
                  <a:lnTo>
                    <a:pt x="442" y="332"/>
                  </a:lnTo>
                  <a:cubicBezTo>
                    <a:pt x="401" y="246"/>
                    <a:pt x="331" y="210"/>
                    <a:pt x="260" y="210"/>
                  </a:cubicBezTo>
                  <a:cubicBezTo>
                    <a:pt x="130" y="210"/>
                    <a:pt x="0" y="333"/>
                    <a:pt x="62" y="495"/>
                  </a:cubicBezTo>
                  <a:lnTo>
                    <a:pt x="1090" y="2844"/>
                  </a:lnTo>
                  <a:cubicBezTo>
                    <a:pt x="1129" y="2916"/>
                    <a:pt x="1201" y="2965"/>
                    <a:pt x="1283" y="2965"/>
                  </a:cubicBezTo>
                  <a:lnTo>
                    <a:pt x="1292" y="2965"/>
                  </a:lnTo>
                  <a:cubicBezTo>
                    <a:pt x="1379" y="2960"/>
                    <a:pt x="1451" y="2902"/>
                    <a:pt x="1475" y="2820"/>
                  </a:cubicBezTo>
                  <a:lnTo>
                    <a:pt x="2143" y="745"/>
                  </a:lnTo>
                  <a:lnTo>
                    <a:pt x="2690" y="1840"/>
                  </a:lnTo>
                  <a:cubicBezTo>
                    <a:pt x="2724" y="1912"/>
                    <a:pt x="2791" y="1956"/>
                    <a:pt x="2868" y="1956"/>
                  </a:cubicBezTo>
                  <a:lnTo>
                    <a:pt x="3411" y="1956"/>
                  </a:lnTo>
                  <a:cubicBezTo>
                    <a:pt x="3512" y="1826"/>
                    <a:pt x="3613" y="1687"/>
                    <a:pt x="3704" y="1543"/>
                  </a:cubicBezTo>
                  <a:lnTo>
                    <a:pt x="3704" y="1543"/>
                  </a:lnTo>
                  <a:lnTo>
                    <a:pt x="3007" y="1547"/>
                  </a:lnTo>
                  <a:lnTo>
                    <a:pt x="2291" y="116"/>
                  </a:lnTo>
                  <a:cubicBezTo>
                    <a:pt x="2260" y="43"/>
                    <a:pt x="2184" y="0"/>
                    <a:pt x="21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7991979" y="2106599"/>
              <a:ext cx="194910" cy="127444"/>
            </a:xfrm>
            <a:custGeom>
              <a:rect b="b" l="l" r="r" t="t"/>
              <a:pathLst>
                <a:path extrusionOk="0" h="4868" w="7445">
                  <a:moveTo>
                    <a:pt x="6728" y="1"/>
                  </a:moveTo>
                  <a:cubicBezTo>
                    <a:pt x="6724" y="1"/>
                    <a:pt x="6721" y="1"/>
                    <a:pt x="6717" y="1"/>
                  </a:cubicBezTo>
                  <a:cubicBezTo>
                    <a:pt x="6635" y="1"/>
                    <a:pt x="6563" y="54"/>
                    <a:pt x="6529" y="131"/>
                  </a:cubicBezTo>
                  <a:lnTo>
                    <a:pt x="5559" y="2523"/>
                  </a:lnTo>
                  <a:lnTo>
                    <a:pt x="4742" y="1149"/>
                  </a:lnTo>
                  <a:cubicBezTo>
                    <a:pt x="4702" y="1079"/>
                    <a:pt x="4633" y="1045"/>
                    <a:pt x="4564" y="1045"/>
                  </a:cubicBezTo>
                  <a:cubicBezTo>
                    <a:pt x="4478" y="1045"/>
                    <a:pt x="4392" y="1098"/>
                    <a:pt x="4363" y="1197"/>
                  </a:cubicBezTo>
                  <a:lnTo>
                    <a:pt x="3541" y="3979"/>
                  </a:lnTo>
                  <a:lnTo>
                    <a:pt x="2489" y="880"/>
                  </a:lnTo>
                  <a:cubicBezTo>
                    <a:pt x="2460" y="803"/>
                    <a:pt x="2388" y="750"/>
                    <a:pt x="2306" y="745"/>
                  </a:cubicBezTo>
                  <a:cubicBezTo>
                    <a:pt x="2299" y="745"/>
                    <a:pt x="2293" y="744"/>
                    <a:pt x="2286" y="744"/>
                  </a:cubicBezTo>
                  <a:cubicBezTo>
                    <a:pt x="2211" y="744"/>
                    <a:pt x="2140" y="790"/>
                    <a:pt x="2109" y="861"/>
                  </a:cubicBezTo>
                  <a:lnTo>
                    <a:pt x="1062" y="3008"/>
                  </a:lnTo>
                  <a:lnTo>
                    <a:pt x="0" y="3008"/>
                  </a:lnTo>
                  <a:cubicBezTo>
                    <a:pt x="92" y="3147"/>
                    <a:pt x="193" y="3287"/>
                    <a:pt x="294" y="3421"/>
                  </a:cubicBezTo>
                  <a:lnTo>
                    <a:pt x="1192" y="3421"/>
                  </a:lnTo>
                  <a:cubicBezTo>
                    <a:pt x="1274" y="3421"/>
                    <a:pt x="1346" y="3373"/>
                    <a:pt x="1379" y="3301"/>
                  </a:cubicBezTo>
                  <a:lnTo>
                    <a:pt x="2258" y="1490"/>
                  </a:lnTo>
                  <a:lnTo>
                    <a:pt x="3359" y="4728"/>
                  </a:lnTo>
                  <a:cubicBezTo>
                    <a:pt x="3387" y="4810"/>
                    <a:pt x="3464" y="4867"/>
                    <a:pt x="3555" y="4867"/>
                  </a:cubicBezTo>
                  <a:cubicBezTo>
                    <a:pt x="3647" y="4862"/>
                    <a:pt x="3724" y="4805"/>
                    <a:pt x="3748" y="4718"/>
                  </a:cubicBezTo>
                  <a:lnTo>
                    <a:pt x="4622" y="1764"/>
                  </a:lnTo>
                  <a:lnTo>
                    <a:pt x="5410" y="3085"/>
                  </a:lnTo>
                  <a:cubicBezTo>
                    <a:pt x="5446" y="3148"/>
                    <a:pt x="5512" y="3186"/>
                    <a:pt x="5588" y="3186"/>
                  </a:cubicBezTo>
                  <a:cubicBezTo>
                    <a:pt x="5593" y="3186"/>
                    <a:pt x="5597" y="3186"/>
                    <a:pt x="5602" y="3186"/>
                  </a:cubicBezTo>
                  <a:cubicBezTo>
                    <a:pt x="5679" y="3181"/>
                    <a:pt x="5746" y="3133"/>
                    <a:pt x="5775" y="3056"/>
                  </a:cubicBezTo>
                  <a:lnTo>
                    <a:pt x="6721" y="731"/>
                  </a:lnTo>
                  <a:lnTo>
                    <a:pt x="7000" y="1375"/>
                  </a:lnTo>
                  <a:cubicBezTo>
                    <a:pt x="7041" y="1459"/>
                    <a:pt x="7112" y="1495"/>
                    <a:pt x="7183" y="1495"/>
                  </a:cubicBezTo>
                  <a:cubicBezTo>
                    <a:pt x="7314" y="1495"/>
                    <a:pt x="7445" y="1373"/>
                    <a:pt x="7380" y="1211"/>
                  </a:cubicBezTo>
                  <a:lnTo>
                    <a:pt x="6909" y="121"/>
                  </a:lnTo>
                  <a:cubicBezTo>
                    <a:pt x="6877" y="48"/>
                    <a:pt x="6810" y="1"/>
                    <a:pt x="6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7940666" y="2020205"/>
              <a:ext cx="383249" cy="286488"/>
            </a:xfrm>
            <a:custGeom>
              <a:rect b="b" l="l" r="r" t="t"/>
              <a:pathLst>
                <a:path extrusionOk="0" h="10943" w="14639">
                  <a:moveTo>
                    <a:pt x="4809" y="0"/>
                  </a:moveTo>
                  <a:cubicBezTo>
                    <a:pt x="4803" y="0"/>
                    <a:pt x="4796" y="0"/>
                    <a:pt x="4790" y="0"/>
                  </a:cubicBezTo>
                  <a:cubicBezTo>
                    <a:pt x="2076" y="0"/>
                    <a:pt x="0" y="2830"/>
                    <a:pt x="1432" y="5799"/>
                  </a:cubicBezTo>
                  <a:lnTo>
                    <a:pt x="567" y="5799"/>
                  </a:lnTo>
                  <a:cubicBezTo>
                    <a:pt x="293" y="5799"/>
                    <a:pt x="293" y="6212"/>
                    <a:pt x="567" y="6212"/>
                  </a:cubicBezTo>
                  <a:lnTo>
                    <a:pt x="1653" y="6212"/>
                  </a:lnTo>
                  <a:cubicBezTo>
                    <a:pt x="2844" y="8206"/>
                    <a:pt x="5347" y="9652"/>
                    <a:pt x="7288" y="10910"/>
                  </a:cubicBezTo>
                  <a:cubicBezTo>
                    <a:pt x="7322" y="10932"/>
                    <a:pt x="7360" y="10943"/>
                    <a:pt x="7399" y="10943"/>
                  </a:cubicBezTo>
                  <a:cubicBezTo>
                    <a:pt x="7437" y="10943"/>
                    <a:pt x="7476" y="10932"/>
                    <a:pt x="7509" y="10910"/>
                  </a:cubicBezTo>
                  <a:cubicBezTo>
                    <a:pt x="9450" y="9657"/>
                    <a:pt x="11953" y="8211"/>
                    <a:pt x="13144" y="6212"/>
                  </a:cubicBezTo>
                  <a:lnTo>
                    <a:pt x="14230" y="6212"/>
                  </a:lnTo>
                  <a:cubicBezTo>
                    <a:pt x="14345" y="6212"/>
                    <a:pt x="14437" y="6121"/>
                    <a:pt x="14437" y="6005"/>
                  </a:cubicBezTo>
                  <a:cubicBezTo>
                    <a:pt x="14451" y="5895"/>
                    <a:pt x="14360" y="5794"/>
                    <a:pt x="14249" y="5794"/>
                  </a:cubicBezTo>
                  <a:lnTo>
                    <a:pt x="13389" y="5794"/>
                  </a:lnTo>
                  <a:cubicBezTo>
                    <a:pt x="14638" y="3195"/>
                    <a:pt x="13216" y="615"/>
                    <a:pt x="10877" y="87"/>
                  </a:cubicBezTo>
                  <a:cubicBezTo>
                    <a:pt x="10864" y="85"/>
                    <a:pt x="10852" y="84"/>
                    <a:pt x="10840" y="84"/>
                  </a:cubicBezTo>
                  <a:cubicBezTo>
                    <a:pt x="10610" y="84"/>
                    <a:pt x="10548" y="426"/>
                    <a:pt x="10786" y="490"/>
                  </a:cubicBezTo>
                  <a:cubicBezTo>
                    <a:pt x="12923" y="971"/>
                    <a:pt x="14216" y="3392"/>
                    <a:pt x="12933" y="5799"/>
                  </a:cubicBezTo>
                  <a:lnTo>
                    <a:pt x="12169" y="5799"/>
                  </a:lnTo>
                  <a:lnTo>
                    <a:pt x="11453" y="4363"/>
                  </a:lnTo>
                  <a:cubicBezTo>
                    <a:pt x="11415" y="4287"/>
                    <a:pt x="11343" y="4250"/>
                    <a:pt x="11271" y="4250"/>
                  </a:cubicBezTo>
                  <a:cubicBezTo>
                    <a:pt x="11188" y="4250"/>
                    <a:pt x="11105" y="4299"/>
                    <a:pt x="11074" y="4391"/>
                  </a:cubicBezTo>
                  <a:lnTo>
                    <a:pt x="10411" y="6433"/>
                  </a:lnTo>
                  <a:lnTo>
                    <a:pt x="9676" y="4752"/>
                  </a:lnTo>
                  <a:cubicBezTo>
                    <a:pt x="9635" y="4666"/>
                    <a:pt x="9564" y="4629"/>
                    <a:pt x="9493" y="4629"/>
                  </a:cubicBezTo>
                  <a:cubicBezTo>
                    <a:pt x="9361" y="4629"/>
                    <a:pt x="9231" y="4753"/>
                    <a:pt x="9296" y="4915"/>
                  </a:cubicBezTo>
                  <a:lnTo>
                    <a:pt x="10252" y="7096"/>
                  </a:lnTo>
                  <a:cubicBezTo>
                    <a:pt x="10289" y="7178"/>
                    <a:pt x="10365" y="7218"/>
                    <a:pt x="10440" y="7218"/>
                  </a:cubicBezTo>
                  <a:cubicBezTo>
                    <a:pt x="10523" y="7218"/>
                    <a:pt x="10606" y="7170"/>
                    <a:pt x="10637" y="7077"/>
                  </a:cubicBezTo>
                  <a:lnTo>
                    <a:pt x="11304" y="5001"/>
                  </a:lnTo>
                  <a:lnTo>
                    <a:pt x="11847" y="6097"/>
                  </a:lnTo>
                  <a:cubicBezTo>
                    <a:pt x="11886" y="6169"/>
                    <a:pt x="11953" y="6212"/>
                    <a:pt x="12030" y="6217"/>
                  </a:cubicBezTo>
                  <a:lnTo>
                    <a:pt x="12674" y="6217"/>
                  </a:lnTo>
                  <a:cubicBezTo>
                    <a:pt x="11357" y="8211"/>
                    <a:pt x="8513" y="9733"/>
                    <a:pt x="7408" y="10497"/>
                  </a:cubicBezTo>
                  <a:cubicBezTo>
                    <a:pt x="5655" y="9354"/>
                    <a:pt x="3320" y="7994"/>
                    <a:pt x="2148" y="6217"/>
                  </a:cubicBezTo>
                  <a:lnTo>
                    <a:pt x="3147" y="6217"/>
                  </a:lnTo>
                  <a:cubicBezTo>
                    <a:pt x="3224" y="6217"/>
                    <a:pt x="3301" y="6169"/>
                    <a:pt x="3334" y="6097"/>
                  </a:cubicBezTo>
                  <a:lnTo>
                    <a:pt x="4209" y="4286"/>
                  </a:lnTo>
                  <a:lnTo>
                    <a:pt x="5314" y="7524"/>
                  </a:lnTo>
                  <a:cubicBezTo>
                    <a:pt x="5347" y="7614"/>
                    <a:pt x="5428" y="7659"/>
                    <a:pt x="5509" y="7659"/>
                  </a:cubicBezTo>
                  <a:cubicBezTo>
                    <a:pt x="5593" y="7659"/>
                    <a:pt x="5676" y="7611"/>
                    <a:pt x="5708" y="7514"/>
                  </a:cubicBezTo>
                  <a:lnTo>
                    <a:pt x="6577" y="4564"/>
                  </a:lnTo>
                  <a:lnTo>
                    <a:pt x="7365" y="5885"/>
                  </a:lnTo>
                  <a:cubicBezTo>
                    <a:pt x="7405" y="5952"/>
                    <a:pt x="7473" y="5985"/>
                    <a:pt x="7542" y="5985"/>
                  </a:cubicBezTo>
                  <a:cubicBezTo>
                    <a:pt x="7620" y="5985"/>
                    <a:pt x="7699" y="5941"/>
                    <a:pt x="7735" y="5857"/>
                  </a:cubicBezTo>
                  <a:lnTo>
                    <a:pt x="8677" y="3531"/>
                  </a:lnTo>
                  <a:lnTo>
                    <a:pt x="8960" y="4175"/>
                  </a:lnTo>
                  <a:cubicBezTo>
                    <a:pt x="8998" y="4259"/>
                    <a:pt x="9068" y="4294"/>
                    <a:pt x="9137" y="4294"/>
                  </a:cubicBezTo>
                  <a:cubicBezTo>
                    <a:pt x="9268" y="4294"/>
                    <a:pt x="9400" y="4170"/>
                    <a:pt x="9335" y="4007"/>
                  </a:cubicBezTo>
                  <a:lnTo>
                    <a:pt x="8854" y="2921"/>
                  </a:lnTo>
                  <a:cubicBezTo>
                    <a:pt x="8819" y="2838"/>
                    <a:pt x="8744" y="2798"/>
                    <a:pt x="8668" y="2798"/>
                  </a:cubicBezTo>
                  <a:cubicBezTo>
                    <a:pt x="8591" y="2798"/>
                    <a:pt x="8514" y="2841"/>
                    <a:pt x="8480" y="2926"/>
                  </a:cubicBezTo>
                  <a:lnTo>
                    <a:pt x="7504" y="5319"/>
                  </a:lnTo>
                  <a:lnTo>
                    <a:pt x="6688" y="3945"/>
                  </a:lnTo>
                  <a:cubicBezTo>
                    <a:pt x="6647" y="3877"/>
                    <a:pt x="6580" y="3844"/>
                    <a:pt x="6513" y="3844"/>
                  </a:cubicBezTo>
                  <a:cubicBezTo>
                    <a:pt x="6428" y="3844"/>
                    <a:pt x="6345" y="3896"/>
                    <a:pt x="6318" y="3993"/>
                  </a:cubicBezTo>
                  <a:lnTo>
                    <a:pt x="5491" y="6779"/>
                  </a:lnTo>
                  <a:lnTo>
                    <a:pt x="4439" y="3676"/>
                  </a:lnTo>
                  <a:cubicBezTo>
                    <a:pt x="4406" y="3584"/>
                    <a:pt x="4324" y="3537"/>
                    <a:pt x="4242" y="3537"/>
                  </a:cubicBezTo>
                  <a:cubicBezTo>
                    <a:pt x="4169" y="3537"/>
                    <a:pt x="4096" y="3575"/>
                    <a:pt x="4060" y="3652"/>
                  </a:cubicBezTo>
                  <a:lnTo>
                    <a:pt x="3013" y="5799"/>
                  </a:lnTo>
                  <a:lnTo>
                    <a:pt x="1893" y="5799"/>
                  </a:lnTo>
                  <a:cubicBezTo>
                    <a:pt x="442" y="3080"/>
                    <a:pt x="2287" y="414"/>
                    <a:pt x="4790" y="414"/>
                  </a:cubicBezTo>
                  <a:cubicBezTo>
                    <a:pt x="4796" y="414"/>
                    <a:pt x="4802" y="414"/>
                    <a:pt x="4807" y="414"/>
                  </a:cubicBezTo>
                  <a:cubicBezTo>
                    <a:pt x="5733" y="414"/>
                    <a:pt x="6620" y="797"/>
                    <a:pt x="7255" y="1471"/>
                  </a:cubicBezTo>
                  <a:cubicBezTo>
                    <a:pt x="7293" y="1511"/>
                    <a:pt x="7347" y="1532"/>
                    <a:pt x="7401" y="1532"/>
                  </a:cubicBezTo>
                  <a:cubicBezTo>
                    <a:pt x="7455" y="1532"/>
                    <a:pt x="7509" y="1511"/>
                    <a:pt x="7548" y="1471"/>
                  </a:cubicBezTo>
                  <a:cubicBezTo>
                    <a:pt x="8114" y="880"/>
                    <a:pt x="8874" y="510"/>
                    <a:pt x="9685" y="428"/>
                  </a:cubicBezTo>
                  <a:cubicBezTo>
                    <a:pt x="9951" y="405"/>
                    <a:pt x="9923" y="19"/>
                    <a:pt x="9674" y="19"/>
                  </a:cubicBezTo>
                  <a:cubicBezTo>
                    <a:pt x="9667" y="19"/>
                    <a:pt x="9659" y="19"/>
                    <a:pt x="9652" y="20"/>
                  </a:cubicBezTo>
                  <a:cubicBezTo>
                    <a:pt x="8806" y="101"/>
                    <a:pt x="8018" y="457"/>
                    <a:pt x="7403" y="1033"/>
                  </a:cubicBezTo>
                  <a:cubicBezTo>
                    <a:pt x="6697" y="370"/>
                    <a:pt x="5772" y="0"/>
                    <a:pt x="48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32"/>
          <p:cNvSpPr txBox="1"/>
          <p:nvPr>
            <p:ph type="title"/>
          </p:nvPr>
        </p:nvSpPr>
        <p:spPr>
          <a:xfrm>
            <a:off x="710625" y="1209475"/>
            <a:ext cx="7722600" cy="10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 Joyful Jests</a:t>
            </a:r>
            <a:endParaRPr/>
          </a:p>
        </p:txBody>
      </p:sp>
      <p:grpSp>
        <p:nvGrpSpPr>
          <p:cNvPr id="1044" name="Google Shape;1044;p32"/>
          <p:cNvGrpSpPr/>
          <p:nvPr/>
        </p:nvGrpSpPr>
        <p:grpSpPr>
          <a:xfrm>
            <a:off x="1307824" y="2383211"/>
            <a:ext cx="6528353" cy="2257175"/>
            <a:chOff x="1307824" y="2383211"/>
            <a:chExt cx="6528353" cy="2257175"/>
          </a:xfrm>
        </p:grpSpPr>
        <p:grpSp>
          <p:nvGrpSpPr>
            <p:cNvPr id="1045" name="Google Shape;1045;p32"/>
            <p:cNvGrpSpPr/>
            <p:nvPr/>
          </p:nvGrpSpPr>
          <p:grpSpPr>
            <a:xfrm>
              <a:off x="1307824" y="2497228"/>
              <a:ext cx="2515483" cy="1670872"/>
              <a:chOff x="5857001" y="2571753"/>
              <a:chExt cx="2515483" cy="1670872"/>
            </a:xfrm>
          </p:grpSpPr>
          <p:sp>
            <p:nvSpPr>
              <p:cNvPr id="1046" name="Google Shape;1046;p32"/>
              <p:cNvSpPr/>
              <p:nvPr/>
            </p:nvSpPr>
            <p:spPr>
              <a:xfrm rot="-601987">
                <a:off x="5969341" y="2788785"/>
                <a:ext cx="2311073" cy="1262141"/>
              </a:xfrm>
              <a:custGeom>
                <a:rect b="b" l="l" r="r" t="t"/>
                <a:pathLst>
                  <a:path extrusionOk="0" h="986437" w="1750562">
                    <a:moveTo>
                      <a:pt x="1646670" y="360764"/>
                    </a:moveTo>
                    <a:cubicBezTo>
                      <a:pt x="1610523" y="352658"/>
                      <a:pt x="1577147" y="332341"/>
                      <a:pt x="1553221" y="304052"/>
                    </a:cubicBezTo>
                    <a:cubicBezTo>
                      <a:pt x="1547687" y="297518"/>
                      <a:pt x="1554506" y="288097"/>
                      <a:pt x="1562517" y="291126"/>
                    </a:cubicBezTo>
                    <a:cubicBezTo>
                      <a:pt x="1619848" y="312805"/>
                      <a:pt x="1686990" y="307938"/>
                      <a:pt x="1740644" y="278306"/>
                    </a:cubicBezTo>
                    <a:cubicBezTo>
                      <a:pt x="1747769" y="274372"/>
                      <a:pt x="1745664" y="263637"/>
                      <a:pt x="1737548" y="262961"/>
                    </a:cubicBezTo>
                    <a:cubicBezTo>
                      <a:pt x="1702601" y="260037"/>
                      <a:pt x="1668644" y="238720"/>
                      <a:pt x="1638822" y="217898"/>
                    </a:cubicBezTo>
                    <a:cubicBezTo>
                      <a:pt x="1600588" y="191209"/>
                      <a:pt x="1556707" y="162672"/>
                      <a:pt x="1511015" y="171931"/>
                    </a:cubicBezTo>
                    <a:cubicBezTo>
                      <a:pt x="1474801" y="179265"/>
                      <a:pt x="1452579" y="207354"/>
                      <a:pt x="1423242" y="226652"/>
                    </a:cubicBezTo>
                    <a:cubicBezTo>
                      <a:pt x="1418766" y="229595"/>
                      <a:pt x="1414346" y="231986"/>
                      <a:pt x="1409936" y="234148"/>
                    </a:cubicBezTo>
                    <a:cubicBezTo>
                      <a:pt x="1418909" y="175407"/>
                      <a:pt x="1413336" y="114542"/>
                      <a:pt x="1372731" y="67908"/>
                    </a:cubicBezTo>
                    <a:cubicBezTo>
                      <a:pt x="1284920" y="-32952"/>
                      <a:pt x="1141550" y="-9616"/>
                      <a:pt x="1038013" y="60964"/>
                    </a:cubicBezTo>
                    <a:cubicBezTo>
                      <a:pt x="988807" y="94511"/>
                      <a:pt x="951117" y="137869"/>
                      <a:pt x="926733" y="192438"/>
                    </a:cubicBezTo>
                    <a:cubicBezTo>
                      <a:pt x="920379" y="206649"/>
                      <a:pt x="914893" y="221337"/>
                      <a:pt x="906683" y="234567"/>
                    </a:cubicBezTo>
                    <a:cubicBezTo>
                      <a:pt x="893281" y="256160"/>
                      <a:pt x="870116" y="275839"/>
                      <a:pt x="845246" y="258656"/>
                    </a:cubicBezTo>
                    <a:cubicBezTo>
                      <a:pt x="813357" y="236605"/>
                      <a:pt x="796850" y="200305"/>
                      <a:pt x="774114" y="172054"/>
                    </a:cubicBezTo>
                    <a:cubicBezTo>
                      <a:pt x="745072" y="135955"/>
                      <a:pt x="713925" y="100188"/>
                      <a:pt x="670463" y="75795"/>
                    </a:cubicBezTo>
                    <a:cubicBezTo>
                      <a:pt x="591253" y="31332"/>
                      <a:pt x="478010" y="23026"/>
                      <a:pt x="406563" y="83205"/>
                    </a:cubicBezTo>
                    <a:cubicBezTo>
                      <a:pt x="359195" y="123096"/>
                      <a:pt x="345384" y="181456"/>
                      <a:pt x="347603" y="239587"/>
                    </a:cubicBezTo>
                    <a:cubicBezTo>
                      <a:pt x="338993" y="236415"/>
                      <a:pt x="330458" y="232405"/>
                      <a:pt x="321733" y="226661"/>
                    </a:cubicBezTo>
                    <a:cubicBezTo>
                      <a:pt x="292396" y="207373"/>
                      <a:pt x="270174" y="179274"/>
                      <a:pt x="233960" y="171940"/>
                    </a:cubicBezTo>
                    <a:cubicBezTo>
                      <a:pt x="188269" y="162682"/>
                      <a:pt x="144387" y="191219"/>
                      <a:pt x="106154" y="217908"/>
                    </a:cubicBezTo>
                    <a:cubicBezTo>
                      <a:pt x="76331" y="238720"/>
                      <a:pt x="42374" y="260046"/>
                      <a:pt x="7427" y="262971"/>
                    </a:cubicBezTo>
                    <a:cubicBezTo>
                      <a:pt x="-688" y="263647"/>
                      <a:pt x="-2793" y="274381"/>
                      <a:pt x="4332" y="278315"/>
                    </a:cubicBezTo>
                    <a:cubicBezTo>
                      <a:pt x="57986" y="307948"/>
                      <a:pt x="125128" y="312824"/>
                      <a:pt x="182459" y="291136"/>
                    </a:cubicBezTo>
                    <a:cubicBezTo>
                      <a:pt x="190469" y="288107"/>
                      <a:pt x="197289" y="297527"/>
                      <a:pt x="191755" y="304061"/>
                    </a:cubicBezTo>
                    <a:cubicBezTo>
                      <a:pt x="167838" y="332341"/>
                      <a:pt x="134453" y="352667"/>
                      <a:pt x="98305" y="360773"/>
                    </a:cubicBezTo>
                    <a:cubicBezTo>
                      <a:pt x="90581" y="362507"/>
                      <a:pt x="89390" y="373175"/>
                      <a:pt x="96696" y="376213"/>
                    </a:cubicBezTo>
                    <a:cubicBezTo>
                      <a:pt x="141968" y="395054"/>
                      <a:pt x="196794" y="389986"/>
                      <a:pt x="238428" y="364116"/>
                    </a:cubicBezTo>
                    <a:cubicBezTo>
                      <a:pt x="246000" y="359411"/>
                      <a:pt x="254477" y="368250"/>
                      <a:pt x="249515" y="375651"/>
                    </a:cubicBezTo>
                    <a:cubicBezTo>
                      <a:pt x="233322" y="399788"/>
                      <a:pt x="212262" y="420676"/>
                      <a:pt x="187916" y="436545"/>
                    </a:cubicBezTo>
                    <a:cubicBezTo>
                      <a:pt x="182459" y="440097"/>
                      <a:pt x="183068" y="448489"/>
                      <a:pt x="189136" y="450842"/>
                    </a:cubicBezTo>
                    <a:cubicBezTo>
                      <a:pt x="242457" y="471501"/>
                      <a:pt x="311227" y="446260"/>
                      <a:pt x="335754" y="393834"/>
                    </a:cubicBezTo>
                    <a:cubicBezTo>
                      <a:pt x="344488" y="375165"/>
                      <a:pt x="350470" y="351820"/>
                      <a:pt x="364100" y="338208"/>
                    </a:cubicBezTo>
                    <a:cubicBezTo>
                      <a:pt x="428813" y="580867"/>
                      <a:pt x="635868" y="781254"/>
                      <a:pt x="849875" y="953485"/>
                    </a:cubicBezTo>
                    <a:cubicBezTo>
                      <a:pt x="1066131" y="774177"/>
                      <a:pt x="1291512" y="581191"/>
                      <a:pt x="1381285" y="338704"/>
                    </a:cubicBezTo>
                    <a:cubicBezTo>
                      <a:pt x="1394582" y="352382"/>
                      <a:pt x="1400544" y="375384"/>
                      <a:pt x="1409184" y="393844"/>
                    </a:cubicBezTo>
                    <a:cubicBezTo>
                      <a:pt x="1433710" y="446270"/>
                      <a:pt x="1502481" y="471511"/>
                      <a:pt x="1555802" y="450851"/>
                    </a:cubicBezTo>
                    <a:cubicBezTo>
                      <a:pt x="1561879" y="448498"/>
                      <a:pt x="1562479" y="440107"/>
                      <a:pt x="1557021" y="436554"/>
                    </a:cubicBezTo>
                    <a:cubicBezTo>
                      <a:pt x="1532675" y="420685"/>
                      <a:pt x="1511625" y="399797"/>
                      <a:pt x="1495423" y="375661"/>
                    </a:cubicBezTo>
                    <a:cubicBezTo>
                      <a:pt x="1490460" y="368260"/>
                      <a:pt x="1498937" y="359421"/>
                      <a:pt x="1506510" y="364126"/>
                    </a:cubicBezTo>
                    <a:cubicBezTo>
                      <a:pt x="1548153" y="389996"/>
                      <a:pt x="1602979" y="395063"/>
                      <a:pt x="1648242" y="376223"/>
                    </a:cubicBezTo>
                    <a:cubicBezTo>
                      <a:pt x="1655548" y="373184"/>
                      <a:pt x="1654357" y="362516"/>
                      <a:pt x="1646632" y="360783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32"/>
              <p:cNvSpPr/>
              <p:nvPr/>
            </p:nvSpPr>
            <p:spPr>
              <a:xfrm rot="-601987">
                <a:off x="5949075" y="2763453"/>
                <a:ext cx="2311073" cy="1262141"/>
              </a:xfrm>
              <a:custGeom>
                <a:rect b="b" l="l" r="r" t="t"/>
                <a:pathLst>
                  <a:path extrusionOk="0" h="986437" w="1750562">
                    <a:moveTo>
                      <a:pt x="1646670" y="360764"/>
                    </a:moveTo>
                    <a:cubicBezTo>
                      <a:pt x="1610523" y="352658"/>
                      <a:pt x="1577147" y="332341"/>
                      <a:pt x="1553221" y="304052"/>
                    </a:cubicBezTo>
                    <a:cubicBezTo>
                      <a:pt x="1547687" y="297518"/>
                      <a:pt x="1554506" y="288097"/>
                      <a:pt x="1562517" y="291126"/>
                    </a:cubicBezTo>
                    <a:cubicBezTo>
                      <a:pt x="1619848" y="312805"/>
                      <a:pt x="1686990" y="307938"/>
                      <a:pt x="1740644" y="278306"/>
                    </a:cubicBezTo>
                    <a:cubicBezTo>
                      <a:pt x="1747769" y="274372"/>
                      <a:pt x="1745664" y="263637"/>
                      <a:pt x="1737548" y="262961"/>
                    </a:cubicBezTo>
                    <a:cubicBezTo>
                      <a:pt x="1702601" y="260037"/>
                      <a:pt x="1668644" y="238720"/>
                      <a:pt x="1638822" y="217898"/>
                    </a:cubicBezTo>
                    <a:cubicBezTo>
                      <a:pt x="1600588" y="191209"/>
                      <a:pt x="1556707" y="162672"/>
                      <a:pt x="1511015" y="171931"/>
                    </a:cubicBezTo>
                    <a:cubicBezTo>
                      <a:pt x="1474801" y="179265"/>
                      <a:pt x="1452579" y="207354"/>
                      <a:pt x="1423242" y="226652"/>
                    </a:cubicBezTo>
                    <a:cubicBezTo>
                      <a:pt x="1418766" y="229595"/>
                      <a:pt x="1414346" y="231986"/>
                      <a:pt x="1409936" y="234148"/>
                    </a:cubicBezTo>
                    <a:cubicBezTo>
                      <a:pt x="1418909" y="175407"/>
                      <a:pt x="1413336" y="114542"/>
                      <a:pt x="1372731" y="67908"/>
                    </a:cubicBezTo>
                    <a:cubicBezTo>
                      <a:pt x="1284920" y="-32952"/>
                      <a:pt x="1141550" y="-9616"/>
                      <a:pt x="1038013" y="60964"/>
                    </a:cubicBezTo>
                    <a:cubicBezTo>
                      <a:pt x="988807" y="94511"/>
                      <a:pt x="951117" y="137869"/>
                      <a:pt x="926733" y="192438"/>
                    </a:cubicBezTo>
                    <a:cubicBezTo>
                      <a:pt x="920379" y="206649"/>
                      <a:pt x="914893" y="221337"/>
                      <a:pt x="906683" y="234567"/>
                    </a:cubicBezTo>
                    <a:cubicBezTo>
                      <a:pt x="893281" y="256160"/>
                      <a:pt x="870116" y="275839"/>
                      <a:pt x="845246" y="258656"/>
                    </a:cubicBezTo>
                    <a:cubicBezTo>
                      <a:pt x="813357" y="236605"/>
                      <a:pt x="796850" y="200305"/>
                      <a:pt x="774114" y="172054"/>
                    </a:cubicBezTo>
                    <a:cubicBezTo>
                      <a:pt x="745072" y="135955"/>
                      <a:pt x="713925" y="100188"/>
                      <a:pt x="670463" y="75795"/>
                    </a:cubicBezTo>
                    <a:cubicBezTo>
                      <a:pt x="591253" y="31332"/>
                      <a:pt x="478010" y="23026"/>
                      <a:pt x="406563" y="83205"/>
                    </a:cubicBezTo>
                    <a:cubicBezTo>
                      <a:pt x="359195" y="123096"/>
                      <a:pt x="345384" y="181456"/>
                      <a:pt x="347603" y="239587"/>
                    </a:cubicBezTo>
                    <a:cubicBezTo>
                      <a:pt x="338993" y="236415"/>
                      <a:pt x="330458" y="232405"/>
                      <a:pt x="321733" y="226661"/>
                    </a:cubicBezTo>
                    <a:cubicBezTo>
                      <a:pt x="292396" y="207373"/>
                      <a:pt x="270174" y="179274"/>
                      <a:pt x="233960" y="171940"/>
                    </a:cubicBezTo>
                    <a:cubicBezTo>
                      <a:pt x="188269" y="162682"/>
                      <a:pt x="144387" y="191219"/>
                      <a:pt x="106154" y="217908"/>
                    </a:cubicBezTo>
                    <a:cubicBezTo>
                      <a:pt x="76331" y="238720"/>
                      <a:pt x="42374" y="260046"/>
                      <a:pt x="7427" y="262971"/>
                    </a:cubicBezTo>
                    <a:cubicBezTo>
                      <a:pt x="-688" y="263647"/>
                      <a:pt x="-2793" y="274381"/>
                      <a:pt x="4332" y="278315"/>
                    </a:cubicBezTo>
                    <a:cubicBezTo>
                      <a:pt x="57986" y="307948"/>
                      <a:pt x="125128" y="312824"/>
                      <a:pt x="182459" y="291136"/>
                    </a:cubicBezTo>
                    <a:cubicBezTo>
                      <a:pt x="190469" y="288107"/>
                      <a:pt x="197289" y="297527"/>
                      <a:pt x="191755" y="304061"/>
                    </a:cubicBezTo>
                    <a:cubicBezTo>
                      <a:pt x="167838" y="332341"/>
                      <a:pt x="134453" y="352667"/>
                      <a:pt x="98305" y="360773"/>
                    </a:cubicBezTo>
                    <a:cubicBezTo>
                      <a:pt x="90581" y="362507"/>
                      <a:pt x="89390" y="373175"/>
                      <a:pt x="96696" y="376213"/>
                    </a:cubicBezTo>
                    <a:cubicBezTo>
                      <a:pt x="141968" y="395054"/>
                      <a:pt x="196794" y="389986"/>
                      <a:pt x="238428" y="364116"/>
                    </a:cubicBezTo>
                    <a:cubicBezTo>
                      <a:pt x="246000" y="359411"/>
                      <a:pt x="254477" y="368250"/>
                      <a:pt x="249515" y="375651"/>
                    </a:cubicBezTo>
                    <a:cubicBezTo>
                      <a:pt x="233322" y="399788"/>
                      <a:pt x="212262" y="420676"/>
                      <a:pt x="187916" y="436545"/>
                    </a:cubicBezTo>
                    <a:cubicBezTo>
                      <a:pt x="182459" y="440097"/>
                      <a:pt x="183068" y="448489"/>
                      <a:pt x="189136" y="450842"/>
                    </a:cubicBezTo>
                    <a:cubicBezTo>
                      <a:pt x="242457" y="471501"/>
                      <a:pt x="311227" y="446260"/>
                      <a:pt x="335754" y="393834"/>
                    </a:cubicBezTo>
                    <a:cubicBezTo>
                      <a:pt x="344488" y="375165"/>
                      <a:pt x="350470" y="351820"/>
                      <a:pt x="364100" y="338208"/>
                    </a:cubicBezTo>
                    <a:cubicBezTo>
                      <a:pt x="428813" y="580867"/>
                      <a:pt x="635868" y="781254"/>
                      <a:pt x="849875" y="953485"/>
                    </a:cubicBezTo>
                    <a:cubicBezTo>
                      <a:pt x="1066131" y="774177"/>
                      <a:pt x="1291512" y="581191"/>
                      <a:pt x="1381285" y="338704"/>
                    </a:cubicBezTo>
                    <a:cubicBezTo>
                      <a:pt x="1394582" y="352382"/>
                      <a:pt x="1400544" y="375384"/>
                      <a:pt x="1409184" y="393844"/>
                    </a:cubicBezTo>
                    <a:cubicBezTo>
                      <a:pt x="1433710" y="446270"/>
                      <a:pt x="1502481" y="471511"/>
                      <a:pt x="1555802" y="450851"/>
                    </a:cubicBezTo>
                    <a:cubicBezTo>
                      <a:pt x="1561879" y="448498"/>
                      <a:pt x="1562479" y="440107"/>
                      <a:pt x="1557021" y="436554"/>
                    </a:cubicBezTo>
                    <a:cubicBezTo>
                      <a:pt x="1532675" y="420685"/>
                      <a:pt x="1511625" y="399797"/>
                      <a:pt x="1495423" y="375661"/>
                    </a:cubicBezTo>
                    <a:cubicBezTo>
                      <a:pt x="1490460" y="368260"/>
                      <a:pt x="1498937" y="359421"/>
                      <a:pt x="1506510" y="364126"/>
                    </a:cubicBezTo>
                    <a:cubicBezTo>
                      <a:pt x="1548153" y="389996"/>
                      <a:pt x="1602979" y="395063"/>
                      <a:pt x="1648242" y="376223"/>
                    </a:cubicBezTo>
                    <a:cubicBezTo>
                      <a:pt x="1655548" y="373184"/>
                      <a:pt x="1654357" y="362516"/>
                      <a:pt x="1646632" y="360783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11430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48" name="Google Shape;1048;p32"/>
              <p:cNvGrpSpPr/>
              <p:nvPr/>
            </p:nvGrpSpPr>
            <p:grpSpPr>
              <a:xfrm rot="-600148">
                <a:off x="5949151" y="2764323"/>
                <a:ext cx="2310065" cy="1263232"/>
                <a:chOff x="1833120" y="2831040"/>
                <a:chExt cx="1745265" cy="954378"/>
              </a:xfrm>
            </p:grpSpPr>
            <p:sp>
              <p:nvSpPr>
                <p:cNvPr id="1049" name="Google Shape;1049;p32"/>
                <p:cNvSpPr/>
                <p:nvPr/>
              </p:nvSpPr>
              <p:spPr>
                <a:xfrm>
                  <a:off x="3133080" y="3000960"/>
                  <a:ext cx="445305" cy="287974"/>
                </a:xfrm>
                <a:custGeom>
                  <a:rect b="b" l="l" r="r" t="t"/>
                  <a:pathLst>
                    <a:path extrusionOk="0" h="308819" w="459077">
                      <a:moveTo>
                        <a:pt x="7675" y="98061"/>
                      </a:moveTo>
                      <a:cubicBezTo>
                        <a:pt x="5446" y="100842"/>
                        <a:pt x="3608" y="104290"/>
                        <a:pt x="2265" y="108614"/>
                      </a:cubicBezTo>
                      <a:cubicBezTo>
                        <a:pt x="-11318" y="152229"/>
                        <a:pt x="39603" y="151324"/>
                        <a:pt x="64358" y="158230"/>
                      </a:cubicBezTo>
                      <a:cubicBezTo>
                        <a:pt x="90819" y="165612"/>
                        <a:pt x="97562" y="198797"/>
                        <a:pt x="109212" y="223676"/>
                      </a:cubicBezTo>
                      <a:cubicBezTo>
                        <a:pt x="133738" y="276102"/>
                        <a:pt x="202509" y="301343"/>
                        <a:pt x="255830" y="280683"/>
                      </a:cubicBezTo>
                      <a:cubicBezTo>
                        <a:pt x="261907" y="278331"/>
                        <a:pt x="262507" y="269939"/>
                        <a:pt x="257049" y="266386"/>
                      </a:cubicBezTo>
                      <a:cubicBezTo>
                        <a:pt x="232703" y="250518"/>
                        <a:pt x="211653" y="229629"/>
                        <a:pt x="195451" y="205493"/>
                      </a:cubicBezTo>
                      <a:cubicBezTo>
                        <a:pt x="190488" y="198092"/>
                        <a:pt x="198966" y="189253"/>
                        <a:pt x="206538" y="193958"/>
                      </a:cubicBezTo>
                      <a:cubicBezTo>
                        <a:pt x="248181" y="219828"/>
                        <a:pt x="303007" y="224895"/>
                        <a:pt x="348270" y="206055"/>
                      </a:cubicBezTo>
                      <a:cubicBezTo>
                        <a:pt x="355576" y="203017"/>
                        <a:pt x="354385" y="192349"/>
                        <a:pt x="346660" y="190615"/>
                      </a:cubicBezTo>
                      <a:cubicBezTo>
                        <a:pt x="310522" y="182509"/>
                        <a:pt x="277137" y="162192"/>
                        <a:pt x="253211" y="133903"/>
                      </a:cubicBezTo>
                      <a:cubicBezTo>
                        <a:pt x="247686" y="127369"/>
                        <a:pt x="254496" y="117949"/>
                        <a:pt x="262507" y="120978"/>
                      </a:cubicBezTo>
                      <a:cubicBezTo>
                        <a:pt x="319838" y="142657"/>
                        <a:pt x="386980" y="137789"/>
                        <a:pt x="440634" y="108157"/>
                      </a:cubicBezTo>
                      <a:cubicBezTo>
                        <a:pt x="447759" y="104223"/>
                        <a:pt x="445654" y="93489"/>
                        <a:pt x="437538" y="92812"/>
                      </a:cubicBezTo>
                      <a:cubicBezTo>
                        <a:pt x="402591" y="89888"/>
                        <a:pt x="368634" y="68571"/>
                        <a:pt x="338812" y="47750"/>
                      </a:cubicBezTo>
                      <a:cubicBezTo>
                        <a:pt x="300578" y="21060"/>
                        <a:pt x="256697" y="-7476"/>
                        <a:pt x="211005" y="1782"/>
                      </a:cubicBezTo>
                      <a:cubicBezTo>
                        <a:pt x="174791" y="9116"/>
                        <a:pt x="152569" y="37205"/>
                        <a:pt x="123232" y="56503"/>
                      </a:cubicBezTo>
                      <a:cubicBezTo>
                        <a:pt x="98391" y="72838"/>
                        <a:pt x="75160" y="75667"/>
                        <a:pt x="47109" y="82592"/>
                      </a:cubicBezTo>
                      <a:cubicBezTo>
                        <a:pt x="31821" y="86364"/>
                        <a:pt x="16590" y="86935"/>
                        <a:pt x="7675" y="980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0" name="Google Shape;1050;p32"/>
                <p:cNvSpPr/>
                <p:nvPr/>
              </p:nvSpPr>
              <p:spPr>
                <a:xfrm>
                  <a:off x="3211137" y="3045603"/>
                  <a:ext cx="282046" cy="184106"/>
                </a:xfrm>
                <a:custGeom>
                  <a:rect b="b" l="l" r="r" t="t"/>
                  <a:pathLst>
                    <a:path extrusionOk="0" h="210407" w="268615">
                      <a:moveTo>
                        <a:pt x="124109" y="352"/>
                      </a:moveTo>
                      <a:cubicBezTo>
                        <a:pt x="146788" y="-1801"/>
                        <a:pt x="169038" y="6305"/>
                        <a:pt x="190374" y="14287"/>
                      </a:cubicBezTo>
                      <a:cubicBezTo>
                        <a:pt x="211310" y="22116"/>
                        <a:pt x="232246" y="29946"/>
                        <a:pt x="253182" y="37776"/>
                      </a:cubicBezTo>
                      <a:cubicBezTo>
                        <a:pt x="255106" y="38499"/>
                        <a:pt x="257230" y="39395"/>
                        <a:pt x="258030" y="41290"/>
                      </a:cubicBezTo>
                      <a:cubicBezTo>
                        <a:pt x="259735" y="45329"/>
                        <a:pt x="254287" y="48501"/>
                        <a:pt x="250000" y="49415"/>
                      </a:cubicBezTo>
                      <a:cubicBezTo>
                        <a:pt x="220835" y="55673"/>
                        <a:pt x="190450" y="56197"/>
                        <a:pt x="161104" y="50882"/>
                      </a:cubicBezTo>
                      <a:cubicBezTo>
                        <a:pt x="153722" y="49548"/>
                        <a:pt x="145826" y="50891"/>
                        <a:pt x="140253" y="55921"/>
                      </a:cubicBezTo>
                      <a:cubicBezTo>
                        <a:pt x="128900" y="66150"/>
                        <a:pt x="136529" y="80657"/>
                        <a:pt x="144654" y="90744"/>
                      </a:cubicBezTo>
                      <a:cubicBezTo>
                        <a:pt x="154665" y="103184"/>
                        <a:pt x="165895" y="114642"/>
                        <a:pt x="178125" y="124920"/>
                      </a:cubicBezTo>
                      <a:cubicBezTo>
                        <a:pt x="183154" y="129139"/>
                        <a:pt x="180382" y="137350"/>
                        <a:pt x="173820" y="137569"/>
                      </a:cubicBezTo>
                      <a:cubicBezTo>
                        <a:pt x="141711" y="138626"/>
                        <a:pt x="109107" y="124710"/>
                        <a:pt x="88371" y="100050"/>
                      </a:cubicBezTo>
                      <a:cubicBezTo>
                        <a:pt x="83399" y="118519"/>
                        <a:pt x="78389" y="137379"/>
                        <a:pt x="79522" y="156467"/>
                      </a:cubicBezTo>
                      <a:cubicBezTo>
                        <a:pt x="80389" y="170964"/>
                        <a:pt x="85428" y="185813"/>
                        <a:pt x="94972" y="196453"/>
                      </a:cubicBezTo>
                      <a:cubicBezTo>
                        <a:pt x="99086" y="201044"/>
                        <a:pt x="96210" y="208606"/>
                        <a:pt x="90038" y="208406"/>
                      </a:cubicBezTo>
                      <a:cubicBezTo>
                        <a:pt x="79208" y="208054"/>
                        <a:pt x="68178" y="202853"/>
                        <a:pt x="60177" y="195224"/>
                      </a:cubicBezTo>
                      <a:cubicBezTo>
                        <a:pt x="46194" y="181898"/>
                        <a:pt x="39422" y="162658"/>
                        <a:pt x="32116" y="145113"/>
                      </a:cubicBezTo>
                      <a:cubicBezTo>
                        <a:pt x="24172" y="126053"/>
                        <a:pt x="16562" y="106813"/>
                        <a:pt x="9399" y="87448"/>
                      </a:cubicBezTo>
                      <a:cubicBezTo>
                        <a:pt x="-507" y="60664"/>
                        <a:pt x="-8880" y="52730"/>
                        <a:pt x="18781" y="44881"/>
                      </a:cubicBezTo>
                      <a:cubicBezTo>
                        <a:pt x="55586" y="34442"/>
                        <a:pt x="85104" y="4067"/>
                        <a:pt x="124109" y="36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1" name="Google Shape;1051;p32"/>
                <p:cNvSpPr/>
                <p:nvPr/>
              </p:nvSpPr>
              <p:spPr>
                <a:xfrm>
                  <a:off x="1833120" y="3000960"/>
                  <a:ext cx="445295" cy="287974"/>
                </a:xfrm>
                <a:custGeom>
                  <a:rect b="b" l="l" r="r" t="t"/>
                  <a:pathLst>
                    <a:path extrusionOk="0" h="308819" w="459067">
                      <a:moveTo>
                        <a:pt x="437281" y="98061"/>
                      </a:moveTo>
                      <a:cubicBezTo>
                        <a:pt x="439510" y="100842"/>
                        <a:pt x="441348" y="104290"/>
                        <a:pt x="442691" y="108614"/>
                      </a:cubicBezTo>
                      <a:cubicBezTo>
                        <a:pt x="456274" y="152229"/>
                        <a:pt x="405353" y="151324"/>
                        <a:pt x="380598" y="158230"/>
                      </a:cubicBezTo>
                      <a:cubicBezTo>
                        <a:pt x="354137" y="165612"/>
                        <a:pt x="347394" y="198797"/>
                        <a:pt x="335754" y="223676"/>
                      </a:cubicBezTo>
                      <a:cubicBezTo>
                        <a:pt x="311227" y="276102"/>
                        <a:pt x="242457" y="301343"/>
                        <a:pt x="189136" y="280683"/>
                      </a:cubicBezTo>
                      <a:cubicBezTo>
                        <a:pt x="183059" y="278331"/>
                        <a:pt x="182459" y="269939"/>
                        <a:pt x="187916" y="266386"/>
                      </a:cubicBezTo>
                      <a:cubicBezTo>
                        <a:pt x="212262" y="250518"/>
                        <a:pt x="233313" y="229629"/>
                        <a:pt x="249515" y="205493"/>
                      </a:cubicBezTo>
                      <a:cubicBezTo>
                        <a:pt x="254477" y="198092"/>
                        <a:pt x="246000" y="189253"/>
                        <a:pt x="238428" y="193958"/>
                      </a:cubicBezTo>
                      <a:cubicBezTo>
                        <a:pt x="196784" y="219828"/>
                        <a:pt x="141958" y="224895"/>
                        <a:pt x="96696" y="206055"/>
                      </a:cubicBezTo>
                      <a:cubicBezTo>
                        <a:pt x="89390" y="203017"/>
                        <a:pt x="90581" y="192349"/>
                        <a:pt x="98305" y="190615"/>
                      </a:cubicBezTo>
                      <a:cubicBezTo>
                        <a:pt x="134453" y="182509"/>
                        <a:pt x="167828" y="162192"/>
                        <a:pt x="191755" y="133903"/>
                      </a:cubicBezTo>
                      <a:cubicBezTo>
                        <a:pt x="197289" y="127369"/>
                        <a:pt x="190469" y="117949"/>
                        <a:pt x="182459" y="120978"/>
                      </a:cubicBezTo>
                      <a:cubicBezTo>
                        <a:pt x="125128" y="142657"/>
                        <a:pt x="57986" y="137789"/>
                        <a:pt x="4332" y="108157"/>
                      </a:cubicBezTo>
                      <a:cubicBezTo>
                        <a:pt x="-2793" y="104223"/>
                        <a:pt x="-688" y="93489"/>
                        <a:pt x="7427" y="92812"/>
                      </a:cubicBezTo>
                      <a:cubicBezTo>
                        <a:pt x="42374" y="89888"/>
                        <a:pt x="76331" y="68571"/>
                        <a:pt x="106154" y="47750"/>
                      </a:cubicBezTo>
                      <a:cubicBezTo>
                        <a:pt x="144387" y="21060"/>
                        <a:pt x="188269" y="-7476"/>
                        <a:pt x="233960" y="1782"/>
                      </a:cubicBezTo>
                      <a:cubicBezTo>
                        <a:pt x="270174" y="9116"/>
                        <a:pt x="292396" y="37205"/>
                        <a:pt x="321733" y="56503"/>
                      </a:cubicBezTo>
                      <a:cubicBezTo>
                        <a:pt x="346574" y="72838"/>
                        <a:pt x="369806" y="75667"/>
                        <a:pt x="397857" y="82592"/>
                      </a:cubicBezTo>
                      <a:cubicBezTo>
                        <a:pt x="413145" y="86364"/>
                        <a:pt x="428375" y="86935"/>
                        <a:pt x="437291" y="9807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2" name="Google Shape;1052;p32"/>
                <p:cNvSpPr/>
                <p:nvPr/>
              </p:nvSpPr>
              <p:spPr>
                <a:xfrm>
                  <a:off x="1912501" y="3045595"/>
                  <a:ext cx="295475" cy="179933"/>
                </a:xfrm>
                <a:custGeom>
                  <a:rect b="b" l="l" r="r" t="t"/>
                  <a:pathLst>
                    <a:path extrusionOk="0" h="211065" w="268614">
                      <a:moveTo>
                        <a:pt x="134242" y="352"/>
                      </a:moveTo>
                      <a:cubicBezTo>
                        <a:pt x="111563" y="-1801"/>
                        <a:pt x="89313" y="6305"/>
                        <a:pt x="67977" y="14287"/>
                      </a:cubicBezTo>
                      <a:lnTo>
                        <a:pt x="5169" y="37776"/>
                      </a:lnTo>
                      <a:cubicBezTo>
                        <a:pt x="3245" y="38499"/>
                        <a:pt x="1121" y="39395"/>
                        <a:pt x="321" y="41290"/>
                      </a:cubicBezTo>
                      <a:cubicBezTo>
                        <a:pt x="-1384" y="45329"/>
                        <a:pt x="4064" y="48501"/>
                        <a:pt x="8350" y="49415"/>
                      </a:cubicBezTo>
                      <a:cubicBezTo>
                        <a:pt x="37516" y="55673"/>
                        <a:pt x="67900" y="56197"/>
                        <a:pt x="97256" y="50882"/>
                      </a:cubicBezTo>
                      <a:cubicBezTo>
                        <a:pt x="104638" y="49548"/>
                        <a:pt x="112535" y="50891"/>
                        <a:pt x="118107" y="55921"/>
                      </a:cubicBezTo>
                      <a:cubicBezTo>
                        <a:pt x="129461" y="66150"/>
                        <a:pt x="121831" y="80657"/>
                        <a:pt x="113716" y="90744"/>
                      </a:cubicBezTo>
                      <a:cubicBezTo>
                        <a:pt x="103934" y="102908"/>
                        <a:pt x="92980" y="114128"/>
                        <a:pt x="81074" y="124215"/>
                      </a:cubicBezTo>
                      <a:cubicBezTo>
                        <a:pt x="75778" y="128711"/>
                        <a:pt x="78692" y="137445"/>
                        <a:pt x="85636" y="137598"/>
                      </a:cubicBezTo>
                      <a:cubicBezTo>
                        <a:pt x="117392" y="138302"/>
                        <a:pt x="149492" y="124425"/>
                        <a:pt x="169999" y="100040"/>
                      </a:cubicBezTo>
                      <a:cubicBezTo>
                        <a:pt x="174971" y="118509"/>
                        <a:pt x="179981" y="137369"/>
                        <a:pt x="178848" y="156457"/>
                      </a:cubicBezTo>
                      <a:cubicBezTo>
                        <a:pt x="178057" y="169678"/>
                        <a:pt x="173790" y="183194"/>
                        <a:pt x="165808" y="193547"/>
                      </a:cubicBezTo>
                      <a:cubicBezTo>
                        <a:pt x="160788" y="200053"/>
                        <a:pt x="166303" y="209264"/>
                        <a:pt x="174371" y="207711"/>
                      </a:cubicBezTo>
                      <a:cubicBezTo>
                        <a:pt x="183153" y="206025"/>
                        <a:pt x="191668" y="201425"/>
                        <a:pt x="198183" y="195214"/>
                      </a:cubicBezTo>
                      <a:cubicBezTo>
                        <a:pt x="212166" y="181889"/>
                        <a:pt x="218938" y="162648"/>
                        <a:pt x="226244" y="145103"/>
                      </a:cubicBezTo>
                      <a:cubicBezTo>
                        <a:pt x="234188" y="126044"/>
                        <a:pt x="241798" y="106803"/>
                        <a:pt x="248961" y="87439"/>
                      </a:cubicBezTo>
                      <a:cubicBezTo>
                        <a:pt x="258867" y="60655"/>
                        <a:pt x="267230" y="52720"/>
                        <a:pt x="239579" y="44881"/>
                      </a:cubicBezTo>
                      <a:cubicBezTo>
                        <a:pt x="202774" y="34442"/>
                        <a:pt x="173256" y="4067"/>
                        <a:pt x="134252" y="36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3" name="Google Shape;1053;p32"/>
                <p:cNvSpPr/>
                <p:nvPr/>
              </p:nvSpPr>
              <p:spPr>
                <a:xfrm>
                  <a:off x="2180520" y="2831040"/>
                  <a:ext cx="1067236" cy="954378"/>
                </a:xfrm>
                <a:custGeom>
                  <a:rect b="b" l="l" r="r" t="t"/>
                  <a:pathLst>
                    <a:path extrusionOk="0" h="986437" w="1083488">
                      <a:moveTo>
                        <a:pt x="690655" y="60964"/>
                      </a:moveTo>
                      <a:cubicBezTo>
                        <a:pt x="794183" y="-9616"/>
                        <a:pt x="937553" y="-32952"/>
                        <a:pt x="1025373" y="67908"/>
                      </a:cubicBezTo>
                      <a:cubicBezTo>
                        <a:pt x="1076056" y="126125"/>
                        <a:pt x="1072217" y="206506"/>
                        <a:pt x="1053548" y="277248"/>
                      </a:cubicBezTo>
                      <a:cubicBezTo>
                        <a:pt x="981825" y="549073"/>
                        <a:pt x="736766" y="759271"/>
                        <a:pt x="502536" y="953485"/>
                      </a:cubicBezTo>
                      <a:cubicBezTo>
                        <a:pt x="275975" y="771148"/>
                        <a:pt x="57100" y="557283"/>
                        <a:pt x="6789" y="295079"/>
                      </a:cubicBezTo>
                      <a:cubicBezTo>
                        <a:pt x="-7432" y="220994"/>
                        <a:pt x="-3422" y="135945"/>
                        <a:pt x="59214" y="83196"/>
                      </a:cubicBezTo>
                      <a:cubicBezTo>
                        <a:pt x="130661" y="23026"/>
                        <a:pt x="243904" y="31332"/>
                        <a:pt x="323114" y="75785"/>
                      </a:cubicBezTo>
                      <a:cubicBezTo>
                        <a:pt x="366567" y="100179"/>
                        <a:pt x="397714" y="135955"/>
                        <a:pt x="426765" y="172045"/>
                      </a:cubicBezTo>
                      <a:cubicBezTo>
                        <a:pt x="449492" y="200296"/>
                        <a:pt x="466008" y="236596"/>
                        <a:pt x="497898" y="258646"/>
                      </a:cubicBezTo>
                      <a:cubicBezTo>
                        <a:pt x="522768" y="275839"/>
                        <a:pt x="545923" y="256151"/>
                        <a:pt x="559334" y="234557"/>
                      </a:cubicBezTo>
                      <a:cubicBezTo>
                        <a:pt x="567545" y="221327"/>
                        <a:pt x="573031" y="206640"/>
                        <a:pt x="579384" y="192428"/>
                      </a:cubicBezTo>
                      <a:cubicBezTo>
                        <a:pt x="603768" y="137860"/>
                        <a:pt x="641468" y="94492"/>
                        <a:pt x="690665" y="6095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9525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32"/>
                <p:cNvSpPr/>
                <p:nvPr/>
              </p:nvSpPr>
              <p:spPr>
                <a:xfrm>
                  <a:off x="2231977" y="2899796"/>
                  <a:ext cx="961505" cy="825106"/>
                </a:xfrm>
                <a:custGeom>
                  <a:rect b="b" l="l" r="r" t="t"/>
                  <a:pathLst>
                    <a:path extrusionOk="0" h="745017" w="818302">
                      <a:moveTo>
                        <a:pt x="521617" y="46046"/>
                      </a:moveTo>
                      <a:cubicBezTo>
                        <a:pt x="599808" y="-7266"/>
                        <a:pt x="708088" y="-24887"/>
                        <a:pt x="774410" y="51294"/>
                      </a:cubicBezTo>
                      <a:cubicBezTo>
                        <a:pt x="812691" y="95261"/>
                        <a:pt x="809786" y="155964"/>
                        <a:pt x="795689" y="209399"/>
                      </a:cubicBezTo>
                      <a:cubicBezTo>
                        <a:pt x="741520" y="414692"/>
                        <a:pt x="556440" y="573445"/>
                        <a:pt x="379542" y="720130"/>
                      </a:cubicBezTo>
                      <a:cubicBezTo>
                        <a:pt x="208425" y="582417"/>
                        <a:pt x="43128" y="420892"/>
                        <a:pt x="5124" y="222868"/>
                      </a:cubicBezTo>
                      <a:cubicBezTo>
                        <a:pt x="-5611" y="166908"/>
                        <a:pt x="-2582" y="102681"/>
                        <a:pt x="44719" y="62848"/>
                      </a:cubicBezTo>
                      <a:cubicBezTo>
                        <a:pt x="98678" y="17404"/>
                        <a:pt x="184203" y="23671"/>
                        <a:pt x="244030" y="57256"/>
                      </a:cubicBezTo>
                      <a:cubicBezTo>
                        <a:pt x="276853" y="75678"/>
                        <a:pt x="300370" y="102700"/>
                        <a:pt x="322306" y="129961"/>
                      </a:cubicBezTo>
                      <a:cubicBezTo>
                        <a:pt x="339470" y="151297"/>
                        <a:pt x="351938" y="178710"/>
                        <a:pt x="376027" y="195369"/>
                      </a:cubicBezTo>
                      <a:cubicBezTo>
                        <a:pt x="394811" y="208352"/>
                        <a:pt x="412298" y="193483"/>
                        <a:pt x="422423" y="177176"/>
                      </a:cubicBezTo>
                      <a:cubicBezTo>
                        <a:pt x="428624" y="167184"/>
                        <a:pt x="432768" y="156088"/>
                        <a:pt x="437568" y="145353"/>
                      </a:cubicBezTo>
                      <a:cubicBezTo>
                        <a:pt x="455990" y="104138"/>
                        <a:pt x="484460" y="71392"/>
                        <a:pt x="521617" y="4605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55" name="Google Shape;1055;p32"/>
                <p:cNvGrpSpPr/>
                <p:nvPr/>
              </p:nvGrpSpPr>
              <p:grpSpPr>
                <a:xfrm>
                  <a:off x="2338560" y="3207960"/>
                  <a:ext cx="136452" cy="262392"/>
                  <a:chOff x="2338560" y="3207960"/>
                  <a:chExt cx="136452" cy="262392"/>
                </a:xfrm>
              </p:grpSpPr>
              <p:sp>
                <p:nvSpPr>
                  <p:cNvPr id="1056" name="Google Shape;1056;p32"/>
                  <p:cNvSpPr/>
                  <p:nvPr/>
                </p:nvSpPr>
                <p:spPr>
                  <a:xfrm>
                    <a:off x="2338560" y="3207960"/>
                    <a:ext cx="110080" cy="258603"/>
                  </a:xfrm>
                  <a:custGeom>
                    <a:rect b="b" l="l" r="r" t="t"/>
                    <a:pathLst>
                      <a:path extrusionOk="0" h="259251" w="111756">
                        <a:moveTo>
                          <a:pt x="110175" y="258481"/>
                        </a:moveTo>
                        <a:cubicBezTo>
                          <a:pt x="109432" y="259081"/>
                          <a:pt x="98449" y="247423"/>
                          <a:pt x="83438" y="226344"/>
                        </a:cubicBezTo>
                        <a:cubicBezTo>
                          <a:pt x="68427" y="205313"/>
                          <a:pt x="49929" y="174480"/>
                          <a:pt x="34422" y="138095"/>
                        </a:cubicBezTo>
                        <a:cubicBezTo>
                          <a:pt x="18992" y="101671"/>
                          <a:pt x="9638" y="66953"/>
                          <a:pt x="4923" y="41549"/>
                        </a:cubicBezTo>
                        <a:cubicBezTo>
                          <a:pt x="180" y="16118"/>
                          <a:pt x="-591" y="116"/>
                          <a:pt x="352" y="1"/>
                        </a:cubicBezTo>
                        <a:cubicBezTo>
                          <a:pt x="1609" y="-170"/>
                          <a:pt x="4371" y="15499"/>
                          <a:pt x="10486" y="40330"/>
                        </a:cubicBezTo>
                        <a:cubicBezTo>
                          <a:pt x="16563" y="65162"/>
                          <a:pt x="26640" y="99061"/>
                          <a:pt x="41833" y="134942"/>
                        </a:cubicBezTo>
                        <a:cubicBezTo>
                          <a:pt x="57111" y="170785"/>
                          <a:pt x="74513" y="201569"/>
                          <a:pt x="88172" y="223182"/>
                        </a:cubicBezTo>
                        <a:cubicBezTo>
                          <a:pt x="101802" y="244823"/>
                          <a:pt x="111165" y="257691"/>
                          <a:pt x="110165" y="258472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57" name="Google Shape;1057;p32"/>
                  <p:cNvSpPr/>
                  <p:nvPr/>
                </p:nvSpPr>
                <p:spPr>
                  <a:xfrm>
                    <a:off x="2427480" y="3391560"/>
                    <a:ext cx="47532" cy="78792"/>
                  </a:xfrm>
                  <a:custGeom>
                    <a:rect b="b" l="l" r="r" t="t"/>
                    <a:pathLst>
                      <a:path extrusionOk="0" h="81020" w="50701">
                        <a:moveTo>
                          <a:pt x="47131" y="78798"/>
                        </a:moveTo>
                        <a:cubicBezTo>
                          <a:pt x="45216" y="79941"/>
                          <a:pt x="33176" y="63234"/>
                          <a:pt x="20232" y="41488"/>
                        </a:cubicBezTo>
                        <a:cubicBezTo>
                          <a:pt x="7288" y="19743"/>
                          <a:pt x="-1656" y="1188"/>
                          <a:pt x="258" y="54"/>
                        </a:cubicBezTo>
                        <a:cubicBezTo>
                          <a:pt x="2173" y="-1079"/>
                          <a:pt x="14212" y="15618"/>
                          <a:pt x="27157" y="37364"/>
                        </a:cubicBezTo>
                        <a:cubicBezTo>
                          <a:pt x="40101" y="59109"/>
                          <a:pt x="49045" y="77664"/>
                          <a:pt x="47131" y="78798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058" name="Google Shape;1058;p32"/>
                <p:cNvSpPr/>
                <p:nvPr/>
              </p:nvSpPr>
              <p:spPr>
                <a:xfrm>
                  <a:off x="3127680" y="2924640"/>
                  <a:ext cx="68730" cy="317558"/>
                </a:xfrm>
                <a:custGeom>
                  <a:rect b="b" l="l" r="r" t="t"/>
                  <a:pathLst>
                    <a:path extrusionOk="0" h="318354" w="70133">
                      <a:moveTo>
                        <a:pt x="62" y="317902"/>
                      </a:moveTo>
                      <a:cubicBezTo>
                        <a:pt x="-957" y="317149"/>
                        <a:pt x="10635" y="302281"/>
                        <a:pt x="24532" y="275554"/>
                      </a:cubicBezTo>
                      <a:cubicBezTo>
                        <a:pt x="27971" y="268848"/>
                        <a:pt x="31676" y="261495"/>
                        <a:pt x="34962" y="253275"/>
                      </a:cubicBezTo>
                      <a:cubicBezTo>
                        <a:pt x="38686" y="245245"/>
                        <a:pt x="41649" y="236263"/>
                        <a:pt x="45020" y="226919"/>
                      </a:cubicBezTo>
                      <a:cubicBezTo>
                        <a:pt x="51088" y="208003"/>
                        <a:pt x="56365" y="186752"/>
                        <a:pt x="59508" y="164035"/>
                      </a:cubicBezTo>
                      <a:cubicBezTo>
                        <a:pt x="62385" y="141280"/>
                        <a:pt x="62823" y="119391"/>
                        <a:pt x="61889" y="99551"/>
                      </a:cubicBezTo>
                      <a:cubicBezTo>
                        <a:pt x="61061" y="89654"/>
                        <a:pt x="60537" y="80206"/>
                        <a:pt x="59041" y="71490"/>
                      </a:cubicBezTo>
                      <a:cubicBezTo>
                        <a:pt x="58013" y="62699"/>
                        <a:pt x="56336" y="54631"/>
                        <a:pt x="54765" y="47268"/>
                      </a:cubicBezTo>
                      <a:cubicBezTo>
                        <a:pt x="48307" y="17836"/>
                        <a:pt x="40982" y="462"/>
                        <a:pt x="42163" y="5"/>
                      </a:cubicBezTo>
                      <a:cubicBezTo>
                        <a:pt x="42573" y="-166"/>
                        <a:pt x="44611" y="4063"/>
                        <a:pt x="47954" y="11911"/>
                      </a:cubicBezTo>
                      <a:cubicBezTo>
                        <a:pt x="49688" y="15817"/>
                        <a:pt x="51640" y="20655"/>
                        <a:pt x="53403" y="26456"/>
                      </a:cubicBezTo>
                      <a:cubicBezTo>
                        <a:pt x="55222" y="32228"/>
                        <a:pt x="57632" y="38734"/>
                        <a:pt x="59241" y="46211"/>
                      </a:cubicBezTo>
                      <a:cubicBezTo>
                        <a:pt x="61127" y="53621"/>
                        <a:pt x="63089" y="61765"/>
                        <a:pt x="64375" y="70671"/>
                      </a:cubicBezTo>
                      <a:cubicBezTo>
                        <a:pt x="66128" y="79510"/>
                        <a:pt x="66871" y="89092"/>
                        <a:pt x="67881" y="99170"/>
                      </a:cubicBezTo>
                      <a:cubicBezTo>
                        <a:pt x="69176" y="119353"/>
                        <a:pt x="68900" y="141689"/>
                        <a:pt x="65966" y="164892"/>
                      </a:cubicBezTo>
                      <a:cubicBezTo>
                        <a:pt x="62766" y="188057"/>
                        <a:pt x="57203" y="209698"/>
                        <a:pt x="50707" y="228853"/>
                      </a:cubicBezTo>
                      <a:cubicBezTo>
                        <a:pt x="47116" y="238311"/>
                        <a:pt x="43906" y="247379"/>
                        <a:pt x="39906" y="255456"/>
                      </a:cubicBezTo>
                      <a:cubicBezTo>
                        <a:pt x="36343" y="263724"/>
                        <a:pt x="32333" y="271077"/>
                        <a:pt x="28590" y="277735"/>
                      </a:cubicBezTo>
                      <a:cubicBezTo>
                        <a:pt x="25094" y="284536"/>
                        <a:pt x="21075" y="290184"/>
                        <a:pt x="17808" y="295289"/>
                      </a:cubicBezTo>
                      <a:cubicBezTo>
                        <a:pt x="14598" y="300433"/>
                        <a:pt x="11454" y="304605"/>
                        <a:pt x="8759" y="307920"/>
                      </a:cubicBezTo>
                      <a:cubicBezTo>
                        <a:pt x="3491" y="314625"/>
                        <a:pt x="425" y="318188"/>
                        <a:pt x="62" y="31791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9" name="Google Shape;1059;p32"/>
                <p:cNvSpPr/>
                <p:nvPr/>
              </p:nvSpPr>
              <p:spPr>
                <a:xfrm>
                  <a:off x="3118680" y="3092400"/>
                  <a:ext cx="35660" cy="111366"/>
                </a:xfrm>
                <a:custGeom>
                  <a:rect b="b" l="l" r="r" t="t"/>
                  <a:pathLst>
                    <a:path extrusionOk="0" h="113062" w="41586">
                      <a:moveTo>
                        <a:pt x="109" y="111223"/>
                      </a:moveTo>
                      <a:cubicBezTo>
                        <a:pt x="-1519" y="110032"/>
                        <a:pt x="15435" y="89087"/>
                        <a:pt x="24217" y="57940"/>
                      </a:cubicBezTo>
                      <a:cubicBezTo>
                        <a:pt x="33418" y="26907"/>
                        <a:pt x="30237" y="152"/>
                        <a:pt x="32256" y="9"/>
                      </a:cubicBezTo>
                      <a:cubicBezTo>
                        <a:pt x="33761" y="-563"/>
                        <a:pt x="40067" y="27107"/>
                        <a:pt x="30456" y="59740"/>
                      </a:cubicBezTo>
                      <a:cubicBezTo>
                        <a:pt x="21169" y="92468"/>
                        <a:pt x="1081" y="112499"/>
                        <a:pt x="109" y="11122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60" name="Google Shape;1060;p32"/>
                <p:cNvGrpSpPr/>
                <p:nvPr/>
              </p:nvGrpSpPr>
              <p:grpSpPr>
                <a:xfrm>
                  <a:off x="2517480" y="3237480"/>
                  <a:ext cx="371267" cy="99398"/>
                  <a:chOff x="2517480" y="3237480"/>
                  <a:chExt cx="371267" cy="99398"/>
                </a:xfrm>
              </p:grpSpPr>
              <p:grpSp>
                <p:nvGrpSpPr>
                  <p:cNvPr id="1061" name="Google Shape;1061;p32"/>
                  <p:cNvGrpSpPr/>
                  <p:nvPr/>
                </p:nvGrpSpPr>
                <p:grpSpPr>
                  <a:xfrm>
                    <a:off x="2517480" y="3280680"/>
                    <a:ext cx="371267" cy="56198"/>
                    <a:chOff x="2517480" y="3280680"/>
                    <a:chExt cx="371267" cy="56198"/>
                  </a:xfrm>
                </p:grpSpPr>
                <p:sp>
                  <p:nvSpPr>
                    <p:cNvPr id="1062" name="Google Shape;1062;p32"/>
                    <p:cNvSpPr/>
                    <p:nvPr/>
                  </p:nvSpPr>
                  <p:spPr>
                    <a:xfrm>
                      <a:off x="2796840" y="3280680"/>
                      <a:ext cx="91907" cy="55458"/>
                    </a:xfrm>
                    <a:custGeom>
                      <a:rect b="b" l="l" r="r" t="t"/>
                      <a:pathLst>
                        <a:path extrusionOk="0" h="55597" w="91907">
                          <a:moveTo>
                            <a:pt x="45815" y="55597"/>
                          </a:moveTo>
                          <a:cubicBezTo>
                            <a:pt x="20155" y="55597"/>
                            <a:pt x="29" y="43434"/>
                            <a:pt x="0" y="27899"/>
                          </a:cubicBezTo>
                          <a:cubicBezTo>
                            <a:pt x="-19" y="19993"/>
                            <a:pt x="5086" y="12744"/>
                            <a:pt x="14354" y="7487"/>
                          </a:cubicBezTo>
                          <a:cubicBezTo>
                            <a:pt x="22841" y="2686"/>
                            <a:pt x="34033" y="19"/>
                            <a:pt x="45872" y="0"/>
                          </a:cubicBezTo>
                          <a:cubicBezTo>
                            <a:pt x="71704" y="0"/>
                            <a:pt x="91831" y="12163"/>
                            <a:pt x="91869" y="27699"/>
                          </a:cubicBezTo>
                          <a:cubicBezTo>
                            <a:pt x="91888" y="35604"/>
                            <a:pt x="86782" y="42853"/>
                            <a:pt x="77515" y="48111"/>
                          </a:cubicBezTo>
                          <a:cubicBezTo>
                            <a:pt x="69028" y="52911"/>
                            <a:pt x="57836" y="55578"/>
                            <a:pt x="45996" y="55597"/>
                          </a:cubicBezTo>
                          <a:lnTo>
                            <a:pt x="45815" y="55597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63" name="Google Shape;1063;p32"/>
                    <p:cNvSpPr/>
                    <p:nvPr/>
                  </p:nvSpPr>
                  <p:spPr>
                    <a:xfrm>
                      <a:off x="2517480" y="3281400"/>
                      <a:ext cx="91686" cy="55478"/>
                    </a:xfrm>
                    <a:custGeom>
                      <a:rect b="b" l="l" r="r" t="t"/>
                      <a:pathLst>
                        <a:path extrusionOk="0" h="55617" w="91916">
                          <a:moveTo>
                            <a:pt x="45815" y="55617"/>
                          </a:moveTo>
                          <a:cubicBezTo>
                            <a:pt x="20155" y="55617"/>
                            <a:pt x="29" y="43444"/>
                            <a:pt x="0" y="27908"/>
                          </a:cubicBezTo>
                          <a:cubicBezTo>
                            <a:pt x="-19" y="20003"/>
                            <a:pt x="5077" y="12754"/>
                            <a:pt x="14354" y="7496"/>
                          </a:cubicBezTo>
                          <a:cubicBezTo>
                            <a:pt x="22841" y="2696"/>
                            <a:pt x="34033" y="29"/>
                            <a:pt x="45872" y="0"/>
                          </a:cubicBezTo>
                          <a:cubicBezTo>
                            <a:pt x="71704" y="0"/>
                            <a:pt x="91840" y="12173"/>
                            <a:pt x="91869" y="27708"/>
                          </a:cubicBezTo>
                          <a:cubicBezTo>
                            <a:pt x="91897" y="43301"/>
                            <a:pt x="71752" y="55550"/>
                            <a:pt x="45996" y="55607"/>
                          </a:cubicBezTo>
                          <a:lnTo>
                            <a:pt x="45815" y="55607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1064" name="Google Shape;1064;p32"/>
                  <p:cNvGrpSpPr/>
                  <p:nvPr/>
                </p:nvGrpSpPr>
                <p:grpSpPr>
                  <a:xfrm>
                    <a:off x="2610000" y="3237480"/>
                    <a:ext cx="194388" cy="79145"/>
                    <a:chOff x="2610000" y="3237480"/>
                    <a:chExt cx="194388" cy="79145"/>
                  </a:xfrm>
                </p:grpSpPr>
                <p:grpSp>
                  <p:nvGrpSpPr>
                    <p:cNvPr id="1065" name="Google Shape;1065;p32"/>
                    <p:cNvGrpSpPr/>
                    <p:nvPr/>
                  </p:nvGrpSpPr>
                  <p:grpSpPr>
                    <a:xfrm>
                      <a:off x="2610000" y="3237480"/>
                      <a:ext cx="194388" cy="43188"/>
                      <a:chOff x="2610000" y="3237480"/>
                      <a:chExt cx="194388" cy="43188"/>
                    </a:xfrm>
                  </p:grpSpPr>
                  <p:sp>
                    <p:nvSpPr>
                      <p:cNvPr id="1066" name="Google Shape;1066;p32"/>
                      <p:cNvSpPr/>
                      <p:nvPr/>
                    </p:nvSpPr>
                    <p:spPr>
                      <a:xfrm>
                        <a:off x="2610000" y="3239640"/>
                        <a:ext cx="41028" cy="41028"/>
                      </a:xfrm>
                      <a:custGeom>
                        <a:rect b="b" l="l" r="r" t="t"/>
                        <a:pathLst>
                          <a:path extrusionOk="0" h="41234" w="41234">
                            <a:moveTo>
                              <a:pt x="40968" y="20242"/>
                            </a:moveTo>
                            <a:cubicBezTo>
                              <a:pt x="41102" y="31558"/>
                              <a:pt x="32044" y="40835"/>
                              <a:pt x="20728" y="40968"/>
                            </a:cubicBezTo>
                            <a:cubicBezTo>
                              <a:pt x="9412" y="41102"/>
                              <a:pt x="135" y="32044"/>
                              <a:pt x="1" y="20728"/>
                            </a:cubicBezTo>
                            <a:cubicBezTo>
                              <a:pt x="-132" y="9412"/>
                              <a:pt x="8926" y="135"/>
                              <a:pt x="20242" y="1"/>
                            </a:cubicBezTo>
                            <a:cubicBezTo>
                              <a:pt x="31558" y="-132"/>
                              <a:pt x="40835" y="8926"/>
                              <a:pt x="40968" y="20242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067" name="Google Shape;1067;p32"/>
                      <p:cNvSpPr/>
                      <p:nvPr/>
                    </p:nvSpPr>
                    <p:spPr>
                      <a:xfrm>
                        <a:off x="2763360" y="3237480"/>
                        <a:ext cx="41028" cy="41028"/>
                      </a:xfrm>
                      <a:custGeom>
                        <a:rect b="b" l="l" r="r" t="t"/>
                        <a:pathLst>
                          <a:path extrusionOk="0" h="41234" w="41234">
                            <a:moveTo>
                              <a:pt x="40969" y="20242"/>
                            </a:moveTo>
                            <a:cubicBezTo>
                              <a:pt x="41102" y="31558"/>
                              <a:pt x="32044" y="40835"/>
                              <a:pt x="20728" y="40969"/>
                            </a:cubicBezTo>
                            <a:cubicBezTo>
                              <a:pt x="9412" y="41102"/>
                              <a:pt x="135" y="32044"/>
                              <a:pt x="1" y="20728"/>
                            </a:cubicBezTo>
                            <a:cubicBezTo>
                              <a:pt x="-132" y="9412"/>
                              <a:pt x="8926" y="135"/>
                              <a:pt x="20242" y="1"/>
                            </a:cubicBezTo>
                            <a:cubicBezTo>
                              <a:pt x="31558" y="-132"/>
                              <a:pt x="40835" y="8926"/>
                              <a:pt x="40969" y="20242"/>
                            </a:cubicBez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1068" name="Google Shape;1068;p32"/>
                    <p:cNvSpPr/>
                    <p:nvPr/>
                  </p:nvSpPr>
                  <p:spPr>
                    <a:xfrm>
                      <a:off x="2684880" y="3268080"/>
                      <a:ext cx="54383" cy="48545"/>
                    </a:xfrm>
                    <a:custGeom>
                      <a:rect b="b" l="l" r="r" t="t"/>
                      <a:pathLst>
                        <a:path extrusionOk="0" h="49035" w="57245">
                          <a:moveTo>
                            <a:pt x="3" y="648"/>
                          </a:moveTo>
                          <a:lnTo>
                            <a:pt x="54296" y="0"/>
                          </a:lnTo>
                          <a:cubicBezTo>
                            <a:pt x="54296" y="0"/>
                            <a:pt x="56353" y="48349"/>
                            <a:pt x="27730" y="48692"/>
                          </a:cubicBezTo>
                          <a:cubicBezTo>
                            <a:pt x="-892" y="49035"/>
                            <a:pt x="3" y="648"/>
                            <a:pt x="3" y="648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  <p:sp>
          <p:nvSpPr>
            <p:cNvPr id="1069" name="Google Shape;1069;p32"/>
            <p:cNvSpPr/>
            <p:nvPr/>
          </p:nvSpPr>
          <p:spPr>
            <a:xfrm>
              <a:off x="3699586" y="2521338"/>
              <a:ext cx="100824" cy="100824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2"/>
            <p:cNvSpPr/>
            <p:nvPr/>
          </p:nvSpPr>
          <p:spPr>
            <a:xfrm>
              <a:off x="2921886" y="4152888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2"/>
            <p:cNvSpPr/>
            <p:nvPr/>
          </p:nvSpPr>
          <p:spPr>
            <a:xfrm>
              <a:off x="5608161" y="2534913"/>
              <a:ext cx="187852" cy="187851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32"/>
            <p:cNvSpPr/>
            <p:nvPr/>
          </p:nvSpPr>
          <p:spPr>
            <a:xfrm>
              <a:off x="6065361" y="4052088"/>
              <a:ext cx="100824" cy="100824"/>
            </a:xfrm>
            <a:custGeom>
              <a:rect b="b" l="l" r="r" t="t"/>
              <a:pathLst>
                <a:path extrusionOk="0" h="424523" w="424524">
                  <a:moveTo>
                    <a:pt x="424524" y="212262"/>
                  </a:moveTo>
                  <a:cubicBezTo>
                    <a:pt x="281131" y="250307"/>
                    <a:pt x="250307" y="281131"/>
                    <a:pt x="212262" y="424523"/>
                  </a:cubicBezTo>
                  <a:cubicBezTo>
                    <a:pt x="174217" y="281131"/>
                    <a:pt x="143392" y="250307"/>
                    <a:pt x="0" y="212262"/>
                  </a:cubicBezTo>
                  <a:cubicBezTo>
                    <a:pt x="143392" y="174217"/>
                    <a:pt x="174217" y="143392"/>
                    <a:pt x="212262" y="0"/>
                  </a:cubicBezTo>
                  <a:cubicBezTo>
                    <a:pt x="250307" y="143392"/>
                    <a:pt x="281131" y="174217"/>
                    <a:pt x="424524" y="21226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3" name="Google Shape;1073;p32"/>
            <p:cNvGrpSpPr/>
            <p:nvPr/>
          </p:nvGrpSpPr>
          <p:grpSpPr>
            <a:xfrm>
              <a:off x="3239863" y="2884655"/>
              <a:ext cx="1498902" cy="1507363"/>
              <a:chOff x="5216052" y="737405"/>
              <a:chExt cx="1498902" cy="1507363"/>
            </a:xfrm>
          </p:grpSpPr>
          <p:grpSp>
            <p:nvGrpSpPr>
              <p:cNvPr id="1074" name="Google Shape;1074;p32"/>
              <p:cNvGrpSpPr/>
              <p:nvPr/>
            </p:nvGrpSpPr>
            <p:grpSpPr>
              <a:xfrm>
                <a:off x="5216052" y="737405"/>
                <a:ext cx="1498902" cy="1507363"/>
                <a:chOff x="6259321" y="405284"/>
                <a:chExt cx="1553750" cy="1562519"/>
              </a:xfrm>
            </p:grpSpPr>
            <p:sp>
              <p:nvSpPr>
                <p:cNvPr id="1075" name="Google Shape;1075;p32"/>
                <p:cNvSpPr/>
                <p:nvPr/>
              </p:nvSpPr>
              <p:spPr>
                <a:xfrm rot="855484">
                  <a:off x="6425493" y="569363"/>
                  <a:ext cx="1251239" cy="1263816"/>
                </a:xfrm>
                <a:custGeom>
                  <a:rect b="b" l="l" r="r" t="t"/>
                  <a:pathLst>
                    <a:path extrusionOk="0" h="1142095" w="1141361">
                      <a:moveTo>
                        <a:pt x="273172" y="1013743"/>
                      </a:moveTo>
                      <a:cubicBezTo>
                        <a:pt x="344638" y="1071874"/>
                        <a:pt x="434040" y="1117965"/>
                        <a:pt x="525442" y="1106440"/>
                      </a:cubicBezTo>
                      <a:cubicBezTo>
                        <a:pt x="595783" y="1097572"/>
                        <a:pt x="657458" y="1055900"/>
                        <a:pt x="712265" y="1010933"/>
                      </a:cubicBezTo>
                      <a:cubicBezTo>
                        <a:pt x="825536" y="917988"/>
                        <a:pt x="922672" y="805440"/>
                        <a:pt x="998053" y="679796"/>
                      </a:cubicBezTo>
                      <a:cubicBezTo>
                        <a:pt x="1063851" y="570125"/>
                        <a:pt x="1114134" y="443033"/>
                        <a:pt x="1095094" y="316560"/>
                      </a:cubicBezTo>
                      <a:cubicBezTo>
                        <a:pt x="1076053" y="190087"/>
                        <a:pt x="967687" y="70844"/>
                        <a:pt x="839948" y="77111"/>
                      </a:cubicBezTo>
                      <a:cubicBezTo>
                        <a:pt x="757947" y="81140"/>
                        <a:pt x="684747" y="134490"/>
                        <a:pt x="636646" y="201031"/>
                      </a:cubicBezTo>
                      <a:cubicBezTo>
                        <a:pt x="598917" y="253219"/>
                        <a:pt x="577782" y="313788"/>
                        <a:pt x="551473" y="370910"/>
                      </a:cubicBezTo>
                      <a:cubicBezTo>
                        <a:pt x="548911" y="371719"/>
                        <a:pt x="546358" y="372539"/>
                        <a:pt x="543806" y="373348"/>
                      </a:cubicBezTo>
                      <a:cubicBezTo>
                        <a:pt x="536671" y="314827"/>
                        <a:pt x="540558" y="254419"/>
                        <a:pt x="526013" y="195850"/>
                      </a:cubicBezTo>
                      <a:cubicBezTo>
                        <a:pt x="508715" y="126194"/>
                        <a:pt x="469177" y="58861"/>
                        <a:pt x="406302" y="24247"/>
                      </a:cubicBezTo>
                      <a:cubicBezTo>
                        <a:pt x="318444" y="-24130"/>
                        <a:pt x="202296" y="3978"/>
                        <a:pt x="128906" y="72339"/>
                      </a:cubicBezTo>
                      <a:cubicBezTo>
                        <a:pt x="55506" y="140700"/>
                        <a:pt x="19397" y="241084"/>
                        <a:pt x="6129" y="340506"/>
                      </a:cubicBezTo>
                      <a:cubicBezTo>
                        <a:pt x="-27227" y="590518"/>
                        <a:pt x="77509" y="854580"/>
                        <a:pt x="273172" y="10137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143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76" name="Google Shape;1076;p32"/>
                <p:cNvGrpSpPr/>
                <p:nvPr/>
              </p:nvGrpSpPr>
              <p:grpSpPr>
                <a:xfrm rot="852946">
                  <a:off x="6395216" y="539573"/>
                  <a:ext cx="1251141" cy="1262768"/>
                  <a:chOff x="7396632" y="3195473"/>
                  <a:chExt cx="1524803" cy="1538973"/>
                </a:xfrm>
              </p:grpSpPr>
              <p:sp>
                <p:nvSpPr>
                  <p:cNvPr id="1077" name="Google Shape;1077;p32"/>
                  <p:cNvSpPr/>
                  <p:nvPr/>
                </p:nvSpPr>
                <p:spPr>
                  <a:xfrm>
                    <a:off x="7396709" y="3195473"/>
                    <a:ext cx="1523717" cy="1538973"/>
                  </a:xfrm>
                  <a:custGeom>
                    <a:rect b="b" l="l" r="r" t="t"/>
                    <a:pathLst>
                      <a:path extrusionOk="0" h="1142095" w="1141361">
                        <a:moveTo>
                          <a:pt x="273172" y="1013743"/>
                        </a:moveTo>
                        <a:cubicBezTo>
                          <a:pt x="344638" y="1071874"/>
                          <a:pt x="434040" y="1117965"/>
                          <a:pt x="525442" y="1106440"/>
                        </a:cubicBezTo>
                        <a:cubicBezTo>
                          <a:pt x="595783" y="1097572"/>
                          <a:pt x="657458" y="1055900"/>
                          <a:pt x="712265" y="1010933"/>
                        </a:cubicBezTo>
                        <a:cubicBezTo>
                          <a:pt x="825536" y="917988"/>
                          <a:pt x="922672" y="805440"/>
                          <a:pt x="998053" y="679796"/>
                        </a:cubicBezTo>
                        <a:cubicBezTo>
                          <a:pt x="1063851" y="570125"/>
                          <a:pt x="1114134" y="443033"/>
                          <a:pt x="1095094" y="316560"/>
                        </a:cubicBezTo>
                        <a:cubicBezTo>
                          <a:pt x="1076053" y="190087"/>
                          <a:pt x="967687" y="70844"/>
                          <a:pt x="839948" y="77111"/>
                        </a:cubicBezTo>
                        <a:cubicBezTo>
                          <a:pt x="757947" y="81140"/>
                          <a:pt x="684747" y="134490"/>
                          <a:pt x="636646" y="201031"/>
                        </a:cubicBezTo>
                        <a:cubicBezTo>
                          <a:pt x="598917" y="253219"/>
                          <a:pt x="577782" y="313788"/>
                          <a:pt x="551473" y="370910"/>
                        </a:cubicBezTo>
                        <a:cubicBezTo>
                          <a:pt x="548911" y="371719"/>
                          <a:pt x="546358" y="372539"/>
                          <a:pt x="543806" y="373348"/>
                        </a:cubicBezTo>
                        <a:cubicBezTo>
                          <a:pt x="536671" y="314827"/>
                          <a:pt x="540558" y="254419"/>
                          <a:pt x="526013" y="195850"/>
                        </a:cubicBezTo>
                        <a:cubicBezTo>
                          <a:pt x="508715" y="126194"/>
                          <a:pt x="469177" y="58861"/>
                          <a:pt x="406302" y="24247"/>
                        </a:cubicBezTo>
                        <a:cubicBezTo>
                          <a:pt x="318444" y="-24130"/>
                          <a:pt x="202296" y="3978"/>
                          <a:pt x="128906" y="72339"/>
                        </a:cubicBezTo>
                        <a:cubicBezTo>
                          <a:pt x="55506" y="140700"/>
                          <a:pt x="19397" y="241084"/>
                          <a:pt x="6129" y="340506"/>
                        </a:cubicBezTo>
                        <a:cubicBezTo>
                          <a:pt x="-27227" y="590518"/>
                          <a:pt x="77509" y="854580"/>
                          <a:pt x="273172" y="101375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114300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78" name="Google Shape;1078;p32"/>
                  <p:cNvGrpSpPr/>
                  <p:nvPr/>
                </p:nvGrpSpPr>
                <p:grpSpPr>
                  <a:xfrm>
                    <a:off x="7396632" y="3195818"/>
                    <a:ext cx="1524803" cy="1537807"/>
                    <a:chOff x="9236880" y="1461960"/>
                    <a:chExt cx="1098561" cy="1107851"/>
                  </a:xfrm>
                </p:grpSpPr>
                <p:sp>
                  <p:nvSpPr>
                    <p:cNvPr id="1079" name="Google Shape;1079;p32"/>
                    <p:cNvSpPr/>
                    <p:nvPr/>
                  </p:nvSpPr>
                  <p:spPr>
                    <a:xfrm>
                      <a:off x="9236880" y="1461960"/>
                      <a:ext cx="1098561" cy="1107851"/>
                    </a:xfrm>
                    <a:custGeom>
                      <a:rect b="b" l="l" r="r" t="t"/>
                      <a:pathLst>
                        <a:path extrusionOk="0" h="1142114" w="1141362">
                          <a:moveTo>
                            <a:pt x="636646" y="201051"/>
                          </a:moveTo>
                          <a:cubicBezTo>
                            <a:pt x="684747" y="134518"/>
                            <a:pt x="757947" y="81159"/>
                            <a:pt x="839947" y="77130"/>
                          </a:cubicBezTo>
                          <a:cubicBezTo>
                            <a:pt x="967687" y="70863"/>
                            <a:pt x="1076053" y="190106"/>
                            <a:pt x="1095094" y="316579"/>
                          </a:cubicBezTo>
                          <a:cubicBezTo>
                            <a:pt x="1114134" y="443052"/>
                            <a:pt x="1063861" y="570144"/>
                            <a:pt x="998053" y="679815"/>
                          </a:cubicBezTo>
                          <a:cubicBezTo>
                            <a:pt x="922672" y="805459"/>
                            <a:pt x="825536" y="918007"/>
                            <a:pt x="712265" y="1010952"/>
                          </a:cubicBezTo>
                          <a:cubicBezTo>
                            <a:pt x="657458" y="1055929"/>
                            <a:pt x="595784" y="1097591"/>
                            <a:pt x="525441" y="1106459"/>
                          </a:cubicBezTo>
                          <a:cubicBezTo>
                            <a:pt x="434039" y="1117984"/>
                            <a:pt x="344638" y="1071893"/>
                            <a:pt x="273172" y="1013752"/>
                          </a:cubicBezTo>
                          <a:cubicBezTo>
                            <a:pt x="77509" y="854580"/>
                            <a:pt x="-27228" y="590518"/>
                            <a:pt x="6129" y="340506"/>
                          </a:cubicBezTo>
                          <a:cubicBezTo>
                            <a:pt x="19397" y="241084"/>
                            <a:pt x="55507" y="140700"/>
                            <a:pt x="128896" y="72339"/>
                          </a:cubicBezTo>
                          <a:cubicBezTo>
                            <a:pt x="202296" y="3978"/>
                            <a:pt x="318435" y="-24130"/>
                            <a:pt x="406293" y="24247"/>
                          </a:cubicBezTo>
                          <a:cubicBezTo>
                            <a:pt x="469167" y="58861"/>
                            <a:pt x="508706" y="126194"/>
                            <a:pt x="526003" y="195850"/>
                          </a:cubicBezTo>
                          <a:cubicBezTo>
                            <a:pt x="541472" y="258134"/>
                            <a:pt x="535919" y="322542"/>
                            <a:pt x="545149" y="384502"/>
                          </a:cubicBezTo>
                          <a:cubicBezTo>
                            <a:pt x="574591" y="323523"/>
                            <a:pt x="595898" y="257362"/>
                            <a:pt x="636627" y="201022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 cap="flat" cmpd="sng" w="9525">
                      <a:solidFill>
                        <a:schemeClr val="dk1"/>
                      </a:solidFill>
                      <a:prstDash val="solid"/>
                      <a:miter lim="8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80" name="Google Shape;1080;p32"/>
                    <p:cNvSpPr/>
                    <p:nvPr/>
                  </p:nvSpPr>
                  <p:spPr>
                    <a:xfrm>
                      <a:off x="9289800" y="1551240"/>
                      <a:ext cx="971716" cy="978760"/>
                    </a:xfrm>
                    <a:custGeom>
                      <a:rect b="b" l="l" r="r" t="t"/>
                      <a:pathLst>
                        <a:path extrusionOk="0" h="1009031" w="974151">
                          <a:moveTo>
                            <a:pt x="969812" y="361140"/>
                          </a:moveTo>
                          <a:cubicBezTo>
                            <a:pt x="968745" y="372189"/>
                            <a:pt x="967278" y="383153"/>
                            <a:pt x="965316" y="394116"/>
                          </a:cubicBezTo>
                          <a:cubicBezTo>
                            <a:pt x="955248" y="450818"/>
                            <a:pt x="933321" y="506292"/>
                            <a:pt x="905919" y="558174"/>
                          </a:cubicBezTo>
                          <a:cubicBezTo>
                            <a:pt x="901175" y="567261"/>
                            <a:pt x="896260" y="576177"/>
                            <a:pt x="891107" y="585016"/>
                          </a:cubicBezTo>
                          <a:cubicBezTo>
                            <a:pt x="888164" y="590255"/>
                            <a:pt x="885049" y="595493"/>
                            <a:pt x="881944" y="600723"/>
                          </a:cubicBezTo>
                          <a:cubicBezTo>
                            <a:pt x="861322" y="635089"/>
                            <a:pt x="838910" y="668302"/>
                            <a:pt x="814764" y="700297"/>
                          </a:cubicBezTo>
                          <a:cubicBezTo>
                            <a:pt x="803067" y="715766"/>
                            <a:pt x="790952" y="730901"/>
                            <a:pt x="778436" y="745788"/>
                          </a:cubicBezTo>
                          <a:lnTo>
                            <a:pt x="778350" y="745788"/>
                          </a:lnTo>
                          <a:cubicBezTo>
                            <a:pt x="733516" y="799462"/>
                            <a:pt x="683605" y="848963"/>
                            <a:pt x="629436" y="893397"/>
                          </a:cubicBezTo>
                          <a:cubicBezTo>
                            <a:pt x="581002" y="933164"/>
                            <a:pt x="526499" y="969988"/>
                            <a:pt x="464320" y="977760"/>
                          </a:cubicBezTo>
                          <a:cubicBezTo>
                            <a:pt x="384053" y="987904"/>
                            <a:pt x="305500" y="947728"/>
                            <a:pt x="242502" y="896760"/>
                          </a:cubicBezTo>
                          <a:cubicBezTo>
                            <a:pt x="242092" y="896512"/>
                            <a:pt x="241768" y="896188"/>
                            <a:pt x="241359" y="895855"/>
                          </a:cubicBezTo>
                          <a:cubicBezTo>
                            <a:pt x="233263" y="889225"/>
                            <a:pt x="225319" y="882434"/>
                            <a:pt x="217547" y="875319"/>
                          </a:cubicBezTo>
                          <a:cubicBezTo>
                            <a:pt x="183428" y="844639"/>
                            <a:pt x="152824" y="810111"/>
                            <a:pt x="126154" y="772716"/>
                          </a:cubicBezTo>
                          <a:cubicBezTo>
                            <a:pt x="122554" y="767886"/>
                            <a:pt x="119115" y="762895"/>
                            <a:pt x="115762" y="757904"/>
                          </a:cubicBezTo>
                          <a:cubicBezTo>
                            <a:pt x="90321" y="720261"/>
                            <a:pt x="68795" y="680009"/>
                            <a:pt x="51374" y="637956"/>
                          </a:cubicBezTo>
                          <a:cubicBezTo>
                            <a:pt x="48345" y="630755"/>
                            <a:pt x="45477" y="623478"/>
                            <a:pt x="42782" y="616106"/>
                          </a:cubicBezTo>
                          <a:cubicBezTo>
                            <a:pt x="31247" y="585340"/>
                            <a:pt x="21922" y="553755"/>
                            <a:pt x="15045" y="521684"/>
                          </a:cubicBezTo>
                          <a:cubicBezTo>
                            <a:pt x="12750" y="511540"/>
                            <a:pt x="10873" y="501396"/>
                            <a:pt x="9159" y="491166"/>
                          </a:cubicBezTo>
                          <a:cubicBezTo>
                            <a:pt x="814" y="442150"/>
                            <a:pt x="-1891" y="392239"/>
                            <a:pt x="1300" y="342576"/>
                          </a:cubicBezTo>
                          <a:cubicBezTo>
                            <a:pt x="2196" y="328670"/>
                            <a:pt x="3586" y="314754"/>
                            <a:pt x="5387" y="300933"/>
                          </a:cubicBezTo>
                          <a:cubicBezTo>
                            <a:pt x="5711" y="298475"/>
                            <a:pt x="6044" y="295942"/>
                            <a:pt x="6530" y="293484"/>
                          </a:cubicBezTo>
                          <a:cubicBezTo>
                            <a:pt x="10378" y="266071"/>
                            <a:pt x="16426" y="238658"/>
                            <a:pt x="24856" y="212150"/>
                          </a:cubicBezTo>
                          <a:cubicBezTo>
                            <a:pt x="30504" y="194234"/>
                            <a:pt x="37295" y="176717"/>
                            <a:pt x="45230" y="159868"/>
                          </a:cubicBezTo>
                          <a:cubicBezTo>
                            <a:pt x="62251" y="123949"/>
                            <a:pt x="84663" y="91059"/>
                            <a:pt x="113876" y="63970"/>
                          </a:cubicBezTo>
                          <a:cubicBezTo>
                            <a:pt x="178513" y="3743"/>
                            <a:pt x="280545" y="-21127"/>
                            <a:pt x="358116" y="20926"/>
                          </a:cubicBezTo>
                          <a:cubicBezTo>
                            <a:pt x="358440" y="21088"/>
                            <a:pt x="358688" y="21250"/>
                            <a:pt x="359012" y="21422"/>
                          </a:cubicBezTo>
                          <a:cubicBezTo>
                            <a:pt x="375128" y="30337"/>
                            <a:pt x="389530" y="41634"/>
                            <a:pt x="402217" y="54807"/>
                          </a:cubicBezTo>
                          <a:cubicBezTo>
                            <a:pt x="419477" y="72561"/>
                            <a:pt x="433554" y="93669"/>
                            <a:pt x="444432" y="116338"/>
                          </a:cubicBezTo>
                          <a:cubicBezTo>
                            <a:pt x="450404" y="128692"/>
                            <a:pt x="455395" y="141456"/>
                            <a:pt x="459491" y="154467"/>
                          </a:cubicBezTo>
                          <a:cubicBezTo>
                            <a:pt x="461453" y="160601"/>
                            <a:pt x="463254" y="166906"/>
                            <a:pt x="464806" y="173117"/>
                          </a:cubicBezTo>
                          <a:cubicBezTo>
                            <a:pt x="474788" y="213293"/>
                            <a:pt x="474874" y="254451"/>
                            <a:pt x="477407" y="295113"/>
                          </a:cubicBezTo>
                          <a:cubicBezTo>
                            <a:pt x="478303" y="310086"/>
                            <a:pt x="479532" y="325060"/>
                            <a:pt x="481741" y="339785"/>
                          </a:cubicBezTo>
                          <a:cubicBezTo>
                            <a:pt x="490247" y="322193"/>
                            <a:pt x="497943" y="304190"/>
                            <a:pt x="505716" y="286112"/>
                          </a:cubicBezTo>
                          <a:cubicBezTo>
                            <a:pt x="521832" y="248717"/>
                            <a:pt x="538368" y="211245"/>
                            <a:pt x="562580" y="177698"/>
                          </a:cubicBezTo>
                          <a:cubicBezTo>
                            <a:pt x="605043" y="118872"/>
                            <a:pt x="669765" y="71742"/>
                            <a:pt x="742260" y="68142"/>
                          </a:cubicBezTo>
                          <a:cubicBezTo>
                            <a:pt x="822441" y="64217"/>
                            <a:pt x="894126" y="116338"/>
                            <a:pt x="934703" y="186947"/>
                          </a:cubicBezTo>
                          <a:cubicBezTo>
                            <a:pt x="941656" y="198891"/>
                            <a:pt x="947628" y="211331"/>
                            <a:pt x="952619" y="224095"/>
                          </a:cubicBezTo>
                          <a:cubicBezTo>
                            <a:pt x="959734" y="242097"/>
                            <a:pt x="964811" y="260833"/>
                            <a:pt x="967678" y="279740"/>
                          </a:cubicBezTo>
                          <a:cubicBezTo>
                            <a:pt x="971764" y="306905"/>
                            <a:pt x="972260" y="334146"/>
                            <a:pt x="969802" y="361150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081" name="Google Shape;1081;p32"/>
                    <p:cNvGrpSpPr/>
                    <p:nvPr/>
                  </p:nvGrpSpPr>
                  <p:grpSpPr>
                    <a:xfrm>
                      <a:off x="9271800" y="1554840"/>
                      <a:ext cx="1006530" cy="879824"/>
                      <a:chOff x="9271800" y="1554840"/>
                      <a:chExt cx="1006530" cy="879824"/>
                    </a:xfrm>
                  </p:grpSpPr>
                  <p:sp>
                    <p:nvSpPr>
                      <p:cNvPr id="1082" name="Google Shape;1082;p32"/>
                      <p:cNvSpPr/>
                      <p:nvPr/>
                    </p:nvSpPr>
                    <p:spPr>
                      <a:xfrm>
                        <a:off x="9296280" y="1554840"/>
                        <a:ext cx="392135" cy="198701"/>
                      </a:xfrm>
                      <a:custGeom>
                        <a:rect b="b" l="l" r="r" t="t"/>
                        <a:pathLst>
                          <a:path extrusionOk="0" h="198701" w="392135">
                            <a:moveTo>
                              <a:pt x="392135" y="35195"/>
                            </a:moveTo>
                            <a:cubicBezTo>
                              <a:pt x="351920" y="52283"/>
                              <a:pt x="308553" y="70561"/>
                              <a:pt x="263490" y="89611"/>
                            </a:cubicBezTo>
                            <a:cubicBezTo>
                              <a:pt x="162230" y="132207"/>
                              <a:pt x="69971" y="170983"/>
                              <a:pt x="0" y="198701"/>
                            </a:cubicBezTo>
                            <a:cubicBezTo>
                              <a:pt x="5868" y="180080"/>
                              <a:pt x="12925" y="161887"/>
                              <a:pt x="21174" y="144370"/>
                            </a:cubicBezTo>
                            <a:cubicBezTo>
                              <a:pt x="82734" y="112824"/>
                              <a:pt x="159172" y="76943"/>
                              <a:pt x="243259" y="41577"/>
                            </a:cubicBezTo>
                            <a:cubicBezTo>
                              <a:pt x="278711" y="26613"/>
                              <a:pt x="313230" y="12754"/>
                              <a:pt x="346310" y="0"/>
                            </a:cubicBezTo>
                            <a:cubicBezTo>
                              <a:pt x="346653" y="171"/>
                              <a:pt x="346901" y="343"/>
                              <a:pt x="347243" y="514"/>
                            </a:cubicBezTo>
                            <a:cubicBezTo>
                              <a:pt x="363998" y="9782"/>
                              <a:pt x="378962" y="21517"/>
                              <a:pt x="392135" y="35204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083" name="Google Shape;1083;p32"/>
                      <p:cNvSpPr/>
                      <p:nvPr/>
                    </p:nvSpPr>
                    <p:spPr>
                      <a:xfrm>
                        <a:off x="9271800" y="1654200"/>
                        <a:ext cx="476135" cy="235096"/>
                      </a:xfrm>
                      <a:custGeom>
                        <a:rect b="b" l="l" r="r" t="t"/>
                        <a:pathLst>
                          <a:path extrusionOk="0" h="235096" w="476135">
                            <a:moveTo>
                              <a:pt x="476135" y="39624"/>
                            </a:moveTo>
                            <a:cubicBezTo>
                              <a:pt x="408708" y="63341"/>
                              <a:pt x="326327" y="93107"/>
                              <a:pt x="238916" y="129159"/>
                            </a:cubicBezTo>
                            <a:cubicBezTo>
                              <a:pt x="148114" y="166059"/>
                              <a:pt x="65980" y="204064"/>
                              <a:pt x="0" y="235096"/>
                            </a:cubicBezTo>
                            <a:cubicBezTo>
                              <a:pt x="934" y="220647"/>
                              <a:pt x="2381" y="206188"/>
                              <a:pt x="4248" y="191814"/>
                            </a:cubicBezTo>
                            <a:cubicBezTo>
                              <a:pt x="4591" y="189262"/>
                              <a:pt x="4925" y="186633"/>
                              <a:pt x="5439" y="184080"/>
                            </a:cubicBezTo>
                            <a:cubicBezTo>
                              <a:pt x="23374" y="173879"/>
                              <a:pt x="42596" y="163506"/>
                              <a:pt x="62741" y="153048"/>
                            </a:cubicBezTo>
                            <a:cubicBezTo>
                              <a:pt x="109928" y="128988"/>
                              <a:pt x="162649" y="104242"/>
                              <a:pt x="219190" y="80943"/>
                            </a:cubicBezTo>
                            <a:cubicBezTo>
                              <a:pt x="275816" y="57817"/>
                              <a:pt x="330737" y="38433"/>
                              <a:pt x="381248" y="22612"/>
                            </a:cubicBezTo>
                            <a:cubicBezTo>
                              <a:pt x="409137" y="14030"/>
                              <a:pt x="435750" y="6458"/>
                              <a:pt x="460486" y="0"/>
                            </a:cubicBezTo>
                            <a:cubicBezTo>
                              <a:pt x="466697" y="12840"/>
                              <a:pt x="471878" y="26098"/>
                              <a:pt x="476126" y="39624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084" name="Google Shape;1084;p32"/>
                      <p:cNvSpPr/>
                      <p:nvPr/>
                    </p:nvSpPr>
                    <p:spPr>
                      <a:xfrm>
                        <a:off x="9280080" y="1727640"/>
                        <a:ext cx="980427" cy="347853"/>
                      </a:xfrm>
                      <a:custGeom>
                        <a:rect b="b" l="l" r="r" t="t"/>
                        <a:pathLst>
                          <a:path extrusionOk="0" h="347853" w="980427">
                            <a:moveTo>
                              <a:pt x="980427" y="38614"/>
                            </a:moveTo>
                            <a:cubicBezTo>
                              <a:pt x="860374" y="63446"/>
                              <a:pt x="709117" y="98298"/>
                              <a:pt x="547478" y="147961"/>
                            </a:cubicBezTo>
                            <a:cubicBezTo>
                              <a:pt x="320544" y="216151"/>
                              <a:pt x="126778" y="297009"/>
                              <a:pt x="6125" y="347853"/>
                            </a:cubicBezTo>
                            <a:cubicBezTo>
                              <a:pt x="3743" y="337309"/>
                              <a:pt x="1791" y="326765"/>
                              <a:pt x="0" y="316135"/>
                            </a:cubicBezTo>
                            <a:cubicBezTo>
                              <a:pt x="17088" y="307038"/>
                              <a:pt x="35795" y="297256"/>
                              <a:pt x="55949" y="287055"/>
                            </a:cubicBezTo>
                            <a:cubicBezTo>
                              <a:pt x="70656" y="279740"/>
                              <a:pt x="86049" y="272177"/>
                              <a:pt x="102118" y="264271"/>
                            </a:cubicBezTo>
                            <a:cubicBezTo>
                              <a:pt x="118186" y="256365"/>
                              <a:pt x="135274" y="248879"/>
                              <a:pt x="152790" y="240802"/>
                            </a:cubicBezTo>
                            <a:cubicBezTo>
                              <a:pt x="187737" y="224476"/>
                              <a:pt x="225914" y="208836"/>
                              <a:pt x="265957" y="192167"/>
                            </a:cubicBezTo>
                            <a:cubicBezTo>
                              <a:pt x="333632" y="165049"/>
                              <a:pt x="407861" y="137836"/>
                              <a:pt x="486594" y="112414"/>
                            </a:cubicBezTo>
                            <a:cubicBezTo>
                              <a:pt x="496367" y="109271"/>
                              <a:pt x="506149" y="106204"/>
                              <a:pt x="516007" y="103060"/>
                            </a:cubicBezTo>
                            <a:cubicBezTo>
                              <a:pt x="521446" y="101365"/>
                              <a:pt x="526894" y="99746"/>
                              <a:pt x="532333" y="98041"/>
                            </a:cubicBezTo>
                            <a:cubicBezTo>
                              <a:pt x="628326" y="69132"/>
                              <a:pt x="721090" y="46177"/>
                              <a:pt x="806025" y="28146"/>
                            </a:cubicBezTo>
                            <a:cubicBezTo>
                              <a:pt x="848620" y="19726"/>
                              <a:pt x="889006" y="11563"/>
                              <a:pt x="927182" y="5696"/>
                            </a:cubicBezTo>
                            <a:cubicBezTo>
                              <a:pt x="939003" y="3829"/>
                              <a:pt x="950480" y="1781"/>
                              <a:pt x="961787" y="0"/>
                            </a:cubicBezTo>
                            <a:cubicBezTo>
                              <a:pt x="969016" y="12411"/>
                              <a:pt x="975217" y="25336"/>
                              <a:pt x="980408" y="38605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085" name="Google Shape;1085;p32"/>
                      <p:cNvSpPr/>
                      <p:nvPr/>
                    </p:nvSpPr>
                    <p:spPr>
                      <a:xfrm>
                        <a:off x="9315000" y="1908360"/>
                        <a:ext cx="963330" cy="287636"/>
                      </a:xfrm>
                      <a:custGeom>
                        <a:rect b="b" l="l" r="r" t="t"/>
                        <a:pathLst>
                          <a:path extrusionOk="0" h="287636" w="963330">
                            <a:moveTo>
                              <a:pt x="963330" y="0"/>
                            </a:moveTo>
                            <a:cubicBezTo>
                              <a:pt x="962225" y="11478"/>
                              <a:pt x="960691" y="22870"/>
                              <a:pt x="958653" y="34261"/>
                            </a:cubicBezTo>
                            <a:cubicBezTo>
                              <a:pt x="851773" y="58236"/>
                              <a:pt x="691934" y="92840"/>
                              <a:pt x="515417" y="139865"/>
                            </a:cubicBezTo>
                            <a:cubicBezTo>
                              <a:pt x="294265" y="197939"/>
                              <a:pt x="105433" y="259918"/>
                              <a:pt x="8925" y="287636"/>
                            </a:cubicBezTo>
                            <a:cubicBezTo>
                              <a:pt x="5782" y="280159"/>
                              <a:pt x="2800" y="272586"/>
                              <a:pt x="0" y="264938"/>
                            </a:cubicBezTo>
                            <a:cubicBezTo>
                              <a:pt x="25594" y="252860"/>
                              <a:pt x="58836" y="238239"/>
                              <a:pt x="98289" y="222256"/>
                            </a:cubicBezTo>
                            <a:cubicBezTo>
                              <a:pt x="148704" y="201768"/>
                              <a:pt x="209502" y="179318"/>
                              <a:pt x="277692" y="156448"/>
                            </a:cubicBezTo>
                            <a:cubicBezTo>
                              <a:pt x="346053" y="133750"/>
                              <a:pt x="421805" y="110795"/>
                              <a:pt x="502072" y="89449"/>
                            </a:cubicBezTo>
                            <a:cubicBezTo>
                              <a:pt x="582416" y="68361"/>
                              <a:pt x="659625" y="50844"/>
                              <a:pt x="730196" y="36814"/>
                            </a:cubicBezTo>
                            <a:cubicBezTo>
                              <a:pt x="800852" y="23041"/>
                              <a:pt x="864794" y="12497"/>
                              <a:pt x="918782" y="5439"/>
                            </a:cubicBezTo>
                            <a:cubicBezTo>
                              <a:pt x="934508" y="3400"/>
                              <a:pt x="949385" y="1524"/>
                              <a:pt x="963330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086" name="Google Shape;1086;p32"/>
                      <p:cNvSpPr/>
                      <p:nvPr/>
                    </p:nvSpPr>
                    <p:spPr>
                      <a:xfrm>
                        <a:off x="9390960" y="2112840"/>
                        <a:ext cx="821094" cy="223705"/>
                      </a:xfrm>
                      <a:custGeom>
                        <a:rect b="b" l="l" r="r" t="t"/>
                        <a:pathLst>
                          <a:path extrusionOk="0" h="223705" w="821094">
                            <a:moveTo>
                              <a:pt x="821084" y="463"/>
                            </a:moveTo>
                            <a:cubicBezTo>
                              <a:pt x="816150" y="9902"/>
                              <a:pt x="811054" y="19170"/>
                              <a:pt x="805692" y="28352"/>
                            </a:cubicBezTo>
                            <a:cubicBezTo>
                              <a:pt x="723643" y="41611"/>
                              <a:pt x="582159" y="61337"/>
                              <a:pt x="424529" y="99942"/>
                            </a:cubicBezTo>
                            <a:cubicBezTo>
                              <a:pt x="233649" y="145348"/>
                              <a:pt x="76353" y="204688"/>
                              <a:pt x="10802" y="223396"/>
                            </a:cubicBezTo>
                            <a:cubicBezTo>
                              <a:pt x="7058" y="218376"/>
                              <a:pt x="3486" y="213194"/>
                              <a:pt x="0" y="208003"/>
                            </a:cubicBezTo>
                            <a:cubicBezTo>
                              <a:pt x="20155" y="194992"/>
                              <a:pt x="53397" y="177056"/>
                              <a:pt x="97098" y="156902"/>
                            </a:cubicBezTo>
                            <a:cubicBezTo>
                              <a:pt x="116481" y="147977"/>
                              <a:pt x="137827" y="138537"/>
                              <a:pt x="161211" y="129355"/>
                            </a:cubicBezTo>
                            <a:cubicBezTo>
                              <a:pt x="184338" y="119744"/>
                              <a:pt x="209588" y="110648"/>
                              <a:pt x="236115" y="101123"/>
                            </a:cubicBezTo>
                            <a:cubicBezTo>
                              <a:pt x="289513" y="82673"/>
                              <a:pt x="348939" y="64652"/>
                              <a:pt x="412290" y="49259"/>
                            </a:cubicBezTo>
                            <a:cubicBezTo>
                              <a:pt x="475717" y="34039"/>
                              <a:pt x="536848" y="22904"/>
                              <a:pt x="592713" y="14998"/>
                            </a:cubicBezTo>
                            <a:cubicBezTo>
                              <a:pt x="620687" y="11340"/>
                              <a:pt x="647300" y="7940"/>
                              <a:pt x="672294" y="5902"/>
                            </a:cubicBezTo>
                            <a:cubicBezTo>
                              <a:pt x="697288" y="3435"/>
                              <a:pt x="720586" y="2073"/>
                              <a:pt x="741931" y="1139"/>
                            </a:cubicBezTo>
                            <a:cubicBezTo>
                              <a:pt x="772963" y="-137"/>
                              <a:pt x="799662" y="-309"/>
                              <a:pt x="821094" y="463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087" name="Google Shape;1087;p32"/>
                      <p:cNvSpPr/>
                      <p:nvPr/>
                    </p:nvSpPr>
                    <p:spPr>
                      <a:xfrm>
                        <a:off x="9514240" y="2243274"/>
                        <a:ext cx="581814" cy="191390"/>
                      </a:xfrm>
                      <a:custGeom>
                        <a:rect b="b" l="l" r="r" t="t"/>
                        <a:pathLst>
                          <a:path extrusionOk="0" h="204149" w="620602">
                            <a:moveTo>
                              <a:pt x="620602" y="10"/>
                            </a:moveTo>
                            <a:cubicBezTo>
                              <a:pt x="608448" y="16078"/>
                              <a:pt x="595865" y="31804"/>
                              <a:pt x="582854" y="47282"/>
                            </a:cubicBezTo>
                            <a:lnTo>
                              <a:pt x="582769" y="47282"/>
                            </a:lnTo>
                            <a:cubicBezTo>
                              <a:pt x="515341" y="63865"/>
                              <a:pt x="432188" y="84268"/>
                              <a:pt x="342824" y="109261"/>
                            </a:cubicBezTo>
                            <a:cubicBezTo>
                              <a:pt x="213074" y="144970"/>
                              <a:pt x="99146" y="182213"/>
                              <a:pt x="25937" y="204149"/>
                            </a:cubicBezTo>
                            <a:cubicBezTo>
                              <a:pt x="25508" y="203892"/>
                              <a:pt x="25175" y="203559"/>
                              <a:pt x="24746" y="203216"/>
                            </a:cubicBezTo>
                            <a:cubicBezTo>
                              <a:pt x="16326" y="196329"/>
                              <a:pt x="8077" y="189271"/>
                              <a:pt x="0" y="181870"/>
                            </a:cubicBezTo>
                            <a:cubicBezTo>
                              <a:pt x="13859" y="174812"/>
                              <a:pt x="29842" y="167164"/>
                              <a:pt x="47787" y="159087"/>
                            </a:cubicBezTo>
                            <a:cubicBezTo>
                              <a:pt x="82563" y="143275"/>
                              <a:pt x="124730" y="126178"/>
                              <a:pt x="172260" y="108918"/>
                            </a:cubicBezTo>
                            <a:cubicBezTo>
                              <a:pt x="219789" y="91831"/>
                              <a:pt x="272672" y="74743"/>
                              <a:pt x="328879" y="59007"/>
                            </a:cubicBezTo>
                            <a:cubicBezTo>
                              <a:pt x="385163" y="43529"/>
                              <a:pt x="439322" y="30947"/>
                              <a:pt x="488899" y="21088"/>
                            </a:cubicBezTo>
                            <a:cubicBezTo>
                              <a:pt x="538125" y="11478"/>
                              <a:pt x="582854" y="4420"/>
                              <a:pt x="620602" y="0"/>
                            </a:cubicBez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sp>
                  <p:nvSpPr>
                    <p:cNvPr id="1088" name="Google Shape;1088;p32"/>
                    <p:cNvSpPr/>
                    <p:nvPr/>
                  </p:nvSpPr>
                  <p:spPr>
                    <a:xfrm>
                      <a:off x="9605160" y="1995120"/>
                      <a:ext cx="74813" cy="74813"/>
                    </a:xfrm>
                    <a:custGeom>
                      <a:rect b="b" l="l" r="r" t="t"/>
                      <a:pathLst>
                        <a:path extrusionOk="0" h="75000" w="75000">
                          <a:moveTo>
                            <a:pt x="75000" y="37500"/>
                          </a:moveTo>
                          <a:cubicBezTo>
                            <a:pt x="75000" y="58211"/>
                            <a:pt x="58211" y="75000"/>
                            <a:pt x="37500" y="75000"/>
                          </a:cubicBezTo>
                          <a:cubicBezTo>
                            <a:pt x="16789" y="75000"/>
                            <a:pt x="0" y="58211"/>
                            <a:pt x="0" y="37500"/>
                          </a:cubicBezTo>
                          <a:cubicBezTo>
                            <a:pt x="0" y="16789"/>
                            <a:pt x="16789" y="0"/>
                            <a:pt x="37500" y="0"/>
                          </a:cubicBezTo>
                          <a:cubicBezTo>
                            <a:pt x="58210" y="0"/>
                            <a:pt x="75000" y="16789"/>
                            <a:pt x="75000" y="3750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89" name="Google Shape;1089;p32"/>
                    <p:cNvSpPr/>
                    <p:nvPr/>
                  </p:nvSpPr>
                  <p:spPr>
                    <a:xfrm>
                      <a:off x="9710640" y="2064240"/>
                      <a:ext cx="118466" cy="105086"/>
                    </a:xfrm>
                    <a:custGeom>
                      <a:rect b="b" l="l" r="r" t="t"/>
                      <a:pathLst>
                        <a:path extrusionOk="0" h="106147" w="124701">
                          <a:moveTo>
                            <a:pt x="25" y="5648"/>
                          </a:moveTo>
                          <a:lnTo>
                            <a:pt x="118535" y="0"/>
                          </a:lnTo>
                          <a:cubicBezTo>
                            <a:pt x="118535" y="0"/>
                            <a:pt x="121631" y="106147"/>
                            <a:pt x="59280" y="105108"/>
                          </a:cubicBezTo>
                          <a:cubicBezTo>
                            <a:pt x="-3070" y="104080"/>
                            <a:pt x="25" y="5639"/>
                            <a:pt x="25" y="5639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0" name="Google Shape;1090;p32"/>
                    <p:cNvSpPr/>
                    <p:nvPr/>
                  </p:nvSpPr>
                  <p:spPr>
                    <a:xfrm>
                      <a:off x="9346680" y="1539360"/>
                      <a:ext cx="101105" cy="80372"/>
                    </a:xfrm>
                    <a:custGeom>
                      <a:rect b="b" l="l" r="r" t="t"/>
                      <a:pathLst>
                        <a:path extrusionOk="0" h="82858" w="103432">
                          <a:moveTo>
                            <a:pt x="101157" y="261"/>
                          </a:moveTo>
                          <a:cubicBezTo>
                            <a:pt x="101918" y="2338"/>
                            <a:pt x="73810" y="11777"/>
                            <a:pt x="45854" y="34151"/>
                          </a:cubicBezTo>
                          <a:cubicBezTo>
                            <a:pt x="17641" y="56202"/>
                            <a:pt x="1973" y="81376"/>
                            <a:pt x="134" y="80167"/>
                          </a:cubicBezTo>
                          <a:cubicBezTo>
                            <a:pt x="-1514" y="79557"/>
                            <a:pt x="11984" y="51639"/>
                            <a:pt x="41435" y="28560"/>
                          </a:cubicBezTo>
                          <a:cubicBezTo>
                            <a:pt x="70677" y="5224"/>
                            <a:pt x="100947" y="-1482"/>
                            <a:pt x="101166" y="261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1" name="Google Shape;1091;p32"/>
                    <p:cNvSpPr/>
                    <p:nvPr/>
                  </p:nvSpPr>
                  <p:spPr>
                    <a:xfrm>
                      <a:off x="9946440" y="1584000"/>
                      <a:ext cx="117222" cy="37779"/>
                    </a:xfrm>
                    <a:custGeom>
                      <a:rect b="b" l="l" r="r" t="t"/>
                      <a:pathLst>
                        <a:path extrusionOk="0" h="43929" w="119310">
                          <a:moveTo>
                            <a:pt x="117439" y="3375"/>
                          </a:moveTo>
                          <a:cubicBezTo>
                            <a:pt x="117305" y="5575"/>
                            <a:pt x="89093" y="2822"/>
                            <a:pt x="56431" y="12604"/>
                          </a:cubicBezTo>
                          <a:cubicBezTo>
                            <a:pt x="23646" y="21958"/>
                            <a:pt x="1358" y="39465"/>
                            <a:pt x="63" y="37684"/>
                          </a:cubicBezTo>
                          <a:cubicBezTo>
                            <a:pt x="-1309" y="36579"/>
                            <a:pt x="19970" y="15643"/>
                            <a:pt x="54431" y="5756"/>
                          </a:cubicBezTo>
                          <a:cubicBezTo>
                            <a:pt x="88797" y="-4464"/>
                            <a:pt x="118001" y="1698"/>
                            <a:pt x="117439" y="3375"/>
                          </a:cubicBez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2" name="Google Shape;1092;p32"/>
                    <p:cNvSpPr/>
                    <p:nvPr/>
                  </p:nvSpPr>
                  <p:spPr>
                    <a:xfrm>
                      <a:off x="10209681" y="1821879"/>
                      <a:ext cx="28775" cy="142728"/>
                    </a:xfrm>
                    <a:custGeom>
                      <a:rect b="b" l="l" r="r" t="t"/>
                      <a:pathLst>
                        <a:path extrusionOk="0" h="144170" w="34985">
                          <a:moveTo>
                            <a:pt x="176" y="142371"/>
                          </a:moveTo>
                          <a:cubicBezTo>
                            <a:pt x="-1834" y="141390"/>
                            <a:pt x="13958" y="112205"/>
                            <a:pt x="19702" y="72515"/>
                          </a:cubicBezTo>
                          <a:cubicBezTo>
                            <a:pt x="25902" y="32891"/>
                            <a:pt x="19416" y="353"/>
                            <a:pt x="21626" y="10"/>
                          </a:cubicBezTo>
                          <a:cubicBezTo>
                            <a:pt x="23217" y="-675"/>
                            <a:pt x="33151" y="32395"/>
                            <a:pt x="26750" y="73582"/>
                          </a:cubicBezTo>
                          <a:cubicBezTo>
                            <a:pt x="20721" y="114825"/>
                            <a:pt x="1490" y="143495"/>
                            <a:pt x="166" y="14237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93" name="Google Shape;1093;p32"/>
                    <p:cNvSpPr/>
                    <p:nvPr/>
                  </p:nvSpPr>
                  <p:spPr>
                    <a:xfrm>
                      <a:off x="10181601" y="1894239"/>
                      <a:ext cx="14385" cy="34165"/>
                    </a:xfrm>
                    <a:custGeom>
                      <a:rect b="b" l="l" r="r" t="t"/>
                      <a:pathLst>
                        <a:path extrusionOk="0" h="35404" w="16440">
                          <a:moveTo>
                            <a:pt x="825" y="34061"/>
                          </a:moveTo>
                          <a:cubicBezTo>
                            <a:pt x="-1023" y="33366"/>
                            <a:pt x="339" y="25193"/>
                            <a:pt x="3863" y="15802"/>
                          </a:cubicBezTo>
                          <a:cubicBezTo>
                            <a:pt x="7388" y="6410"/>
                            <a:pt x="11740" y="-648"/>
                            <a:pt x="13579" y="47"/>
                          </a:cubicBezTo>
                          <a:cubicBezTo>
                            <a:pt x="15417" y="743"/>
                            <a:pt x="14064" y="8915"/>
                            <a:pt x="10540" y="18307"/>
                          </a:cubicBezTo>
                          <a:cubicBezTo>
                            <a:pt x="7016" y="27698"/>
                            <a:pt x="2663" y="34756"/>
                            <a:pt x="825" y="3406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094" name="Google Shape;1094;p32"/>
                    <p:cNvGrpSpPr/>
                    <p:nvPr/>
                  </p:nvGrpSpPr>
                  <p:grpSpPr>
                    <a:xfrm>
                      <a:off x="9535320" y="2098080"/>
                      <a:ext cx="469683" cy="73090"/>
                      <a:chOff x="9535320" y="2098080"/>
                      <a:chExt cx="469683" cy="73090"/>
                    </a:xfrm>
                  </p:grpSpPr>
                  <p:sp>
                    <p:nvSpPr>
                      <p:cNvPr id="1095" name="Google Shape;1095;p32"/>
                      <p:cNvSpPr/>
                      <p:nvPr/>
                    </p:nvSpPr>
                    <p:spPr>
                      <a:xfrm>
                        <a:off x="9891720" y="2104200"/>
                        <a:ext cx="113283" cy="66970"/>
                      </a:xfrm>
                      <a:custGeom>
                        <a:rect b="b" l="l" r="r" t="t"/>
                        <a:pathLst>
                          <a:path extrusionOk="0" h="66970" w="113567">
                            <a:moveTo>
                              <a:pt x="56020" y="66961"/>
                            </a:moveTo>
                            <a:cubicBezTo>
                              <a:pt x="41247" y="66694"/>
                              <a:pt x="27369" y="63179"/>
                              <a:pt x="16929" y="57045"/>
                            </a:cubicBezTo>
                            <a:cubicBezTo>
                              <a:pt x="5842" y="50530"/>
                              <a:pt x="-168" y="41805"/>
                              <a:pt x="4" y="32471"/>
                            </a:cubicBezTo>
                            <a:cubicBezTo>
                              <a:pt x="337" y="14268"/>
                              <a:pt x="24683" y="0"/>
                              <a:pt x="55430" y="0"/>
                            </a:cubicBezTo>
                            <a:lnTo>
                              <a:pt x="57220" y="19"/>
                            </a:lnTo>
                            <a:cubicBezTo>
                              <a:pt x="71993" y="286"/>
                              <a:pt x="85872" y="3800"/>
                              <a:pt x="96311" y="9935"/>
                            </a:cubicBezTo>
                            <a:cubicBezTo>
                              <a:pt x="107388" y="16440"/>
                              <a:pt x="113399" y="25165"/>
                              <a:pt x="113227" y="34500"/>
                            </a:cubicBezTo>
                            <a:cubicBezTo>
                              <a:pt x="112904" y="52711"/>
                              <a:pt x="88557" y="66970"/>
                              <a:pt x="57811" y="66970"/>
                            </a:cubicBezTo>
                            <a:lnTo>
                              <a:pt x="56020" y="6695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096" name="Google Shape;1096;p32"/>
                      <p:cNvSpPr/>
                      <p:nvPr/>
                    </p:nvSpPr>
                    <p:spPr>
                      <a:xfrm>
                        <a:off x="9535320" y="2098080"/>
                        <a:ext cx="113273" cy="66970"/>
                      </a:xfrm>
                      <a:custGeom>
                        <a:rect b="b" l="l" r="r" t="t"/>
                        <a:pathLst>
                          <a:path extrusionOk="0" h="66970" w="113557">
                            <a:moveTo>
                              <a:pt x="56011" y="66951"/>
                            </a:moveTo>
                            <a:cubicBezTo>
                              <a:pt x="41237" y="66685"/>
                              <a:pt x="27359" y="63170"/>
                              <a:pt x="16920" y="57036"/>
                            </a:cubicBezTo>
                            <a:cubicBezTo>
                              <a:pt x="5842" y="50530"/>
                              <a:pt x="-168" y="41805"/>
                              <a:pt x="4" y="32471"/>
                            </a:cubicBezTo>
                            <a:cubicBezTo>
                              <a:pt x="327" y="14259"/>
                              <a:pt x="24673" y="0"/>
                              <a:pt x="55420" y="0"/>
                            </a:cubicBezTo>
                            <a:lnTo>
                              <a:pt x="57211" y="19"/>
                            </a:lnTo>
                            <a:cubicBezTo>
                              <a:pt x="71984" y="286"/>
                              <a:pt x="85871" y="3800"/>
                              <a:pt x="96301" y="9935"/>
                            </a:cubicBezTo>
                            <a:cubicBezTo>
                              <a:pt x="107378" y="16440"/>
                              <a:pt x="113389" y="25165"/>
                              <a:pt x="113218" y="34499"/>
                            </a:cubicBezTo>
                            <a:cubicBezTo>
                              <a:pt x="112884" y="52711"/>
                              <a:pt x="88538" y="66970"/>
                              <a:pt x="57791" y="66970"/>
                            </a:cubicBezTo>
                            <a:lnTo>
                              <a:pt x="56001" y="66951"/>
                            </a:lnTo>
                            <a:close/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  <p:sp>
            <p:nvSpPr>
              <p:cNvPr id="1097" name="Google Shape;1097;p32"/>
              <p:cNvSpPr/>
              <p:nvPr/>
            </p:nvSpPr>
            <p:spPr>
              <a:xfrm flipH="1" rot="705145">
                <a:off x="6020637" y="1436052"/>
                <a:ext cx="81721" cy="82412"/>
              </a:xfrm>
              <a:custGeom>
                <a:rect b="b" l="l" r="r" t="t"/>
                <a:pathLst>
                  <a:path extrusionOk="0" h="63789" w="44387">
                    <a:moveTo>
                      <a:pt x="116" y="61480"/>
                    </a:moveTo>
                    <a:cubicBezTo>
                      <a:pt x="-732" y="60070"/>
                      <a:pt x="3116" y="56012"/>
                      <a:pt x="10032" y="50602"/>
                    </a:cubicBezTo>
                    <a:cubicBezTo>
                      <a:pt x="13489" y="47897"/>
                      <a:pt x="17709" y="44849"/>
                      <a:pt x="22490" y="41620"/>
                    </a:cubicBezTo>
                    <a:cubicBezTo>
                      <a:pt x="24881" y="40048"/>
                      <a:pt x="27310" y="38448"/>
                      <a:pt x="29805" y="36810"/>
                    </a:cubicBezTo>
                    <a:cubicBezTo>
                      <a:pt x="29815" y="36715"/>
                      <a:pt x="29739" y="36705"/>
                      <a:pt x="29739" y="36705"/>
                    </a:cubicBezTo>
                    <a:lnTo>
                      <a:pt x="29739" y="36705"/>
                    </a:lnTo>
                    <a:cubicBezTo>
                      <a:pt x="29739" y="36705"/>
                      <a:pt x="28101" y="35029"/>
                      <a:pt x="28101" y="35029"/>
                    </a:cubicBezTo>
                    <a:lnTo>
                      <a:pt x="24786" y="31581"/>
                    </a:lnTo>
                    <a:cubicBezTo>
                      <a:pt x="22690" y="29314"/>
                      <a:pt x="20652" y="27113"/>
                      <a:pt x="18642" y="24942"/>
                    </a:cubicBezTo>
                    <a:cubicBezTo>
                      <a:pt x="14785" y="20655"/>
                      <a:pt x="11422" y="16674"/>
                      <a:pt x="8727" y="13216"/>
                    </a:cubicBezTo>
                    <a:cubicBezTo>
                      <a:pt x="3326" y="6292"/>
                      <a:pt x="573" y="1424"/>
                      <a:pt x="1735" y="262"/>
                    </a:cubicBezTo>
                    <a:cubicBezTo>
                      <a:pt x="2897" y="-900"/>
                      <a:pt x="7765" y="1863"/>
                      <a:pt x="14689" y="7263"/>
                    </a:cubicBezTo>
                    <a:cubicBezTo>
                      <a:pt x="18147" y="9968"/>
                      <a:pt x="22128" y="13321"/>
                      <a:pt x="26415" y="17188"/>
                    </a:cubicBezTo>
                    <a:cubicBezTo>
                      <a:pt x="28586" y="19198"/>
                      <a:pt x="30786" y="21236"/>
                      <a:pt x="33054" y="23332"/>
                    </a:cubicBezTo>
                    <a:lnTo>
                      <a:pt x="36502" y="26647"/>
                    </a:lnTo>
                    <a:lnTo>
                      <a:pt x="38321" y="28437"/>
                    </a:lnTo>
                    <a:cubicBezTo>
                      <a:pt x="39483" y="29590"/>
                      <a:pt x="40711" y="30752"/>
                      <a:pt x="41550" y="32057"/>
                    </a:cubicBezTo>
                    <a:cubicBezTo>
                      <a:pt x="43274" y="34571"/>
                      <a:pt x="43655" y="37696"/>
                      <a:pt x="42569" y="40410"/>
                    </a:cubicBezTo>
                    <a:cubicBezTo>
                      <a:pt x="41559" y="43068"/>
                      <a:pt x="39102" y="45020"/>
                      <a:pt x="36330" y="46506"/>
                    </a:cubicBezTo>
                    <a:cubicBezTo>
                      <a:pt x="33549" y="48040"/>
                      <a:pt x="30825" y="49545"/>
                      <a:pt x="28158" y="51021"/>
                    </a:cubicBezTo>
                    <a:cubicBezTo>
                      <a:pt x="23062" y="53736"/>
                      <a:pt x="18395" y="56031"/>
                      <a:pt x="14385" y="57822"/>
                    </a:cubicBezTo>
                    <a:cubicBezTo>
                      <a:pt x="6364" y="61394"/>
                      <a:pt x="973" y="62889"/>
                      <a:pt x="126" y="614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8" name="Google Shape;1098;p32"/>
            <p:cNvGrpSpPr/>
            <p:nvPr/>
          </p:nvGrpSpPr>
          <p:grpSpPr>
            <a:xfrm rot="1635107">
              <a:off x="4771744" y="2817513"/>
              <a:ext cx="1763164" cy="1502587"/>
              <a:chOff x="4102146" y="440684"/>
              <a:chExt cx="1763170" cy="1502592"/>
            </a:xfrm>
          </p:grpSpPr>
          <p:grpSp>
            <p:nvGrpSpPr>
              <p:cNvPr id="1099" name="Google Shape;1099;p32"/>
              <p:cNvGrpSpPr/>
              <p:nvPr/>
            </p:nvGrpSpPr>
            <p:grpSpPr>
              <a:xfrm>
                <a:off x="4102146" y="440684"/>
                <a:ext cx="1763170" cy="1502592"/>
                <a:chOff x="3938561" y="407370"/>
                <a:chExt cx="1827688" cy="1557574"/>
              </a:xfrm>
            </p:grpSpPr>
            <p:sp>
              <p:nvSpPr>
                <p:cNvPr id="1100" name="Google Shape;1100;p32"/>
                <p:cNvSpPr/>
                <p:nvPr/>
              </p:nvSpPr>
              <p:spPr>
                <a:xfrm rot="-1172733">
                  <a:off x="4104524" y="661636"/>
                  <a:ext cx="1525126" cy="1079284"/>
                </a:xfrm>
                <a:custGeom>
                  <a:rect b="b" l="l" r="r" t="t"/>
                  <a:pathLst>
                    <a:path extrusionOk="0" h="1102538" w="1557986">
                      <a:moveTo>
                        <a:pt x="1503552" y="164721"/>
                      </a:moveTo>
                      <a:cubicBezTo>
                        <a:pt x="1491464" y="162949"/>
                        <a:pt x="1478787" y="163606"/>
                        <a:pt x="1466623" y="164073"/>
                      </a:cubicBezTo>
                      <a:cubicBezTo>
                        <a:pt x="1451384" y="164654"/>
                        <a:pt x="1436182" y="166092"/>
                        <a:pt x="1421084" y="168292"/>
                      </a:cubicBezTo>
                      <a:cubicBezTo>
                        <a:pt x="1409912" y="169921"/>
                        <a:pt x="1398119" y="173836"/>
                        <a:pt x="1397339" y="186818"/>
                      </a:cubicBezTo>
                      <a:cubicBezTo>
                        <a:pt x="1397281" y="187847"/>
                        <a:pt x="1397491" y="188704"/>
                        <a:pt x="1397824" y="189447"/>
                      </a:cubicBezTo>
                      <a:cubicBezTo>
                        <a:pt x="1397843" y="190324"/>
                        <a:pt x="1398034" y="191238"/>
                        <a:pt x="1398577" y="192181"/>
                      </a:cubicBezTo>
                      <a:cubicBezTo>
                        <a:pt x="1404587" y="202478"/>
                        <a:pt x="1411016" y="212527"/>
                        <a:pt x="1417789" y="222337"/>
                      </a:cubicBezTo>
                      <a:cubicBezTo>
                        <a:pt x="1390137" y="236720"/>
                        <a:pt x="1362487" y="251103"/>
                        <a:pt x="1334835" y="265476"/>
                      </a:cubicBezTo>
                      <a:cubicBezTo>
                        <a:pt x="1326910" y="208974"/>
                        <a:pt x="1304718" y="154729"/>
                        <a:pt x="1268037" y="110761"/>
                      </a:cubicBezTo>
                      <a:cubicBezTo>
                        <a:pt x="1171339" y="-5139"/>
                        <a:pt x="986430" y="-34981"/>
                        <a:pt x="858185" y="44610"/>
                      </a:cubicBezTo>
                      <a:cubicBezTo>
                        <a:pt x="858185" y="44610"/>
                        <a:pt x="729407" y="115324"/>
                        <a:pt x="656331" y="244473"/>
                      </a:cubicBezTo>
                      <a:cubicBezTo>
                        <a:pt x="656331" y="244473"/>
                        <a:pt x="608230" y="124201"/>
                        <a:pt x="479986" y="44610"/>
                      </a:cubicBezTo>
                      <a:cubicBezTo>
                        <a:pt x="351741" y="-34981"/>
                        <a:pt x="166823" y="-5139"/>
                        <a:pt x="70135" y="110761"/>
                      </a:cubicBezTo>
                      <a:cubicBezTo>
                        <a:pt x="-26564" y="226662"/>
                        <a:pt x="-22792" y="413923"/>
                        <a:pt x="78488" y="525832"/>
                      </a:cubicBezTo>
                      <a:cubicBezTo>
                        <a:pt x="145277" y="599632"/>
                        <a:pt x="241737" y="637332"/>
                        <a:pt x="329005" y="685205"/>
                      </a:cubicBezTo>
                      <a:cubicBezTo>
                        <a:pt x="359180" y="701759"/>
                        <a:pt x="388688" y="720152"/>
                        <a:pt x="417073" y="740202"/>
                      </a:cubicBezTo>
                      <a:cubicBezTo>
                        <a:pt x="374801" y="759271"/>
                        <a:pt x="332538" y="778331"/>
                        <a:pt x="290267" y="797400"/>
                      </a:cubicBezTo>
                      <a:cubicBezTo>
                        <a:pt x="287505" y="792227"/>
                        <a:pt x="284647" y="787103"/>
                        <a:pt x="281561" y="782093"/>
                      </a:cubicBezTo>
                      <a:cubicBezTo>
                        <a:pt x="275046" y="771520"/>
                        <a:pt x="268769" y="759433"/>
                        <a:pt x="259273" y="751156"/>
                      </a:cubicBezTo>
                      <a:cubicBezTo>
                        <a:pt x="258825" y="750460"/>
                        <a:pt x="258215" y="749822"/>
                        <a:pt x="257348" y="749308"/>
                      </a:cubicBezTo>
                      <a:cubicBezTo>
                        <a:pt x="256605" y="748736"/>
                        <a:pt x="255862" y="748403"/>
                        <a:pt x="255138" y="748260"/>
                      </a:cubicBezTo>
                      <a:cubicBezTo>
                        <a:pt x="246804" y="744564"/>
                        <a:pt x="237631" y="746679"/>
                        <a:pt x="228859" y="748698"/>
                      </a:cubicBezTo>
                      <a:cubicBezTo>
                        <a:pt x="219229" y="750918"/>
                        <a:pt x="209904" y="754318"/>
                        <a:pt x="200941" y="758461"/>
                      </a:cubicBezTo>
                      <a:cubicBezTo>
                        <a:pt x="181853" y="767272"/>
                        <a:pt x="164423" y="780197"/>
                        <a:pt x="150001" y="795466"/>
                      </a:cubicBezTo>
                      <a:cubicBezTo>
                        <a:pt x="142001" y="803943"/>
                        <a:pt x="120398" y="827556"/>
                        <a:pt x="139457" y="836747"/>
                      </a:cubicBezTo>
                      <a:cubicBezTo>
                        <a:pt x="143201" y="838557"/>
                        <a:pt x="147639" y="838395"/>
                        <a:pt x="151687" y="838519"/>
                      </a:cubicBezTo>
                      <a:cubicBezTo>
                        <a:pt x="158117" y="838719"/>
                        <a:pt x="164536" y="838881"/>
                        <a:pt x="170966" y="839052"/>
                      </a:cubicBezTo>
                      <a:cubicBezTo>
                        <a:pt x="181387" y="839338"/>
                        <a:pt x="191807" y="839633"/>
                        <a:pt x="202227" y="839919"/>
                      </a:cubicBezTo>
                      <a:cubicBezTo>
                        <a:pt x="196293" y="848816"/>
                        <a:pt x="190359" y="857721"/>
                        <a:pt x="184549" y="866703"/>
                      </a:cubicBezTo>
                      <a:cubicBezTo>
                        <a:pt x="178710" y="875733"/>
                        <a:pt x="169956" y="885706"/>
                        <a:pt x="168861" y="896841"/>
                      </a:cubicBezTo>
                      <a:cubicBezTo>
                        <a:pt x="168099" y="904623"/>
                        <a:pt x="172376" y="911881"/>
                        <a:pt x="180767" y="912414"/>
                      </a:cubicBezTo>
                      <a:cubicBezTo>
                        <a:pt x="186292" y="912767"/>
                        <a:pt x="191883" y="909985"/>
                        <a:pt x="196941" y="908232"/>
                      </a:cubicBezTo>
                      <a:cubicBezTo>
                        <a:pt x="203961" y="905804"/>
                        <a:pt x="210990" y="903375"/>
                        <a:pt x="218010" y="900946"/>
                      </a:cubicBezTo>
                      <a:cubicBezTo>
                        <a:pt x="231554" y="896260"/>
                        <a:pt x="245099" y="891573"/>
                        <a:pt x="258644" y="886887"/>
                      </a:cubicBezTo>
                      <a:cubicBezTo>
                        <a:pt x="270721" y="882706"/>
                        <a:pt x="283799" y="879457"/>
                        <a:pt x="295248" y="873704"/>
                      </a:cubicBezTo>
                      <a:cubicBezTo>
                        <a:pt x="317822" y="862351"/>
                        <a:pt x="308002" y="837043"/>
                        <a:pt x="300525" y="818859"/>
                      </a:cubicBezTo>
                      <a:cubicBezTo>
                        <a:pt x="299144" y="815488"/>
                        <a:pt x="297467" y="812268"/>
                        <a:pt x="295924" y="808982"/>
                      </a:cubicBezTo>
                      <a:cubicBezTo>
                        <a:pt x="340301" y="788961"/>
                        <a:pt x="384688" y="768948"/>
                        <a:pt x="429065" y="748927"/>
                      </a:cubicBezTo>
                      <a:cubicBezTo>
                        <a:pt x="539660" y="829899"/>
                        <a:pt x="630948" y="937274"/>
                        <a:pt x="669076" y="1067557"/>
                      </a:cubicBezTo>
                      <a:cubicBezTo>
                        <a:pt x="718253" y="899546"/>
                        <a:pt x="855680" y="769415"/>
                        <a:pt x="1009166" y="685214"/>
                      </a:cubicBezTo>
                      <a:cubicBezTo>
                        <a:pt x="1096424" y="637342"/>
                        <a:pt x="1192894" y="599632"/>
                        <a:pt x="1259683" y="525842"/>
                      </a:cubicBezTo>
                      <a:cubicBezTo>
                        <a:pt x="1319433" y="459815"/>
                        <a:pt x="1345217" y="367565"/>
                        <a:pt x="1336483" y="279211"/>
                      </a:cubicBezTo>
                      <a:cubicBezTo>
                        <a:pt x="1365829" y="263952"/>
                        <a:pt x="1395177" y="248683"/>
                        <a:pt x="1424523" y="233424"/>
                      </a:cubicBezTo>
                      <a:cubicBezTo>
                        <a:pt x="1424771" y="233291"/>
                        <a:pt x="1424885" y="233101"/>
                        <a:pt x="1425113" y="232948"/>
                      </a:cubicBezTo>
                      <a:cubicBezTo>
                        <a:pt x="1430590" y="240768"/>
                        <a:pt x="1436353" y="248674"/>
                        <a:pt x="1443078" y="255170"/>
                      </a:cubicBezTo>
                      <a:cubicBezTo>
                        <a:pt x="1450850" y="262676"/>
                        <a:pt x="1460946" y="266238"/>
                        <a:pt x="1471424" y="262342"/>
                      </a:cubicBezTo>
                      <a:cubicBezTo>
                        <a:pt x="1482340" y="258285"/>
                        <a:pt x="1491150" y="249045"/>
                        <a:pt x="1499009" y="240787"/>
                      </a:cubicBezTo>
                      <a:cubicBezTo>
                        <a:pt x="1507133" y="232243"/>
                        <a:pt x="1514781" y="222918"/>
                        <a:pt x="1521116" y="212955"/>
                      </a:cubicBezTo>
                      <a:cubicBezTo>
                        <a:pt x="1527174" y="203440"/>
                        <a:pt x="1531422" y="191648"/>
                        <a:pt x="1526983" y="180580"/>
                      </a:cubicBezTo>
                      <a:cubicBezTo>
                        <a:pt x="1523050" y="170759"/>
                        <a:pt x="1513496" y="166178"/>
                        <a:pt x="1503552" y="16472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11430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01" name="Google Shape;1101;p32"/>
                <p:cNvGrpSpPr/>
                <p:nvPr/>
              </p:nvGrpSpPr>
              <p:grpSpPr>
                <a:xfrm rot="-1170673">
                  <a:off x="4075281" y="630675"/>
                  <a:ext cx="1522970" cy="1080551"/>
                  <a:chOff x="3800269" y="2424239"/>
                  <a:chExt cx="1522931" cy="1080523"/>
                </a:xfrm>
              </p:grpSpPr>
              <p:sp>
                <p:nvSpPr>
                  <p:cNvPr id="1102" name="Google Shape;1102;p32"/>
                  <p:cNvSpPr/>
                  <p:nvPr/>
                </p:nvSpPr>
                <p:spPr>
                  <a:xfrm>
                    <a:off x="3800269" y="2424275"/>
                    <a:ext cx="1522931" cy="1080487"/>
                  </a:xfrm>
                  <a:custGeom>
                    <a:rect b="b" l="l" r="r" t="t"/>
                    <a:pathLst>
                      <a:path extrusionOk="0" h="1102538" w="1557986">
                        <a:moveTo>
                          <a:pt x="1503552" y="164721"/>
                        </a:moveTo>
                        <a:cubicBezTo>
                          <a:pt x="1491464" y="162949"/>
                          <a:pt x="1478787" y="163606"/>
                          <a:pt x="1466623" y="164073"/>
                        </a:cubicBezTo>
                        <a:cubicBezTo>
                          <a:pt x="1451384" y="164654"/>
                          <a:pt x="1436182" y="166092"/>
                          <a:pt x="1421084" y="168292"/>
                        </a:cubicBezTo>
                        <a:cubicBezTo>
                          <a:pt x="1409912" y="169921"/>
                          <a:pt x="1398119" y="173836"/>
                          <a:pt x="1397339" y="186818"/>
                        </a:cubicBezTo>
                        <a:cubicBezTo>
                          <a:pt x="1397281" y="187847"/>
                          <a:pt x="1397491" y="188704"/>
                          <a:pt x="1397824" y="189447"/>
                        </a:cubicBezTo>
                        <a:cubicBezTo>
                          <a:pt x="1397843" y="190324"/>
                          <a:pt x="1398034" y="191238"/>
                          <a:pt x="1398577" y="192181"/>
                        </a:cubicBezTo>
                        <a:cubicBezTo>
                          <a:pt x="1404587" y="202478"/>
                          <a:pt x="1411016" y="212527"/>
                          <a:pt x="1417789" y="222337"/>
                        </a:cubicBezTo>
                        <a:cubicBezTo>
                          <a:pt x="1390137" y="236720"/>
                          <a:pt x="1362487" y="251103"/>
                          <a:pt x="1334835" y="265476"/>
                        </a:cubicBezTo>
                        <a:cubicBezTo>
                          <a:pt x="1326910" y="208974"/>
                          <a:pt x="1304718" y="154729"/>
                          <a:pt x="1268037" y="110761"/>
                        </a:cubicBezTo>
                        <a:cubicBezTo>
                          <a:pt x="1171339" y="-5139"/>
                          <a:pt x="986430" y="-34981"/>
                          <a:pt x="858185" y="44610"/>
                        </a:cubicBezTo>
                        <a:cubicBezTo>
                          <a:pt x="858185" y="44610"/>
                          <a:pt x="729407" y="115324"/>
                          <a:pt x="656331" y="244473"/>
                        </a:cubicBezTo>
                        <a:cubicBezTo>
                          <a:pt x="656331" y="244473"/>
                          <a:pt x="608230" y="124201"/>
                          <a:pt x="479986" y="44610"/>
                        </a:cubicBezTo>
                        <a:cubicBezTo>
                          <a:pt x="351741" y="-34981"/>
                          <a:pt x="166823" y="-5139"/>
                          <a:pt x="70135" y="110761"/>
                        </a:cubicBezTo>
                        <a:cubicBezTo>
                          <a:pt x="-26564" y="226662"/>
                          <a:pt x="-22792" y="413923"/>
                          <a:pt x="78488" y="525832"/>
                        </a:cubicBezTo>
                        <a:cubicBezTo>
                          <a:pt x="145277" y="599632"/>
                          <a:pt x="241737" y="637332"/>
                          <a:pt x="329005" y="685205"/>
                        </a:cubicBezTo>
                        <a:cubicBezTo>
                          <a:pt x="359180" y="701759"/>
                          <a:pt x="388688" y="720152"/>
                          <a:pt x="417073" y="740202"/>
                        </a:cubicBezTo>
                        <a:cubicBezTo>
                          <a:pt x="374801" y="759271"/>
                          <a:pt x="332538" y="778331"/>
                          <a:pt x="290267" y="797400"/>
                        </a:cubicBezTo>
                        <a:cubicBezTo>
                          <a:pt x="287505" y="792227"/>
                          <a:pt x="284647" y="787103"/>
                          <a:pt x="281561" y="782093"/>
                        </a:cubicBezTo>
                        <a:cubicBezTo>
                          <a:pt x="275046" y="771520"/>
                          <a:pt x="268769" y="759433"/>
                          <a:pt x="259273" y="751156"/>
                        </a:cubicBezTo>
                        <a:cubicBezTo>
                          <a:pt x="258825" y="750460"/>
                          <a:pt x="258215" y="749822"/>
                          <a:pt x="257348" y="749308"/>
                        </a:cubicBezTo>
                        <a:cubicBezTo>
                          <a:pt x="256605" y="748736"/>
                          <a:pt x="255862" y="748403"/>
                          <a:pt x="255138" y="748260"/>
                        </a:cubicBezTo>
                        <a:cubicBezTo>
                          <a:pt x="246804" y="744564"/>
                          <a:pt x="237631" y="746679"/>
                          <a:pt x="228859" y="748698"/>
                        </a:cubicBezTo>
                        <a:cubicBezTo>
                          <a:pt x="219229" y="750918"/>
                          <a:pt x="209904" y="754318"/>
                          <a:pt x="200941" y="758461"/>
                        </a:cubicBezTo>
                        <a:cubicBezTo>
                          <a:pt x="181853" y="767272"/>
                          <a:pt x="164423" y="780197"/>
                          <a:pt x="150001" y="795466"/>
                        </a:cubicBezTo>
                        <a:cubicBezTo>
                          <a:pt x="142001" y="803943"/>
                          <a:pt x="120398" y="827556"/>
                          <a:pt x="139457" y="836747"/>
                        </a:cubicBezTo>
                        <a:cubicBezTo>
                          <a:pt x="143201" y="838557"/>
                          <a:pt x="147639" y="838395"/>
                          <a:pt x="151687" y="838519"/>
                        </a:cubicBezTo>
                        <a:cubicBezTo>
                          <a:pt x="158117" y="838719"/>
                          <a:pt x="164536" y="838881"/>
                          <a:pt x="170966" y="839052"/>
                        </a:cubicBezTo>
                        <a:cubicBezTo>
                          <a:pt x="181387" y="839338"/>
                          <a:pt x="191807" y="839633"/>
                          <a:pt x="202227" y="839919"/>
                        </a:cubicBezTo>
                        <a:cubicBezTo>
                          <a:pt x="196293" y="848816"/>
                          <a:pt x="190359" y="857721"/>
                          <a:pt x="184549" y="866703"/>
                        </a:cubicBezTo>
                        <a:cubicBezTo>
                          <a:pt x="178710" y="875733"/>
                          <a:pt x="169956" y="885706"/>
                          <a:pt x="168861" y="896841"/>
                        </a:cubicBezTo>
                        <a:cubicBezTo>
                          <a:pt x="168099" y="904623"/>
                          <a:pt x="172376" y="911881"/>
                          <a:pt x="180767" y="912414"/>
                        </a:cubicBezTo>
                        <a:cubicBezTo>
                          <a:pt x="186292" y="912767"/>
                          <a:pt x="191883" y="909985"/>
                          <a:pt x="196941" y="908232"/>
                        </a:cubicBezTo>
                        <a:cubicBezTo>
                          <a:pt x="203961" y="905804"/>
                          <a:pt x="210990" y="903375"/>
                          <a:pt x="218010" y="900946"/>
                        </a:cubicBezTo>
                        <a:cubicBezTo>
                          <a:pt x="231554" y="896260"/>
                          <a:pt x="245099" y="891573"/>
                          <a:pt x="258644" y="886887"/>
                        </a:cubicBezTo>
                        <a:cubicBezTo>
                          <a:pt x="270721" y="882706"/>
                          <a:pt x="283799" y="879457"/>
                          <a:pt x="295248" y="873704"/>
                        </a:cubicBezTo>
                        <a:cubicBezTo>
                          <a:pt x="317822" y="862351"/>
                          <a:pt x="308002" y="837043"/>
                          <a:pt x="300525" y="818859"/>
                        </a:cubicBezTo>
                        <a:cubicBezTo>
                          <a:pt x="299144" y="815488"/>
                          <a:pt x="297467" y="812268"/>
                          <a:pt x="295924" y="808982"/>
                        </a:cubicBezTo>
                        <a:cubicBezTo>
                          <a:pt x="340301" y="788961"/>
                          <a:pt x="384688" y="768948"/>
                          <a:pt x="429065" y="748927"/>
                        </a:cubicBezTo>
                        <a:cubicBezTo>
                          <a:pt x="539660" y="829899"/>
                          <a:pt x="630948" y="937274"/>
                          <a:pt x="669076" y="1067557"/>
                        </a:cubicBezTo>
                        <a:cubicBezTo>
                          <a:pt x="718253" y="899546"/>
                          <a:pt x="855680" y="769415"/>
                          <a:pt x="1009166" y="685214"/>
                        </a:cubicBezTo>
                        <a:cubicBezTo>
                          <a:pt x="1096424" y="637342"/>
                          <a:pt x="1192894" y="599632"/>
                          <a:pt x="1259683" y="525842"/>
                        </a:cubicBezTo>
                        <a:cubicBezTo>
                          <a:pt x="1319433" y="459815"/>
                          <a:pt x="1345217" y="367565"/>
                          <a:pt x="1336483" y="279211"/>
                        </a:cubicBezTo>
                        <a:cubicBezTo>
                          <a:pt x="1365829" y="263952"/>
                          <a:pt x="1395177" y="248683"/>
                          <a:pt x="1424523" y="233424"/>
                        </a:cubicBezTo>
                        <a:cubicBezTo>
                          <a:pt x="1424771" y="233291"/>
                          <a:pt x="1424885" y="233101"/>
                          <a:pt x="1425113" y="232948"/>
                        </a:cubicBezTo>
                        <a:cubicBezTo>
                          <a:pt x="1430590" y="240768"/>
                          <a:pt x="1436353" y="248674"/>
                          <a:pt x="1443078" y="255170"/>
                        </a:cubicBezTo>
                        <a:cubicBezTo>
                          <a:pt x="1450850" y="262676"/>
                          <a:pt x="1460946" y="266238"/>
                          <a:pt x="1471424" y="262342"/>
                        </a:cubicBezTo>
                        <a:cubicBezTo>
                          <a:pt x="1482340" y="258285"/>
                          <a:pt x="1491150" y="249045"/>
                          <a:pt x="1499009" y="240787"/>
                        </a:cubicBezTo>
                        <a:cubicBezTo>
                          <a:pt x="1507133" y="232243"/>
                          <a:pt x="1514781" y="222918"/>
                          <a:pt x="1521116" y="212955"/>
                        </a:cubicBezTo>
                        <a:cubicBezTo>
                          <a:pt x="1527174" y="203440"/>
                          <a:pt x="1531422" y="191648"/>
                          <a:pt x="1526983" y="180580"/>
                        </a:cubicBezTo>
                        <a:cubicBezTo>
                          <a:pt x="1523050" y="170759"/>
                          <a:pt x="1513496" y="166178"/>
                          <a:pt x="1503552" y="16472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114300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103" name="Google Shape;1103;p32"/>
                  <p:cNvGrpSpPr/>
                  <p:nvPr/>
                </p:nvGrpSpPr>
                <p:grpSpPr>
                  <a:xfrm>
                    <a:off x="3817842" y="2424239"/>
                    <a:ext cx="1486576" cy="1050803"/>
                    <a:chOff x="7666200" y="2855880"/>
                    <a:chExt cx="1509061" cy="1066697"/>
                  </a:xfrm>
                </p:grpSpPr>
                <p:grpSp>
                  <p:nvGrpSpPr>
                    <p:cNvPr id="1104" name="Google Shape;1104;p32"/>
                    <p:cNvGrpSpPr/>
                    <p:nvPr/>
                  </p:nvGrpSpPr>
                  <p:grpSpPr>
                    <a:xfrm>
                      <a:off x="7666200" y="2855880"/>
                      <a:ext cx="1509061" cy="1066697"/>
                      <a:chOff x="7666200" y="2855880"/>
                      <a:chExt cx="1509061" cy="1066697"/>
                    </a:xfrm>
                  </p:grpSpPr>
                  <p:sp>
                    <p:nvSpPr>
                      <p:cNvPr id="1105" name="Google Shape;1105;p32"/>
                      <p:cNvSpPr/>
                      <p:nvPr/>
                    </p:nvSpPr>
                    <p:spPr>
                      <a:xfrm>
                        <a:off x="8956124" y="3078878"/>
                        <a:ext cx="134606" cy="75904"/>
                      </a:xfrm>
                      <a:custGeom>
                        <a:rect b="b" l="l" r="r" t="t"/>
                        <a:pathLst>
                          <a:path extrusionOk="0" h="82058" w="142818">
                            <a:moveTo>
                              <a:pt x="9787" y="75156"/>
                            </a:moveTo>
                            <a:cubicBezTo>
                              <a:pt x="50278" y="54096"/>
                              <a:pt x="90769" y="33036"/>
                              <a:pt x="131269" y="11976"/>
                            </a:cubicBezTo>
                            <a:cubicBezTo>
                              <a:pt x="138670" y="8128"/>
                              <a:pt x="132126" y="-3054"/>
                              <a:pt x="124735" y="794"/>
                            </a:cubicBezTo>
                            <a:cubicBezTo>
                              <a:pt x="84244" y="21854"/>
                              <a:pt x="43753" y="42914"/>
                              <a:pt x="3253" y="63973"/>
                            </a:cubicBezTo>
                            <a:cubicBezTo>
                              <a:pt x="-4148" y="67822"/>
                              <a:pt x="2396" y="79004"/>
                              <a:pt x="9787" y="75156"/>
                            </a:cubicBezTo>
                            <a:lnTo>
                              <a:pt x="9787" y="75156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grpSp>
                    <p:nvGrpSpPr>
                      <p:cNvPr id="1106" name="Google Shape;1106;p32"/>
                      <p:cNvGrpSpPr/>
                      <p:nvPr/>
                    </p:nvGrpSpPr>
                    <p:grpSpPr>
                      <a:xfrm>
                        <a:off x="7666200" y="2855880"/>
                        <a:ext cx="1339123" cy="1066697"/>
                        <a:chOff x="7666200" y="2855880"/>
                        <a:chExt cx="1339123" cy="1066697"/>
                      </a:xfrm>
                    </p:grpSpPr>
                    <p:sp>
                      <p:nvSpPr>
                        <p:cNvPr id="1107" name="Google Shape;1107;p32"/>
                        <p:cNvSpPr/>
                        <p:nvPr/>
                      </p:nvSpPr>
                      <p:spPr>
                        <a:xfrm>
                          <a:off x="7666200" y="2855880"/>
                          <a:ext cx="1339123" cy="1066697"/>
                        </a:xfrm>
                        <a:custGeom>
                          <a:rect b="b" l="l" r="r" t="t"/>
                          <a:pathLst>
                            <a:path extrusionOk="0" h="1102529" w="1391297">
                              <a:moveTo>
                                <a:pt x="669076" y="1067548"/>
                              </a:moveTo>
                              <a:cubicBezTo>
                                <a:pt x="718253" y="899536"/>
                                <a:pt x="855680" y="769406"/>
                                <a:pt x="1009166" y="685205"/>
                              </a:cubicBezTo>
                              <a:cubicBezTo>
                                <a:pt x="1096424" y="637332"/>
                                <a:pt x="1192894" y="599623"/>
                                <a:pt x="1259683" y="525832"/>
                              </a:cubicBezTo>
                              <a:cubicBezTo>
                                <a:pt x="1360962" y="413923"/>
                                <a:pt x="1364734" y="226652"/>
                                <a:pt x="1268036" y="110761"/>
                              </a:cubicBezTo>
                              <a:cubicBezTo>
                                <a:pt x="1171339" y="-5139"/>
                                <a:pt x="986429" y="-34981"/>
                                <a:pt x="858185" y="44610"/>
                              </a:cubicBezTo>
                              <a:cubicBezTo>
                                <a:pt x="858185" y="44610"/>
                                <a:pt x="729407" y="115324"/>
                                <a:pt x="656331" y="244473"/>
                              </a:cubicBezTo>
                              <a:cubicBezTo>
                                <a:pt x="656331" y="244473"/>
                                <a:pt x="608230" y="124201"/>
                                <a:pt x="479985" y="44610"/>
                              </a:cubicBezTo>
                              <a:cubicBezTo>
                                <a:pt x="351741" y="-34981"/>
                                <a:pt x="166832" y="-5139"/>
                                <a:pt x="70134" y="110761"/>
                              </a:cubicBezTo>
                              <a:cubicBezTo>
                                <a:pt x="-26563" y="226662"/>
                                <a:pt x="-22792" y="413923"/>
                                <a:pt x="78488" y="525832"/>
                              </a:cubicBezTo>
                              <a:cubicBezTo>
                                <a:pt x="145277" y="599632"/>
                                <a:pt x="241736" y="637332"/>
                                <a:pt x="329004" y="685205"/>
                              </a:cubicBezTo>
                              <a:cubicBezTo>
                                <a:pt x="482481" y="769415"/>
                                <a:pt x="619908" y="899536"/>
                                <a:pt x="669085" y="1067548"/>
                              </a:cubicBezTo>
                            </a:path>
                          </a:pathLst>
                        </a:custGeom>
                        <a:solidFill>
                          <a:schemeClr val="lt1"/>
                        </a:solidFill>
                        <a:ln cap="flat" cmpd="sng" w="9525">
                          <a:solidFill>
                            <a:schemeClr val="dk1"/>
                          </a:solidFill>
                          <a:prstDash val="solid"/>
                          <a:miter lim="8000"/>
                          <a:headEnd len="sm" w="sm" type="none"/>
                          <a:tailEnd len="sm" w="sm" type="none"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08" name="Google Shape;1108;p32"/>
                        <p:cNvSpPr/>
                        <p:nvPr/>
                      </p:nvSpPr>
                      <p:spPr>
                        <a:xfrm>
                          <a:off x="7706331" y="2920478"/>
                          <a:ext cx="1250709" cy="937485"/>
                        </a:xfrm>
                        <a:custGeom>
                          <a:rect b="b" l="l" r="r" t="t"/>
                          <a:pathLst>
                            <a:path extrusionOk="0" h="932821" w="1177138">
                              <a:moveTo>
                                <a:pt x="566095" y="903224"/>
                              </a:moveTo>
                              <a:cubicBezTo>
                                <a:pt x="607710" y="761073"/>
                                <a:pt x="723981" y="650973"/>
                                <a:pt x="853836" y="579736"/>
                              </a:cubicBezTo>
                              <a:cubicBezTo>
                                <a:pt x="927664" y="539226"/>
                                <a:pt x="1009284" y="507327"/>
                                <a:pt x="1065786" y="444891"/>
                              </a:cubicBezTo>
                              <a:cubicBezTo>
                                <a:pt x="1151483" y="350202"/>
                                <a:pt x="1154664" y="191764"/>
                                <a:pt x="1072854" y="93713"/>
                              </a:cubicBezTo>
                              <a:cubicBezTo>
                                <a:pt x="991043" y="-4347"/>
                                <a:pt x="834595" y="-29597"/>
                                <a:pt x="726086" y="37744"/>
                              </a:cubicBezTo>
                              <a:cubicBezTo>
                                <a:pt x="726086" y="37744"/>
                                <a:pt x="617130" y="97571"/>
                                <a:pt x="555303" y="206842"/>
                              </a:cubicBezTo>
                              <a:cubicBezTo>
                                <a:pt x="555303" y="206842"/>
                                <a:pt x="514603" y="105077"/>
                                <a:pt x="406104" y="37744"/>
                              </a:cubicBezTo>
                              <a:cubicBezTo>
                                <a:pt x="297595" y="-29597"/>
                                <a:pt x="141147" y="-4347"/>
                                <a:pt x="59336" y="93713"/>
                              </a:cubicBezTo>
                              <a:cubicBezTo>
                                <a:pt x="-22474" y="191773"/>
                                <a:pt x="-19283" y="350212"/>
                                <a:pt x="66404" y="444891"/>
                              </a:cubicBezTo>
                              <a:cubicBezTo>
                                <a:pt x="122916" y="507327"/>
                                <a:pt x="204526" y="539226"/>
                                <a:pt x="278354" y="579736"/>
                              </a:cubicBezTo>
                              <a:cubicBezTo>
                                <a:pt x="408209" y="650983"/>
                                <a:pt x="524481" y="761073"/>
                                <a:pt x="566095" y="903224"/>
                              </a:cubicBezTo>
                            </a:path>
                          </a:pathLst>
                        </a:custGeom>
                        <a:solidFill>
                          <a:schemeClr val="accent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09" name="Google Shape;1109;p32"/>
                        <p:cNvSpPr/>
                        <p:nvPr/>
                      </p:nvSpPr>
                      <p:spPr>
                        <a:xfrm>
                          <a:off x="8316316" y="3263847"/>
                          <a:ext cx="111527" cy="109728"/>
                        </a:xfrm>
                        <a:custGeom>
                          <a:rect b="b" l="l" r="r" t="t"/>
                          <a:pathLst>
                            <a:path extrusionOk="0" h="109728" w="115872">
                              <a:moveTo>
                                <a:pt x="49312" y="109728"/>
                              </a:moveTo>
                              <a:cubicBezTo>
                                <a:pt x="36481" y="109728"/>
                                <a:pt x="25794" y="105508"/>
                                <a:pt x="17555" y="97183"/>
                              </a:cubicBezTo>
                              <a:cubicBezTo>
                                <a:pt x="-95" y="79372"/>
                                <a:pt x="-9" y="49158"/>
                                <a:pt x="1" y="47882"/>
                              </a:cubicBezTo>
                              <a:lnTo>
                                <a:pt x="58" y="42701"/>
                              </a:lnTo>
                              <a:lnTo>
                                <a:pt x="5192" y="43348"/>
                              </a:lnTo>
                              <a:cubicBezTo>
                                <a:pt x="9230" y="43863"/>
                                <a:pt x="13135" y="44120"/>
                                <a:pt x="16783" y="44120"/>
                              </a:cubicBezTo>
                              <a:cubicBezTo>
                                <a:pt x="58703" y="44120"/>
                                <a:pt x="61056" y="10058"/>
                                <a:pt x="61141" y="8601"/>
                              </a:cubicBezTo>
                              <a:lnTo>
                                <a:pt x="61618" y="0"/>
                              </a:lnTo>
                              <a:lnTo>
                                <a:pt x="68514" y="5143"/>
                              </a:lnTo>
                              <a:cubicBezTo>
                                <a:pt x="70447" y="6591"/>
                                <a:pt x="115777" y="40929"/>
                                <a:pt x="111262" y="72095"/>
                              </a:cubicBezTo>
                              <a:cubicBezTo>
                                <a:pt x="109281" y="85792"/>
                                <a:pt x="98336" y="96441"/>
                                <a:pt x="78715" y="103708"/>
                              </a:cubicBezTo>
                              <a:cubicBezTo>
                                <a:pt x="67990" y="107690"/>
                                <a:pt x="58094" y="109709"/>
                                <a:pt x="49312" y="10970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2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10" name="Google Shape;1110;p32"/>
                        <p:cNvSpPr/>
                        <p:nvPr/>
                      </p:nvSpPr>
                      <p:spPr>
                        <a:xfrm>
                          <a:off x="8277120" y="3237840"/>
                          <a:ext cx="104998" cy="81989"/>
                        </a:xfrm>
                        <a:custGeom>
                          <a:rect b="b" l="l" r="r" t="t"/>
                          <a:pathLst>
                            <a:path extrusionOk="0" h="92382" w="111700">
                              <a:moveTo>
                                <a:pt x="1039" y="12416"/>
                              </a:moveTo>
                              <a:cubicBezTo>
                                <a:pt x="-4153" y="40200"/>
                                <a:pt x="10402" y="70623"/>
                                <a:pt x="38262" y="79500"/>
                              </a:cubicBezTo>
                              <a:cubicBezTo>
                                <a:pt x="65427" y="88158"/>
                                <a:pt x="96670" y="73861"/>
                                <a:pt x="103766" y="45391"/>
                              </a:cubicBezTo>
                              <a:cubicBezTo>
                                <a:pt x="107547" y="30218"/>
                                <a:pt x="104270" y="14159"/>
                                <a:pt x="94174" y="2157"/>
                              </a:cubicBezTo>
                              <a:cubicBezTo>
                                <a:pt x="88802" y="-4224"/>
                                <a:pt x="79677" y="4977"/>
                                <a:pt x="85020" y="11311"/>
                              </a:cubicBezTo>
                              <a:cubicBezTo>
                                <a:pt x="98279" y="27056"/>
                                <a:pt x="92974" y="53192"/>
                                <a:pt x="75629" y="63517"/>
                              </a:cubicBezTo>
                              <a:cubicBezTo>
                                <a:pt x="56912" y="74662"/>
                                <a:pt x="32014" y="68442"/>
                                <a:pt x="20422" y="50192"/>
                              </a:cubicBezTo>
                              <a:cubicBezTo>
                                <a:pt x="14002" y="40086"/>
                                <a:pt x="11325" y="27665"/>
                                <a:pt x="13535" y="15854"/>
                              </a:cubicBezTo>
                              <a:cubicBezTo>
                                <a:pt x="15059" y="7710"/>
                                <a:pt x="2582" y="4215"/>
                                <a:pt x="1048" y="12416"/>
                              </a:cubicBezTo>
                              <a:lnTo>
                                <a:pt x="1048" y="12416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11" name="Google Shape;1111;p32"/>
                        <p:cNvSpPr/>
                        <p:nvPr/>
                      </p:nvSpPr>
                      <p:spPr>
                        <a:xfrm>
                          <a:off x="8350964" y="3296247"/>
                          <a:ext cx="29527" cy="41706"/>
                        </a:xfrm>
                        <a:custGeom>
                          <a:rect b="b" l="l" r="r" t="t"/>
                          <a:pathLst>
                            <a:path extrusionOk="0" h="43444" w="31328">
                              <a:moveTo>
                                <a:pt x="3169" y="12102"/>
                              </a:moveTo>
                              <a:cubicBezTo>
                                <a:pt x="3235" y="12149"/>
                                <a:pt x="3902" y="12663"/>
                                <a:pt x="3931" y="12644"/>
                              </a:cubicBezTo>
                              <a:cubicBezTo>
                                <a:pt x="3855" y="12692"/>
                                <a:pt x="2921" y="11806"/>
                                <a:pt x="3731" y="12492"/>
                              </a:cubicBezTo>
                              <a:cubicBezTo>
                                <a:pt x="4207" y="12892"/>
                                <a:pt x="4683" y="13302"/>
                                <a:pt x="5131" y="13721"/>
                              </a:cubicBezTo>
                              <a:cubicBezTo>
                                <a:pt x="6036" y="14578"/>
                                <a:pt x="6893" y="15483"/>
                                <a:pt x="7693" y="16445"/>
                              </a:cubicBezTo>
                              <a:cubicBezTo>
                                <a:pt x="7769" y="16531"/>
                                <a:pt x="8198" y="17178"/>
                                <a:pt x="8284" y="17169"/>
                              </a:cubicBezTo>
                              <a:cubicBezTo>
                                <a:pt x="8131" y="17178"/>
                                <a:pt x="7531" y="16140"/>
                                <a:pt x="8122" y="16978"/>
                              </a:cubicBezTo>
                              <a:cubicBezTo>
                                <a:pt x="8484" y="17493"/>
                                <a:pt x="8846" y="17997"/>
                                <a:pt x="9189" y="18521"/>
                              </a:cubicBezTo>
                              <a:cubicBezTo>
                                <a:pt x="9922" y="19636"/>
                                <a:pt x="10588" y="20788"/>
                                <a:pt x="11217" y="21960"/>
                              </a:cubicBezTo>
                              <a:cubicBezTo>
                                <a:pt x="11865" y="23179"/>
                                <a:pt x="12427" y="24427"/>
                                <a:pt x="13008" y="25675"/>
                              </a:cubicBezTo>
                              <a:cubicBezTo>
                                <a:pt x="13408" y="26551"/>
                                <a:pt x="12617" y="24693"/>
                                <a:pt x="12970" y="25579"/>
                              </a:cubicBezTo>
                              <a:cubicBezTo>
                                <a:pt x="13094" y="25903"/>
                                <a:pt x="13237" y="26227"/>
                                <a:pt x="13360" y="26560"/>
                              </a:cubicBezTo>
                              <a:cubicBezTo>
                                <a:pt x="13618" y="27218"/>
                                <a:pt x="13866" y="27875"/>
                                <a:pt x="14103" y="28532"/>
                              </a:cubicBezTo>
                              <a:cubicBezTo>
                                <a:pt x="15103" y="31256"/>
                                <a:pt x="15970" y="34028"/>
                                <a:pt x="16847" y="36790"/>
                              </a:cubicBezTo>
                              <a:cubicBezTo>
                                <a:pt x="17866" y="40019"/>
                                <a:pt x="21399" y="42420"/>
                                <a:pt x="24810" y="41315"/>
                              </a:cubicBezTo>
                              <a:cubicBezTo>
                                <a:pt x="28048" y="40267"/>
                                <a:pt x="30420" y="36809"/>
                                <a:pt x="29334" y="33352"/>
                              </a:cubicBezTo>
                              <a:cubicBezTo>
                                <a:pt x="27362" y="27103"/>
                                <a:pt x="25314" y="20788"/>
                                <a:pt x="22171" y="15007"/>
                              </a:cubicBezTo>
                              <a:cubicBezTo>
                                <a:pt x="19123" y="9396"/>
                                <a:pt x="14951" y="4548"/>
                                <a:pt x="9693" y="910"/>
                              </a:cubicBezTo>
                              <a:cubicBezTo>
                                <a:pt x="6903" y="-1024"/>
                                <a:pt x="2378" y="300"/>
                                <a:pt x="835" y="3234"/>
                              </a:cubicBezTo>
                              <a:cubicBezTo>
                                <a:pt x="-908" y="6539"/>
                                <a:pt x="178" y="10035"/>
                                <a:pt x="3159" y="12092"/>
                              </a:cubicBezTo>
                              <a:lnTo>
                                <a:pt x="3159" y="1209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12" name="Google Shape;1112;p32"/>
                        <p:cNvSpPr/>
                        <p:nvPr/>
                      </p:nvSpPr>
                      <p:spPr>
                        <a:xfrm>
                          <a:off x="8780400" y="3158640"/>
                          <a:ext cx="93603" cy="261131"/>
                        </a:xfrm>
                        <a:custGeom>
                          <a:rect b="b" l="l" r="r" t="t"/>
                          <a:pathLst>
                            <a:path extrusionOk="0" h="261785" w="97250">
                              <a:moveTo>
                                <a:pt x="31" y="261276"/>
                              </a:moveTo>
                              <a:cubicBezTo>
                                <a:pt x="-731" y="260314"/>
                                <a:pt x="12613" y="250656"/>
                                <a:pt x="29863" y="230948"/>
                              </a:cubicBezTo>
                              <a:cubicBezTo>
                                <a:pt x="47094" y="211441"/>
                                <a:pt x="67468" y="180694"/>
                                <a:pt x="78507" y="142404"/>
                              </a:cubicBezTo>
                              <a:cubicBezTo>
                                <a:pt x="89547" y="104113"/>
                                <a:pt x="88661" y="67242"/>
                                <a:pt x="84460" y="41563"/>
                              </a:cubicBezTo>
                              <a:cubicBezTo>
                                <a:pt x="80346" y="15702"/>
                                <a:pt x="74193" y="415"/>
                                <a:pt x="75345" y="5"/>
                              </a:cubicBezTo>
                              <a:cubicBezTo>
                                <a:pt x="75745" y="-157"/>
                                <a:pt x="77707" y="3482"/>
                                <a:pt x="80460" y="10397"/>
                              </a:cubicBezTo>
                              <a:cubicBezTo>
                                <a:pt x="83232" y="17312"/>
                                <a:pt x="86537" y="27609"/>
                                <a:pt x="89242" y="40696"/>
                              </a:cubicBezTo>
                              <a:cubicBezTo>
                                <a:pt x="94776" y="66690"/>
                                <a:pt x="96519" y="104761"/>
                                <a:pt x="85108" y="144309"/>
                              </a:cubicBezTo>
                              <a:cubicBezTo>
                                <a:pt x="73716" y="183857"/>
                                <a:pt x="51971" y="215156"/>
                                <a:pt x="33454" y="234225"/>
                              </a:cubicBezTo>
                              <a:cubicBezTo>
                                <a:pt x="24196" y="243855"/>
                                <a:pt x="15909" y="250817"/>
                                <a:pt x="9889" y="255199"/>
                              </a:cubicBezTo>
                              <a:cubicBezTo>
                                <a:pt x="3879" y="259590"/>
                                <a:pt x="288" y="261628"/>
                                <a:pt x="31" y="261276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13" name="Google Shape;1113;p32"/>
                        <p:cNvSpPr/>
                        <p:nvPr/>
                      </p:nvSpPr>
                      <p:spPr>
                        <a:xfrm>
                          <a:off x="8770320" y="3238200"/>
                          <a:ext cx="57903" cy="126466"/>
                        </a:xfrm>
                        <a:custGeom>
                          <a:rect b="b" l="l" r="r" t="t"/>
                          <a:pathLst>
                            <a:path extrusionOk="0" h="127102" w="58636">
                              <a:moveTo>
                                <a:pt x="49" y="126331"/>
                              </a:moveTo>
                              <a:cubicBezTo>
                                <a:pt x="-618" y="125446"/>
                                <a:pt x="5583" y="120264"/>
                                <a:pt x="14080" y="110701"/>
                              </a:cubicBezTo>
                              <a:cubicBezTo>
                                <a:pt x="22605" y="101176"/>
                                <a:pt x="33015" y="86774"/>
                                <a:pt x="40806" y="68953"/>
                              </a:cubicBezTo>
                              <a:cubicBezTo>
                                <a:pt x="48512" y="51103"/>
                                <a:pt x="51932" y="33663"/>
                                <a:pt x="53075" y="20928"/>
                              </a:cubicBezTo>
                              <a:cubicBezTo>
                                <a:pt x="54266" y="8183"/>
                                <a:pt x="53818" y="116"/>
                                <a:pt x="54923" y="1"/>
                              </a:cubicBezTo>
                              <a:cubicBezTo>
                                <a:pt x="55704" y="-113"/>
                                <a:pt x="57894" y="7869"/>
                                <a:pt x="57933" y="21166"/>
                              </a:cubicBezTo>
                              <a:cubicBezTo>
                                <a:pt x="58018" y="34415"/>
                                <a:pt x="55209" y="52960"/>
                                <a:pt x="47113" y="71696"/>
                              </a:cubicBezTo>
                              <a:cubicBezTo>
                                <a:pt x="38950" y="90403"/>
                                <a:pt x="27310" y="105119"/>
                                <a:pt x="17575" y="114092"/>
                              </a:cubicBezTo>
                              <a:cubicBezTo>
                                <a:pt x="7822" y="123140"/>
                                <a:pt x="497" y="126989"/>
                                <a:pt x="59" y="12634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14" name="Google Shape;1114;p32"/>
                        <p:cNvSpPr/>
                        <p:nvPr/>
                      </p:nvSpPr>
                      <p:spPr>
                        <a:xfrm>
                          <a:off x="8749440" y="3294360"/>
                          <a:ext cx="32019" cy="39208"/>
                        </a:xfrm>
                        <a:custGeom>
                          <a:rect b="b" l="l" r="r" t="t"/>
                          <a:pathLst>
                            <a:path extrusionOk="0" h="41272" w="34337">
                              <a:moveTo>
                                <a:pt x="133" y="38980"/>
                              </a:moveTo>
                              <a:cubicBezTo>
                                <a:pt x="-1105" y="37465"/>
                                <a:pt x="6515" y="29350"/>
                                <a:pt x="14973" y="18806"/>
                              </a:cubicBezTo>
                              <a:cubicBezTo>
                                <a:pt x="23497" y="8319"/>
                                <a:pt x="29841" y="-835"/>
                                <a:pt x="31575" y="61"/>
                              </a:cubicBezTo>
                              <a:cubicBezTo>
                                <a:pt x="33232" y="861"/>
                                <a:pt x="29356" y="11995"/>
                                <a:pt x="20316" y="23130"/>
                              </a:cubicBezTo>
                              <a:cubicBezTo>
                                <a:pt x="11334" y="34303"/>
                                <a:pt x="1257" y="40437"/>
                                <a:pt x="133" y="3898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15" name="Google Shape;1115;p32"/>
                        <p:cNvSpPr/>
                        <p:nvPr/>
                      </p:nvSpPr>
                      <p:spPr>
                        <a:xfrm>
                          <a:off x="7817400" y="3170880"/>
                          <a:ext cx="99336" cy="234081"/>
                        </a:xfrm>
                        <a:custGeom>
                          <a:rect b="b" l="l" r="r" t="t"/>
                          <a:pathLst>
                            <a:path extrusionOk="0" h="234668" w="101622">
                              <a:moveTo>
                                <a:pt x="99223" y="234166"/>
                              </a:moveTo>
                              <a:cubicBezTo>
                                <a:pt x="98994" y="234538"/>
                                <a:pt x="95518" y="232995"/>
                                <a:pt x="89631" y="229471"/>
                              </a:cubicBezTo>
                              <a:cubicBezTo>
                                <a:pt x="83736" y="225956"/>
                                <a:pt x="75553" y="220241"/>
                                <a:pt x="66285" y="212116"/>
                              </a:cubicBezTo>
                              <a:cubicBezTo>
                                <a:pt x="47759" y="196066"/>
                                <a:pt x="25385" y="168882"/>
                                <a:pt x="12193" y="133259"/>
                              </a:cubicBezTo>
                              <a:cubicBezTo>
                                <a:pt x="-1009" y="97635"/>
                                <a:pt x="-1742" y="62440"/>
                                <a:pt x="1859" y="38199"/>
                              </a:cubicBezTo>
                              <a:cubicBezTo>
                                <a:pt x="3601" y="25997"/>
                                <a:pt x="6078" y="16330"/>
                                <a:pt x="8269" y="9824"/>
                              </a:cubicBezTo>
                              <a:cubicBezTo>
                                <a:pt x="10441" y="3309"/>
                                <a:pt x="12079" y="-130"/>
                                <a:pt x="12488" y="4"/>
                              </a:cubicBezTo>
                              <a:cubicBezTo>
                                <a:pt x="13650" y="337"/>
                                <a:pt x="8888" y="14748"/>
                                <a:pt x="6687" y="38752"/>
                              </a:cubicBezTo>
                              <a:cubicBezTo>
                                <a:pt x="4392" y="62583"/>
                                <a:pt x="5907" y="96511"/>
                                <a:pt x="18632" y="130877"/>
                              </a:cubicBezTo>
                              <a:cubicBezTo>
                                <a:pt x="31357" y="165244"/>
                                <a:pt x="52312" y="191961"/>
                                <a:pt x="69581" y="208554"/>
                              </a:cubicBezTo>
                              <a:cubicBezTo>
                                <a:pt x="86878" y="225327"/>
                                <a:pt x="99880" y="233157"/>
                                <a:pt x="99223" y="234166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16" name="Google Shape;1116;p32"/>
                        <p:cNvSpPr/>
                        <p:nvPr/>
                      </p:nvSpPr>
                      <p:spPr>
                        <a:xfrm>
                          <a:off x="7885440" y="3292920"/>
                          <a:ext cx="50052" cy="85318"/>
                        </a:xfrm>
                        <a:custGeom>
                          <a:rect b="b" l="l" r="r" t="t"/>
                          <a:pathLst>
                            <a:path extrusionOk="0" h="87059" w="52274">
                              <a:moveTo>
                                <a:pt x="49976" y="85176"/>
                              </a:moveTo>
                              <a:cubicBezTo>
                                <a:pt x="49261" y="86757"/>
                                <a:pt x="28154" y="74631"/>
                                <a:pt x="13705" y="49333"/>
                              </a:cubicBezTo>
                              <a:cubicBezTo>
                                <a:pt x="-993" y="24177"/>
                                <a:pt x="-954" y="-168"/>
                                <a:pt x="779" y="3"/>
                              </a:cubicBezTo>
                              <a:cubicBezTo>
                                <a:pt x="2846" y="-302"/>
                                <a:pt x="5809" y="22311"/>
                                <a:pt x="19658" y="45894"/>
                              </a:cubicBezTo>
                              <a:cubicBezTo>
                                <a:pt x="33174" y="69678"/>
                                <a:pt x="51281" y="83537"/>
                                <a:pt x="49976" y="85176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  <p:sp>
                    <p:nvSpPr>
                      <p:cNvPr id="1117" name="Google Shape;1117;p32"/>
                      <p:cNvSpPr/>
                      <p:nvPr/>
                    </p:nvSpPr>
                    <p:spPr>
                      <a:xfrm>
                        <a:off x="7935480" y="3501000"/>
                        <a:ext cx="367428" cy="171969"/>
                      </a:xfrm>
                      <a:custGeom>
                        <a:rect b="b" l="l" r="r" t="t"/>
                        <a:pathLst>
                          <a:path extrusionOk="0" h="177746" w="375885">
                            <a:moveTo>
                              <a:pt x="9898" y="171582"/>
                            </a:moveTo>
                            <a:cubicBezTo>
                              <a:pt x="127960" y="118328"/>
                              <a:pt x="246023" y="65073"/>
                              <a:pt x="364085" y="11819"/>
                            </a:cubicBezTo>
                            <a:cubicBezTo>
                              <a:pt x="371667" y="8400"/>
                              <a:pt x="365095" y="-2764"/>
                              <a:pt x="357551" y="637"/>
                            </a:cubicBezTo>
                            <a:cubicBezTo>
                              <a:pt x="239488" y="53891"/>
                              <a:pt x="121426" y="107145"/>
                              <a:pt x="3364" y="160400"/>
                            </a:cubicBezTo>
                            <a:cubicBezTo>
                              <a:pt x="-4218" y="163819"/>
                              <a:pt x="2354" y="174982"/>
                              <a:pt x="9898" y="171582"/>
                            </a:cubicBezTo>
                            <a:lnTo>
                              <a:pt x="9898" y="171582"/>
                            </a:lnTo>
                            <a:close/>
                          </a:path>
                        </a:pathLst>
                      </a:custGeom>
                      <a:solidFill>
                        <a:schemeClr val="dk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118" name="Google Shape;1118;p32"/>
                      <p:cNvSpPr/>
                      <p:nvPr/>
                    </p:nvSpPr>
                    <p:spPr>
                      <a:xfrm>
                        <a:off x="7804080" y="3607560"/>
                        <a:ext cx="165882" cy="154773"/>
                      </a:xfrm>
                      <a:custGeom>
                        <a:rect b="b" l="l" r="r" t="t"/>
                        <a:pathLst>
                          <a:path extrusionOk="0" h="155943" w="170135">
                            <a:moveTo>
                              <a:pt x="116581" y="2576"/>
                            </a:moveTo>
                            <a:cubicBezTo>
                              <a:pt x="120334" y="5138"/>
                              <a:pt x="123353" y="9186"/>
                              <a:pt x="125715" y="12863"/>
                            </a:cubicBezTo>
                            <a:cubicBezTo>
                              <a:pt x="131183" y="21349"/>
                              <a:pt x="136698" y="29808"/>
                              <a:pt x="141870" y="38466"/>
                            </a:cubicBezTo>
                            <a:cubicBezTo>
                              <a:pt x="151042" y="53820"/>
                              <a:pt x="158586" y="70146"/>
                              <a:pt x="163749" y="87282"/>
                            </a:cubicBezTo>
                            <a:cubicBezTo>
                              <a:pt x="165873" y="94349"/>
                              <a:pt x="167568" y="102360"/>
                              <a:pt x="163987" y="108808"/>
                            </a:cubicBezTo>
                            <a:cubicBezTo>
                              <a:pt x="160501" y="115085"/>
                              <a:pt x="153128" y="117904"/>
                              <a:pt x="146347" y="120248"/>
                            </a:cubicBezTo>
                            <a:cubicBezTo>
                              <a:pt x="114248" y="131354"/>
                              <a:pt x="82138" y="142460"/>
                              <a:pt x="50039" y="153566"/>
                            </a:cubicBezTo>
                            <a:cubicBezTo>
                              <a:pt x="46991" y="154623"/>
                              <a:pt x="43581" y="155671"/>
                              <a:pt x="40638" y="154366"/>
                            </a:cubicBezTo>
                            <a:cubicBezTo>
                              <a:pt x="33885" y="151385"/>
                              <a:pt x="36790" y="141231"/>
                              <a:pt x="40743" y="134992"/>
                            </a:cubicBezTo>
                            <a:cubicBezTo>
                              <a:pt x="51877" y="117419"/>
                              <a:pt x="63269" y="99997"/>
                              <a:pt x="74890" y="82738"/>
                            </a:cubicBezTo>
                            <a:cubicBezTo>
                              <a:pt x="53468" y="82138"/>
                              <a:pt x="32047" y="81548"/>
                              <a:pt x="10625" y="80947"/>
                            </a:cubicBezTo>
                            <a:cubicBezTo>
                              <a:pt x="7881" y="80871"/>
                              <a:pt x="4938" y="80728"/>
                              <a:pt x="2747" y="79071"/>
                            </a:cubicBezTo>
                            <a:cubicBezTo>
                              <a:pt x="-2567" y="75042"/>
                              <a:pt x="776" y="66584"/>
                              <a:pt x="4805" y="61278"/>
                            </a:cubicBezTo>
                            <a:cubicBezTo>
                              <a:pt x="28932" y="29503"/>
                              <a:pt x="67194" y="4100"/>
                              <a:pt x="107551" y="61"/>
                            </a:cubicBezTo>
                            <a:cubicBezTo>
                              <a:pt x="110942" y="-272"/>
                              <a:pt x="113942" y="785"/>
                              <a:pt x="116581" y="2585"/>
                            </a:cubicBezTo>
                            <a:close/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119" name="Google Shape;1119;p32"/>
                      <p:cNvSpPr/>
                      <p:nvPr/>
                    </p:nvSpPr>
                    <p:spPr>
                      <a:xfrm>
                        <a:off x="9055437" y="3030001"/>
                        <a:ext cx="119824" cy="88886"/>
                      </a:xfrm>
                      <a:custGeom>
                        <a:rect b="b" l="l" r="r" t="t"/>
                        <a:pathLst>
                          <a:path extrusionOk="0" h="90469" w="120729">
                            <a:moveTo>
                              <a:pt x="457" y="19747"/>
                            </a:moveTo>
                            <a:cubicBezTo>
                              <a:pt x="11573" y="38902"/>
                              <a:pt x="24089" y="57247"/>
                              <a:pt x="37881" y="74573"/>
                            </a:cubicBezTo>
                            <a:cubicBezTo>
                              <a:pt x="42834" y="80793"/>
                              <a:pt x="48654" y="87298"/>
                              <a:pt x="56502" y="88556"/>
                            </a:cubicBezTo>
                            <a:cubicBezTo>
                              <a:pt x="65513" y="89994"/>
                              <a:pt x="73924" y="84050"/>
                              <a:pt x="80724" y="77964"/>
                            </a:cubicBezTo>
                            <a:cubicBezTo>
                              <a:pt x="92002" y="67858"/>
                              <a:pt x="102079" y="56437"/>
                              <a:pt x="110709" y="43988"/>
                            </a:cubicBezTo>
                            <a:cubicBezTo>
                              <a:pt x="114272" y="38844"/>
                              <a:pt x="117644" y="33406"/>
                              <a:pt x="119177" y="27338"/>
                            </a:cubicBezTo>
                            <a:cubicBezTo>
                              <a:pt x="120710" y="21271"/>
                              <a:pt x="120186" y="14403"/>
                              <a:pt x="116472" y="9355"/>
                            </a:cubicBezTo>
                            <a:cubicBezTo>
                              <a:pt x="110785" y="1621"/>
                              <a:pt x="99880" y="373"/>
                              <a:pt x="90278" y="135"/>
                            </a:cubicBezTo>
                            <a:cubicBezTo>
                              <a:pt x="66237" y="-475"/>
                              <a:pt x="42148" y="983"/>
                              <a:pt x="18364" y="4488"/>
                            </a:cubicBezTo>
                            <a:cubicBezTo>
                              <a:pt x="14059" y="5126"/>
                              <a:pt x="9658" y="5859"/>
                              <a:pt x="5877" y="8022"/>
                            </a:cubicBezTo>
                            <a:cubicBezTo>
                              <a:pt x="2096" y="10184"/>
                              <a:pt x="-19" y="12936"/>
                              <a:pt x="0" y="17289"/>
                            </a:cubicBezTo>
                          </a:path>
                        </a:pathLst>
                      </a:custGeom>
                      <a:solidFill>
                        <a:schemeClr val="accent3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  <p:grpSp>
                  <p:nvGrpSpPr>
                    <p:cNvPr id="1120" name="Google Shape;1120;p32"/>
                    <p:cNvGrpSpPr/>
                    <p:nvPr/>
                  </p:nvGrpSpPr>
                  <p:grpSpPr>
                    <a:xfrm>
                      <a:off x="8076960" y="3297600"/>
                      <a:ext cx="516381" cy="79865"/>
                      <a:chOff x="8076960" y="3297600"/>
                      <a:chExt cx="516381" cy="79865"/>
                    </a:xfrm>
                  </p:grpSpPr>
                  <p:sp>
                    <p:nvSpPr>
                      <p:cNvPr id="1121" name="Google Shape;1121;p32"/>
                      <p:cNvSpPr/>
                      <p:nvPr/>
                    </p:nvSpPr>
                    <p:spPr>
                      <a:xfrm>
                        <a:off x="8469360" y="3304800"/>
                        <a:ext cx="123981" cy="72665"/>
                      </a:xfrm>
                      <a:custGeom>
                        <a:rect b="b" l="l" r="r" t="t"/>
                        <a:pathLst>
                          <a:path extrusionOk="0" h="72847" w="124292">
                            <a:moveTo>
                              <a:pt x="61231" y="72828"/>
                            </a:moveTo>
                            <a:cubicBezTo>
                              <a:pt x="26531" y="72200"/>
                              <a:pt x="-358" y="55731"/>
                              <a:pt x="4" y="35319"/>
                            </a:cubicBezTo>
                            <a:cubicBezTo>
                              <a:pt x="356" y="15516"/>
                              <a:pt x="26969" y="0"/>
                              <a:pt x="60583" y="0"/>
                            </a:cubicBezTo>
                            <a:lnTo>
                              <a:pt x="62535" y="19"/>
                            </a:lnTo>
                            <a:cubicBezTo>
                              <a:pt x="78719" y="305"/>
                              <a:pt x="93921" y="4172"/>
                              <a:pt x="105350" y="10878"/>
                            </a:cubicBezTo>
                            <a:cubicBezTo>
                              <a:pt x="117409" y="17955"/>
                              <a:pt x="123934" y="27422"/>
                              <a:pt x="123762" y="37529"/>
                            </a:cubicBezTo>
                            <a:cubicBezTo>
                              <a:pt x="123409" y="57331"/>
                              <a:pt x="96797" y="72847"/>
                              <a:pt x="63183" y="72847"/>
                            </a:cubicBezTo>
                            <a:lnTo>
                              <a:pt x="61231" y="72828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122" name="Google Shape;1122;p32"/>
                      <p:cNvSpPr/>
                      <p:nvPr/>
                    </p:nvSpPr>
                    <p:spPr>
                      <a:xfrm>
                        <a:off x="8076960" y="3297600"/>
                        <a:ext cx="123981" cy="72665"/>
                      </a:xfrm>
                      <a:custGeom>
                        <a:rect b="b" l="l" r="r" t="t"/>
                        <a:pathLst>
                          <a:path extrusionOk="0" h="72847" w="124292">
                            <a:moveTo>
                              <a:pt x="61230" y="72828"/>
                            </a:moveTo>
                            <a:cubicBezTo>
                              <a:pt x="45047" y="72542"/>
                              <a:pt x="29845" y="68675"/>
                              <a:pt x="18415" y="61970"/>
                            </a:cubicBezTo>
                            <a:cubicBezTo>
                              <a:pt x="6356" y="54893"/>
                              <a:pt x="-168" y="45425"/>
                              <a:pt x="3" y="35319"/>
                            </a:cubicBezTo>
                            <a:cubicBezTo>
                              <a:pt x="356" y="15516"/>
                              <a:pt x="26969" y="0"/>
                              <a:pt x="60582" y="0"/>
                            </a:cubicBezTo>
                            <a:lnTo>
                              <a:pt x="62535" y="19"/>
                            </a:lnTo>
                            <a:cubicBezTo>
                              <a:pt x="97235" y="648"/>
                              <a:pt x="124124" y="17116"/>
                              <a:pt x="123761" y="37529"/>
                            </a:cubicBezTo>
                            <a:cubicBezTo>
                              <a:pt x="123409" y="57331"/>
                              <a:pt x="96796" y="72847"/>
                              <a:pt x="63183" y="72847"/>
                            </a:cubicBezTo>
                            <a:lnTo>
                              <a:pt x="61230" y="72828"/>
                            </a:lnTo>
                            <a:close/>
                          </a:path>
                        </a:pathLst>
                      </a:custGeom>
                      <a:solidFill>
                        <a:schemeClr val="lt1"/>
                      </a:soli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</p:grpSp>
          </p:grpSp>
          <p:sp>
            <p:nvSpPr>
              <p:cNvPr id="1123" name="Google Shape;1123;p32"/>
              <p:cNvSpPr/>
              <p:nvPr/>
            </p:nvSpPr>
            <p:spPr>
              <a:xfrm rot="-539392">
                <a:off x="4647876" y="1046513"/>
                <a:ext cx="57522" cy="82350"/>
              </a:xfrm>
              <a:custGeom>
                <a:rect b="b" l="l" r="r" t="t"/>
                <a:pathLst>
                  <a:path extrusionOk="0" h="63789" w="44387">
                    <a:moveTo>
                      <a:pt x="116" y="61480"/>
                    </a:moveTo>
                    <a:cubicBezTo>
                      <a:pt x="-732" y="60070"/>
                      <a:pt x="3116" y="56012"/>
                      <a:pt x="10032" y="50602"/>
                    </a:cubicBezTo>
                    <a:cubicBezTo>
                      <a:pt x="13489" y="47897"/>
                      <a:pt x="17709" y="44849"/>
                      <a:pt x="22490" y="41620"/>
                    </a:cubicBezTo>
                    <a:cubicBezTo>
                      <a:pt x="24881" y="40048"/>
                      <a:pt x="27310" y="38448"/>
                      <a:pt x="29805" y="36810"/>
                    </a:cubicBezTo>
                    <a:cubicBezTo>
                      <a:pt x="29815" y="36715"/>
                      <a:pt x="29739" y="36705"/>
                      <a:pt x="29739" y="36705"/>
                    </a:cubicBezTo>
                    <a:lnTo>
                      <a:pt x="29739" y="36705"/>
                    </a:lnTo>
                    <a:cubicBezTo>
                      <a:pt x="29739" y="36705"/>
                      <a:pt x="28101" y="35029"/>
                      <a:pt x="28101" y="35029"/>
                    </a:cubicBezTo>
                    <a:lnTo>
                      <a:pt x="24786" y="31581"/>
                    </a:lnTo>
                    <a:cubicBezTo>
                      <a:pt x="22690" y="29314"/>
                      <a:pt x="20652" y="27113"/>
                      <a:pt x="18642" y="24942"/>
                    </a:cubicBezTo>
                    <a:cubicBezTo>
                      <a:pt x="14785" y="20655"/>
                      <a:pt x="11422" y="16674"/>
                      <a:pt x="8727" y="13216"/>
                    </a:cubicBezTo>
                    <a:cubicBezTo>
                      <a:pt x="3326" y="6292"/>
                      <a:pt x="573" y="1424"/>
                      <a:pt x="1735" y="262"/>
                    </a:cubicBezTo>
                    <a:cubicBezTo>
                      <a:pt x="2897" y="-900"/>
                      <a:pt x="7765" y="1863"/>
                      <a:pt x="14689" y="7263"/>
                    </a:cubicBezTo>
                    <a:cubicBezTo>
                      <a:pt x="18147" y="9968"/>
                      <a:pt x="22128" y="13321"/>
                      <a:pt x="26415" y="17188"/>
                    </a:cubicBezTo>
                    <a:cubicBezTo>
                      <a:pt x="28586" y="19198"/>
                      <a:pt x="30786" y="21236"/>
                      <a:pt x="33054" y="23332"/>
                    </a:cubicBezTo>
                    <a:lnTo>
                      <a:pt x="36502" y="26647"/>
                    </a:lnTo>
                    <a:lnTo>
                      <a:pt x="38321" y="28437"/>
                    </a:lnTo>
                    <a:cubicBezTo>
                      <a:pt x="39483" y="29590"/>
                      <a:pt x="40711" y="30752"/>
                      <a:pt x="41550" y="32057"/>
                    </a:cubicBezTo>
                    <a:cubicBezTo>
                      <a:pt x="43274" y="34571"/>
                      <a:pt x="43655" y="37696"/>
                      <a:pt x="42569" y="40410"/>
                    </a:cubicBezTo>
                    <a:cubicBezTo>
                      <a:pt x="41559" y="43068"/>
                      <a:pt x="39102" y="45020"/>
                      <a:pt x="36330" y="46506"/>
                    </a:cubicBezTo>
                    <a:cubicBezTo>
                      <a:pt x="33549" y="48040"/>
                      <a:pt x="30825" y="49545"/>
                      <a:pt x="28158" y="51021"/>
                    </a:cubicBezTo>
                    <a:cubicBezTo>
                      <a:pt x="23062" y="53736"/>
                      <a:pt x="18395" y="56031"/>
                      <a:pt x="14385" y="57822"/>
                    </a:cubicBezTo>
                    <a:cubicBezTo>
                      <a:pt x="6364" y="61394"/>
                      <a:pt x="973" y="62889"/>
                      <a:pt x="126" y="614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 flipH="1" rot="-768256">
                <a:off x="4946946" y="956928"/>
                <a:ext cx="57581" cy="82405"/>
              </a:xfrm>
              <a:custGeom>
                <a:rect b="b" l="l" r="r" t="t"/>
                <a:pathLst>
                  <a:path extrusionOk="0" h="63789" w="44387">
                    <a:moveTo>
                      <a:pt x="116" y="61480"/>
                    </a:moveTo>
                    <a:cubicBezTo>
                      <a:pt x="-732" y="60070"/>
                      <a:pt x="3116" y="56012"/>
                      <a:pt x="10032" y="50602"/>
                    </a:cubicBezTo>
                    <a:cubicBezTo>
                      <a:pt x="13489" y="47897"/>
                      <a:pt x="17709" y="44849"/>
                      <a:pt x="22490" y="41620"/>
                    </a:cubicBezTo>
                    <a:cubicBezTo>
                      <a:pt x="24881" y="40048"/>
                      <a:pt x="27310" y="38448"/>
                      <a:pt x="29805" y="36810"/>
                    </a:cubicBezTo>
                    <a:cubicBezTo>
                      <a:pt x="29815" y="36715"/>
                      <a:pt x="29739" y="36705"/>
                      <a:pt x="29739" y="36705"/>
                    </a:cubicBezTo>
                    <a:lnTo>
                      <a:pt x="29739" y="36705"/>
                    </a:lnTo>
                    <a:cubicBezTo>
                      <a:pt x="29739" y="36705"/>
                      <a:pt x="28101" y="35029"/>
                      <a:pt x="28101" y="35029"/>
                    </a:cubicBezTo>
                    <a:lnTo>
                      <a:pt x="24786" y="31581"/>
                    </a:lnTo>
                    <a:cubicBezTo>
                      <a:pt x="22690" y="29314"/>
                      <a:pt x="20652" y="27113"/>
                      <a:pt x="18642" y="24942"/>
                    </a:cubicBezTo>
                    <a:cubicBezTo>
                      <a:pt x="14785" y="20655"/>
                      <a:pt x="11422" y="16674"/>
                      <a:pt x="8727" y="13216"/>
                    </a:cubicBezTo>
                    <a:cubicBezTo>
                      <a:pt x="3326" y="6292"/>
                      <a:pt x="573" y="1424"/>
                      <a:pt x="1735" y="262"/>
                    </a:cubicBezTo>
                    <a:cubicBezTo>
                      <a:pt x="2897" y="-900"/>
                      <a:pt x="7765" y="1863"/>
                      <a:pt x="14689" y="7263"/>
                    </a:cubicBezTo>
                    <a:cubicBezTo>
                      <a:pt x="18147" y="9968"/>
                      <a:pt x="22128" y="13321"/>
                      <a:pt x="26415" y="17188"/>
                    </a:cubicBezTo>
                    <a:cubicBezTo>
                      <a:pt x="28586" y="19198"/>
                      <a:pt x="30786" y="21236"/>
                      <a:pt x="33054" y="23332"/>
                    </a:cubicBezTo>
                    <a:lnTo>
                      <a:pt x="36502" y="26647"/>
                    </a:lnTo>
                    <a:lnTo>
                      <a:pt x="38321" y="28437"/>
                    </a:lnTo>
                    <a:cubicBezTo>
                      <a:pt x="39483" y="29590"/>
                      <a:pt x="40711" y="30752"/>
                      <a:pt x="41550" y="32057"/>
                    </a:cubicBezTo>
                    <a:cubicBezTo>
                      <a:pt x="43274" y="34571"/>
                      <a:pt x="43655" y="37696"/>
                      <a:pt x="42569" y="40410"/>
                    </a:cubicBezTo>
                    <a:cubicBezTo>
                      <a:pt x="41559" y="43068"/>
                      <a:pt x="39102" y="45020"/>
                      <a:pt x="36330" y="46506"/>
                    </a:cubicBezTo>
                    <a:cubicBezTo>
                      <a:pt x="33549" y="48040"/>
                      <a:pt x="30825" y="49545"/>
                      <a:pt x="28158" y="51021"/>
                    </a:cubicBezTo>
                    <a:cubicBezTo>
                      <a:pt x="23062" y="53736"/>
                      <a:pt x="18395" y="56031"/>
                      <a:pt x="14385" y="57822"/>
                    </a:cubicBezTo>
                    <a:cubicBezTo>
                      <a:pt x="6364" y="61394"/>
                      <a:pt x="973" y="62889"/>
                      <a:pt x="126" y="6148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5" name="Google Shape;1125;p32"/>
            <p:cNvGrpSpPr/>
            <p:nvPr/>
          </p:nvGrpSpPr>
          <p:grpSpPr>
            <a:xfrm rot="1102504">
              <a:off x="6176223" y="2583362"/>
              <a:ext cx="1486613" cy="1340199"/>
              <a:chOff x="1750177" y="279868"/>
              <a:chExt cx="1694266" cy="1527401"/>
            </a:xfrm>
          </p:grpSpPr>
          <p:sp>
            <p:nvSpPr>
              <p:cNvPr id="1126" name="Google Shape;1126;p32"/>
              <p:cNvSpPr/>
              <p:nvPr/>
            </p:nvSpPr>
            <p:spPr>
              <a:xfrm flipH="1">
                <a:off x="1780571" y="310158"/>
                <a:ext cx="1663872" cy="1497111"/>
              </a:xfrm>
              <a:custGeom>
                <a:rect b="b" l="l" r="r" t="t"/>
                <a:pathLst>
                  <a:path extrusionOk="0" h="1061781" w="1192740">
                    <a:moveTo>
                      <a:pt x="1060879" y="29856"/>
                    </a:moveTo>
                    <a:cubicBezTo>
                      <a:pt x="1032257" y="11597"/>
                      <a:pt x="998643" y="1300"/>
                      <a:pt x="964725" y="176"/>
                    </a:cubicBezTo>
                    <a:cubicBezTo>
                      <a:pt x="782549" y="-5844"/>
                      <a:pt x="642455" y="143385"/>
                      <a:pt x="555769" y="287812"/>
                    </a:cubicBezTo>
                    <a:cubicBezTo>
                      <a:pt x="555692" y="287946"/>
                      <a:pt x="555607" y="288079"/>
                      <a:pt x="555530" y="288212"/>
                    </a:cubicBezTo>
                    <a:cubicBezTo>
                      <a:pt x="546262" y="303662"/>
                      <a:pt x="538004" y="321531"/>
                      <a:pt x="519555" y="304795"/>
                    </a:cubicBezTo>
                    <a:cubicBezTo>
                      <a:pt x="502781" y="289574"/>
                      <a:pt x="488617" y="271991"/>
                      <a:pt x="472254" y="256437"/>
                    </a:cubicBezTo>
                    <a:cubicBezTo>
                      <a:pt x="429667" y="215937"/>
                      <a:pt x="374593" y="190314"/>
                      <a:pt x="317005" y="179837"/>
                    </a:cubicBezTo>
                    <a:cubicBezTo>
                      <a:pt x="195523" y="157739"/>
                      <a:pt x="58354" y="207774"/>
                      <a:pt x="13796" y="331075"/>
                    </a:cubicBezTo>
                    <a:cubicBezTo>
                      <a:pt x="-12998" y="405217"/>
                      <a:pt x="1642" y="489476"/>
                      <a:pt x="37027" y="559922"/>
                    </a:cubicBezTo>
                    <a:cubicBezTo>
                      <a:pt x="72413" y="630369"/>
                      <a:pt x="126791" y="689281"/>
                      <a:pt x="182322" y="745250"/>
                    </a:cubicBezTo>
                    <a:cubicBezTo>
                      <a:pt x="271381" y="835014"/>
                      <a:pt x="365316" y="919939"/>
                      <a:pt x="463576" y="999520"/>
                    </a:cubicBezTo>
                    <a:cubicBezTo>
                      <a:pt x="497790" y="1027228"/>
                      <a:pt x="540205" y="1055937"/>
                      <a:pt x="582391" y="1043364"/>
                    </a:cubicBezTo>
                    <a:cubicBezTo>
                      <a:pt x="607146" y="1035991"/>
                      <a:pt x="625567" y="1015751"/>
                      <a:pt x="642655" y="996386"/>
                    </a:cubicBezTo>
                    <a:cubicBezTo>
                      <a:pt x="765033" y="857741"/>
                      <a:pt x="887410" y="719095"/>
                      <a:pt x="1009787" y="580458"/>
                    </a:cubicBezTo>
                    <a:cubicBezTo>
                      <a:pt x="1065156" y="517727"/>
                      <a:pt x="1122058" y="452309"/>
                      <a:pt x="1146166" y="372185"/>
                    </a:cubicBezTo>
                    <a:cubicBezTo>
                      <a:pt x="1179742" y="260580"/>
                      <a:pt x="1168750" y="98684"/>
                      <a:pt x="1060860" y="29856"/>
                    </a:cubicBezTo>
                    <a:close/>
                  </a:path>
                </a:pathLst>
              </a:custGeom>
              <a:solidFill>
                <a:schemeClr val="accent1"/>
              </a:solidFill>
              <a:ln cap="flat" cmpd="sng" w="11430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7" name="Google Shape;1127;p32"/>
              <p:cNvGrpSpPr/>
              <p:nvPr/>
            </p:nvGrpSpPr>
            <p:grpSpPr>
              <a:xfrm>
                <a:off x="1750177" y="279868"/>
                <a:ext cx="1664014" cy="1497025"/>
                <a:chOff x="415722" y="2888428"/>
                <a:chExt cx="1835242" cy="1651069"/>
              </a:xfrm>
            </p:grpSpPr>
            <p:sp>
              <p:nvSpPr>
                <p:cNvPr id="1128" name="Google Shape;1128;p32"/>
                <p:cNvSpPr/>
                <p:nvPr/>
              </p:nvSpPr>
              <p:spPr>
                <a:xfrm flipH="1">
                  <a:off x="417126" y="2888428"/>
                  <a:ext cx="1833838" cy="1651069"/>
                </a:xfrm>
                <a:custGeom>
                  <a:rect b="b" l="l" r="r" t="t"/>
                  <a:pathLst>
                    <a:path extrusionOk="0" h="1061781" w="1192740">
                      <a:moveTo>
                        <a:pt x="1060879" y="29856"/>
                      </a:moveTo>
                      <a:cubicBezTo>
                        <a:pt x="1032257" y="11597"/>
                        <a:pt x="998643" y="1300"/>
                        <a:pt x="964725" y="176"/>
                      </a:cubicBezTo>
                      <a:cubicBezTo>
                        <a:pt x="782549" y="-5844"/>
                        <a:pt x="642455" y="143385"/>
                        <a:pt x="555769" y="287812"/>
                      </a:cubicBezTo>
                      <a:cubicBezTo>
                        <a:pt x="555692" y="287946"/>
                        <a:pt x="555607" y="288079"/>
                        <a:pt x="555530" y="288212"/>
                      </a:cubicBezTo>
                      <a:cubicBezTo>
                        <a:pt x="546262" y="303662"/>
                        <a:pt x="538004" y="321531"/>
                        <a:pt x="519555" y="304795"/>
                      </a:cubicBezTo>
                      <a:cubicBezTo>
                        <a:pt x="502781" y="289574"/>
                        <a:pt x="488617" y="271991"/>
                        <a:pt x="472254" y="256437"/>
                      </a:cubicBezTo>
                      <a:cubicBezTo>
                        <a:pt x="429667" y="215937"/>
                        <a:pt x="374593" y="190314"/>
                        <a:pt x="317005" y="179837"/>
                      </a:cubicBezTo>
                      <a:cubicBezTo>
                        <a:pt x="195523" y="157739"/>
                        <a:pt x="58354" y="207774"/>
                        <a:pt x="13796" y="331075"/>
                      </a:cubicBezTo>
                      <a:cubicBezTo>
                        <a:pt x="-12998" y="405217"/>
                        <a:pt x="1642" y="489476"/>
                        <a:pt x="37027" y="559922"/>
                      </a:cubicBezTo>
                      <a:cubicBezTo>
                        <a:pt x="72413" y="630369"/>
                        <a:pt x="126791" y="689281"/>
                        <a:pt x="182322" y="745250"/>
                      </a:cubicBezTo>
                      <a:cubicBezTo>
                        <a:pt x="271381" y="835014"/>
                        <a:pt x="365316" y="919939"/>
                        <a:pt x="463576" y="999520"/>
                      </a:cubicBezTo>
                      <a:cubicBezTo>
                        <a:pt x="497790" y="1027228"/>
                        <a:pt x="540205" y="1055937"/>
                        <a:pt x="582391" y="1043364"/>
                      </a:cubicBezTo>
                      <a:cubicBezTo>
                        <a:pt x="607146" y="1035991"/>
                        <a:pt x="625567" y="1015751"/>
                        <a:pt x="642655" y="996386"/>
                      </a:cubicBezTo>
                      <a:cubicBezTo>
                        <a:pt x="765033" y="857741"/>
                        <a:pt x="887410" y="719095"/>
                        <a:pt x="1009787" y="580458"/>
                      </a:cubicBezTo>
                      <a:cubicBezTo>
                        <a:pt x="1065156" y="517727"/>
                        <a:pt x="1122058" y="452309"/>
                        <a:pt x="1146166" y="372185"/>
                      </a:cubicBezTo>
                      <a:cubicBezTo>
                        <a:pt x="1179742" y="260580"/>
                        <a:pt x="1168750" y="98684"/>
                        <a:pt x="1060860" y="2985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cap="flat" cmpd="sng" w="11430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29" name="Google Shape;1129;p32"/>
                <p:cNvGrpSpPr/>
                <p:nvPr/>
              </p:nvGrpSpPr>
              <p:grpSpPr>
                <a:xfrm flipH="1">
                  <a:off x="415722" y="2888431"/>
                  <a:ext cx="1835206" cy="1650477"/>
                  <a:chOff x="6394320" y="1504800"/>
                  <a:chExt cx="1162921" cy="1045863"/>
                </a:xfrm>
              </p:grpSpPr>
              <p:sp>
                <p:nvSpPr>
                  <p:cNvPr id="1130" name="Google Shape;1130;p32"/>
                  <p:cNvSpPr/>
                  <p:nvPr/>
                </p:nvSpPr>
                <p:spPr>
                  <a:xfrm>
                    <a:off x="6394320" y="1504800"/>
                    <a:ext cx="1162921" cy="1045863"/>
                  </a:xfrm>
                  <a:custGeom>
                    <a:rect b="b" l="l" r="r" t="t"/>
                    <a:pathLst>
                      <a:path extrusionOk="0" h="1061790" w="1192740">
                        <a:moveTo>
                          <a:pt x="555750" y="287812"/>
                        </a:moveTo>
                        <a:cubicBezTo>
                          <a:pt x="642436" y="143385"/>
                          <a:pt x="782530" y="-5844"/>
                          <a:pt x="964706" y="176"/>
                        </a:cubicBezTo>
                        <a:cubicBezTo>
                          <a:pt x="998624" y="1300"/>
                          <a:pt x="1032238" y="11597"/>
                          <a:pt x="1060860" y="29856"/>
                        </a:cubicBezTo>
                        <a:cubicBezTo>
                          <a:pt x="1168750" y="98684"/>
                          <a:pt x="1179742" y="260580"/>
                          <a:pt x="1146166" y="372185"/>
                        </a:cubicBezTo>
                        <a:cubicBezTo>
                          <a:pt x="1122058" y="452309"/>
                          <a:pt x="1065156" y="517727"/>
                          <a:pt x="1009787" y="580458"/>
                        </a:cubicBezTo>
                        <a:cubicBezTo>
                          <a:pt x="887410" y="719104"/>
                          <a:pt x="765033" y="857750"/>
                          <a:pt x="642656" y="996396"/>
                        </a:cubicBezTo>
                        <a:cubicBezTo>
                          <a:pt x="625568" y="1015760"/>
                          <a:pt x="607137" y="1036001"/>
                          <a:pt x="582391" y="1043373"/>
                        </a:cubicBezTo>
                        <a:cubicBezTo>
                          <a:pt x="540205" y="1055946"/>
                          <a:pt x="497780" y="1027228"/>
                          <a:pt x="463576" y="999530"/>
                        </a:cubicBezTo>
                        <a:cubicBezTo>
                          <a:pt x="365316" y="919948"/>
                          <a:pt x="271380" y="835033"/>
                          <a:pt x="182322" y="745260"/>
                        </a:cubicBezTo>
                        <a:cubicBezTo>
                          <a:pt x="126801" y="689291"/>
                          <a:pt x="72422" y="630379"/>
                          <a:pt x="37027" y="559932"/>
                        </a:cubicBezTo>
                        <a:cubicBezTo>
                          <a:pt x="1642" y="489485"/>
                          <a:pt x="-12998" y="405227"/>
                          <a:pt x="13796" y="331084"/>
                        </a:cubicBezTo>
                        <a:cubicBezTo>
                          <a:pt x="58354" y="207783"/>
                          <a:pt x="195523" y="157748"/>
                          <a:pt x="317006" y="179846"/>
                        </a:cubicBezTo>
                        <a:cubicBezTo>
                          <a:pt x="374593" y="190324"/>
                          <a:pt x="429677" y="215946"/>
                          <a:pt x="472253" y="256446"/>
                        </a:cubicBezTo>
                        <a:cubicBezTo>
                          <a:pt x="488608" y="272001"/>
                          <a:pt x="502772" y="289584"/>
                          <a:pt x="519545" y="304805"/>
                        </a:cubicBezTo>
                        <a:cubicBezTo>
                          <a:pt x="537995" y="321540"/>
                          <a:pt x="546253" y="303681"/>
                          <a:pt x="555521" y="288222"/>
                        </a:cubicBezTo>
                        <a:cubicBezTo>
                          <a:pt x="555597" y="288088"/>
                          <a:pt x="555683" y="287955"/>
                          <a:pt x="555759" y="287822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 cap="flat" cmpd="sng" w="9525">
                    <a:solidFill>
                      <a:schemeClr val="dk1"/>
                    </a:solidFill>
                    <a:prstDash val="solid"/>
                    <a:miter lim="8000"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131" name="Google Shape;1131;p32"/>
                  <p:cNvGrpSpPr/>
                  <p:nvPr/>
                </p:nvGrpSpPr>
                <p:grpSpPr>
                  <a:xfrm>
                    <a:off x="6437074" y="1547997"/>
                    <a:ext cx="1082979" cy="939080"/>
                    <a:chOff x="6437074" y="1547997"/>
                    <a:chExt cx="1082979" cy="939080"/>
                  </a:xfrm>
                </p:grpSpPr>
                <p:sp>
                  <p:nvSpPr>
                    <p:cNvPr id="1132" name="Google Shape;1132;p32"/>
                    <p:cNvSpPr/>
                    <p:nvPr/>
                  </p:nvSpPr>
                  <p:spPr>
                    <a:xfrm>
                      <a:off x="6437074" y="1547997"/>
                      <a:ext cx="1082979" cy="939080"/>
                    </a:xfrm>
                    <a:custGeom>
                      <a:rect b="b" l="l" r="r" t="t"/>
                      <a:pathLst>
                        <a:path extrusionOk="0" h="948566" w="1051436">
                          <a:moveTo>
                            <a:pt x="497614" y="289513"/>
                          </a:moveTo>
                          <a:cubicBezTo>
                            <a:pt x="571309" y="138552"/>
                            <a:pt x="612304" y="75010"/>
                            <a:pt x="741263" y="23109"/>
                          </a:cubicBezTo>
                          <a:cubicBezTo>
                            <a:pt x="790298" y="3373"/>
                            <a:pt x="845305" y="-8000"/>
                            <a:pt x="896111" y="6650"/>
                          </a:cubicBezTo>
                          <a:cubicBezTo>
                            <a:pt x="980045" y="30853"/>
                            <a:pt x="1030404" y="121959"/>
                            <a:pt x="1032690" y="208751"/>
                          </a:cubicBezTo>
                          <a:cubicBezTo>
                            <a:pt x="1036100" y="337862"/>
                            <a:pt x="956309" y="453267"/>
                            <a:pt x="875203" y="554213"/>
                          </a:cubicBezTo>
                          <a:cubicBezTo>
                            <a:pt x="780849" y="671647"/>
                            <a:pt x="679903" y="783870"/>
                            <a:pt x="573004" y="890169"/>
                          </a:cubicBezTo>
                          <a:cubicBezTo>
                            <a:pt x="551106" y="911944"/>
                            <a:pt x="526426" y="934699"/>
                            <a:pt x="495594" y="937699"/>
                          </a:cubicBezTo>
                          <a:cubicBezTo>
                            <a:pt x="466257" y="940566"/>
                            <a:pt x="438663" y="924764"/>
                            <a:pt x="413908" y="908886"/>
                          </a:cubicBezTo>
                          <a:cubicBezTo>
                            <a:pt x="334498" y="857946"/>
                            <a:pt x="259641" y="799996"/>
                            <a:pt x="190508" y="735941"/>
                          </a:cubicBezTo>
                          <a:cubicBezTo>
                            <a:pt x="102888" y="654759"/>
                            <a:pt x="21183" y="556956"/>
                            <a:pt x="2923" y="439323"/>
                          </a:cubicBezTo>
                          <a:cubicBezTo>
                            <a:pt x="-15336" y="321698"/>
                            <a:pt x="53291" y="184405"/>
                            <a:pt x="171354" y="164060"/>
                          </a:cubicBezTo>
                          <a:cubicBezTo>
                            <a:pt x="231333" y="153725"/>
                            <a:pt x="293369" y="174451"/>
                            <a:pt x="344013" y="208008"/>
                          </a:cubicBezTo>
                          <a:cubicBezTo>
                            <a:pt x="383304" y="234040"/>
                            <a:pt x="416870" y="267320"/>
                            <a:pt x="448893" y="301982"/>
                          </a:cubicBezTo>
                          <a:cubicBezTo>
                            <a:pt x="462247" y="316441"/>
                            <a:pt x="485945" y="312974"/>
                            <a:pt x="494699" y="295352"/>
                          </a:cubicBezTo>
                          <a:lnTo>
                            <a:pt x="497604" y="289504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133" name="Google Shape;1133;p32"/>
                    <p:cNvGrpSpPr/>
                    <p:nvPr/>
                  </p:nvGrpSpPr>
                  <p:grpSpPr>
                    <a:xfrm>
                      <a:off x="6489720" y="1597680"/>
                      <a:ext cx="962929" cy="749550"/>
                      <a:chOff x="6489720" y="1597680"/>
                      <a:chExt cx="962929" cy="749550"/>
                    </a:xfrm>
                  </p:grpSpPr>
                  <p:grpSp>
                    <p:nvGrpSpPr>
                      <p:cNvPr id="1134" name="Google Shape;1134;p32"/>
                      <p:cNvGrpSpPr/>
                      <p:nvPr/>
                    </p:nvGrpSpPr>
                    <p:grpSpPr>
                      <a:xfrm>
                        <a:off x="6489720" y="1877040"/>
                        <a:ext cx="73427" cy="161719"/>
                        <a:chOff x="6489720" y="1877040"/>
                        <a:chExt cx="73427" cy="161719"/>
                      </a:xfrm>
                    </p:grpSpPr>
                    <p:sp>
                      <p:nvSpPr>
                        <p:cNvPr id="1135" name="Google Shape;1135;p32"/>
                        <p:cNvSpPr/>
                        <p:nvPr/>
                      </p:nvSpPr>
                      <p:spPr>
                        <a:xfrm>
                          <a:off x="6489720" y="1877040"/>
                          <a:ext cx="17644" cy="156139"/>
                        </a:xfrm>
                        <a:custGeom>
                          <a:rect b="b" l="l" r="r" t="t"/>
                          <a:pathLst>
                            <a:path extrusionOk="0" h="156924" w="19231">
                              <a:moveTo>
                                <a:pt x="17240" y="156397"/>
                              </a:moveTo>
                              <a:cubicBezTo>
                                <a:pt x="16583" y="156664"/>
                                <a:pt x="12363" y="148635"/>
                                <a:pt x="8106" y="134633"/>
                              </a:cubicBezTo>
                              <a:cubicBezTo>
                                <a:pt x="3829" y="120679"/>
                                <a:pt x="19" y="100600"/>
                                <a:pt x="0" y="78188"/>
                              </a:cubicBezTo>
                              <a:cubicBezTo>
                                <a:pt x="48" y="55785"/>
                                <a:pt x="3886" y="35706"/>
                                <a:pt x="8182" y="21762"/>
                              </a:cubicBezTo>
                              <a:cubicBezTo>
                                <a:pt x="12468" y="7769"/>
                                <a:pt x="16698" y="-260"/>
                                <a:pt x="17345" y="6"/>
                              </a:cubicBezTo>
                              <a:cubicBezTo>
                                <a:pt x="19231" y="559"/>
                                <a:pt x="5782" y="34335"/>
                                <a:pt x="6010" y="78188"/>
                              </a:cubicBezTo>
                              <a:cubicBezTo>
                                <a:pt x="5725" y="122041"/>
                                <a:pt x="19117" y="155835"/>
                                <a:pt x="17231" y="156388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36" name="Google Shape;1136;p32"/>
                        <p:cNvSpPr/>
                        <p:nvPr/>
                      </p:nvSpPr>
                      <p:spPr>
                        <a:xfrm>
                          <a:off x="6549480" y="1945800"/>
                          <a:ext cx="13667" cy="92959"/>
                        </a:xfrm>
                        <a:custGeom>
                          <a:rect b="b" l="l" r="r" t="t"/>
                          <a:pathLst>
                            <a:path extrusionOk="0" h="94136" w="16821">
                              <a:moveTo>
                                <a:pt x="13445" y="92935"/>
                              </a:moveTo>
                              <a:cubicBezTo>
                                <a:pt x="12102" y="93640"/>
                                <a:pt x="2234" y="73904"/>
                                <a:pt x="377" y="47177"/>
                              </a:cubicBezTo>
                              <a:cubicBezTo>
                                <a:pt x="-1671" y="20469"/>
                                <a:pt x="5225" y="-496"/>
                                <a:pt x="6663" y="9"/>
                              </a:cubicBezTo>
                              <a:cubicBezTo>
                                <a:pt x="8435" y="380"/>
                                <a:pt x="4387" y="21135"/>
                                <a:pt x="6387" y="46739"/>
                              </a:cubicBezTo>
                              <a:cubicBezTo>
                                <a:pt x="8130" y="72361"/>
                                <a:pt x="15150" y="92306"/>
                                <a:pt x="13455" y="9293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  <p:grpSp>
                    <p:nvGrpSpPr>
                      <p:cNvPr id="1137" name="Google Shape;1137;p32"/>
                      <p:cNvGrpSpPr/>
                      <p:nvPr/>
                    </p:nvGrpSpPr>
                    <p:grpSpPr>
                      <a:xfrm>
                        <a:off x="6606360" y="1597680"/>
                        <a:ext cx="846289" cy="749550"/>
                        <a:chOff x="6606360" y="1597680"/>
                        <a:chExt cx="846289" cy="749550"/>
                      </a:xfrm>
                    </p:grpSpPr>
                    <p:sp>
                      <p:nvSpPr>
                        <p:cNvPr id="1138" name="Google Shape;1138;p32"/>
                        <p:cNvSpPr/>
                        <p:nvPr/>
                      </p:nvSpPr>
                      <p:spPr>
                        <a:xfrm>
                          <a:off x="7068600" y="1952640"/>
                          <a:ext cx="289474" cy="369694"/>
                        </a:xfrm>
                        <a:custGeom>
                          <a:rect b="b" l="l" r="r" t="t"/>
                          <a:pathLst>
                            <a:path extrusionOk="0" h="369694" w="290199">
                              <a:moveTo>
                                <a:pt x="289571" y="5"/>
                              </a:moveTo>
                              <a:cubicBezTo>
                                <a:pt x="289943" y="195"/>
                                <a:pt x="287171" y="6196"/>
                                <a:pt x="281837" y="16902"/>
                              </a:cubicBezTo>
                              <a:cubicBezTo>
                                <a:pt x="276570" y="27637"/>
                                <a:pt x="268378" y="42877"/>
                                <a:pt x="257739" y="61431"/>
                              </a:cubicBezTo>
                              <a:cubicBezTo>
                                <a:pt x="236508" y="98541"/>
                                <a:pt x="204475" y="148385"/>
                                <a:pt x="164193" y="199820"/>
                              </a:cubicBezTo>
                              <a:cubicBezTo>
                                <a:pt x="123836" y="251198"/>
                                <a:pt x="83059" y="294184"/>
                                <a:pt x="52075" y="323645"/>
                              </a:cubicBezTo>
                              <a:cubicBezTo>
                                <a:pt x="36596" y="338399"/>
                                <a:pt x="23747" y="349991"/>
                                <a:pt x="14575" y="357659"/>
                              </a:cubicBezTo>
                              <a:cubicBezTo>
                                <a:pt x="5450" y="365384"/>
                                <a:pt x="278" y="369508"/>
                                <a:pt x="11" y="369194"/>
                              </a:cubicBezTo>
                              <a:cubicBezTo>
                                <a:pt x="-256" y="368879"/>
                                <a:pt x="4383" y="364164"/>
                                <a:pt x="13003" y="355925"/>
                              </a:cubicBezTo>
                              <a:cubicBezTo>
                                <a:pt x="21681" y="347734"/>
                                <a:pt x="34054" y="335694"/>
                                <a:pt x="49093" y="320607"/>
                              </a:cubicBezTo>
                              <a:cubicBezTo>
                                <a:pt x="79221" y="290460"/>
                                <a:pt x="119293" y="247236"/>
                                <a:pt x="159459" y="196105"/>
                              </a:cubicBezTo>
                              <a:cubicBezTo>
                                <a:pt x="199541" y="144918"/>
                                <a:pt x="231983" y="95693"/>
                                <a:pt x="254081" y="59260"/>
                              </a:cubicBezTo>
                              <a:cubicBezTo>
                                <a:pt x="265149" y="41048"/>
                                <a:pt x="273893" y="26160"/>
                                <a:pt x="279779" y="15788"/>
                              </a:cubicBezTo>
                              <a:cubicBezTo>
                                <a:pt x="285732" y="5443"/>
                                <a:pt x="289200" y="-186"/>
                                <a:pt x="289571" y="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39" name="Google Shape;1139;p32"/>
                        <p:cNvSpPr/>
                        <p:nvPr/>
                      </p:nvSpPr>
                      <p:spPr>
                        <a:xfrm>
                          <a:off x="7373160" y="1597680"/>
                          <a:ext cx="79489" cy="208997"/>
                        </a:xfrm>
                        <a:custGeom>
                          <a:rect b="b" l="l" r="r" t="t"/>
                          <a:pathLst>
                            <a:path extrusionOk="0" h="209521" w="80495">
                              <a:moveTo>
                                <a:pt x="72997" y="209155"/>
                              </a:moveTo>
                              <a:cubicBezTo>
                                <a:pt x="71921" y="208955"/>
                                <a:pt x="74464" y="196154"/>
                                <a:pt x="74779" y="175361"/>
                              </a:cubicBezTo>
                              <a:cubicBezTo>
                                <a:pt x="75017" y="164969"/>
                                <a:pt x="74236" y="152596"/>
                                <a:pt x="72388" y="139013"/>
                              </a:cubicBezTo>
                              <a:cubicBezTo>
                                <a:pt x="70273" y="125469"/>
                                <a:pt x="66940" y="110743"/>
                                <a:pt x="61815" y="95770"/>
                              </a:cubicBezTo>
                              <a:cubicBezTo>
                                <a:pt x="56510" y="80863"/>
                                <a:pt x="49966" y="67252"/>
                                <a:pt x="43194" y="55336"/>
                              </a:cubicBezTo>
                              <a:cubicBezTo>
                                <a:pt x="36193" y="43554"/>
                                <a:pt x="29116" y="33381"/>
                                <a:pt x="22458" y="25390"/>
                              </a:cubicBezTo>
                              <a:cubicBezTo>
                                <a:pt x="9275" y="9302"/>
                                <a:pt x="-678" y="863"/>
                                <a:pt x="36" y="34"/>
                              </a:cubicBezTo>
                              <a:cubicBezTo>
                                <a:pt x="303" y="-280"/>
                                <a:pt x="2970" y="1587"/>
                                <a:pt x="7608" y="5273"/>
                              </a:cubicBezTo>
                              <a:cubicBezTo>
                                <a:pt x="9961" y="7083"/>
                                <a:pt x="12742" y="9407"/>
                                <a:pt x="15704" y="12388"/>
                              </a:cubicBezTo>
                              <a:cubicBezTo>
                                <a:pt x="18696" y="15341"/>
                                <a:pt x="22296" y="18541"/>
                                <a:pt x="25687" y="22618"/>
                              </a:cubicBezTo>
                              <a:cubicBezTo>
                                <a:pt x="32888" y="30409"/>
                                <a:pt x="40517" y="40563"/>
                                <a:pt x="47957" y="52498"/>
                              </a:cubicBezTo>
                              <a:cubicBezTo>
                                <a:pt x="55167" y="64556"/>
                                <a:pt x="62053" y="78472"/>
                                <a:pt x="67492" y="93789"/>
                              </a:cubicBezTo>
                              <a:cubicBezTo>
                                <a:pt x="72750" y="109162"/>
                                <a:pt x="76017" y="124345"/>
                                <a:pt x="77874" y="138270"/>
                              </a:cubicBezTo>
                              <a:cubicBezTo>
                                <a:pt x="79465" y="152234"/>
                                <a:pt x="79817" y="164931"/>
                                <a:pt x="79017" y="175513"/>
                              </a:cubicBezTo>
                              <a:cubicBezTo>
                                <a:pt x="78894" y="180819"/>
                                <a:pt x="78074" y="185562"/>
                                <a:pt x="77560" y="189734"/>
                              </a:cubicBezTo>
                              <a:cubicBezTo>
                                <a:pt x="77093" y="193915"/>
                                <a:pt x="76360" y="197468"/>
                                <a:pt x="75646" y="200345"/>
                              </a:cubicBezTo>
                              <a:cubicBezTo>
                                <a:pt x="74312" y="206117"/>
                                <a:pt x="73388" y="209241"/>
                                <a:pt x="72978" y="209155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40" name="Google Shape;1140;p32"/>
                        <p:cNvSpPr/>
                        <p:nvPr/>
                      </p:nvSpPr>
                      <p:spPr>
                        <a:xfrm>
                          <a:off x="7424640" y="1739160"/>
                          <a:ext cx="11153" cy="70550"/>
                        </a:xfrm>
                        <a:custGeom>
                          <a:rect b="b" l="l" r="r" t="t"/>
                          <a:pathLst>
                            <a:path extrusionOk="0" h="71990" w="13478">
                              <a:moveTo>
                                <a:pt x="3108" y="70470"/>
                              </a:moveTo>
                              <a:cubicBezTo>
                                <a:pt x="1413" y="69899"/>
                                <a:pt x="6099" y="54478"/>
                                <a:pt x="5195" y="35114"/>
                              </a:cubicBezTo>
                              <a:cubicBezTo>
                                <a:pt x="4547" y="15730"/>
                                <a:pt x="-1359" y="738"/>
                                <a:pt x="289" y="33"/>
                              </a:cubicBezTo>
                              <a:cubicBezTo>
                                <a:pt x="1584" y="-796"/>
                                <a:pt x="10462" y="14082"/>
                                <a:pt x="11205" y="34875"/>
                              </a:cubicBezTo>
                              <a:cubicBezTo>
                                <a:pt x="12119" y="55659"/>
                                <a:pt x="4461" y="71194"/>
                                <a:pt x="3099" y="7048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41" name="Google Shape;1141;p32"/>
                        <p:cNvSpPr/>
                        <p:nvPr/>
                      </p:nvSpPr>
                      <p:spPr>
                        <a:xfrm>
                          <a:off x="7111440" y="2030400"/>
                          <a:ext cx="173313" cy="214366"/>
                        </a:xfrm>
                        <a:custGeom>
                          <a:rect b="b" l="l" r="r" t="t"/>
                          <a:pathLst>
                            <a:path extrusionOk="0" h="214903" w="174184">
                              <a:moveTo>
                                <a:pt x="173231" y="14"/>
                              </a:moveTo>
                              <a:cubicBezTo>
                                <a:pt x="173574" y="252"/>
                                <a:pt x="171716" y="3652"/>
                                <a:pt x="168049" y="9605"/>
                              </a:cubicBezTo>
                              <a:cubicBezTo>
                                <a:pt x="164401" y="15568"/>
                                <a:pt x="158867" y="24026"/>
                                <a:pt x="151818" y="34342"/>
                              </a:cubicBezTo>
                              <a:cubicBezTo>
                                <a:pt x="137731" y="54973"/>
                                <a:pt x="117357" y="82872"/>
                                <a:pt x="93383" y="112542"/>
                              </a:cubicBezTo>
                              <a:cubicBezTo>
                                <a:pt x="69389" y="142193"/>
                                <a:pt x="46357" y="167949"/>
                                <a:pt x="29127" y="186037"/>
                              </a:cubicBezTo>
                              <a:cubicBezTo>
                                <a:pt x="20517" y="195086"/>
                                <a:pt x="13401" y="202268"/>
                                <a:pt x="8324" y="207078"/>
                              </a:cubicBezTo>
                              <a:cubicBezTo>
                                <a:pt x="3266" y="211907"/>
                                <a:pt x="333" y="214431"/>
                                <a:pt x="28" y="214145"/>
                              </a:cubicBezTo>
                              <a:cubicBezTo>
                                <a:pt x="-610" y="213536"/>
                                <a:pt x="9591" y="201944"/>
                                <a:pt x="25974" y="183170"/>
                              </a:cubicBezTo>
                              <a:cubicBezTo>
                                <a:pt x="42357" y="164396"/>
                                <a:pt x="64789" y="138298"/>
                                <a:pt x="88696" y="108761"/>
                              </a:cubicBezTo>
                              <a:cubicBezTo>
                                <a:pt x="112585" y="79205"/>
                                <a:pt x="133416" y="51820"/>
                                <a:pt x="148351" y="31865"/>
                              </a:cubicBezTo>
                              <a:cubicBezTo>
                                <a:pt x="163296" y="11920"/>
                                <a:pt x="172497" y="-472"/>
                                <a:pt x="173221" y="14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42" name="Google Shape;1142;p32"/>
                        <p:cNvSpPr/>
                        <p:nvPr/>
                      </p:nvSpPr>
                      <p:spPr>
                        <a:xfrm>
                          <a:off x="7162200" y="2104200"/>
                          <a:ext cx="35987" cy="38175"/>
                        </a:xfrm>
                        <a:custGeom>
                          <a:rect b="b" l="l" r="r" t="t"/>
                          <a:pathLst>
                            <a:path extrusionOk="0" h="40290" w="38081">
                              <a:moveTo>
                                <a:pt x="35790" y="112"/>
                              </a:moveTo>
                              <a:cubicBezTo>
                                <a:pt x="37000" y="1246"/>
                                <a:pt x="30008" y="10685"/>
                                <a:pt x="20159" y="21181"/>
                              </a:cubicBezTo>
                              <a:cubicBezTo>
                                <a:pt x="10311" y="31678"/>
                                <a:pt x="1357" y="39269"/>
                                <a:pt x="138" y="38136"/>
                              </a:cubicBezTo>
                              <a:cubicBezTo>
                                <a:pt x="-1081" y="37002"/>
                                <a:pt x="5920" y="27563"/>
                                <a:pt x="15768" y="17067"/>
                              </a:cubicBezTo>
                              <a:cubicBezTo>
                                <a:pt x="25617" y="6570"/>
                                <a:pt x="34580" y="-1021"/>
                                <a:pt x="35790" y="112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43" name="Google Shape;1143;p32"/>
                        <p:cNvSpPr/>
                        <p:nvPr/>
                      </p:nvSpPr>
                      <p:spPr>
                        <a:xfrm>
                          <a:off x="6606360" y="2170800"/>
                          <a:ext cx="171507" cy="176430"/>
                        </a:xfrm>
                        <a:custGeom>
                          <a:rect b="b" l="l" r="r" t="t"/>
                          <a:pathLst>
                            <a:path extrusionOk="0" h="177317" w="172803">
                              <a:moveTo>
                                <a:pt x="171688" y="176210"/>
                              </a:moveTo>
                              <a:cubicBezTo>
                                <a:pt x="171259" y="176820"/>
                                <a:pt x="159429" y="169524"/>
                                <a:pt x="141551" y="155951"/>
                              </a:cubicBezTo>
                              <a:cubicBezTo>
                                <a:pt x="123673" y="142397"/>
                                <a:pt x="99955" y="122261"/>
                                <a:pt x="76009" y="97715"/>
                              </a:cubicBezTo>
                              <a:cubicBezTo>
                                <a:pt x="52092" y="73131"/>
                                <a:pt x="32585" y="48899"/>
                                <a:pt x="19507" y="30678"/>
                              </a:cubicBezTo>
                              <a:cubicBezTo>
                                <a:pt x="6410" y="12447"/>
                                <a:pt x="-581" y="436"/>
                                <a:pt x="38" y="17"/>
                              </a:cubicBezTo>
                              <a:cubicBezTo>
                                <a:pt x="800" y="-497"/>
                                <a:pt x="9011" y="10647"/>
                                <a:pt x="22898" y="28106"/>
                              </a:cubicBezTo>
                              <a:cubicBezTo>
                                <a:pt x="36766" y="45575"/>
                                <a:pt x="56616" y="69149"/>
                                <a:pt x="80315" y="93524"/>
                              </a:cubicBezTo>
                              <a:cubicBezTo>
                                <a:pt x="104061" y="117860"/>
                                <a:pt x="127102" y="138311"/>
                                <a:pt x="144208" y="152636"/>
                              </a:cubicBezTo>
                              <a:cubicBezTo>
                                <a:pt x="161296" y="166971"/>
                                <a:pt x="172222" y="175477"/>
                                <a:pt x="171688" y="176220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44" name="Google Shape;1144;p32"/>
                        <p:cNvSpPr/>
                        <p:nvPr/>
                      </p:nvSpPr>
                      <p:spPr>
                        <a:xfrm>
                          <a:off x="6614640" y="2100600"/>
                          <a:ext cx="98525" cy="128372"/>
                        </a:xfrm>
                        <a:custGeom>
                          <a:rect b="b" l="l" r="r" t="t"/>
                          <a:pathLst>
                            <a:path extrusionOk="0" h="129997" w="100536">
                              <a:moveTo>
                                <a:pt x="98644" y="128533"/>
                              </a:moveTo>
                              <a:cubicBezTo>
                                <a:pt x="98044" y="129076"/>
                                <a:pt x="91367" y="122866"/>
                                <a:pt x="81366" y="112083"/>
                              </a:cubicBezTo>
                              <a:cubicBezTo>
                                <a:pt x="71365" y="101301"/>
                                <a:pt x="58134" y="85852"/>
                                <a:pt x="44456" y="68040"/>
                              </a:cubicBezTo>
                              <a:cubicBezTo>
                                <a:pt x="30798" y="50219"/>
                                <a:pt x="19310" y="33435"/>
                                <a:pt x="11481" y="20977"/>
                              </a:cubicBezTo>
                              <a:cubicBezTo>
                                <a:pt x="3651" y="8518"/>
                                <a:pt x="-606" y="460"/>
                                <a:pt x="70" y="22"/>
                              </a:cubicBezTo>
                              <a:cubicBezTo>
                                <a:pt x="1537" y="-921"/>
                                <a:pt x="22025" y="28987"/>
                                <a:pt x="49229" y="64373"/>
                              </a:cubicBezTo>
                              <a:cubicBezTo>
                                <a:pt x="76356" y="99825"/>
                                <a:pt x="99930" y="127361"/>
                                <a:pt x="98635" y="128533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</p:grpSp>
                <p:grpSp>
                  <p:nvGrpSpPr>
                    <p:cNvPr id="1145" name="Google Shape;1145;p32"/>
                    <p:cNvGrpSpPr/>
                    <p:nvPr/>
                  </p:nvGrpSpPr>
                  <p:grpSpPr>
                    <a:xfrm>
                      <a:off x="6755040" y="1971000"/>
                      <a:ext cx="389416" cy="127735"/>
                      <a:chOff x="6755040" y="1971000"/>
                      <a:chExt cx="389416" cy="127735"/>
                    </a:xfrm>
                  </p:grpSpPr>
                  <p:grpSp>
                    <p:nvGrpSpPr>
                      <p:cNvPr id="1146" name="Google Shape;1146;p32"/>
                      <p:cNvGrpSpPr/>
                      <p:nvPr/>
                    </p:nvGrpSpPr>
                    <p:grpSpPr>
                      <a:xfrm>
                        <a:off x="6819480" y="1971000"/>
                        <a:ext cx="260638" cy="127359"/>
                        <a:chOff x="6819480" y="1971000"/>
                        <a:chExt cx="260638" cy="127359"/>
                      </a:xfrm>
                    </p:grpSpPr>
                    <p:grpSp>
                      <p:nvGrpSpPr>
                        <p:cNvPr id="1147" name="Google Shape;1147;p32"/>
                        <p:cNvGrpSpPr/>
                        <p:nvPr/>
                      </p:nvGrpSpPr>
                      <p:grpSpPr>
                        <a:xfrm>
                          <a:off x="6819480" y="1971000"/>
                          <a:ext cx="260638" cy="67679"/>
                          <a:chOff x="6819480" y="1971000"/>
                          <a:chExt cx="260638" cy="67679"/>
                        </a:xfrm>
                      </p:grpSpPr>
                      <p:sp>
                        <p:nvSpPr>
                          <p:cNvPr id="1148" name="Google Shape;1148;p32"/>
                          <p:cNvSpPr/>
                          <p:nvPr/>
                        </p:nvSpPr>
                        <p:spPr>
                          <a:xfrm>
                            <a:off x="7027560" y="1971000"/>
                            <a:ext cx="52558" cy="52559"/>
                          </a:xfrm>
                          <a:custGeom>
                            <a:rect b="b" l="l" r="r" t="t"/>
                            <a:pathLst>
                              <a:path extrusionOk="0" h="52559" w="52558">
                                <a:moveTo>
                                  <a:pt x="52559" y="26279"/>
                                </a:moveTo>
                                <a:cubicBezTo>
                                  <a:pt x="52559" y="40793"/>
                                  <a:pt x="40794" y="52559"/>
                                  <a:pt x="26280" y="52559"/>
                                </a:cubicBezTo>
                                <a:cubicBezTo>
                                  <a:pt x="11766" y="52559"/>
                                  <a:pt x="1" y="40793"/>
                                  <a:pt x="1" y="26279"/>
                                </a:cubicBezTo>
                                <a:cubicBezTo>
                                  <a:pt x="1" y="11766"/>
                                  <a:pt x="11766" y="0"/>
                                  <a:pt x="26280" y="0"/>
                                </a:cubicBezTo>
                                <a:cubicBezTo>
                                  <a:pt x="40794" y="0"/>
                                  <a:pt x="52559" y="11766"/>
                                  <a:pt x="52559" y="2627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  <p:sp>
                        <p:nvSpPr>
                          <p:cNvPr id="1149" name="Google Shape;1149;p32"/>
                          <p:cNvSpPr/>
                          <p:nvPr/>
                        </p:nvSpPr>
                        <p:spPr>
                          <a:xfrm>
                            <a:off x="6819480" y="1986120"/>
                            <a:ext cx="52559" cy="52559"/>
                          </a:xfrm>
                          <a:custGeom>
                            <a:rect b="b" l="l" r="r" t="t"/>
                            <a:pathLst>
                              <a:path extrusionOk="0" h="52559" w="52559">
                                <a:moveTo>
                                  <a:pt x="52559" y="26279"/>
                                </a:moveTo>
                                <a:cubicBezTo>
                                  <a:pt x="52559" y="40793"/>
                                  <a:pt x="40793" y="52559"/>
                                  <a:pt x="26280" y="52559"/>
                                </a:cubicBezTo>
                                <a:cubicBezTo>
                                  <a:pt x="11766" y="52559"/>
                                  <a:pt x="0" y="40793"/>
                                  <a:pt x="0" y="26279"/>
                                </a:cubicBezTo>
                                <a:cubicBezTo>
                                  <a:pt x="0" y="11766"/>
                                  <a:pt x="11766" y="0"/>
                                  <a:pt x="26280" y="0"/>
                                </a:cubicBezTo>
                                <a:cubicBezTo>
                                  <a:pt x="40793" y="0"/>
                                  <a:pt x="52559" y="11766"/>
                                  <a:pt x="52559" y="2627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dk1"/>
                          </a:solidFill>
                          <a:ln>
                            <a:noFill/>
                          </a:ln>
                        </p:spPr>
                        <p:txBody>
                          <a:bodyPr anchorCtr="0" anchor="ctr" bIns="91425" lIns="91425" spcFirstLastPara="1" rIns="91425" wrap="square" tIns="91425">
                            <a:noAutofit/>
                          </a:bodyPr>
                          <a:lstStyle/>
                          <a:p>
                            <a:pPr indent="0" lvl="0" marL="0" rtl="0" algn="l">
                              <a:spcBef>
                                <a:spcPts val="0"/>
                              </a:spcBef>
                              <a:spcAft>
                                <a:spcPts val="0"/>
                              </a:spcAft>
                              <a:buNone/>
                            </a:pPr>
                            <a:r>
                              <a:t/>
                            </a:r>
                            <a:endParaRPr/>
                          </a:p>
                        </p:txBody>
                      </p:sp>
                    </p:grpSp>
                    <p:sp>
                      <p:nvSpPr>
                        <p:cNvPr id="1150" name="Google Shape;1150;p32"/>
                        <p:cNvSpPr/>
                        <p:nvPr/>
                      </p:nvSpPr>
                      <p:spPr>
                        <a:xfrm>
                          <a:off x="6902640" y="2026440"/>
                          <a:ext cx="111738" cy="71919"/>
                        </a:xfrm>
                        <a:custGeom>
                          <a:rect b="b" l="l" r="r" t="t"/>
                          <a:pathLst>
                            <a:path extrusionOk="0" h="80581" w="116091">
                              <a:moveTo>
                                <a:pt x="452" y="8903"/>
                              </a:moveTo>
                              <a:cubicBezTo>
                                <a:pt x="-2863" y="34192"/>
                                <a:pt x="12358" y="59738"/>
                                <a:pt x="36285" y="68596"/>
                              </a:cubicBezTo>
                              <a:cubicBezTo>
                                <a:pt x="61278" y="77854"/>
                                <a:pt x="90492" y="67663"/>
                                <a:pt x="103817" y="44565"/>
                              </a:cubicBezTo>
                              <a:cubicBezTo>
                                <a:pt x="110970" y="32173"/>
                                <a:pt x="113228" y="17590"/>
                                <a:pt x="110266" y="3626"/>
                              </a:cubicBezTo>
                              <a:cubicBezTo>
                                <a:pt x="108923" y="-2727"/>
                                <a:pt x="99188" y="-32"/>
                                <a:pt x="100531" y="6312"/>
                              </a:cubicBezTo>
                              <a:cubicBezTo>
                                <a:pt x="106418" y="34068"/>
                                <a:pt x="85462" y="61148"/>
                                <a:pt x="57040" y="61872"/>
                              </a:cubicBezTo>
                              <a:cubicBezTo>
                                <a:pt x="28312" y="62595"/>
                                <a:pt x="6853" y="36992"/>
                                <a:pt x="10529" y="8912"/>
                              </a:cubicBezTo>
                              <a:cubicBezTo>
                                <a:pt x="11368" y="2493"/>
                                <a:pt x="1271" y="2559"/>
                                <a:pt x="442" y="8912"/>
                              </a:cubicBezTo>
                              <a:lnTo>
                                <a:pt x="442" y="8912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dk1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  <p:grpSp>
                    <p:nvGrpSpPr>
                      <p:cNvPr id="1151" name="Google Shape;1151;p32"/>
                      <p:cNvGrpSpPr/>
                      <p:nvPr/>
                    </p:nvGrpSpPr>
                    <p:grpSpPr>
                      <a:xfrm>
                        <a:off x="6755040" y="2033280"/>
                        <a:ext cx="389416" cy="65455"/>
                        <a:chOff x="6755040" y="2033280"/>
                        <a:chExt cx="389416" cy="65455"/>
                      </a:xfrm>
                    </p:grpSpPr>
                    <p:sp>
                      <p:nvSpPr>
                        <p:cNvPr id="1152" name="Google Shape;1152;p32"/>
                        <p:cNvSpPr/>
                        <p:nvPr/>
                      </p:nvSpPr>
                      <p:spPr>
                        <a:xfrm>
                          <a:off x="7055280" y="2033280"/>
                          <a:ext cx="89176" cy="50353"/>
                        </a:xfrm>
                        <a:custGeom>
                          <a:rect b="b" l="l" r="r" t="t"/>
                          <a:pathLst>
                            <a:path extrusionOk="0" h="52864" w="90764">
                              <a:moveTo>
                                <a:pt x="89372" y="23029"/>
                              </a:moveTo>
                              <a:cubicBezTo>
                                <a:pt x="90078" y="36936"/>
                                <a:pt x="70637" y="49223"/>
                                <a:pt x="45968" y="50471"/>
                              </a:cubicBezTo>
                              <a:cubicBezTo>
                                <a:pt x="21288" y="51719"/>
                                <a:pt x="714" y="41451"/>
                                <a:pt x="19" y="27544"/>
                              </a:cubicBezTo>
                              <a:cubicBezTo>
                                <a:pt x="-686" y="13638"/>
                                <a:pt x="18754" y="1350"/>
                                <a:pt x="43424" y="103"/>
                              </a:cubicBezTo>
                              <a:cubicBezTo>
                                <a:pt x="68103" y="-1145"/>
                                <a:pt x="88677" y="9123"/>
                                <a:pt x="89372" y="2302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2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  <p:sp>
                      <p:nvSpPr>
                        <p:cNvPr id="1153" name="Google Shape;1153;p32"/>
                        <p:cNvSpPr/>
                        <p:nvPr/>
                      </p:nvSpPr>
                      <p:spPr>
                        <a:xfrm>
                          <a:off x="6755040" y="2048400"/>
                          <a:ext cx="89176" cy="50335"/>
                        </a:xfrm>
                        <a:custGeom>
                          <a:rect b="b" l="l" r="r" t="t"/>
                          <a:pathLst>
                            <a:path extrusionOk="0" h="52845" w="90764">
                              <a:moveTo>
                                <a:pt x="89373" y="23018"/>
                              </a:moveTo>
                              <a:cubicBezTo>
                                <a:pt x="90078" y="36925"/>
                                <a:pt x="70637" y="49212"/>
                                <a:pt x="45968" y="50460"/>
                              </a:cubicBezTo>
                              <a:cubicBezTo>
                                <a:pt x="21288" y="51708"/>
                                <a:pt x="714" y="41440"/>
                                <a:pt x="19" y="27533"/>
                              </a:cubicBezTo>
                              <a:cubicBezTo>
                                <a:pt x="-686" y="13627"/>
                                <a:pt x="18755" y="1340"/>
                                <a:pt x="43424" y="101"/>
                              </a:cubicBezTo>
                              <a:cubicBezTo>
                                <a:pt x="68094" y="-1137"/>
                                <a:pt x="88678" y="9121"/>
                                <a:pt x="89373" y="23028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dk2"/>
                        </a:solidFill>
                        <a:ln>
                          <a:noFill/>
                        </a:ln>
                      </p:spPr>
                      <p:txBody>
                        <a:bodyPr anchorCtr="0" anchor="ctr" bIns="91425" lIns="91425" spcFirstLastPara="1" rIns="91425" wrap="square" tIns="91425">
                          <a:noAutofit/>
                        </a:bodyPr>
                        <a:lstStyle/>
                        <a:p>
                          <a:pPr indent="0" lvl="0" marL="0" rtl="0" algn="l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t/>
                          </a:r>
                          <a:endParaRPr/>
                        </a:p>
                      </p:txBody>
                    </p:sp>
                  </p:grpSp>
                </p:grpSp>
              </p:grpSp>
            </p:grp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ovely Hearts Template by Slidesgo">
  <a:themeElements>
    <a:clrScheme name="Simple Light">
      <a:dk1>
        <a:srgbClr val="472127"/>
      </a:dk1>
      <a:lt1>
        <a:srgbClr val="FFD1DF"/>
      </a:lt1>
      <a:dk2>
        <a:srgbClr val="E1255B"/>
      </a:dk2>
      <a:lt2>
        <a:srgbClr val="F03B5C"/>
      </a:lt2>
      <a:accent1>
        <a:srgbClr val="FF93B3"/>
      </a:accent1>
      <a:accent2>
        <a:srgbClr val="E7D1E5"/>
      </a:accent2>
      <a:accent3>
        <a:srgbClr val="0056BB"/>
      </a:accent3>
      <a:accent4>
        <a:srgbClr val="FFFFFF"/>
      </a:accent4>
      <a:accent5>
        <a:srgbClr val="FFFFFF"/>
      </a:accent5>
      <a:accent6>
        <a:srgbClr val="FFFFFF"/>
      </a:accent6>
      <a:hlink>
        <a:srgbClr val="E1255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