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ellez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https://www.slideserve.com/vicky/functional-programming-languages-chapter-14</a:t>
            </a:r>
            <a:endParaRPr/>
          </a:p>
        </p:txBody>
      </p:sp>
      <p:sp>
        <p:nvSpPr>
          <p:cNvPr id="85" name="Google Shape;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93" name="Google Shape;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https://www.guru99.com/compiler-design-lexical-analysis.html</a:t>
            </a:r>
            <a:endParaRPr/>
          </a:p>
        </p:txBody>
      </p:sp>
      <p:sp>
        <p:nvSpPr>
          <p:cNvPr id="29" name="Google Shape;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https://medium.com/basecs/leveling-up-ones-parsing-game-with-asts-d7a6fc2400ff</a:t>
            </a:r>
            <a:endParaRPr/>
          </a:p>
        </p:txBody>
      </p:sp>
      <p:sp>
        <p:nvSpPr>
          <p:cNvPr id="37" name="Google Shape;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https://www.slideserve.com/michel/semantic-analysis</a:t>
            </a:r>
            <a:endParaRPr/>
          </a:p>
        </p:txBody>
      </p:sp>
      <p:sp>
        <p:nvSpPr>
          <p:cNvPr id="45" name="Google Shape;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https://www.slideserve.com/derry/intermediate-code-generation</a:t>
            </a:r>
            <a:endParaRPr/>
          </a:p>
        </p:txBody>
      </p:sp>
      <p:sp>
        <p:nvSpPr>
          <p:cNvPr id="53" name="Google Shape;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https://compilation2020.blogspot.com/2020/02/compilation-process-in-compiler-design.html</a:t>
            </a:r>
            <a:endParaRPr/>
          </a:p>
        </p:txBody>
      </p:sp>
      <p:sp>
        <p:nvSpPr>
          <p:cNvPr id="61" name="Google Shape;6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https://bloggerlasopa803.weebly.com/intermediate-and-target-code-generation-in-compiler-design.html</a:t>
            </a:r>
            <a:endParaRPr/>
          </a:p>
        </p:txBody>
      </p:sp>
      <p:sp>
        <p:nvSpPr>
          <p:cNvPr id="69" name="Google Shape;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https://www.slideserve.com/addison/functional-programming-powerpoint-ppt-presentation</a:t>
            </a:r>
            <a:endParaRPr/>
          </a:p>
        </p:txBody>
      </p:sp>
      <p:sp>
        <p:nvSpPr>
          <p:cNvPr id="77" name="Google Shape;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" y="201945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Compiler For Functional Programming Language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6086438" y="3878113"/>
            <a:ext cx="3057562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BY</a:t>
            </a:r>
            <a:endParaRPr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lt"/>
              </a:rPr>
              <a:t>P. Likhith Kumar (192210272)</a:t>
            </a:r>
            <a:endParaRPr dirty="0">
              <a:latin typeface="+mj-lt"/>
            </a:endParaRPr>
          </a:p>
          <a:p>
            <a:pPr lvl="0"/>
            <a:r>
              <a:rPr lang="en-IN" dirty="0" smtClean="0">
                <a:latin typeface="+mj-lt"/>
              </a:rPr>
              <a:t>P. Dharmendra (192110749L)</a:t>
            </a:r>
          </a:p>
          <a:p>
            <a:pPr lvl="0"/>
            <a:r>
              <a:rPr lang="en-IN" dirty="0" smtClean="0">
                <a:latin typeface="+mj-lt"/>
              </a:rPr>
              <a:t>Y. Niranjan Reddy (192210447)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 descr="https://search-letsfade-com.herokuapp.com/proxy?url=https://image2.slideserve.com/4118688/functional-programming-languages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Challenges and Considerations in Building a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introduce unique challenges due to their emphasis on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lazy evaluation, purity, and type inference can be complex in compiler design.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Balancing between expressive language features and efficient compilation is a critical consideration.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 descr="https://search-letsfade-com.herokuapp.com/proxy?url=https://iq.opengenus.org/content/images/2022/04/llvm2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Conclusion and Future Directions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requires a deep understanding of language semantics and compilation techniques.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Continuous research is focused on optimizing compilers for functional programming languages to improve performance.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The evolution of compiler technology will continue to shape the efficiency and scalability of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References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57200" y="1143000"/>
            <a:ext cx="7579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Aho, Alfred V., et al. "Compilers: Principles, Techniques, and Tools." Pearson Education, 2006.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Appel, Andrew W. "Modern Compiler Implementation in ML." Cambridge University Press, 1998.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Jones, Simon Peyton. "The Implementation of Functional Programming Languages." Prentice Hall, 1987.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https://search-letsfade-com.herokuapp.com/proxy?url=https://iq.opengenus.org/content/images/2022/04/llvm2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Introduction to Building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Compilers play a crucial role in translating high-level programming languages into machine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emphasize the use of pure functions and immutable data.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involves parsing, semantic analysis, optimization, and code generation.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https://search-letsfade-com.herokuapp.com/proxy?url=https://www.guru99.com/images/1/020819_1105_LexicalAnal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involves breaking the source code into tokens such as keywords, identifiers, and symbols.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Tokenization is an essential step in the compilation process to simplify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Regular expressions and finite automata are commonly used techniques in lexical analysis.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57200" y="24385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and Syntax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involves analyzing the syntax of the source code to build a parse tree or abstract syntax tree (AST).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Context-free grammars and parser generators like YACC and ANTLR are used for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Syntax analysis ensures that the source code adheres to the grammar rules of the programming language.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l="3580" t="5279" r="-3579" b="-5279"/>
          <a:stretch/>
        </p:blipFill>
        <p:spPr>
          <a:xfrm>
            <a:off x="4755225" y="863125"/>
            <a:ext cx="3931582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 descr="https://search-letsfade-com.herokuapp.com/proxy?url=https://image.slideserve.com/872681/semantic-analysis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and Type Checking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checks the meaning and correctness of the source code beyond its syntax.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Type checking ensures that variables are used in a manner consistent with their defined types.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often have strong type systems that require rigorous type checking during compilation.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https://search-letsfade-com.herokuapp.com/proxy?url=https://image2.slideserve.com/4703103/example-intermediate-code-generation-using-ast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 involves transforming the AST into an intermediate representation (IR) for optimization.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IR forms include three-address code, static single assignment (SSA) form, and abstract stack machines.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IR facilitates various optimizations before generating the target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Techniques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aims to improve the efficiency and performance of the generated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optimization techniques include constant folding, loop optimization, and inlining.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benefit from optimizations that leverage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1550"/>
            <a:ext cx="4267200" cy="2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https://search-letsfade-com.herokuapp.com/proxy?url=https://storage.googleapis.com/tb-img/production/19/12/F1_R.S_Deepak_09.12.2019_D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for Functional Programming Languages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translates the optimized IR into machine code specific to the target platform.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may target different execution models such as the stack-based or register-based model.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Tail call optimization is a key technique for efficient code generation in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 descr="https://search-letsfade-com.herokuapp.com/proxy?url=https://image1.slideserve.com/3262205/functional-programming1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Recursion in Functional Programming Language Compilation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Recursion is a fundamental feature in functional programming languages like Haskell and Lisp.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 optimization techniques such as tail call optimization help manage recursion efficiently.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Proper handling of recursion is crucial for maintaining performance and stack space usage.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680</Words>
  <Application>Microsoft Office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Belleza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modified xsi:type="dcterms:W3CDTF">2024-06-16T05:34:03Z</dcterms:modified>
</cp:coreProperties>
</file>