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26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AEDD-FEB8-A2D4-1336-06B79412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34A7B-6D7E-ABCD-1866-D61770B1E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24B9-0A83-2633-F479-CD8E527A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3BA-D71B-2133-F765-3100D1B2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4FBF-6A23-F794-FCEF-1ABA496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647D-4A88-A6DA-E07D-E8878BE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1D4F-95A0-076A-9780-D865037EE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E998-B569-C987-D869-11757195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C7A0-2439-764B-E728-D366BD15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9F4E-DE7E-3567-3CC7-E864B1E8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5D8-6282-2E15-C134-F069F9870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9E8C-689B-8B9A-CB00-F6E3E704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AEB3-8E1C-4D53-FA5C-8595719D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6D5C-FA91-C10D-8EB1-1710A16C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318B-2AF9-CCD8-D101-0E2A8077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32D-9FD1-2289-511D-FC528FAF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8597-02F5-4F74-EF80-1A69A8DA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968E-B7E5-C696-8C64-5DC6190A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AAD7-9D4E-F46E-1A0B-AE0B7AC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A7D6-AC87-2B87-1B92-33F1F322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527E-7746-7D3A-09E2-9B870D1B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4728-F4AE-9A27-8D9E-55F01953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C5D2-90AB-B452-3461-C783A0FA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9E61-1052-8398-E317-547DF2B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BE7A-E399-3063-9638-1D503CE9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083B-CB5F-2D12-DEAF-666A92EB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2A28-0678-4FB5-5FCB-2CA7F3E86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6EC2A-01FF-2758-8894-EB8C6ADE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3A69-EC03-217C-3233-FC4DE5FA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E79C5-31F4-76BD-39E5-19EA1312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F40B6-3CD6-0EB2-3663-A926FCF3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88D-62F9-5C5A-0135-A697021E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D23C-D57A-23E3-4F2D-1D4CCADD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699D-0CCE-C550-0C67-8F2B4D6D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75FC-277A-1655-C597-DB31C5C32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C797-E3BC-4F9F-3E4D-870329C5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E62C7-6A61-3940-F062-D43573AE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A9CF2-EA11-EB9A-2212-7488AB1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97B1-C49B-4A6F-F0B6-735DBBB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396C-58E1-CEBD-E751-3E26DB7D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8668E-B6E1-2E98-3A3F-04C7B15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E4D5E-22DD-AB5D-802D-30D25D4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F025D-D57B-76C0-5429-4B71EC2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13724-55E8-19D3-8743-3D1E69DE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F7069-7127-3553-1957-81BEAD1B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88BE-7849-AED3-871A-C5423DC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FC6-2EE4-E150-FA8B-DCD9A148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440D-2531-393F-CDAB-C1885125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A688-4BB5-5E48-E38B-4AF62656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F91A-43EE-50B6-1729-ECCBAEAF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DFB4-0F8E-AAE0-97CC-F187A595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C33BE-2D84-DBD1-E450-14002BE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76B4-E1E3-814F-C77A-993CB9F1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30717-73D2-AC7D-EED4-5DD3A7FC8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54AF-A1E3-1CD8-891C-5C1AA46E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9161-7BD8-FCDA-5701-682C352D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952E8-FC65-4D61-EC1B-DB3484D0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9C13-B6E5-1C06-D07A-C8747FC2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A1813-D23E-3B89-47E7-35C7FC15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293C-AD70-DBBD-A87D-CDCC4CC3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81B4-64B4-6291-7556-B20F0744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F7B5-BA06-443F-B976-A9933D6ED6B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73F-1312-4F49-50BA-38C55B837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39F2-CDD6-1E76-9138-B0524D68D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553F-02CD-494C-B8E9-61E90EBC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92D637-7FBB-9022-6977-D7476401B3AA}"/>
              </a:ext>
            </a:extLst>
          </p:cNvPr>
          <p:cNvSpPr/>
          <p:nvPr/>
        </p:nvSpPr>
        <p:spPr>
          <a:xfrm>
            <a:off x="1463841" y="2358189"/>
            <a:ext cx="1788695" cy="7138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15A154-6625-7257-8297-14044C30B7AE}"/>
              </a:ext>
            </a:extLst>
          </p:cNvPr>
          <p:cNvSpPr/>
          <p:nvPr/>
        </p:nvSpPr>
        <p:spPr>
          <a:xfrm>
            <a:off x="8939464" y="2229852"/>
            <a:ext cx="1788695" cy="713874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E784AA-5D5B-EA58-38FF-E1BDC2121EDA}"/>
              </a:ext>
            </a:extLst>
          </p:cNvPr>
          <p:cNvSpPr/>
          <p:nvPr/>
        </p:nvSpPr>
        <p:spPr>
          <a:xfrm>
            <a:off x="4652211" y="1375611"/>
            <a:ext cx="2582778" cy="2506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databroker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80ED9DF-64BB-0B62-344F-44FF749BF48A}"/>
              </a:ext>
            </a:extLst>
          </p:cNvPr>
          <p:cNvCxnSpPr>
            <a:stCxn id="4" idx="6"/>
          </p:cNvCxnSpPr>
          <p:nvPr/>
        </p:nvCxnSpPr>
        <p:spPr>
          <a:xfrm>
            <a:off x="3252536" y="2715126"/>
            <a:ext cx="1367590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3BC4B70-851F-9544-58F1-7013D34FCBBB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234989" y="2586789"/>
            <a:ext cx="1704475" cy="42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63134E7-1E5F-57FE-4BF3-E5F9956BB8CB}"/>
              </a:ext>
            </a:extLst>
          </p:cNvPr>
          <p:cNvSpPr/>
          <p:nvPr/>
        </p:nvSpPr>
        <p:spPr>
          <a:xfrm>
            <a:off x="9123948" y="3248525"/>
            <a:ext cx="1788695" cy="713874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-2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AFA154-9D25-0DAF-9C5F-D1BD8AB7F40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267074" y="3300663"/>
            <a:ext cx="1856874" cy="304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3D3A11-7D45-5DD5-EB71-CD706B30860D}"/>
              </a:ext>
            </a:extLst>
          </p:cNvPr>
          <p:cNvSpPr txBox="1"/>
          <p:nvPr/>
        </p:nvSpPr>
        <p:spPr>
          <a:xfrm flipH="1">
            <a:off x="2763252" y="2479067"/>
            <a:ext cx="1081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S Shell Dlg 2" panose="020B0604030504040204" pitchFamily="34" charset="0"/>
              </a:rPr>
              <a:t>begin_timestamp</a:t>
            </a:r>
            <a:endParaRPr lang="en-US" sz="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S Shell Dlg 2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AAAB1-34FC-6C13-FBE4-97AF7BD5D547}"/>
              </a:ext>
            </a:extLst>
          </p:cNvPr>
          <p:cNvSpPr txBox="1"/>
          <p:nvPr/>
        </p:nvSpPr>
        <p:spPr>
          <a:xfrm flipH="1">
            <a:off x="3936331" y="2714564"/>
            <a:ext cx="1527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S Shell Dlg 2" panose="020B0604030504040204" pitchFamily="34" charset="0"/>
              </a:rPr>
              <a:t>databroker_enter_timestamp</a:t>
            </a:r>
            <a:endParaRPr lang="en-US" sz="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S Shell Dlg 2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B3215-6E00-11C2-4E36-FE13E473F16C}"/>
              </a:ext>
            </a:extLst>
          </p:cNvPr>
          <p:cNvSpPr txBox="1"/>
          <p:nvPr/>
        </p:nvSpPr>
        <p:spPr>
          <a:xfrm flipH="1">
            <a:off x="6808743" y="2335250"/>
            <a:ext cx="1527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S Shell Dlg 2" panose="020B0604030504040204" pitchFamily="34" charset="0"/>
              </a:rPr>
              <a:t>databroker_exit_timestamp</a:t>
            </a:r>
            <a:endParaRPr lang="en-US" sz="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S Shell Dlg 2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9A3621-32AC-36B0-C375-E65A2F302A30}"/>
              </a:ext>
            </a:extLst>
          </p:cNvPr>
          <p:cNvCxnSpPr/>
          <p:nvPr/>
        </p:nvCxnSpPr>
        <p:spPr>
          <a:xfrm>
            <a:off x="4700134" y="4058653"/>
            <a:ext cx="0" cy="61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7FC53C-8877-55F6-BEE1-BCB39FB94FAD}"/>
              </a:ext>
            </a:extLst>
          </p:cNvPr>
          <p:cNvCxnSpPr/>
          <p:nvPr/>
        </p:nvCxnSpPr>
        <p:spPr>
          <a:xfrm>
            <a:off x="7234989" y="4014537"/>
            <a:ext cx="0" cy="61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87776-36C7-CA8C-4413-F922973418F0}"/>
              </a:ext>
            </a:extLst>
          </p:cNvPr>
          <p:cNvCxnSpPr/>
          <p:nvPr/>
        </p:nvCxnSpPr>
        <p:spPr>
          <a:xfrm>
            <a:off x="4700134" y="4321342"/>
            <a:ext cx="2534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926974-0F20-271A-943E-12E45837FE5B}"/>
              </a:ext>
            </a:extLst>
          </p:cNvPr>
          <p:cNvSpPr txBox="1"/>
          <p:nvPr/>
        </p:nvSpPr>
        <p:spPr>
          <a:xfrm flipH="1">
            <a:off x="5354853" y="4089855"/>
            <a:ext cx="1081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S Shell Dlg 2" panose="020B0604030504040204" pitchFamily="34" charset="0"/>
              </a:rPr>
              <a:t>request_process_ts</a:t>
            </a:r>
            <a:endParaRPr lang="en-US" sz="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S Shell Dlg 2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77F8E9-BD6B-7002-4E86-24531831CEA9}"/>
              </a:ext>
            </a:extLst>
          </p:cNvPr>
          <p:cNvCxnSpPr/>
          <p:nvPr/>
        </p:nvCxnSpPr>
        <p:spPr>
          <a:xfrm>
            <a:off x="3208421" y="3072063"/>
            <a:ext cx="0" cy="56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6831B5-3BE0-D5CB-E6EC-4D94809CD445}"/>
              </a:ext>
            </a:extLst>
          </p:cNvPr>
          <p:cNvCxnSpPr>
            <a:cxnSpLocks/>
          </p:cNvCxnSpPr>
          <p:nvPr/>
        </p:nvCxnSpPr>
        <p:spPr>
          <a:xfrm>
            <a:off x="3208421" y="3356810"/>
            <a:ext cx="144379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9AD570-0966-18C3-ACF5-34DBFD015377}"/>
              </a:ext>
            </a:extLst>
          </p:cNvPr>
          <p:cNvCxnSpPr/>
          <p:nvPr/>
        </p:nvCxnSpPr>
        <p:spPr>
          <a:xfrm>
            <a:off x="8939464" y="2658978"/>
            <a:ext cx="0" cy="56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FA7C85-050C-BC91-2650-1E9621F6EDC5}"/>
              </a:ext>
            </a:extLst>
          </p:cNvPr>
          <p:cNvSpPr txBox="1"/>
          <p:nvPr/>
        </p:nvSpPr>
        <p:spPr>
          <a:xfrm flipH="1">
            <a:off x="3475522" y="3098430"/>
            <a:ext cx="1081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S Shell Dlg 2" panose="020B0604030504040204" pitchFamily="34" charset="0"/>
              </a:rPr>
              <a:t>client_to_broker_ts</a:t>
            </a:r>
            <a:endParaRPr lang="en-US" sz="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S Shell Dlg 2" panose="020B060403050404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E4E73D-E096-CCD4-5DB3-0BF7BFD1C927}"/>
              </a:ext>
            </a:extLst>
          </p:cNvPr>
          <p:cNvCxnSpPr>
            <a:cxnSpLocks/>
          </p:cNvCxnSpPr>
          <p:nvPr/>
        </p:nvCxnSpPr>
        <p:spPr>
          <a:xfrm>
            <a:off x="7270494" y="3062099"/>
            <a:ext cx="166897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557DFD-524F-7899-5C3E-8D8F5132A77C}"/>
              </a:ext>
            </a:extLst>
          </p:cNvPr>
          <p:cNvSpPr txBox="1"/>
          <p:nvPr/>
        </p:nvSpPr>
        <p:spPr>
          <a:xfrm flipH="1">
            <a:off x="7546606" y="2820586"/>
            <a:ext cx="1081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S Shell Dlg 2" panose="020B0604030504040204" pitchFamily="34" charset="0"/>
              </a:rPr>
              <a:t>broker_to_client_ts</a:t>
            </a:r>
            <a:endParaRPr lang="en-US" sz="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8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60067-5374-C3E9-FB33-DD8DFA0A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1" y="372035"/>
            <a:ext cx="12060794" cy="4885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F68CF-C41C-1E23-1EB7-BEC4836D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09" y="5682582"/>
            <a:ext cx="4124901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2CC90-B77A-F028-C137-B17C1B7FA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20" y="4863318"/>
            <a:ext cx="1067901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31BF91-6EE7-0434-C6EA-17B78C7D8D1D}"/>
              </a:ext>
            </a:extLst>
          </p:cNvPr>
          <p:cNvSpPr txBox="1"/>
          <p:nvPr/>
        </p:nvSpPr>
        <p:spPr>
          <a:xfrm>
            <a:off x="922421" y="264695"/>
            <a:ext cx="87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7E023A-2F1E-062C-9A52-8D989D009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13030"/>
              </p:ext>
            </p:extLst>
          </p:nvPr>
        </p:nvGraphicFramePr>
        <p:xfrm>
          <a:off x="2032000" y="719666"/>
          <a:ext cx="8128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61188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4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8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latency</a:t>
                      </a: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to end latency from publisher to subscriber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1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begin_timestamp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2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databroker_enter_timestamp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databroker_exit_timestamp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9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request_process_ts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much time it took to process request within KUKSA data broker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7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client_to_broker_ts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2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broker_to_client_ts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MS Shell Dlg 2" panose="020B0604030504040204" pitchFamily="34" charset="0"/>
                        </a:rPr>
                        <a:t>request_id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MS Shell Dlg 2" panose="020B0604030504040204" pitchFamily="34" charset="0"/>
                      </a:endParaRPr>
                    </a:p>
                  </a:txBody>
                  <a:tcPr marL="10886" marR="10886" marT="10886" marB="1088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5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121AB-E2E9-0D30-41F5-6B5FE246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889"/>
            <a:ext cx="12192000" cy="33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MS Shell Dlg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Meer Zakir Hussain (CR/ASD1)</dc:creator>
  <cp:lastModifiedBy>Meer Zakir Hussain (CR/ASD1)</cp:lastModifiedBy>
  <cp:revision>13</cp:revision>
  <dcterms:created xsi:type="dcterms:W3CDTF">2024-06-07T13:37:03Z</dcterms:created>
  <dcterms:modified xsi:type="dcterms:W3CDTF">2024-06-10T16:49:49Z</dcterms:modified>
</cp:coreProperties>
</file>