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57" r:id="rId5"/>
    <p:sldId id="258"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KHITH VISSAMSETTY" initials="LV" lastIdx="1" clrIdx="0">
    <p:extLst>
      <p:ext uri="{19B8F6BF-5375-455C-9EA6-DF929625EA0E}">
        <p15:presenceInfo xmlns:p15="http://schemas.microsoft.com/office/powerpoint/2012/main" userId="44892933cb76f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83FD1D-ABFB-4655-B895-C78658A76C5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356498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244751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336541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56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3232732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83FD1D-ABFB-4655-B895-C78658A76C53}"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44676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83FD1D-ABFB-4655-B895-C78658A76C53}"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622194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3FD1D-ABFB-4655-B895-C78658A76C5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20144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3FD1D-ABFB-4655-B895-C78658A76C5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142748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3FD1D-ABFB-4655-B895-C78658A76C5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13589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FD1D-ABFB-4655-B895-C78658A76C5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249523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316280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83FD1D-ABFB-4655-B895-C78658A76C53}"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43375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83FD1D-ABFB-4655-B895-C78658A76C53}"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166738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FD1D-ABFB-4655-B895-C78658A76C53}"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3472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71857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FD1D-ABFB-4655-B895-C78658A76C5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AE4207-281A-463C-85B2-31AE3B81DE46}" type="slidenum">
              <a:rPr lang="en-IN" smtClean="0"/>
              <a:t>‹#›</a:t>
            </a:fld>
            <a:endParaRPr lang="en-IN"/>
          </a:p>
        </p:txBody>
      </p:sp>
    </p:spTree>
    <p:extLst>
      <p:ext uri="{BB962C8B-B14F-4D97-AF65-F5344CB8AC3E}">
        <p14:creationId xmlns:p14="http://schemas.microsoft.com/office/powerpoint/2010/main" val="224067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83FD1D-ABFB-4655-B895-C78658A76C53}" type="datetimeFigureOut">
              <a:rPr lang="en-IN" smtClean="0"/>
              <a:t>22-04-2024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AE4207-281A-463C-85B2-31AE3B81DE46}" type="slidenum">
              <a:rPr lang="en-IN" smtClean="0"/>
              <a:t>‹#›</a:t>
            </a:fld>
            <a:endParaRPr lang="en-IN"/>
          </a:p>
        </p:txBody>
      </p:sp>
    </p:spTree>
    <p:extLst>
      <p:ext uri="{BB962C8B-B14F-4D97-AF65-F5344CB8AC3E}">
        <p14:creationId xmlns:p14="http://schemas.microsoft.com/office/powerpoint/2010/main" val="38949224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F5AA-592E-EA00-D36E-DC434E0F8336}"/>
              </a:ext>
            </a:extLst>
          </p:cNvPr>
          <p:cNvSpPr>
            <a:spLocks noGrp="1"/>
          </p:cNvSpPr>
          <p:nvPr>
            <p:ph type="ctrTitle"/>
          </p:nvPr>
        </p:nvSpPr>
        <p:spPr/>
        <p:txBody>
          <a:bodyPr/>
          <a:lstStyle/>
          <a:p>
            <a:r>
              <a:rPr lang="en-IN" dirty="0"/>
              <a:t>“MOOD” Based Activity Analysis</a:t>
            </a:r>
          </a:p>
        </p:txBody>
      </p:sp>
      <p:sp>
        <p:nvSpPr>
          <p:cNvPr id="3" name="Subtitle 2">
            <a:extLst>
              <a:ext uri="{FF2B5EF4-FFF2-40B4-BE49-F238E27FC236}">
                <a16:creationId xmlns:a16="http://schemas.microsoft.com/office/drawing/2014/main" id="{D7EC300A-DD48-128E-F3F1-30228DDF733C}"/>
              </a:ext>
            </a:extLst>
          </p:cNvPr>
          <p:cNvSpPr>
            <a:spLocks noGrp="1"/>
          </p:cNvSpPr>
          <p:nvPr>
            <p:ph type="subTitle" idx="1"/>
          </p:nvPr>
        </p:nvSpPr>
        <p:spPr/>
        <p:txBody>
          <a:bodyPr/>
          <a:lstStyle/>
          <a:p>
            <a:r>
              <a:rPr lang="en-IN" dirty="0"/>
              <a:t> 					</a:t>
            </a:r>
          </a:p>
          <a:p>
            <a:endParaRPr lang="en-IN" dirty="0"/>
          </a:p>
          <a:p>
            <a:r>
              <a:rPr lang="en-IN" dirty="0"/>
              <a:t>					----Mood Scriber</a:t>
            </a:r>
          </a:p>
        </p:txBody>
      </p:sp>
    </p:spTree>
    <p:extLst>
      <p:ext uri="{BB962C8B-B14F-4D97-AF65-F5344CB8AC3E}">
        <p14:creationId xmlns:p14="http://schemas.microsoft.com/office/powerpoint/2010/main" val="25941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D6AC13-FD5B-E0A2-B44A-B59E232ECCC5}"/>
              </a:ext>
            </a:extLst>
          </p:cNvPr>
          <p:cNvSpPr txBox="1"/>
          <p:nvPr/>
        </p:nvSpPr>
        <p:spPr>
          <a:xfrm>
            <a:off x="876300" y="619125"/>
            <a:ext cx="10534650" cy="5632311"/>
          </a:xfrm>
          <a:prstGeom prst="rect">
            <a:avLst/>
          </a:prstGeom>
          <a:noFill/>
        </p:spPr>
        <p:txBody>
          <a:bodyPr wrap="square" rtlCol="0">
            <a:spAutoFit/>
          </a:bodyPr>
          <a:lstStyle/>
          <a:p>
            <a:r>
              <a:rPr lang="en-IN" dirty="0"/>
              <a:t>Introduction:</a:t>
            </a:r>
          </a:p>
          <a:p>
            <a:endParaRPr lang="en-IN" dirty="0"/>
          </a:p>
          <a:p>
            <a:r>
              <a:rPr lang="en-IN" dirty="0"/>
              <a:t>			I used Power BI to Visualize the data provided by the “Mood Scriber” Application.</a:t>
            </a:r>
          </a:p>
          <a:p>
            <a:r>
              <a:rPr lang="en-IN" dirty="0"/>
              <a:t>In addition to the data set provided by the company I included a new column “date” to the dataset and also increased the no of columns to 365 (1year) of data according to the Mood Scriber app. As it is an AI daily dairy for journaling mood tracking for better writing and mental wellness. </a:t>
            </a:r>
          </a:p>
          <a:p>
            <a:endParaRPr lang="en-IN" dirty="0"/>
          </a:p>
          <a:p>
            <a:r>
              <a:rPr lang="en-IN" dirty="0"/>
              <a:t>It includes the emotions like:</a:t>
            </a:r>
          </a:p>
          <a:p>
            <a:r>
              <a:rPr lang="en-IN" dirty="0"/>
              <a:t>1.Happy</a:t>
            </a:r>
          </a:p>
          <a:p>
            <a:r>
              <a:rPr lang="en-IN" dirty="0"/>
              <a:t>2.Sad</a:t>
            </a:r>
          </a:p>
          <a:p>
            <a:r>
              <a:rPr lang="en-IN" dirty="0"/>
              <a:t>3.Angry</a:t>
            </a:r>
          </a:p>
          <a:p>
            <a:r>
              <a:rPr lang="en-IN" dirty="0"/>
              <a:t>4.Depressed</a:t>
            </a:r>
          </a:p>
          <a:p>
            <a:r>
              <a:rPr lang="en-IN" dirty="0"/>
              <a:t>5.Rad</a:t>
            </a:r>
          </a:p>
          <a:p>
            <a:r>
              <a:rPr lang="en-IN" dirty="0"/>
              <a:t>6.Awful</a:t>
            </a:r>
          </a:p>
          <a:p>
            <a:r>
              <a:rPr lang="en-IN" dirty="0"/>
              <a:t>7.Neutral</a:t>
            </a:r>
          </a:p>
          <a:p>
            <a:r>
              <a:rPr lang="en-IN" dirty="0"/>
              <a:t>8.Lonely       </a:t>
            </a:r>
          </a:p>
          <a:p>
            <a:r>
              <a:rPr lang="en-IN" dirty="0"/>
              <a:t>These Emotions are included as moods in dataset</a:t>
            </a:r>
          </a:p>
          <a:p>
            <a:endParaRPr lang="en-IN" dirty="0"/>
          </a:p>
          <a:p>
            <a:r>
              <a:rPr lang="en-IN" dirty="0"/>
              <a:t>It also includes the way we feel and the reason for we feel these were considered as Activity1 and Activity2 in dataset.</a:t>
            </a:r>
          </a:p>
        </p:txBody>
      </p:sp>
    </p:spTree>
    <p:extLst>
      <p:ext uri="{BB962C8B-B14F-4D97-AF65-F5344CB8AC3E}">
        <p14:creationId xmlns:p14="http://schemas.microsoft.com/office/powerpoint/2010/main" val="145525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D975A0-18A6-7CA2-6542-B7AD390F806F}"/>
              </a:ext>
            </a:extLst>
          </p:cNvPr>
          <p:cNvPicPr>
            <a:picLocks noChangeAspect="1"/>
          </p:cNvPicPr>
          <p:nvPr/>
        </p:nvPicPr>
        <p:blipFill>
          <a:blip r:embed="rId2"/>
          <a:stretch>
            <a:fillRect/>
          </a:stretch>
        </p:blipFill>
        <p:spPr>
          <a:xfrm>
            <a:off x="1952625" y="1464369"/>
            <a:ext cx="8629650" cy="4841181"/>
          </a:xfrm>
          <a:prstGeom prst="rect">
            <a:avLst/>
          </a:prstGeom>
        </p:spPr>
      </p:pic>
      <p:sp>
        <p:nvSpPr>
          <p:cNvPr id="7" name="TextBox 6">
            <a:extLst>
              <a:ext uri="{FF2B5EF4-FFF2-40B4-BE49-F238E27FC236}">
                <a16:creationId xmlns:a16="http://schemas.microsoft.com/office/drawing/2014/main" id="{916B3C32-ABD6-DD61-D9BE-7C24B603A539}"/>
              </a:ext>
            </a:extLst>
          </p:cNvPr>
          <p:cNvSpPr txBox="1"/>
          <p:nvPr/>
        </p:nvSpPr>
        <p:spPr>
          <a:xfrm>
            <a:off x="1714500" y="552450"/>
            <a:ext cx="8505825" cy="369332"/>
          </a:xfrm>
          <a:prstGeom prst="rect">
            <a:avLst/>
          </a:prstGeom>
          <a:noFill/>
        </p:spPr>
        <p:txBody>
          <a:bodyPr wrap="square" rtlCol="0">
            <a:spAutoFit/>
          </a:bodyPr>
          <a:lstStyle/>
          <a:p>
            <a:pPr algn="ctr"/>
            <a:r>
              <a:rPr lang="en-IN" dirty="0"/>
              <a:t>The Dashboard for mood scriber activities.</a:t>
            </a:r>
          </a:p>
        </p:txBody>
      </p:sp>
    </p:spTree>
    <p:extLst>
      <p:ext uri="{BB962C8B-B14F-4D97-AF65-F5344CB8AC3E}">
        <p14:creationId xmlns:p14="http://schemas.microsoft.com/office/powerpoint/2010/main" val="138271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2C861A-ECCE-6DD3-5113-D3AFC8B41CC3}"/>
              </a:ext>
            </a:extLst>
          </p:cNvPr>
          <p:cNvPicPr>
            <a:picLocks noChangeAspect="1"/>
          </p:cNvPicPr>
          <p:nvPr/>
        </p:nvPicPr>
        <p:blipFill>
          <a:blip r:embed="rId2"/>
          <a:stretch>
            <a:fillRect/>
          </a:stretch>
        </p:blipFill>
        <p:spPr>
          <a:xfrm>
            <a:off x="0" y="0"/>
            <a:ext cx="5582429" cy="3610479"/>
          </a:xfrm>
          <a:prstGeom prst="rect">
            <a:avLst/>
          </a:prstGeom>
        </p:spPr>
      </p:pic>
      <p:sp>
        <p:nvSpPr>
          <p:cNvPr id="5" name="TextBox 4">
            <a:extLst>
              <a:ext uri="{FF2B5EF4-FFF2-40B4-BE49-F238E27FC236}">
                <a16:creationId xmlns:a16="http://schemas.microsoft.com/office/drawing/2014/main" id="{3DBE6730-286F-1429-D498-3E9F3762B54F}"/>
              </a:ext>
            </a:extLst>
          </p:cNvPr>
          <p:cNvSpPr txBox="1"/>
          <p:nvPr/>
        </p:nvSpPr>
        <p:spPr>
          <a:xfrm>
            <a:off x="5972175" y="1343574"/>
            <a:ext cx="5762625" cy="923330"/>
          </a:xfrm>
          <a:prstGeom prst="rect">
            <a:avLst/>
          </a:prstGeom>
          <a:noFill/>
        </p:spPr>
        <p:txBody>
          <a:bodyPr wrap="square" rtlCol="0">
            <a:spAutoFit/>
          </a:bodyPr>
          <a:lstStyle/>
          <a:p>
            <a:r>
              <a:rPr lang="en-IN" dirty="0"/>
              <a:t>It is Clustered column chart used to compare the two activities based on mood with count. So, that we can able to identify the activities </a:t>
            </a:r>
            <a:r>
              <a:rPr lang="en-IN" dirty="0" err="1"/>
              <a:t>comparsion</a:t>
            </a:r>
            <a:r>
              <a:rPr lang="en-IN" dirty="0"/>
              <a:t> over mood.</a:t>
            </a:r>
          </a:p>
        </p:txBody>
      </p:sp>
      <p:pic>
        <p:nvPicPr>
          <p:cNvPr id="6" name="Picture 5">
            <a:extLst>
              <a:ext uri="{FF2B5EF4-FFF2-40B4-BE49-F238E27FC236}">
                <a16:creationId xmlns:a16="http://schemas.microsoft.com/office/drawing/2014/main" id="{BCD09A16-239C-980D-9A51-5D6AC85DDAAE}"/>
              </a:ext>
            </a:extLst>
          </p:cNvPr>
          <p:cNvPicPr>
            <a:picLocks noChangeAspect="1"/>
          </p:cNvPicPr>
          <p:nvPr/>
        </p:nvPicPr>
        <p:blipFill>
          <a:blip r:embed="rId3"/>
          <a:stretch>
            <a:fillRect/>
          </a:stretch>
        </p:blipFill>
        <p:spPr>
          <a:xfrm>
            <a:off x="9476999" y="3780996"/>
            <a:ext cx="2695951" cy="3077004"/>
          </a:xfrm>
          <a:prstGeom prst="rect">
            <a:avLst/>
          </a:prstGeom>
        </p:spPr>
      </p:pic>
      <p:sp>
        <p:nvSpPr>
          <p:cNvPr id="7" name="TextBox 6">
            <a:extLst>
              <a:ext uri="{FF2B5EF4-FFF2-40B4-BE49-F238E27FC236}">
                <a16:creationId xmlns:a16="http://schemas.microsoft.com/office/drawing/2014/main" id="{3E390467-34C7-EF6B-3D1C-2AC2B61DFFD9}"/>
              </a:ext>
            </a:extLst>
          </p:cNvPr>
          <p:cNvSpPr txBox="1"/>
          <p:nvPr/>
        </p:nvSpPr>
        <p:spPr>
          <a:xfrm>
            <a:off x="228600" y="4857833"/>
            <a:ext cx="8524875" cy="923330"/>
          </a:xfrm>
          <a:prstGeom prst="rect">
            <a:avLst/>
          </a:prstGeom>
          <a:noFill/>
        </p:spPr>
        <p:txBody>
          <a:bodyPr wrap="square" rtlCol="0">
            <a:spAutoFit/>
          </a:bodyPr>
          <a:lstStyle/>
          <a:p>
            <a:r>
              <a:rPr lang="en-IN" dirty="0"/>
              <a:t>I used slicers for Mood and Day &amp;  Date in the drop down manner to select in which date and day the graphs should be display, and also used cards for displaying the specific emotion and the day for the selected.</a:t>
            </a:r>
          </a:p>
        </p:txBody>
      </p:sp>
    </p:spTree>
    <p:extLst>
      <p:ext uri="{BB962C8B-B14F-4D97-AF65-F5344CB8AC3E}">
        <p14:creationId xmlns:p14="http://schemas.microsoft.com/office/powerpoint/2010/main" val="403340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C6A6ED-346A-442F-28C2-9598289529F3}"/>
              </a:ext>
            </a:extLst>
          </p:cNvPr>
          <p:cNvPicPr>
            <a:picLocks noChangeAspect="1"/>
          </p:cNvPicPr>
          <p:nvPr/>
        </p:nvPicPr>
        <p:blipFill>
          <a:blip r:embed="rId2"/>
          <a:stretch>
            <a:fillRect/>
          </a:stretch>
        </p:blipFill>
        <p:spPr>
          <a:xfrm>
            <a:off x="0" y="0"/>
            <a:ext cx="4258269" cy="2810267"/>
          </a:xfrm>
          <a:prstGeom prst="rect">
            <a:avLst/>
          </a:prstGeom>
        </p:spPr>
      </p:pic>
      <p:pic>
        <p:nvPicPr>
          <p:cNvPr id="5" name="Picture 4">
            <a:extLst>
              <a:ext uri="{FF2B5EF4-FFF2-40B4-BE49-F238E27FC236}">
                <a16:creationId xmlns:a16="http://schemas.microsoft.com/office/drawing/2014/main" id="{93AFEFEB-DF6E-24F2-7748-F5278E991DF5}"/>
              </a:ext>
            </a:extLst>
          </p:cNvPr>
          <p:cNvPicPr>
            <a:picLocks noChangeAspect="1"/>
          </p:cNvPicPr>
          <p:nvPr/>
        </p:nvPicPr>
        <p:blipFill>
          <a:blip r:embed="rId3"/>
          <a:stretch>
            <a:fillRect/>
          </a:stretch>
        </p:blipFill>
        <p:spPr>
          <a:xfrm>
            <a:off x="7858125" y="3733364"/>
            <a:ext cx="4333875" cy="3124636"/>
          </a:xfrm>
          <a:prstGeom prst="rect">
            <a:avLst/>
          </a:prstGeom>
        </p:spPr>
      </p:pic>
      <p:sp>
        <p:nvSpPr>
          <p:cNvPr id="6" name="TextBox 5">
            <a:extLst>
              <a:ext uri="{FF2B5EF4-FFF2-40B4-BE49-F238E27FC236}">
                <a16:creationId xmlns:a16="http://schemas.microsoft.com/office/drawing/2014/main" id="{05A9B37F-D770-FBA4-6BBC-EF72917F1A9D}"/>
              </a:ext>
            </a:extLst>
          </p:cNvPr>
          <p:cNvSpPr txBox="1"/>
          <p:nvPr/>
        </p:nvSpPr>
        <p:spPr>
          <a:xfrm>
            <a:off x="5142908" y="429815"/>
            <a:ext cx="5581650" cy="1200329"/>
          </a:xfrm>
          <a:prstGeom prst="rect">
            <a:avLst/>
          </a:prstGeom>
          <a:noFill/>
        </p:spPr>
        <p:txBody>
          <a:bodyPr wrap="square" rtlCol="0">
            <a:spAutoFit/>
          </a:bodyPr>
          <a:lstStyle/>
          <a:p>
            <a:r>
              <a:rPr lang="en-IN" dirty="0"/>
              <a:t>The pie chart shows the occupancy of the activities over mood. Here I created two individual pie charts.</a:t>
            </a:r>
          </a:p>
          <a:p>
            <a:endParaRPr lang="en-IN" dirty="0"/>
          </a:p>
        </p:txBody>
      </p:sp>
      <p:sp>
        <p:nvSpPr>
          <p:cNvPr id="7" name="TextBox 6">
            <a:extLst>
              <a:ext uri="{FF2B5EF4-FFF2-40B4-BE49-F238E27FC236}">
                <a16:creationId xmlns:a16="http://schemas.microsoft.com/office/drawing/2014/main" id="{03D09F74-0731-1F2C-5EDA-D394225135A8}"/>
              </a:ext>
            </a:extLst>
          </p:cNvPr>
          <p:cNvSpPr txBox="1"/>
          <p:nvPr/>
        </p:nvSpPr>
        <p:spPr>
          <a:xfrm>
            <a:off x="5105400" y="1695450"/>
            <a:ext cx="5581650" cy="369332"/>
          </a:xfrm>
          <a:prstGeom prst="rect">
            <a:avLst/>
          </a:prstGeom>
          <a:noFill/>
        </p:spPr>
        <p:txBody>
          <a:bodyPr wrap="square" rtlCol="0">
            <a:spAutoFit/>
          </a:bodyPr>
          <a:lstStyle/>
          <a:p>
            <a:r>
              <a:rPr lang="en-IN" dirty="0"/>
              <a:t>This is for count of activity 1 by Mood.</a:t>
            </a:r>
          </a:p>
        </p:txBody>
      </p:sp>
      <p:sp>
        <p:nvSpPr>
          <p:cNvPr id="8" name="TextBox 7">
            <a:extLst>
              <a:ext uri="{FF2B5EF4-FFF2-40B4-BE49-F238E27FC236}">
                <a16:creationId xmlns:a16="http://schemas.microsoft.com/office/drawing/2014/main" id="{45FC8F3E-8888-963D-925E-FC43ED1653D1}"/>
              </a:ext>
            </a:extLst>
          </p:cNvPr>
          <p:cNvSpPr txBox="1"/>
          <p:nvPr/>
        </p:nvSpPr>
        <p:spPr>
          <a:xfrm>
            <a:off x="1219200" y="4581525"/>
            <a:ext cx="6000750" cy="646331"/>
          </a:xfrm>
          <a:prstGeom prst="rect">
            <a:avLst/>
          </a:prstGeom>
          <a:noFill/>
        </p:spPr>
        <p:txBody>
          <a:bodyPr wrap="square" rtlCol="0">
            <a:spAutoFit/>
          </a:bodyPr>
          <a:lstStyle/>
          <a:p>
            <a:r>
              <a:rPr lang="en-IN" dirty="0"/>
              <a:t>This pie chart shows the percentage of activity2 in activity1 as per the mood.</a:t>
            </a:r>
          </a:p>
        </p:txBody>
      </p:sp>
    </p:spTree>
    <p:extLst>
      <p:ext uri="{BB962C8B-B14F-4D97-AF65-F5344CB8AC3E}">
        <p14:creationId xmlns:p14="http://schemas.microsoft.com/office/powerpoint/2010/main" val="286359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8B0DBB-7C60-9944-C75B-D836FC522B97}"/>
              </a:ext>
            </a:extLst>
          </p:cNvPr>
          <p:cNvPicPr>
            <a:picLocks noChangeAspect="1"/>
          </p:cNvPicPr>
          <p:nvPr/>
        </p:nvPicPr>
        <p:blipFill>
          <a:blip r:embed="rId2"/>
          <a:stretch>
            <a:fillRect/>
          </a:stretch>
        </p:blipFill>
        <p:spPr>
          <a:xfrm>
            <a:off x="0" y="9525"/>
            <a:ext cx="5114925" cy="3631900"/>
          </a:xfrm>
          <a:prstGeom prst="rect">
            <a:avLst/>
          </a:prstGeom>
        </p:spPr>
      </p:pic>
      <p:pic>
        <p:nvPicPr>
          <p:cNvPr id="5" name="Picture 4">
            <a:extLst>
              <a:ext uri="{FF2B5EF4-FFF2-40B4-BE49-F238E27FC236}">
                <a16:creationId xmlns:a16="http://schemas.microsoft.com/office/drawing/2014/main" id="{1F489A07-EC1F-2D42-F3DC-9CC8466AB5C1}"/>
              </a:ext>
            </a:extLst>
          </p:cNvPr>
          <p:cNvPicPr>
            <a:picLocks noChangeAspect="1"/>
          </p:cNvPicPr>
          <p:nvPr/>
        </p:nvPicPr>
        <p:blipFill>
          <a:blip r:embed="rId3"/>
          <a:stretch>
            <a:fillRect/>
          </a:stretch>
        </p:blipFill>
        <p:spPr>
          <a:xfrm>
            <a:off x="8305258" y="3429000"/>
            <a:ext cx="3886742" cy="3419952"/>
          </a:xfrm>
          <a:prstGeom prst="rect">
            <a:avLst/>
          </a:prstGeom>
        </p:spPr>
      </p:pic>
      <p:sp>
        <p:nvSpPr>
          <p:cNvPr id="6" name="TextBox 5">
            <a:extLst>
              <a:ext uri="{FF2B5EF4-FFF2-40B4-BE49-F238E27FC236}">
                <a16:creationId xmlns:a16="http://schemas.microsoft.com/office/drawing/2014/main" id="{CD8F84F7-800F-7BC6-A6F7-D173D8877F3E}"/>
              </a:ext>
            </a:extLst>
          </p:cNvPr>
          <p:cNvSpPr txBox="1"/>
          <p:nvPr/>
        </p:nvSpPr>
        <p:spPr>
          <a:xfrm>
            <a:off x="5295900" y="409575"/>
            <a:ext cx="6324600" cy="646331"/>
          </a:xfrm>
          <a:prstGeom prst="rect">
            <a:avLst/>
          </a:prstGeom>
          <a:noFill/>
        </p:spPr>
        <p:txBody>
          <a:bodyPr wrap="square" rtlCol="0">
            <a:spAutoFit/>
          </a:bodyPr>
          <a:lstStyle/>
          <a:p>
            <a:r>
              <a:rPr lang="en-IN" dirty="0"/>
              <a:t>As we know the Bar graphs are used to compare the multiple objects at once .</a:t>
            </a:r>
          </a:p>
        </p:txBody>
      </p:sp>
      <p:sp>
        <p:nvSpPr>
          <p:cNvPr id="7" name="TextBox 6">
            <a:extLst>
              <a:ext uri="{FF2B5EF4-FFF2-40B4-BE49-F238E27FC236}">
                <a16:creationId xmlns:a16="http://schemas.microsoft.com/office/drawing/2014/main" id="{A1B1B231-ACF4-259E-CF5B-F83BB3E47113}"/>
              </a:ext>
            </a:extLst>
          </p:cNvPr>
          <p:cNvSpPr txBox="1"/>
          <p:nvPr/>
        </p:nvSpPr>
        <p:spPr>
          <a:xfrm>
            <a:off x="5347745" y="1722861"/>
            <a:ext cx="5915025" cy="646331"/>
          </a:xfrm>
          <a:prstGeom prst="rect">
            <a:avLst/>
          </a:prstGeom>
          <a:noFill/>
        </p:spPr>
        <p:txBody>
          <a:bodyPr wrap="square" rtlCol="0">
            <a:spAutoFit/>
          </a:bodyPr>
          <a:lstStyle/>
          <a:p>
            <a:r>
              <a:rPr lang="en-IN" dirty="0"/>
              <a:t>In this bar graph we compares the activity1 over activity2</a:t>
            </a:r>
          </a:p>
        </p:txBody>
      </p:sp>
      <p:sp>
        <p:nvSpPr>
          <p:cNvPr id="8" name="TextBox 7">
            <a:extLst>
              <a:ext uri="{FF2B5EF4-FFF2-40B4-BE49-F238E27FC236}">
                <a16:creationId xmlns:a16="http://schemas.microsoft.com/office/drawing/2014/main" id="{8AEFB9EA-811C-7D61-0994-C1612EFAF025}"/>
              </a:ext>
            </a:extLst>
          </p:cNvPr>
          <p:cNvSpPr txBox="1"/>
          <p:nvPr/>
        </p:nvSpPr>
        <p:spPr>
          <a:xfrm>
            <a:off x="1990724" y="4811973"/>
            <a:ext cx="5362575" cy="646331"/>
          </a:xfrm>
          <a:prstGeom prst="rect">
            <a:avLst/>
          </a:prstGeom>
          <a:noFill/>
        </p:spPr>
        <p:txBody>
          <a:bodyPr wrap="square" rtlCol="0">
            <a:spAutoFit/>
          </a:bodyPr>
          <a:lstStyle/>
          <a:p>
            <a:r>
              <a:rPr lang="en-IN" dirty="0"/>
              <a:t>This graph show the count of mood over Activity1.</a:t>
            </a:r>
          </a:p>
        </p:txBody>
      </p:sp>
    </p:spTree>
    <p:extLst>
      <p:ext uri="{BB962C8B-B14F-4D97-AF65-F5344CB8AC3E}">
        <p14:creationId xmlns:p14="http://schemas.microsoft.com/office/powerpoint/2010/main" val="234281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EC575F7-A03D-97C6-3F21-539908F41DBE}"/>
              </a:ext>
            </a:extLst>
          </p:cNvPr>
          <p:cNvGraphicFramePr>
            <a:graphicFrameLocks noChangeAspect="1"/>
          </p:cNvGraphicFramePr>
          <p:nvPr>
            <p:extLst>
              <p:ext uri="{D42A27DB-BD31-4B8C-83A1-F6EECF244321}">
                <p14:modId xmlns:p14="http://schemas.microsoft.com/office/powerpoint/2010/main" val="2103912557"/>
              </p:ext>
            </p:extLst>
          </p:nvPr>
        </p:nvGraphicFramePr>
        <p:xfrm>
          <a:off x="7111999" y="3429000"/>
          <a:ext cx="3013075" cy="2247739"/>
        </p:xfrm>
        <a:graphic>
          <a:graphicData uri="http://schemas.openxmlformats.org/presentationml/2006/ole">
            <mc:AlternateContent xmlns:mc="http://schemas.openxmlformats.org/markup-compatibility/2006">
              <mc:Choice xmlns:v="urn:schemas-microsoft-com:vml" Requires="v">
                <p:oleObj name="Packager Shell Object" showAsIcon="1" r:id="rId2" imgW="693642" imgH="518037" progId="Package">
                  <p:embed/>
                </p:oleObj>
              </mc:Choice>
              <mc:Fallback>
                <p:oleObj name="Packager Shell Object" showAsIcon="1" r:id="rId2" imgW="693642" imgH="518037" progId="Package">
                  <p:embed/>
                  <p:pic>
                    <p:nvPicPr>
                      <p:cNvPr id="0" name=""/>
                      <p:cNvPicPr/>
                      <p:nvPr/>
                    </p:nvPicPr>
                    <p:blipFill>
                      <a:blip r:embed="rId3"/>
                      <a:stretch>
                        <a:fillRect/>
                      </a:stretch>
                    </p:blipFill>
                    <p:spPr>
                      <a:xfrm>
                        <a:off x="7111999" y="3429000"/>
                        <a:ext cx="3013075" cy="224773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15E8E4F5-656C-C54A-D844-5E8A29DDA851}"/>
              </a:ext>
            </a:extLst>
          </p:cNvPr>
          <p:cNvSpPr txBox="1"/>
          <p:nvPr/>
        </p:nvSpPr>
        <p:spPr>
          <a:xfrm>
            <a:off x="1114425" y="638175"/>
            <a:ext cx="9344025" cy="1477328"/>
          </a:xfrm>
          <a:prstGeom prst="rect">
            <a:avLst/>
          </a:prstGeom>
          <a:noFill/>
        </p:spPr>
        <p:txBody>
          <a:bodyPr wrap="square" rtlCol="0">
            <a:spAutoFit/>
          </a:bodyPr>
          <a:lstStyle/>
          <a:p>
            <a:r>
              <a:rPr lang="en-IN" dirty="0"/>
              <a:t>Conclusion: </a:t>
            </a:r>
          </a:p>
          <a:p>
            <a:r>
              <a:rPr lang="en-IN" dirty="0"/>
              <a:t>		</a:t>
            </a:r>
          </a:p>
          <a:p>
            <a:r>
              <a:rPr lang="en-IN" dirty="0"/>
              <a:t>		With the help of the MoodScriber App I got to analyse ,Visualize and developed a dashboard according to the data of the persons mood and activities that leading to feel, in detailed manner.  </a:t>
            </a:r>
          </a:p>
        </p:txBody>
      </p:sp>
      <p:sp>
        <p:nvSpPr>
          <p:cNvPr id="4" name="TextBox 3">
            <a:extLst>
              <a:ext uri="{FF2B5EF4-FFF2-40B4-BE49-F238E27FC236}">
                <a16:creationId xmlns:a16="http://schemas.microsoft.com/office/drawing/2014/main" id="{34698EA8-9689-CD36-32D8-D5C34884B183}"/>
              </a:ext>
            </a:extLst>
          </p:cNvPr>
          <p:cNvSpPr txBox="1"/>
          <p:nvPr/>
        </p:nvSpPr>
        <p:spPr>
          <a:xfrm>
            <a:off x="1438275" y="4183537"/>
            <a:ext cx="4953000" cy="369332"/>
          </a:xfrm>
          <a:prstGeom prst="rect">
            <a:avLst/>
          </a:prstGeom>
          <a:noFill/>
        </p:spPr>
        <p:txBody>
          <a:bodyPr wrap="square" rtlCol="0">
            <a:spAutoFit/>
          </a:bodyPr>
          <a:lstStyle/>
          <a:p>
            <a:r>
              <a:rPr lang="en-IN" dirty="0"/>
              <a:t>My work in the Power BI attached here.</a:t>
            </a:r>
          </a:p>
        </p:txBody>
      </p:sp>
      <p:cxnSp>
        <p:nvCxnSpPr>
          <p:cNvPr id="6" name="Straight Arrow Connector 5">
            <a:extLst>
              <a:ext uri="{FF2B5EF4-FFF2-40B4-BE49-F238E27FC236}">
                <a16:creationId xmlns:a16="http://schemas.microsoft.com/office/drawing/2014/main" id="{E8511D6D-7163-6A28-2CC5-C363970E7D67}"/>
              </a:ext>
            </a:extLst>
          </p:cNvPr>
          <p:cNvCxnSpPr>
            <a:stCxn id="4" idx="3"/>
          </p:cNvCxnSpPr>
          <p:nvPr/>
        </p:nvCxnSpPr>
        <p:spPr>
          <a:xfrm>
            <a:off x="6391275" y="4368203"/>
            <a:ext cx="857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07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856FD-A86B-0AA1-B333-40C73629F80C}"/>
              </a:ext>
            </a:extLst>
          </p:cNvPr>
          <p:cNvSpPr txBox="1"/>
          <p:nvPr/>
        </p:nvSpPr>
        <p:spPr>
          <a:xfrm>
            <a:off x="4651513" y="2721114"/>
            <a:ext cx="4840357" cy="707886"/>
          </a:xfrm>
          <a:prstGeom prst="rect">
            <a:avLst/>
          </a:prstGeom>
          <a:noFill/>
        </p:spPr>
        <p:txBody>
          <a:bodyPr wrap="square" rtlCol="0">
            <a:spAutoFit/>
          </a:bodyPr>
          <a:lstStyle/>
          <a:p>
            <a:r>
              <a:rPr lang="en-IN" sz="4000" dirty="0"/>
              <a:t>Thank You</a:t>
            </a:r>
          </a:p>
        </p:txBody>
      </p:sp>
    </p:spTree>
    <p:extLst>
      <p:ext uri="{BB962C8B-B14F-4D97-AF65-F5344CB8AC3E}">
        <p14:creationId xmlns:p14="http://schemas.microsoft.com/office/powerpoint/2010/main" val="1826409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Wisp</Template>
  <TotalTime>52</TotalTime>
  <Words>378</Words>
  <Application>Microsoft Office PowerPoint</Application>
  <PresentationFormat>Widescreen</PresentationFormat>
  <Paragraphs>35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Bookman Old Style</vt:lpstr>
      <vt:lpstr>Rockwell</vt:lpstr>
      <vt:lpstr>Damask</vt:lpstr>
      <vt:lpstr>Packager Shell Object</vt:lpstr>
      <vt:lpstr>“MOOD” Based Activity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Based Activity Analysis</dc:title>
  <dc:creator>LIKHITH VISSAMSETTY</dc:creator>
  <cp:lastModifiedBy>LIKHITH VISSAMSETTY</cp:lastModifiedBy>
  <cp:revision>4</cp:revision>
  <dcterms:created xsi:type="dcterms:W3CDTF">2024-04-21T20:06:33Z</dcterms:created>
  <dcterms:modified xsi:type="dcterms:W3CDTF">2024-04-21T21:01:33Z</dcterms:modified>
</cp:coreProperties>
</file>