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752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8D809-D908-4530-8E5D-A42C1810698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58CEB-E7B9-4CE1-AC06-61A1FF6CE7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F52B8B-1D44-485A-8AE6-B8261D103B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0BE934-3297-43F5-845C-7A3E0238BA0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WhatsApp Image 2023-08-07 at 19.10.3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357298"/>
            <a:ext cx="5429288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PLUGGING INTO THE FUTURE :</a:t>
            </a:r>
          </a:p>
          <a:p>
            <a:pPr algn="ctr"/>
            <a:r>
              <a:rPr lang="en-US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AN EXPLORATION OF ELECTRICTY CONSUMPTION PATTERNS</a:t>
            </a:r>
            <a:endParaRPr lang="en-US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 spd="med" advClick="0" advTm="2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WEB PAGE CREATION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2984"/>
            <a:ext cx="822960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Click="0" advTm="2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08-07 at 20.13.2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7190"/>
            <a:ext cx="8229600" cy="47293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FOLDER FOR WEBPAGE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 advTm="2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08-07 at 20.14.19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7190"/>
            <a:ext cx="8229600" cy="43738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CONNECTION OF WEBPAGE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6072206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Light" pitchFamily="34" charset="0"/>
                <a:cs typeface="Calibri Light" pitchFamily="34" charset="0"/>
              </a:rPr>
              <a:t>THE HIGHLIGHTED ONE IS THE WEB PAGE SERVER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ransition spd="med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08-07 at 20.15.48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8736"/>
            <a:ext cx="8229600" cy="48577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FINALLY THE WEBPAGE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1357298"/>
            <a:ext cx="66437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lgerian" pitchFamily="82" charset="0"/>
              </a:rPr>
              <a:t>THANK YOU</a:t>
            </a:r>
            <a:endParaRPr lang="en-US" sz="9600" dirty="0"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lgerian" pitchFamily="82" charset="0"/>
              </a:rPr>
              <a:t>KANCHARLA LIKHITHA-20NM1A0237(TEAM LEAD)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lgerian" pitchFamily="82" charset="0"/>
              </a:rPr>
              <a:t>GUNDAM SUSHMA-20NM1A0232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lgerian" pitchFamily="82" charset="0"/>
              </a:rPr>
              <a:t>GUMMADI MADHAVI-20NM1A0231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lgerian" pitchFamily="82" charset="0"/>
              </a:rPr>
              <a:t>GRANDHI SRI HARSHITHA-20NM1A0230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lgerian" pitchFamily="82" charset="0"/>
              </a:rPr>
              <a:t>GIRI VARSHA SRI-20NM1A0230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stellar" pitchFamily="18" charset="0"/>
              </a:rPr>
              <a:t> </a:t>
            </a:r>
            <a:r>
              <a:rPr lang="en-US" sz="48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Castellar" pitchFamily="18" charset="0"/>
              </a:rPr>
              <a:t>TEAM MEMBERS</a:t>
            </a:r>
            <a:endParaRPr lang="en-US" sz="4800" dirty="0">
              <a:latin typeface="Castellar" pitchFamily="18" charset="0"/>
            </a:endParaRPr>
          </a:p>
        </p:txBody>
      </p:sp>
    </p:spTree>
  </p:cSld>
  <p:clrMapOvr>
    <a:masterClrMapping/>
  </p:clrMapOvr>
  <p:transition spd="med" advClick="0" advTm="2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89599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India is the world’s third-largest producer and third-largest consumer of electricity.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During the financial year 2019-20, the total electricity generation in the country was 1,598TWh, of which 1,383.5 </a:t>
            </a:r>
            <a:r>
              <a:rPr lang="en-US" dirty="0" err="1" smtClean="0">
                <a:latin typeface="Calibri Light" pitchFamily="34" charset="0"/>
                <a:cs typeface="Calibri Light" pitchFamily="34" charset="0"/>
              </a:rPr>
              <a:t>TWh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generated by utilities.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The gross electricity consumption per capita in FY2019 was 1,208kWh.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In light of the recent COVID-19 situation, when everyone has been under lockdown for the months of March to June the impacts of the lockdown on economic activities have been faced by every sector in a positive or a negative way.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The dataset is exhaustive in its demonstration of energy consumption state wise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ransition spd="med" advClick="0" advTm="2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92935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  <a:cs typeface="Calibri Light" pitchFamily="34" charset="0"/>
              </a:rPr>
              <a:t>Analysing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Electricity Consumption in India from Jan 2019 till 5</a:t>
            </a:r>
            <a:r>
              <a:rPr lang="en-US" baseline="30000" dirty="0" smtClean="0">
                <a:latin typeface="Calibri Light" pitchFamily="34" charset="0"/>
                <a:cs typeface="Calibri Light" pitchFamily="34" charset="0"/>
              </a:rPr>
              <a:t>th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December 2020.This dataset contains a record of Electricity consumption in each states of India, here we are going to </a:t>
            </a:r>
            <a:r>
              <a:rPr lang="en-US" dirty="0" err="1" smtClean="0">
                <a:latin typeface="Calibri Light" pitchFamily="34" charset="0"/>
                <a:cs typeface="Calibri Light" pitchFamily="34" charset="0"/>
              </a:rPr>
              <a:t>analyse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State wise, Region wise and Overall Electricity consumption in India.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I uploaded my dataset in MYSQL Workbench 8.0 CE app and </a:t>
            </a:r>
            <a:r>
              <a:rPr lang="en-US" dirty="0" err="1" smtClean="0">
                <a:latin typeface="Calibri Light" pitchFamily="34" charset="0"/>
                <a:cs typeface="Calibri Light" pitchFamily="34" charset="0"/>
              </a:rPr>
              <a:t>analysed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the data in Tableau app through the connection by SQL Server Management Studio and I uploaded the data into Web page edited my HTML code which I took the code from </a:t>
            </a:r>
            <a:r>
              <a:rPr lang="en-US" dirty="0" err="1" smtClean="0">
                <a:latin typeface="Calibri Light" pitchFamily="34" charset="0"/>
                <a:cs typeface="Calibri Light" pitchFamily="34" charset="0"/>
              </a:rPr>
              <a:t>Arsha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web page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using Visual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Studio. And I connected it through Flask in </a:t>
            </a:r>
            <a:r>
              <a:rPr lang="en-US" dirty="0" err="1" smtClean="0">
                <a:latin typeface="Calibri Light" pitchFamily="34" charset="0"/>
                <a:cs typeface="Calibri Light" pitchFamily="34" charset="0"/>
              </a:rPr>
              <a:t>Spyder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compiler and generated a Web page code. In that Web page I inserted my total analysis part of 2019-2020 Electricity Consumption.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ransition spd="med" advClick="0" advTm="2000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08-07 at 20.09.14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5860"/>
            <a:ext cx="8229600" cy="46241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>STORING DATA IN DATABASE USING SQL</a:t>
            </a:r>
            <a:endParaRPr lang="en-US" sz="32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 advTm="2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08-07 at 20.09.15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5"/>
            <a:ext cx="8229600" cy="45210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CONNECTED THE DATABASE TO TABLEAU</a:t>
            </a:r>
            <a:endParaRPr lang="en-US" sz="3200" dirty="0"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 advTm="2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08-07 at 20.09.1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63214"/>
            <a:ext cx="8229600" cy="47947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PERFORM SQL OPERATIONS USING SQL SERVER MANAGEMENT STUDIO </a:t>
            </a:r>
            <a:endParaRPr lang="en-US" sz="3200" dirty="0"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 advTm="2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142976" y="5786454"/>
            <a:ext cx="7162800" cy="64823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Light" pitchFamily="34" charset="0"/>
                <a:cs typeface="Calibri Light" pitchFamily="34" charset="0"/>
              </a:rPr>
              <a:t>STORY CREATION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228600" y="5427793"/>
            <a:ext cx="8075432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2480" b="2480"/>
          <a:stretch>
            <a:fillRect/>
          </a:stretch>
        </p:blipFill>
        <p:spPr bwMode="auto">
          <a:xfrm>
            <a:off x="228600" y="189968"/>
            <a:ext cx="8686800" cy="545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Click="0"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VISUALIZATION OF DATABASE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5860"/>
            <a:ext cx="8229600" cy="46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868" y="6215082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Light" pitchFamily="34" charset="0"/>
                <a:cs typeface="Calibri Light" pitchFamily="34" charset="0"/>
              </a:rPr>
              <a:t>DASHBOARD CREATION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ransition spd="med" advClick="0"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144</TotalTime>
  <Words>300</Words>
  <Application>Microsoft Office PowerPoint</Application>
  <PresentationFormat>On-screen Show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Slide 1</vt:lpstr>
      <vt:lpstr>  TEAM MEMBERS</vt:lpstr>
      <vt:lpstr>Slide 3</vt:lpstr>
      <vt:lpstr>Slide 4</vt:lpstr>
      <vt:lpstr>STORING DATA IN DATABASE USING SQL</vt:lpstr>
      <vt:lpstr>CONNECTED THE DATABASE TO TABLEAU</vt:lpstr>
      <vt:lpstr>PERFORM SQL OPERATIONS USING SQL SERVER MANAGEMENT STUDIO </vt:lpstr>
      <vt:lpstr>Slide 8</vt:lpstr>
      <vt:lpstr>VISUALIZATION OF DATABASE</vt:lpstr>
      <vt:lpstr>WEB PAGE CREATION</vt:lpstr>
      <vt:lpstr>FOLDER FOR WEBPAGE</vt:lpstr>
      <vt:lpstr>CONNECTION OF WEBPAGE </vt:lpstr>
      <vt:lpstr>FINALLY THE WEBPAGE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BALAKRISHNA</dc:creator>
  <cp:lastModifiedBy>BALAKRISHNA</cp:lastModifiedBy>
  <cp:revision>15</cp:revision>
  <dcterms:created xsi:type="dcterms:W3CDTF">2023-08-07T13:27:43Z</dcterms:created>
  <dcterms:modified xsi:type="dcterms:W3CDTF">2023-08-07T15:52:39Z</dcterms:modified>
</cp:coreProperties>
</file>