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6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8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0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0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3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0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5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AADD-9AFD-4252-A5A2-A3B5D1EBAEE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EB26-1365-4BFE-9589-D663E049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7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EFCD-422C-AF2F-22FF-6CB3754A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447"/>
            <a:ext cx="9144000" cy="770966"/>
          </a:xfrm>
        </p:spPr>
        <p:txBody>
          <a:bodyPr>
            <a:normAutofit fontScale="90000"/>
          </a:bodyPr>
          <a:lstStyle/>
          <a:p>
            <a:r>
              <a:rPr lang="en-IN" sz="5400" b="1" dirty="0" err="1">
                <a:latin typeface="Aptos Narrow" panose="020B0004020202020204" pitchFamily="34" charset="0"/>
              </a:rPr>
              <a:t>MedAssist</a:t>
            </a:r>
            <a:r>
              <a:rPr lang="en-IN" sz="5400" b="1" dirty="0">
                <a:latin typeface="Aptos Narrow" panose="020B0004020202020204" pitchFamily="34" charset="0"/>
              </a:rPr>
              <a:t>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6CD3-39FF-91FE-0505-4DEF1CE1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24498" y="2113455"/>
            <a:ext cx="9343261" cy="582407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Welcome to Our Health Care Website.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FC3DC-CB90-9BEF-6E9F-823E9C3D9178}"/>
              </a:ext>
            </a:extLst>
          </p:cNvPr>
          <p:cNvSpPr txBox="1"/>
          <p:nvPr/>
        </p:nvSpPr>
        <p:spPr>
          <a:xfrm>
            <a:off x="6867779" y="1138535"/>
            <a:ext cx="645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Get medical Care Early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3CD3E-EC54-FC18-641D-55D07757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53" y="147919"/>
            <a:ext cx="1255059" cy="1138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3D273-72AB-816F-9691-7ABA52D85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39" y="2695862"/>
            <a:ext cx="4952321" cy="332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EF35FD-0D00-BC5D-C5D8-16EE637E52F4}"/>
              </a:ext>
            </a:extLst>
          </p:cNvPr>
          <p:cNvSpPr txBox="1"/>
          <p:nvPr/>
        </p:nvSpPr>
        <p:spPr>
          <a:xfrm>
            <a:off x="951344" y="2613998"/>
            <a:ext cx="47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Our Website is designed to empower you to take control of your health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3B473-C1CD-5B09-A7DC-607A104862C2}"/>
              </a:ext>
            </a:extLst>
          </p:cNvPr>
          <p:cNvSpPr txBox="1"/>
          <p:nvPr/>
        </p:nvSpPr>
        <p:spPr>
          <a:xfrm>
            <a:off x="581889" y="3499262"/>
            <a:ext cx="545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ptos Narrow" panose="020B0004020202020204" pitchFamily="34" charset="0"/>
              </a:rPr>
              <a:t>Our main goal 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D6DCE-A934-054D-291D-0C75C7A4BE0D}"/>
              </a:ext>
            </a:extLst>
          </p:cNvPr>
          <p:cNvSpPr txBox="1"/>
          <p:nvPr/>
        </p:nvSpPr>
        <p:spPr>
          <a:xfrm>
            <a:off x="729673" y="4174836"/>
            <a:ext cx="560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 provide an user-friendly website that provide comprehensive first-aid guidance for emergencies.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FCEB8-55F7-F081-CCC8-10DC2109664D}"/>
              </a:ext>
            </a:extLst>
          </p:cNvPr>
          <p:cNvSpPr txBox="1"/>
          <p:nvPr/>
        </p:nvSpPr>
        <p:spPr>
          <a:xfrm>
            <a:off x="718806" y="4973521"/>
            <a:ext cx="4952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Our </a:t>
            </a:r>
            <a:r>
              <a:rPr lang="en-IN" dirty="0" err="1"/>
              <a:t>MedAssist</a:t>
            </a:r>
            <a:r>
              <a:rPr lang="en-IN" dirty="0"/>
              <a:t> Connect will Offer a unique feature allowing users to easily connect with retired or intern medical professionals for personalized suggestions</a:t>
            </a:r>
          </a:p>
        </p:txBody>
      </p:sp>
    </p:spTree>
    <p:extLst>
      <p:ext uri="{BB962C8B-B14F-4D97-AF65-F5344CB8AC3E}">
        <p14:creationId xmlns:p14="http://schemas.microsoft.com/office/powerpoint/2010/main" val="24417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316">
        <p14:reveal/>
      </p:transition>
    </mc:Choice>
    <mc:Fallback xmlns="">
      <p:transition spd="slow" advTm="231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EF29-9FCD-D445-B395-DE6FC4F3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42" y="473957"/>
            <a:ext cx="3932236" cy="745378"/>
          </a:xfrm>
        </p:spPr>
        <p:txBody>
          <a:bodyPr>
            <a:noAutofit/>
          </a:bodyPr>
          <a:lstStyle/>
          <a:p>
            <a:r>
              <a:rPr lang="en-IN" sz="5400" b="1" dirty="0">
                <a:latin typeface="Aptos Narrow" panose="020B0004020202020204" pitchFamily="34" charset="0"/>
              </a:rPr>
              <a:t>Solutions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4E4CFB5-B311-20E3-6D11-CFBF27CCE3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4" b="13444"/>
          <a:stretch>
            <a:fillRect/>
          </a:stretch>
        </p:blipFill>
        <p:spPr>
          <a:xfrm>
            <a:off x="8632918" y="286549"/>
            <a:ext cx="2958353" cy="22014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EE0E2-DA7A-B1C5-FFC2-9DF33220F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401" y="1387288"/>
            <a:ext cx="4534690" cy="64994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 web application mainly focusing on First-Aid guidelines.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6BE08-ED76-0B8A-8311-960ADA2AA5C0}"/>
              </a:ext>
            </a:extLst>
          </p:cNvPr>
          <p:cNvSpPr txBox="1"/>
          <p:nvPr/>
        </p:nvSpPr>
        <p:spPr>
          <a:xfrm>
            <a:off x="822401" y="2205183"/>
            <a:ext cx="4410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will provide solutions for the </a:t>
            </a:r>
            <a:r>
              <a:rPr lang="en-IN" sz="2000" dirty="0" err="1"/>
              <a:t>wesite</a:t>
            </a:r>
            <a:r>
              <a:rPr lang="en-IN" sz="2000" dirty="0"/>
              <a:t> users who need first-aid and any other emergency situations.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75-2664-4EB2-3E1F-B6EFECD03B62}"/>
              </a:ext>
            </a:extLst>
          </p:cNvPr>
          <p:cNvSpPr txBox="1"/>
          <p:nvPr/>
        </p:nvSpPr>
        <p:spPr>
          <a:xfrm>
            <a:off x="834667" y="3173756"/>
            <a:ext cx="4283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Experienced physicians draw from there accumulated knowledge while new comers leverage platform like this website to gain valuable experience.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CE6B02-396D-9A19-4F17-F53AA15F8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06" y="2234650"/>
            <a:ext cx="2472891" cy="2059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456EBC-8DC9-F8FC-B1B7-C09B3EA26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8" y="4294409"/>
            <a:ext cx="3049226" cy="23927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047DC8-A63F-1604-B612-4C43FADDC8BC}"/>
              </a:ext>
            </a:extLst>
          </p:cNvPr>
          <p:cNvSpPr txBox="1"/>
          <p:nvPr/>
        </p:nvSpPr>
        <p:spPr>
          <a:xfrm>
            <a:off x="5731161" y="1219335"/>
            <a:ext cx="326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Mental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03C3F-770D-3274-5254-2BEBE8382337}"/>
              </a:ext>
            </a:extLst>
          </p:cNvPr>
          <p:cNvSpPr txBox="1"/>
          <p:nvPr/>
        </p:nvSpPr>
        <p:spPr>
          <a:xfrm>
            <a:off x="8991598" y="3011055"/>
            <a:ext cx="3200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Physical Health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9AF9D-0BC5-FE54-AC9C-7CAF946AC7EA}"/>
              </a:ext>
            </a:extLst>
          </p:cNvPr>
          <p:cNvSpPr txBox="1"/>
          <p:nvPr/>
        </p:nvSpPr>
        <p:spPr>
          <a:xfrm>
            <a:off x="6096000" y="4952159"/>
            <a:ext cx="3666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First-Aid Emergencies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126B60-DB57-E9A8-12BB-7928FD95C933}"/>
              </a:ext>
            </a:extLst>
          </p:cNvPr>
          <p:cNvSpPr txBox="1"/>
          <p:nvPr/>
        </p:nvSpPr>
        <p:spPr>
          <a:xfrm>
            <a:off x="873342" y="4844099"/>
            <a:ext cx="3900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For 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5BD4AC-069E-B7B9-FDF8-70BDF2540ACD}"/>
              </a:ext>
            </a:extLst>
          </p:cNvPr>
          <p:cNvSpPr txBox="1"/>
          <p:nvPr/>
        </p:nvSpPr>
        <p:spPr>
          <a:xfrm>
            <a:off x="1520360" y="5252482"/>
            <a:ext cx="4534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Cardiac Arrest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Electric Stroke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Sleeping Disorders</a:t>
            </a:r>
          </a:p>
        </p:txBody>
      </p:sp>
    </p:spTree>
    <p:extLst>
      <p:ext uri="{BB962C8B-B14F-4D97-AF65-F5344CB8AC3E}">
        <p14:creationId xmlns:p14="http://schemas.microsoft.com/office/powerpoint/2010/main" val="13199468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CCC45-81F7-7DB4-8A09-06E35F84499A}"/>
              </a:ext>
            </a:extLst>
          </p:cNvPr>
          <p:cNvSpPr txBox="1"/>
          <p:nvPr/>
        </p:nvSpPr>
        <p:spPr>
          <a:xfrm>
            <a:off x="535709" y="622717"/>
            <a:ext cx="623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Narrow" panose="020B0606020202030204" pitchFamily="34" charset="0"/>
              </a:rPr>
              <a:t>TECHNOLOGIES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0FDC3-5DC9-6460-AEB5-71EFF6D51E82}"/>
              </a:ext>
            </a:extLst>
          </p:cNvPr>
          <p:cNvSpPr txBox="1"/>
          <p:nvPr/>
        </p:nvSpPr>
        <p:spPr>
          <a:xfrm>
            <a:off x="535709" y="1273593"/>
            <a:ext cx="841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The Technologies we have used to create this website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3F3F9-13E2-4729-983B-F738BA88B83C}"/>
              </a:ext>
            </a:extLst>
          </p:cNvPr>
          <p:cNvSpPr txBox="1"/>
          <p:nvPr/>
        </p:nvSpPr>
        <p:spPr>
          <a:xfrm>
            <a:off x="1219198" y="2588945"/>
            <a:ext cx="450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1 . Hyper Text Markup Language ( HTML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9FC3A-D627-F203-E62B-0028BD5926D0}"/>
              </a:ext>
            </a:extLst>
          </p:cNvPr>
          <p:cNvSpPr txBox="1"/>
          <p:nvPr/>
        </p:nvSpPr>
        <p:spPr>
          <a:xfrm>
            <a:off x="1015999" y="1957834"/>
            <a:ext cx="49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FRONT-END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85A79-39DC-F9B0-D0BC-1DEEA93B4E73}"/>
              </a:ext>
            </a:extLst>
          </p:cNvPr>
          <p:cNvSpPr txBox="1"/>
          <p:nvPr/>
        </p:nvSpPr>
        <p:spPr>
          <a:xfrm>
            <a:off x="1219198" y="3028890"/>
            <a:ext cx="428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2 . Cascading Style Sheet ( CSS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68CA1-7444-864A-01AE-991379FCB2BB}"/>
              </a:ext>
            </a:extLst>
          </p:cNvPr>
          <p:cNvSpPr txBox="1"/>
          <p:nvPr/>
        </p:nvSpPr>
        <p:spPr>
          <a:xfrm>
            <a:off x="1219198" y="3468835"/>
            <a:ext cx="380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3 .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Javascript</a:t>
            </a: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E5B23-9335-3194-641A-2D93876D3E15}"/>
              </a:ext>
            </a:extLst>
          </p:cNvPr>
          <p:cNvSpPr txBox="1"/>
          <p:nvPr/>
        </p:nvSpPr>
        <p:spPr>
          <a:xfrm>
            <a:off x="1080653" y="3976837"/>
            <a:ext cx="228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BACK-END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DDA3-C70B-A3F1-2381-2DBEB3402DB8}"/>
              </a:ext>
            </a:extLst>
          </p:cNvPr>
          <p:cNvSpPr txBox="1"/>
          <p:nvPr/>
        </p:nvSpPr>
        <p:spPr>
          <a:xfrm>
            <a:off x="1283852" y="4546393"/>
            <a:ext cx="367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1 . NodeJS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F8894-0B1E-4DD8-31CA-124EE4B9493D}"/>
              </a:ext>
            </a:extLst>
          </p:cNvPr>
          <p:cNvSpPr txBox="1"/>
          <p:nvPr/>
        </p:nvSpPr>
        <p:spPr>
          <a:xfrm>
            <a:off x="1283852" y="4946503"/>
            <a:ext cx="257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2 .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FireBase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Platform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60DD31-AE90-C925-BA31-57883DDDE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07" y="1062531"/>
            <a:ext cx="1546288" cy="1300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F75F5B-35EC-3672-9469-520577917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71" y="5061188"/>
            <a:ext cx="1764144" cy="1371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6B5C2C-4866-128E-7053-7E68292BD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97" y="5488749"/>
            <a:ext cx="2291164" cy="13006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EFF45D-AED6-7952-E261-FD14038A1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74" y="2754871"/>
            <a:ext cx="1764144" cy="15160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CEBF01-281D-9CFA-C969-8B5E949E8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671" y="608897"/>
            <a:ext cx="1320657" cy="1300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B796EB-4F4F-C527-67A9-E9F503C22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00" y="2514718"/>
            <a:ext cx="2710133" cy="23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8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38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170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 Narrow</vt:lpstr>
      <vt:lpstr>Arial</vt:lpstr>
      <vt:lpstr>Arial Narrow</vt:lpstr>
      <vt:lpstr>Arial Rounded MT Bold</vt:lpstr>
      <vt:lpstr>Bahnschrift SemiBold</vt:lpstr>
      <vt:lpstr>Calibri</vt:lpstr>
      <vt:lpstr>Calibri Light</vt:lpstr>
      <vt:lpstr>Wingdings</vt:lpstr>
      <vt:lpstr>Office Theme</vt:lpstr>
      <vt:lpstr>MedAssist Connect</vt:lpstr>
      <vt:lpstr>Solutions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MedAssist Connect</dc:title>
  <dc:creator>sasank turumella</dc:creator>
  <cp:lastModifiedBy>likhitha setty</cp:lastModifiedBy>
  <cp:revision>1</cp:revision>
  <dcterms:created xsi:type="dcterms:W3CDTF">2024-03-16T03:59:21Z</dcterms:created>
  <dcterms:modified xsi:type="dcterms:W3CDTF">2024-07-31T18:28:34Z</dcterms:modified>
</cp:coreProperties>
</file>