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50" r:id="rId2"/>
    <p:sldId id="288" r:id="rId3"/>
    <p:sldId id="361" r:id="rId4"/>
    <p:sldId id="410" r:id="rId5"/>
    <p:sldId id="412" r:id="rId6"/>
    <p:sldId id="411" r:id="rId7"/>
    <p:sldId id="413" r:id="rId8"/>
    <p:sldId id="414" r:id="rId9"/>
    <p:sldId id="416" r:id="rId10"/>
    <p:sldId id="424" r:id="rId11"/>
    <p:sldId id="417" r:id="rId12"/>
    <p:sldId id="418" r:id="rId13"/>
    <p:sldId id="415" r:id="rId14"/>
    <p:sldId id="425" r:id="rId15"/>
    <p:sldId id="419" r:id="rId16"/>
    <p:sldId id="421" r:id="rId17"/>
    <p:sldId id="426" r:id="rId18"/>
    <p:sldId id="427" r:id="rId19"/>
    <p:sldId id="423" r:id="rId20"/>
    <p:sldId id="428" r:id="rId21"/>
    <p:sldId id="40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57068C"/>
    <a:srgbClr val="FFFFFF"/>
    <a:srgbClr val="95B72D"/>
    <a:srgbClr val="55681A"/>
    <a:srgbClr val="E4E4E4"/>
    <a:srgbClr val="748D23"/>
    <a:srgbClr val="FF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Available</a:t>
            </a:r>
            <a:r>
              <a:rPr lang="en-US" sz="2400" baseline="0" dirty="0"/>
              <a:t> Data</a:t>
            </a:r>
            <a:endParaRPr lang="en-US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57068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AB4-4CA6-AA84-7CA7FB2F0B3D}"/>
              </c:ext>
            </c:extLst>
          </c:dPt>
          <c:dPt>
            <c:idx val="1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AB4-4CA6-AA84-7CA7FB2F0B3D}"/>
              </c:ext>
            </c:extLst>
          </c:dPt>
          <c:cat>
            <c:strRef>
              <c:f>Sheet1!$A$2:$A$3</c:f>
              <c:strCache>
                <c:ptCount val="2"/>
                <c:pt idx="0">
                  <c:v>Training Data</c:v>
                </c:pt>
                <c:pt idx="1">
                  <c:v>Cross Validation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B4-4CA6-AA84-7CA7FB2F0B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/>
              <a:t>Trainable Parameters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Trainable Parameters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3000"/>
                  </a:schemeClr>
                </a:gs>
                <a:gs pos="30000">
                  <a:schemeClr val="accent1">
                    <a:shade val="90000"/>
                    <a:satMod val="110000"/>
                  </a:schemeClr>
                </a:gs>
                <a:gs pos="45000">
                  <a:schemeClr val="accent1">
                    <a:shade val="100000"/>
                    <a:satMod val="118000"/>
                  </a:schemeClr>
                </a:gs>
                <a:gs pos="55000">
                  <a:schemeClr val="accent1">
                    <a:shade val="100000"/>
                    <a:satMod val="118000"/>
                  </a:schemeClr>
                </a:gs>
                <a:gs pos="73000">
                  <a:schemeClr val="accent1">
                    <a:shade val="90000"/>
                    <a:satMod val="110000"/>
                  </a:schemeClr>
                </a:gs>
                <a:gs pos="100000">
                  <a:schemeClr val="accent1">
                    <a:shade val="63000"/>
                  </a:schemeClr>
                </a:gs>
              </a:gsLst>
              <a:lin ang="950000" scaled="1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">
                <a:rot lat="0" lon="0" rev="2700000"/>
              </a:lightRig>
            </a:scene3d>
            <a:sp3d prstMaterial="matte">
              <a:bevelT w="50800" h="50800"/>
              <a:contourClr>
                <a:scrgbClr r="0" g="0" b="0"/>
              </a:contourClr>
            </a:sp3d>
          </c:spPr>
          <c:invertIfNegative val="0"/>
          <c:cat>
            <c:strRef>
              <c:f>Sheet1!$A$2:$A$3</c:f>
              <c:strCache>
                <c:ptCount val="2"/>
                <c:pt idx="0">
                  <c:v>Scratch Model</c:v>
                </c:pt>
                <c:pt idx="1">
                  <c:v>Transfer Learning Model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64983</c:v>
                </c:pt>
                <c:pt idx="1">
                  <c:v>35351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21-4FB2-A510-91481A4A4B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46941328"/>
        <c:axId val="646945920"/>
      </c:barChart>
      <c:catAx>
        <c:axId val="646941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945920"/>
        <c:crosses val="autoZero"/>
        <c:auto val="1"/>
        <c:lblAlgn val="ctr"/>
        <c:lblOffset val="100"/>
        <c:noMultiLvlLbl val="0"/>
      </c:catAx>
      <c:valAx>
        <c:axId val="64694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Number</a:t>
                </a:r>
                <a:r>
                  <a:rPr lang="en-GB" baseline="0" dirty="0"/>
                  <a:t> of Parameters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9413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/>
              <a:t>Trainable Parameters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 Time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3000"/>
                  </a:schemeClr>
                </a:gs>
                <a:gs pos="30000">
                  <a:schemeClr val="accent1">
                    <a:shade val="90000"/>
                    <a:satMod val="110000"/>
                  </a:schemeClr>
                </a:gs>
                <a:gs pos="45000">
                  <a:schemeClr val="accent1">
                    <a:shade val="100000"/>
                    <a:satMod val="118000"/>
                  </a:schemeClr>
                </a:gs>
                <a:gs pos="55000">
                  <a:schemeClr val="accent1">
                    <a:shade val="100000"/>
                    <a:satMod val="118000"/>
                  </a:schemeClr>
                </a:gs>
                <a:gs pos="73000">
                  <a:schemeClr val="accent1">
                    <a:shade val="90000"/>
                    <a:satMod val="110000"/>
                  </a:schemeClr>
                </a:gs>
                <a:gs pos="100000">
                  <a:schemeClr val="accent1">
                    <a:shade val="63000"/>
                  </a:schemeClr>
                </a:gs>
              </a:gsLst>
              <a:lin ang="950000" scaled="1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">
                <a:rot lat="0" lon="0" rev="2700000"/>
              </a:lightRig>
            </a:scene3d>
            <a:sp3d prstMaterial="matte">
              <a:bevelT w="50800" h="50800"/>
              <a:contourClr>
                <a:scrgbClr r="0" g="0" b="0"/>
              </a:contourClr>
            </a:sp3d>
          </c:spPr>
          <c:invertIfNegative val="0"/>
          <c:cat>
            <c:strRef>
              <c:f>Sheet1!$A$2:$A$3</c:f>
              <c:strCache>
                <c:ptCount val="2"/>
                <c:pt idx="0">
                  <c:v>Scratch Model</c:v>
                </c:pt>
                <c:pt idx="1">
                  <c:v>Transfer Learning Model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48.44</c:v>
                </c:pt>
                <c:pt idx="1">
                  <c:v>17.399999999999999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21-4FB2-A510-91481A4A4B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46941328"/>
        <c:axId val="646945920"/>
      </c:barChart>
      <c:catAx>
        <c:axId val="646941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945920"/>
        <c:crosses val="autoZero"/>
        <c:auto val="1"/>
        <c:lblAlgn val="ctr"/>
        <c:lblOffset val="100"/>
        <c:noMultiLvlLbl val="0"/>
      </c:catAx>
      <c:valAx>
        <c:axId val="64694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Number</a:t>
                </a:r>
                <a:r>
                  <a:rPr lang="en-GB" baseline="0" dirty="0"/>
                  <a:t> of Parameters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9413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AB7252-DB41-470F-B117-0348BF511E1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CE85A1B-85F1-47CD-A46C-B10D54629D7E}">
      <dgm:prSet phldrT="[Text]" custT="1"/>
      <dgm:spPr/>
      <dgm:t>
        <a:bodyPr/>
        <a:lstStyle/>
        <a:p>
          <a:r>
            <a:rPr lang="en-GB" sz="3200" dirty="0"/>
            <a:t>Objectives</a:t>
          </a:r>
        </a:p>
      </dgm:t>
    </dgm:pt>
    <dgm:pt modelId="{6C80E189-BF2B-4A54-972C-D9AEE6EDEBC1}" type="parTrans" cxnId="{DA35FE94-FA52-43B4-A15C-44AF8B77CF90}">
      <dgm:prSet/>
      <dgm:spPr/>
      <dgm:t>
        <a:bodyPr/>
        <a:lstStyle/>
        <a:p>
          <a:endParaRPr lang="en-GB"/>
        </a:p>
      </dgm:t>
    </dgm:pt>
    <dgm:pt modelId="{66D78347-B2CD-48F4-BAA7-D5B74A25BA50}" type="sibTrans" cxnId="{DA35FE94-FA52-43B4-A15C-44AF8B77CF90}">
      <dgm:prSet/>
      <dgm:spPr/>
      <dgm:t>
        <a:bodyPr/>
        <a:lstStyle/>
        <a:p>
          <a:endParaRPr lang="en-GB"/>
        </a:p>
      </dgm:t>
    </dgm:pt>
    <dgm:pt modelId="{F12FCDBD-4F9F-4165-90A5-8E7B17E39210}">
      <dgm:prSet phldrT="[Text]"/>
      <dgm:spPr/>
      <dgm:t>
        <a:bodyPr/>
        <a:lstStyle/>
        <a:p>
          <a:r>
            <a:rPr lang="en-GB" dirty="0"/>
            <a:t>Train CNN model on fashion MNIST data to get more than 95% accuracy on the test set</a:t>
          </a:r>
        </a:p>
      </dgm:t>
    </dgm:pt>
    <dgm:pt modelId="{EDF4B19F-BECF-4326-B521-7E4FF6B05720}" type="sibTrans" cxnId="{3BF6425D-424E-420D-9D6F-996422661A1D}">
      <dgm:prSet/>
      <dgm:spPr/>
      <dgm:t>
        <a:bodyPr/>
        <a:lstStyle/>
        <a:p>
          <a:endParaRPr lang="en-GB"/>
        </a:p>
      </dgm:t>
    </dgm:pt>
    <dgm:pt modelId="{20013E42-67DA-4C0E-BF45-8AAC94D3F7E0}" type="parTrans" cxnId="{3BF6425D-424E-420D-9D6F-996422661A1D}">
      <dgm:prSet/>
      <dgm:spPr/>
      <dgm:t>
        <a:bodyPr/>
        <a:lstStyle/>
        <a:p>
          <a:endParaRPr lang="en-GB"/>
        </a:p>
      </dgm:t>
    </dgm:pt>
    <dgm:pt modelId="{072D4E28-EE7A-449C-A006-2472A568188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GB" dirty="0"/>
            <a:t>Acquire custom hand gesture images and label them according to Table in the next slide</a:t>
          </a:r>
        </a:p>
      </dgm:t>
    </dgm:pt>
    <dgm:pt modelId="{38791973-D31F-4AF4-9A1C-CC00D8114673}" type="parTrans" cxnId="{53CA4327-6635-457D-A778-0CA7A5582AE2}">
      <dgm:prSet/>
      <dgm:spPr/>
      <dgm:t>
        <a:bodyPr/>
        <a:lstStyle/>
        <a:p>
          <a:endParaRPr lang="en-GB"/>
        </a:p>
      </dgm:t>
    </dgm:pt>
    <dgm:pt modelId="{00918D5F-D1A8-4EF6-97AC-84AB3875026E}" type="sibTrans" cxnId="{53CA4327-6635-457D-A778-0CA7A5582AE2}">
      <dgm:prSet/>
      <dgm:spPr/>
      <dgm:t>
        <a:bodyPr/>
        <a:lstStyle/>
        <a:p>
          <a:endParaRPr lang="en-GB"/>
        </a:p>
      </dgm:t>
    </dgm:pt>
    <dgm:pt modelId="{96C716B6-1154-4452-971F-55552EE1ED3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GB"/>
            <a:t>Pre-process the images (resize, greyscale, normalise) to be able to feed into the CNN classifier trained on fashion MNIST</a:t>
          </a:r>
        </a:p>
      </dgm:t>
    </dgm:pt>
    <dgm:pt modelId="{9EFB1B21-9214-4850-8D11-02C2C2BA591E}" type="parTrans" cxnId="{FD721E51-A8CD-4C36-B255-1DCA0BBF1C93}">
      <dgm:prSet/>
      <dgm:spPr/>
      <dgm:t>
        <a:bodyPr/>
        <a:lstStyle/>
        <a:p>
          <a:endParaRPr lang="en-GB"/>
        </a:p>
      </dgm:t>
    </dgm:pt>
    <dgm:pt modelId="{CE168A3B-BDED-44E8-B64E-E6ABA02974C9}" type="sibTrans" cxnId="{FD721E51-A8CD-4C36-B255-1DCA0BBF1C93}">
      <dgm:prSet/>
      <dgm:spPr/>
      <dgm:t>
        <a:bodyPr/>
        <a:lstStyle/>
        <a:p>
          <a:endParaRPr lang="en-GB"/>
        </a:p>
      </dgm:t>
    </dgm:pt>
    <dgm:pt modelId="{AB9C4B30-42DF-49F9-A3F7-02011B93D61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GB"/>
            <a:t>Use transfer learning while retraining the existing CNN classifier on a new data set of acquired and processed hand gesture images</a:t>
          </a:r>
        </a:p>
      </dgm:t>
    </dgm:pt>
    <dgm:pt modelId="{5B2027A7-08CA-4924-A778-B60A439FA0C8}" type="parTrans" cxnId="{8F5ED15D-B3A5-47F8-A1AF-E3A7B35FDB9C}">
      <dgm:prSet/>
      <dgm:spPr/>
      <dgm:t>
        <a:bodyPr/>
        <a:lstStyle/>
        <a:p>
          <a:endParaRPr lang="en-GB"/>
        </a:p>
      </dgm:t>
    </dgm:pt>
    <dgm:pt modelId="{43FF12C9-89D8-4A14-8DC0-77BB8FA61838}" type="sibTrans" cxnId="{8F5ED15D-B3A5-47F8-A1AF-E3A7B35FDB9C}">
      <dgm:prSet/>
      <dgm:spPr/>
      <dgm:t>
        <a:bodyPr/>
        <a:lstStyle/>
        <a:p>
          <a:endParaRPr lang="en-GB"/>
        </a:p>
      </dgm:t>
    </dgm:pt>
    <dgm:pt modelId="{CBB5331C-4639-42CE-8AD1-5C016159311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GB"/>
            <a:t>Fine-tune model hyperparameters to achieve high test accuracy and a balanced bias and variance</a:t>
          </a:r>
        </a:p>
      </dgm:t>
    </dgm:pt>
    <dgm:pt modelId="{336FFF52-3547-42D9-AA2D-70246586F44C}" type="parTrans" cxnId="{C852B081-C81D-406D-A63B-C9B9E0E975DE}">
      <dgm:prSet/>
      <dgm:spPr/>
      <dgm:t>
        <a:bodyPr/>
        <a:lstStyle/>
        <a:p>
          <a:endParaRPr lang="en-GB"/>
        </a:p>
      </dgm:t>
    </dgm:pt>
    <dgm:pt modelId="{04CB447F-2655-417E-AC00-AE7309EA390B}" type="sibTrans" cxnId="{C852B081-C81D-406D-A63B-C9B9E0E975DE}">
      <dgm:prSet/>
      <dgm:spPr/>
      <dgm:t>
        <a:bodyPr/>
        <a:lstStyle/>
        <a:p>
          <a:endParaRPr lang="en-GB"/>
        </a:p>
      </dgm:t>
    </dgm:pt>
    <dgm:pt modelId="{D1BC597C-CA27-4C39-BFF3-17C706FDB10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GB"/>
            <a:t>Compare the results with a case when transfer learning is not used (training from the scratch)</a:t>
          </a:r>
        </a:p>
      </dgm:t>
    </dgm:pt>
    <dgm:pt modelId="{D134500E-3864-4F18-814F-A4633EEC3F81}" type="parTrans" cxnId="{EAA22E14-4662-475E-B94F-D6AA42E1782A}">
      <dgm:prSet/>
      <dgm:spPr/>
      <dgm:t>
        <a:bodyPr/>
        <a:lstStyle/>
        <a:p>
          <a:endParaRPr lang="en-GB"/>
        </a:p>
      </dgm:t>
    </dgm:pt>
    <dgm:pt modelId="{C8A57400-3397-4BF9-859C-F00BA02834AA}" type="sibTrans" cxnId="{EAA22E14-4662-475E-B94F-D6AA42E1782A}">
      <dgm:prSet/>
      <dgm:spPr/>
      <dgm:t>
        <a:bodyPr/>
        <a:lstStyle/>
        <a:p>
          <a:endParaRPr lang="en-GB"/>
        </a:p>
      </dgm:t>
    </dgm:pt>
    <dgm:pt modelId="{DC1E7CEB-79E8-4CC3-AA6D-2576A912C75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GB"/>
            <a:t>Report and analyse the results and discuss the possible trade-offs between accuracy and training time</a:t>
          </a:r>
        </a:p>
      </dgm:t>
    </dgm:pt>
    <dgm:pt modelId="{FAA2D4DA-BD6A-4D3F-B94E-AB1C3E5310E6}" type="parTrans" cxnId="{ADD18A13-BEE7-4DA0-BE52-CA1B13A25CFC}">
      <dgm:prSet/>
      <dgm:spPr/>
      <dgm:t>
        <a:bodyPr/>
        <a:lstStyle/>
        <a:p>
          <a:endParaRPr lang="en-GB"/>
        </a:p>
      </dgm:t>
    </dgm:pt>
    <dgm:pt modelId="{71BF8338-B791-4167-A8D4-091F8B2F81BB}" type="sibTrans" cxnId="{ADD18A13-BEE7-4DA0-BE52-CA1B13A25CFC}">
      <dgm:prSet/>
      <dgm:spPr/>
      <dgm:t>
        <a:bodyPr/>
        <a:lstStyle/>
        <a:p>
          <a:endParaRPr lang="en-GB"/>
        </a:p>
      </dgm:t>
    </dgm:pt>
    <dgm:pt modelId="{639B8440-B3FE-4969-8EFC-E2817FBD2CD0}" type="pres">
      <dgm:prSet presAssocID="{C5AB7252-DB41-470F-B117-0348BF511E18}" presName="vert0" presStyleCnt="0">
        <dgm:presLayoutVars>
          <dgm:dir/>
          <dgm:animOne val="branch"/>
          <dgm:animLvl val="lvl"/>
        </dgm:presLayoutVars>
      </dgm:prSet>
      <dgm:spPr/>
    </dgm:pt>
    <dgm:pt modelId="{18005F30-50CA-41AB-A6A8-3810F1295783}" type="pres">
      <dgm:prSet presAssocID="{9CE85A1B-85F1-47CD-A46C-B10D54629D7E}" presName="thickLine" presStyleLbl="alignNode1" presStyleIdx="0" presStyleCnt="1"/>
      <dgm:spPr/>
    </dgm:pt>
    <dgm:pt modelId="{A386AFB1-B897-4C4D-BB70-B35CB90B2595}" type="pres">
      <dgm:prSet presAssocID="{9CE85A1B-85F1-47CD-A46C-B10D54629D7E}" presName="horz1" presStyleCnt="0"/>
      <dgm:spPr/>
    </dgm:pt>
    <dgm:pt modelId="{C84679CB-72EB-44F7-906B-2B13EEA9EC53}" type="pres">
      <dgm:prSet presAssocID="{9CE85A1B-85F1-47CD-A46C-B10D54629D7E}" presName="tx1" presStyleLbl="revTx" presStyleIdx="0" presStyleCnt="8"/>
      <dgm:spPr/>
    </dgm:pt>
    <dgm:pt modelId="{7F611399-506F-4E2C-AC18-D90A388E655A}" type="pres">
      <dgm:prSet presAssocID="{9CE85A1B-85F1-47CD-A46C-B10D54629D7E}" presName="vert1" presStyleCnt="0"/>
      <dgm:spPr/>
    </dgm:pt>
    <dgm:pt modelId="{16C5F08C-88AE-4111-B2E6-FA037E3B120B}" type="pres">
      <dgm:prSet presAssocID="{F12FCDBD-4F9F-4165-90A5-8E7B17E39210}" presName="vertSpace2a" presStyleCnt="0"/>
      <dgm:spPr/>
    </dgm:pt>
    <dgm:pt modelId="{BD8E2697-7C16-4D4C-BF3A-FE36A4068FD5}" type="pres">
      <dgm:prSet presAssocID="{F12FCDBD-4F9F-4165-90A5-8E7B17E39210}" presName="horz2" presStyleCnt="0"/>
      <dgm:spPr/>
    </dgm:pt>
    <dgm:pt modelId="{7DA52ECA-A9AA-4A59-B0EA-FCC73BDB6C48}" type="pres">
      <dgm:prSet presAssocID="{F12FCDBD-4F9F-4165-90A5-8E7B17E39210}" presName="horzSpace2" presStyleCnt="0"/>
      <dgm:spPr/>
    </dgm:pt>
    <dgm:pt modelId="{82BD8571-247E-4864-A119-B016F73D082E}" type="pres">
      <dgm:prSet presAssocID="{F12FCDBD-4F9F-4165-90A5-8E7B17E39210}" presName="tx2" presStyleLbl="revTx" presStyleIdx="1" presStyleCnt="8" custLinFactY="-88607" custLinFactNeighborX="-631" custLinFactNeighborY="-100000"/>
      <dgm:spPr/>
    </dgm:pt>
    <dgm:pt modelId="{11900081-2E57-4C20-A741-103BD843F3EE}" type="pres">
      <dgm:prSet presAssocID="{F12FCDBD-4F9F-4165-90A5-8E7B17E39210}" presName="vert2" presStyleCnt="0"/>
      <dgm:spPr/>
    </dgm:pt>
    <dgm:pt modelId="{1245B011-A629-4ED5-8765-7F6621325B2C}" type="pres">
      <dgm:prSet presAssocID="{F12FCDBD-4F9F-4165-90A5-8E7B17E39210}" presName="thinLine2b" presStyleLbl="callout" presStyleIdx="0" presStyleCnt="7"/>
      <dgm:spPr/>
    </dgm:pt>
    <dgm:pt modelId="{E1A5C1BB-AA32-4304-8337-1E29D0A86B1F}" type="pres">
      <dgm:prSet presAssocID="{F12FCDBD-4F9F-4165-90A5-8E7B17E39210}" presName="vertSpace2b" presStyleCnt="0"/>
      <dgm:spPr/>
    </dgm:pt>
    <dgm:pt modelId="{955CBC89-1017-4DC8-BFF2-A238025B39E3}" type="pres">
      <dgm:prSet presAssocID="{072D4E28-EE7A-449C-A006-2472A568188A}" presName="horz2" presStyleCnt="0"/>
      <dgm:spPr/>
    </dgm:pt>
    <dgm:pt modelId="{4BD78498-503E-4550-94DD-1C1AE60EB429}" type="pres">
      <dgm:prSet presAssocID="{072D4E28-EE7A-449C-A006-2472A568188A}" presName="horzSpace2" presStyleCnt="0"/>
      <dgm:spPr/>
    </dgm:pt>
    <dgm:pt modelId="{79FBAD59-EAD4-4B98-A98A-E0A18A2BBCA9}" type="pres">
      <dgm:prSet presAssocID="{072D4E28-EE7A-449C-A006-2472A568188A}" presName="tx2" presStyleLbl="revTx" presStyleIdx="2" presStyleCnt="8"/>
      <dgm:spPr/>
    </dgm:pt>
    <dgm:pt modelId="{E3150D6B-ED7D-44F8-94FB-9AE25EDD550F}" type="pres">
      <dgm:prSet presAssocID="{072D4E28-EE7A-449C-A006-2472A568188A}" presName="vert2" presStyleCnt="0"/>
      <dgm:spPr/>
    </dgm:pt>
    <dgm:pt modelId="{2F326F0E-D171-4354-B725-808825430AE6}" type="pres">
      <dgm:prSet presAssocID="{072D4E28-EE7A-449C-A006-2472A568188A}" presName="thinLine2b" presStyleLbl="callout" presStyleIdx="1" presStyleCnt="7"/>
      <dgm:spPr/>
    </dgm:pt>
    <dgm:pt modelId="{B752ADAA-FFE2-4E4A-90DC-8711EB61FBF9}" type="pres">
      <dgm:prSet presAssocID="{072D4E28-EE7A-449C-A006-2472A568188A}" presName="vertSpace2b" presStyleCnt="0"/>
      <dgm:spPr/>
    </dgm:pt>
    <dgm:pt modelId="{4FD5BE06-6C85-49AE-A79B-EB1AC28B7E4A}" type="pres">
      <dgm:prSet presAssocID="{96C716B6-1154-4452-971F-55552EE1ED39}" presName="horz2" presStyleCnt="0"/>
      <dgm:spPr/>
    </dgm:pt>
    <dgm:pt modelId="{752A28A4-1F3B-4A11-ADEE-FC64B0F7DD2D}" type="pres">
      <dgm:prSet presAssocID="{96C716B6-1154-4452-971F-55552EE1ED39}" presName="horzSpace2" presStyleCnt="0"/>
      <dgm:spPr/>
    </dgm:pt>
    <dgm:pt modelId="{BDD8571D-D779-443D-A495-21477509FE74}" type="pres">
      <dgm:prSet presAssocID="{96C716B6-1154-4452-971F-55552EE1ED39}" presName="tx2" presStyleLbl="revTx" presStyleIdx="3" presStyleCnt="8"/>
      <dgm:spPr/>
    </dgm:pt>
    <dgm:pt modelId="{D0BDA371-F16C-4A35-B5C3-68F17C0C2D1C}" type="pres">
      <dgm:prSet presAssocID="{96C716B6-1154-4452-971F-55552EE1ED39}" presName="vert2" presStyleCnt="0"/>
      <dgm:spPr/>
    </dgm:pt>
    <dgm:pt modelId="{F6B66953-2DF9-4F7D-8BD3-0581D741DE3D}" type="pres">
      <dgm:prSet presAssocID="{96C716B6-1154-4452-971F-55552EE1ED39}" presName="thinLine2b" presStyleLbl="callout" presStyleIdx="2" presStyleCnt="7"/>
      <dgm:spPr/>
    </dgm:pt>
    <dgm:pt modelId="{CDAAF936-9D6A-4DAD-ABDC-5CE595182203}" type="pres">
      <dgm:prSet presAssocID="{96C716B6-1154-4452-971F-55552EE1ED39}" presName="vertSpace2b" presStyleCnt="0"/>
      <dgm:spPr/>
    </dgm:pt>
    <dgm:pt modelId="{9D919C95-7ADF-41CE-9ED6-0A754962DAFF}" type="pres">
      <dgm:prSet presAssocID="{AB9C4B30-42DF-49F9-A3F7-02011B93D61B}" presName="horz2" presStyleCnt="0"/>
      <dgm:spPr/>
    </dgm:pt>
    <dgm:pt modelId="{97F283AD-E48B-4AFB-B065-DCCB92824F2D}" type="pres">
      <dgm:prSet presAssocID="{AB9C4B30-42DF-49F9-A3F7-02011B93D61B}" presName="horzSpace2" presStyleCnt="0"/>
      <dgm:spPr/>
    </dgm:pt>
    <dgm:pt modelId="{E4E301D1-4573-4FCC-B8DD-8984D348FBDD}" type="pres">
      <dgm:prSet presAssocID="{AB9C4B30-42DF-49F9-A3F7-02011B93D61B}" presName="tx2" presStyleLbl="revTx" presStyleIdx="4" presStyleCnt="8"/>
      <dgm:spPr/>
    </dgm:pt>
    <dgm:pt modelId="{2D0CBF06-D5E1-424B-9C68-BF5BC614E65D}" type="pres">
      <dgm:prSet presAssocID="{AB9C4B30-42DF-49F9-A3F7-02011B93D61B}" presName="vert2" presStyleCnt="0"/>
      <dgm:spPr/>
    </dgm:pt>
    <dgm:pt modelId="{FFB80920-86F6-49EB-BF81-E9D018B8B177}" type="pres">
      <dgm:prSet presAssocID="{AB9C4B30-42DF-49F9-A3F7-02011B93D61B}" presName="thinLine2b" presStyleLbl="callout" presStyleIdx="3" presStyleCnt="7"/>
      <dgm:spPr/>
    </dgm:pt>
    <dgm:pt modelId="{8D7A419E-5689-4D4B-BB86-A8B5D03145C1}" type="pres">
      <dgm:prSet presAssocID="{AB9C4B30-42DF-49F9-A3F7-02011B93D61B}" presName="vertSpace2b" presStyleCnt="0"/>
      <dgm:spPr/>
    </dgm:pt>
    <dgm:pt modelId="{B6C45AE3-25DF-4F97-A96E-7DCCEB794635}" type="pres">
      <dgm:prSet presAssocID="{CBB5331C-4639-42CE-8AD1-5C0161593116}" presName="horz2" presStyleCnt="0"/>
      <dgm:spPr/>
    </dgm:pt>
    <dgm:pt modelId="{DA2B3E66-F9BB-4DEC-AD16-179676C5BA14}" type="pres">
      <dgm:prSet presAssocID="{CBB5331C-4639-42CE-8AD1-5C0161593116}" presName="horzSpace2" presStyleCnt="0"/>
      <dgm:spPr/>
    </dgm:pt>
    <dgm:pt modelId="{DCE55347-484A-4FF1-908B-27C256B45B81}" type="pres">
      <dgm:prSet presAssocID="{CBB5331C-4639-42CE-8AD1-5C0161593116}" presName="tx2" presStyleLbl="revTx" presStyleIdx="5" presStyleCnt="8"/>
      <dgm:spPr/>
    </dgm:pt>
    <dgm:pt modelId="{930F2285-661D-486D-A91D-A9F8E42F3DA9}" type="pres">
      <dgm:prSet presAssocID="{CBB5331C-4639-42CE-8AD1-5C0161593116}" presName="vert2" presStyleCnt="0"/>
      <dgm:spPr/>
    </dgm:pt>
    <dgm:pt modelId="{A760E163-DB3E-4CCF-8FE8-5B127D2C519A}" type="pres">
      <dgm:prSet presAssocID="{CBB5331C-4639-42CE-8AD1-5C0161593116}" presName="thinLine2b" presStyleLbl="callout" presStyleIdx="4" presStyleCnt="7"/>
      <dgm:spPr/>
    </dgm:pt>
    <dgm:pt modelId="{FD3A1975-9800-4F02-8EEA-B2CCBB1BD666}" type="pres">
      <dgm:prSet presAssocID="{CBB5331C-4639-42CE-8AD1-5C0161593116}" presName="vertSpace2b" presStyleCnt="0"/>
      <dgm:spPr/>
    </dgm:pt>
    <dgm:pt modelId="{5CC17F67-E472-4610-B46A-9F05E6678F52}" type="pres">
      <dgm:prSet presAssocID="{D1BC597C-CA27-4C39-BFF3-17C706FDB10D}" presName="horz2" presStyleCnt="0"/>
      <dgm:spPr/>
    </dgm:pt>
    <dgm:pt modelId="{C115B4B9-4C52-40B1-9F65-BF8A14CCBFF6}" type="pres">
      <dgm:prSet presAssocID="{D1BC597C-CA27-4C39-BFF3-17C706FDB10D}" presName="horzSpace2" presStyleCnt="0"/>
      <dgm:spPr/>
    </dgm:pt>
    <dgm:pt modelId="{7708A7AD-31F0-4436-85BC-BAAB9EF78703}" type="pres">
      <dgm:prSet presAssocID="{D1BC597C-CA27-4C39-BFF3-17C706FDB10D}" presName="tx2" presStyleLbl="revTx" presStyleIdx="6" presStyleCnt="8"/>
      <dgm:spPr/>
    </dgm:pt>
    <dgm:pt modelId="{BF89D813-1E5C-4B77-B783-8C486015EA8B}" type="pres">
      <dgm:prSet presAssocID="{D1BC597C-CA27-4C39-BFF3-17C706FDB10D}" presName="vert2" presStyleCnt="0"/>
      <dgm:spPr/>
    </dgm:pt>
    <dgm:pt modelId="{2E28A869-0850-4C64-A533-022355B76D52}" type="pres">
      <dgm:prSet presAssocID="{D1BC597C-CA27-4C39-BFF3-17C706FDB10D}" presName="thinLine2b" presStyleLbl="callout" presStyleIdx="5" presStyleCnt="7"/>
      <dgm:spPr/>
    </dgm:pt>
    <dgm:pt modelId="{1057D340-5F42-402D-BFE6-A015166C6E45}" type="pres">
      <dgm:prSet presAssocID="{D1BC597C-CA27-4C39-BFF3-17C706FDB10D}" presName="vertSpace2b" presStyleCnt="0"/>
      <dgm:spPr/>
    </dgm:pt>
    <dgm:pt modelId="{B9C87917-921E-46E8-AABE-0544DF5E169E}" type="pres">
      <dgm:prSet presAssocID="{DC1E7CEB-79E8-4CC3-AA6D-2576A912C759}" presName="horz2" presStyleCnt="0"/>
      <dgm:spPr/>
    </dgm:pt>
    <dgm:pt modelId="{0BD6E3C2-56AD-429E-9B47-1AAC6A9E0E20}" type="pres">
      <dgm:prSet presAssocID="{DC1E7CEB-79E8-4CC3-AA6D-2576A912C759}" presName="horzSpace2" presStyleCnt="0"/>
      <dgm:spPr/>
    </dgm:pt>
    <dgm:pt modelId="{B07C950F-B0DC-49CD-9B80-16A334D17D36}" type="pres">
      <dgm:prSet presAssocID="{DC1E7CEB-79E8-4CC3-AA6D-2576A912C759}" presName="tx2" presStyleLbl="revTx" presStyleIdx="7" presStyleCnt="8"/>
      <dgm:spPr/>
    </dgm:pt>
    <dgm:pt modelId="{0A840C0B-02B2-431D-A5B8-67E50B8604EC}" type="pres">
      <dgm:prSet presAssocID="{DC1E7CEB-79E8-4CC3-AA6D-2576A912C759}" presName="vert2" presStyleCnt="0"/>
      <dgm:spPr/>
    </dgm:pt>
    <dgm:pt modelId="{8F61F245-0623-4FE9-8CE3-B564984A71B1}" type="pres">
      <dgm:prSet presAssocID="{DC1E7CEB-79E8-4CC3-AA6D-2576A912C759}" presName="thinLine2b" presStyleLbl="callout" presStyleIdx="6" presStyleCnt="7"/>
      <dgm:spPr/>
    </dgm:pt>
    <dgm:pt modelId="{08A0B20B-C8D2-43B2-B02A-EB2E0BD5F28B}" type="pres">
      <dgm:prSet presAssocID="{DC1E7CEB-79E8-4CC3-AA6D-2576A912C759}" presName="vertSpace2b" presStyleCnt="0"/>
      <dgm:spPr/>
    </dgm:pt>
  </dgm:ptLst>
  <dgm:cxnLst>
    <dgm:cxn modelId="{045B8906-9EE6-42C5-87E9-A1E1A21D02FF}" type="presOf" srcId="{F12FCDBD-4F9F-4165-90A5-8E7B17E39210}" destId="{82BD8571-247E-4864-A119-B016F73D082E}" srcOrd="0" destOrd="0" presId="urn:microsoft.com/office/officeart/2008/layout/LinedList"/>
    <dgm:cxn modelId="{ADD18A13-BEE7-4DA0-BE52-CA1B13A25CFC}" srcId="{9CE85A1B-85F1-47CD-A46C-B10D54629D7E}" destId="{DC1E7CEB-79E8-4CC3-AA6D-2576A912C759}" srcOrd="6" destOrd="0" parTransId="{FAA2D4DA-BD6A-4D3F-B94E-AB1C3E5310E6}" sibTransId="{71BF8338-B791-4167-A8D4-091F8B2F81BB}"/>
    <dgm:cxn modelId="{EAA22E14-4662-475E-B94F-D6AA42E1782A}" srcId="{9CE85A1B-85F1-47CD-A46C-B10D54629D7E}" destId="{D1BC597C-CA27-4C39-BFF3-17C706FDB10D}" srcOrd="5" destOrd="0" parTransId="{D134500E-3864-4F18-814F-A4633EEC3F81}" sibTransId="{C8A57400-3397-4BF9-859C-F00BA02834AA}"/>
    <dgm:cxn modelId="{D6752B1F-AEC4-4C13-BCE7-727B27C1CE2C}" type="presOf" srcId="{C5AB7252-DB41-470F-B117-0348BF511E18}" destId="{639B8440-B3FE-4969-8EFC-E2817FBD2CD0}" srcOrd="0" destOrd="0" presId="urn:microsoft.com/office/officeart/2008/layout/LinedList"/>
    <dgm:cxn modelId="{EA680923-E5EC-445A-8853-710D46A72F6D}" type="presOf" srcId="{CBB5331C-4639-42CE-8AD1-5C0161593116}" destId="{DCE55347-484A-4FF1-908B-27C256B45B81}" srcOrd="0" destOrd="0" presId="urn:microsoft.com/office/officeart/2008/layout/LinedList"/>
    <dgm:cxn modelId="{53CA4327-6635-457D-A778-0CA7A5582AE2}" srcId="{9CE85A1B-85F1-47CD-A46C-B10D54629D7E}" destId="{072D4E28-EE7A-449C-A006-2472A568188A}" srcOrd="1" destOrd="0" parTransId="{38791973-D31F-4AF4-9A1C-CC00D8114673}" sibTransId="{00918D5F-D1A8-4EF6-97AC-84AB3875026E}"/>
    <dgm:cxn modelId="{3BF6425D-424E-420D-9D6F-996422661A1D}" srcId="{9CE85A1B-85F1-47CD-A46C-B10D54629D7E}" destId="{F12FCDBD-4F9F-4165-90A5-8E7B17E39210}" srcOrd="0" destOrd="0" parTransId="{20013E42-67DA-4C0E-BF45-8AAC94D3F7E0}" sibTransId="{EDF4B19F-BECF-4326-B521-7E4FF6B05720}"/>
    <dgm:cxn modelId="{8F5ED15D-B3A5-47F8-A1AF-E3A7B35FDB9C}" srcId="{9CE85A1B-85F1-47CD-A46C-B10D54629D7E}" destId="{AB9C4B30-42DF-49F9-A3F7-02011B93D61B}" srcOrd="3" destOrd="0" parTransId="{5B2027A7-08CA-4924-A778-B60A439FA0C8}" sibTransId="{43FF12C9-89D8-4A14-8DC0-77BB8FA61838}"/>
    <dgm:cxn modelId="{FD721E51-A8CD-4C36-B255-1DCA0BBF1C93}" srcId="{9CE85A1B-85F1-47CD-A46C-B10D54629D7E}" destId="{96C716B6-1154-4452-971F-55552EE1ED39}" srcOrd="2" destOrd="0" parTransId="{9EFB1B21-9214-4850-8D11-02C2C2BA591E}" sibTransId="{CE168A3B-BDED-44E8-B64E-E6ABA02974C9}"/>
    <dgm:cxn modelId="{C852B081-C81D-406D-A63B-C9B9E0E975DE}" srcId="{9CE85A1B-85F1-47CD-A46C-B10D54629D7E}" destId="{CBB5331C-4639-42CE-8AD1-5C0161593116}" srcOrd="4" destOrd="0" parTransId="{336FFF52-3547-42D9-AA2D-70246586F44C}" sibTransId="{04CB447F-2655-417E-AC00-AE7309EA390B}"/>
    <dgm:cxn modelId="{E58A3B87-D237-48BD-B08B-A2B16C4C366D}" type="presOf" srcId="{DC1E7CEB-79E8-4CC3-AA6D-2576A912C759}" destId="{B07C950F-B0DC-49CD-9B80-16A334D17D36}" srcOrd="0" destOrd="0" presId="urn:microsoft.com/office/officeart/2008/layout/LinedList"/>
    <dgm:cxn modelId="{69300993-2F66-4A20-9DC6-676E3AE170CB}" type="presOf" srcId="{96C716B6-1154-4452-971F-55552EE1ED39}" destId="{BDD8571D-D779-443D-A495-21477509FE74}" srcOrd="0" destOrd="0" presId="urn:microsoft.com/office/officeart/2008/layout/LinedList"/>
    <dgm:cxn modelId="{DA35FE94-FA52-43B4-A15C-44AF8B77CF90}" srcId="{C5AB7252-DB41-470F-B117-0348BF511E18}" destId="{9CE85A1B-85F1-47CD-A46C-B10D54629D7E}" srcOrd="0" destOrd="0" parTransId="{6C80E189-BF2B-4A54-972C-D9AEE6EDEBC1}" sibTransId="{66D78347-B2CD-48F4-BAA7-D5B74A25BA50}"/>
    <dgm:cxn modelId="{643B73DC-9D64-44F9-A80D-C7C16123F6DA}" type="presOf" srcId="{AB9C4B30-42DF-49F9-A3F7-02011B93D61B}" destId="{E4E301D1-4573-4FCC-B8DD-8984D348FBDD}" srcOrd="0" destOrd="0" presId="urn:microsoft.com/office/officeart/2008/layout/LinedList"/>
    <dgm:cxn modelId="{96A28BE8-CF56-4B89-BD08-5147A881C420}" type="presOf" srcId="{072D4E28-EE7A-449C-A006-2472A568188A}" destId="{79FBAD59-EAD4-4B98-A98A-E0A18A2BBCA9}" srcOrd="0" destOrd="0" presId="urn:microsoft.com/office/officeart/2008/layout/LinedList"/>
    <dgm:cxn modelId="{B5F96FE9-2C3E-4512-A116-67207FEC3557}" type="presOf" srcId="{D1BC597C-CA27-4C39-BFF3-17C706FDB10D}" destId="{7708A7AD-31F0-4436-85BC-BAAB9EF78703}" srcOrd="0" destOrd="0" presId="urn:microsoft.com/office/officeart/2008/layout/LinedList"/>
    <dgm:cxn modelId="{F2F6EEFA-9C51-4FF8-B83E-C004F762F101}" type="presOf" srcId="{9CE85A1B-85F1-47CD-A46C-B10D54629D7E}" destId="{C84679CB-72EB-44F7-906B-2B13EEA9EC53}" srcOrd="0" destOrd="0" presId="urn:microsoft.com/office/officeart/2008/layout/LinedList"/>
    <dgm:cxn modelId="{1474BED2-B72B-47BD-A141-84CBB3A3889E}" type="presParOf" srcId="{639B8440-B3FE-4969-8EFC-E2817FBD2CD0}" destId="{18005F30-50CA-41AB-A6A8-3810F1295783}" srcOrd="0" destOrd="0" presId="urn:microsoft.com/office/officeart/2008/layout/LinedList"/>
    <dgm:cxn modelId="{63B5AEB9-B54B-4098-B220-FC9DE314BA7C}" type="presParOf" srcId="{639B8440-B3FE-4969-8EFC-E2817FBD2CD0}" destId="{A386AFB1-B897-4C4D-BB70-B35CB90B2595}" srcOrd="1" destOrd="0" presId="urn:microsoft.com/office/officeart/2008/layout/LinedList"/>
    <dgm:cxn modelId="{9B69EA86-096B-467C-B09E-8696E38E9FF3}" type="presParOf" srcId="{A386AFB1-B897-4C4D-BB70-B35CB90B2595}" destId="{C84679CB-72EB-44F7-906B-2B13EEA9EC53}" srcOrd="0" destOrd="0" presId="urn:microsoft.com/office/officeart/2008/layout/LinedList"/>
    <dgm:cxn modelId="{43B7CEF8-0C68-40E2-B2CA-B8C1A65CD8E1}" type="presParOf" srcId="{A386AFB1-B897-4C4D-BB70-B35CB90B2595}" destId="{7F611399-506F-4E2C-AC18-D90A388E655A}" srcOrd="1" destOrd="0" presId="urn:microsoft.com/office/officeart/2008/layout/LinedList"/>
    <dgm:cxn modelId="{F89245A3-571C-4990-A14C-B524A13451B8}" type="presParOf" srcId="{7F611399-506F-4E2C-AC18-D90A388E655A}" destId="{16C5F08C-88AE-4111-B2E6-FA037E3B120B}" srcOrd="0" destOrd="0" presId="urn:microsoft.com/office/officeart/2008/layout/LinedList"/>
    <dgm:cxn modelId="{BA48397B-4B89-43D3-9B05-595374C0DBF9}" type="presParOf" srcId="{7F611399-506F-4E2C-AC18-D90A388E655A}" destId="{BD8E2697-7C16-4D4C-BF3A-FE36A4068FD5}" srcOrd="1" destOrd="0" presId="urn:microsoft.com/office/officeart/2008/layout/LinedList"/>
    <dgm:cxn modelId="{75C77783-A6F3-4A43-8D8B-D5D2064C5B74}" type="presParOf" srcId="{BD8E2697-7C16-4D4C-BF3A-FE36A4068FD5}" destId="{7DA52ECA-A9AA-4A59-B0EA-FCC73BDB6C48}" srcOrd="0" destOrd="0" presId="urn:microsoft.com/office/officeart/2008/layout/LinedList"/>
    <dgm:cxn modelId="{CA67B5B3-19B2-40CB-BEB0-661DFFBF9670}" type="presParOf" srcId="{BD8E2697-7C16-4D4C-BF3A-FE36A4068FD5}" destId="{82BD8571-247E-4864-A119-B016F73D082E}" srcOrd="1" destOrd="0" presId="urn:microsoft.com/office/officeart/2008/layout/LinedList"/>
    <dgm:cxn modelId="{A506ED05-3966-4816-A1CB-15DE8BC36DFF}" type="presParOf" srcId="{BD8E2697-7C16-4D4C-BF3A-FE36A4068FD5}" destId="{11900081-2E57-4C20-A741-103BD843F3EE}" srcOrd="2" destOrd="0" presId="urn:microsoft.com/office/officeart/2008/layout/LinedList"/>
    <dgm:cxn modelId="{97362A58-1AE1-4B7E-8162-EF84F9FB3C11}" type="presParOf" srcId="{7F611399-506F-4E2C-AC18-D90A388E655A}" destId="{1245B011-A629-4ED5-8765-7F6621325B2C}" srcOrd="2" destOrd="0" presId="urn:microsoft.com/office/officeart/2008/layout/LinedList"/>
    <dgm:cxn modelId="{9697E08C-ECE7-4DEB-A334-22D6978DFB50}" type="presParOf" srcId="{7F611399-506F-4E2C-AC18-D90A388E655A}" destId="{E1A5C1BB-AA32-4304-8337-1E29D0A86B1F}" srcOrd="3" destOrd="0" presId="urn:microsoft.com/office/officeart/2008/layout/LinedList"/>
    <dgm:cxn modelId="{407DBA3D-B21B-459C-9C27-398FF348EB7E}" type="presParOf" srcId="{7F611399-506F-4E2C-AC18-D90A388E655A}" destId="{955CBC89-1017-4DC8-BFF2-A238025B39E3}" srcOrd="4" destOrd="0" presId="urn:microsoft.com/office/officeart/2008/layout/LinedList"/>
    <dgm:cxn modelId="{E92AA0AC-FAA2-41FE-B208-41384ACCB1B8}" type="presParOf" srcId="{955CBC89-1017-4DC8-BFF2-A238025B39E3}" destId="{4BD78498-503E-4550-94DD-1C1AE60EB429}" srcOrd="0" destOrd="0" presId="urn:microsoft.com/office/officeart/2008/layout/LinedList"/>
    <dgm:cxn modelId="{22A2FA49-A27E-4135-982F-8F0827398099}" type="presParOf" srcId="{955CBC89-1017-4DC8-BFF2-A238025B39E3}" destId="{79FBAD59-EAD4-4B98-A98A-E0A18A2BBCA9}" srcOrd="1" destOrd="0" presId="urn:microsoft.com/office/officeart/2008/layout/LinedList"/>
    <dgm:cxn modelId="{0A6DEB02-6C23-4288-92DD-BC830F8C365B}" type="presParOf" srcId="{955CBC89-1017-4DC8-BFF2-A238025B39E3}" destId="{E3150D6B-ED7D-44F8-94FB-9AE25EDD550F}" srcOrd="2" destOrd="0" presId="urn:microsoft.com/office/officeart/2008/layout/LinedList"/>
    <dgm:cxn modelId="{C4B55EF7-0494-45E1-8B21-58DAC850B44F}" type="presParOf" srcId="{7F611399-506F-4E2C-AC18-D90A388E655A}" destId="{2F326F0E-D171-4354-B725-808825430AE6}" srcOrd="5" destOrd="0" presId="urn:microsoft.com/office/officeart/2008/layout/LinedList"/>
    <dgm:cxn modelId="{CDD9588C-E923-4976-94F5-D719E3E63432}" type="presParOf" srcId="{7F611399-506F-4E2C-AC18-D90A388E655A}" destId="{B752ADAA-FFE2-4E4A-90DC-8711EB61FBF9}" srcOrd="6" destOrd="0" presId="urn:microsoft.com/office/officeart/2008/layout/LinedList"/>
    <dgm:cxn modelId="{F0AF947D-867A-46DF-997B-D411F157F746}" type="presParOf" srcId="{7F611399-506F-4E2C-AC18-D90A388E655A}" destId="{4FD5BE06-6C85-49AE-A79B-EB1AC28B7E4A}" srcOrd="7" destOrd="0" presId="urn:microsoft.com/office/officeart/2008/layout/LinedList"/>
    <dgm:cxn modelId="{3968C06A-CE64-4052-B91E-B200645A8BAE}" type="presParOf" srcId="{4FD5BE06-6C85-49AE-A79B-EB1AC28B7E4A}" destId="{752A28A4-1F3B-4A11-ADEE-FC64B0F7DD2D}" srcOrd="0" destOrd="0" presId="urn:microsoft.com/office/officeart/2008/layout/LinedList"/>
    <dgm:cxn modelId="{717DA847-F6A0-4444-9998-1DD5C91DB3D8}" type="presParOf" srcId="{4FD5BE06-6C85-49AE-A79B-EB1AC28B7E4A}" destId="{BDD8571D-D779-443D-A495-21477509FE74}" srcOrd="1" destOrd="0" presId="urn:microsoft.com/office/officeart/2008/layout/LinedList"/>
    <dgm:cxn modelId="{F2564416-9DAF-4E3E-8306-D26D5AD4BCD0}" type="presParOf" srcId="{4FD5BE06-6C85-49AE-A79B-EB1AC28B7E4A}" destId="{D0BDA371-F16C-4A35-B5C3-68F17C0C2D1C}" srcOrd="2" destOrd="0" presId="urn:microsoft.com/office/officeart/2008/layout/LinedList"/>
    <dgm:cxn modelId="{B323B812-3C98-4E93-8129-8004F5D6C05E}" type="presParOf" srcId="{7F611399-506F-4E2C-AC18-D90A388E655A}" destId="{F6B66953-2DF9-4F7D-8BD3-0581D741DE3D}" srcOrd="8" destOrd="0" presId="urn:microsoft.com/office/officeart/2008/layout/LinedList"/>
    <dgm:cxn modelId="{CD7B54C7-812A-48A5-A4A1-5FE63A066EF4}" type="presParOf" srcId="{7F611399-506F-4E2C-AC18-D90A388E655A}" destId="{CDAAF936-9D6A-4DAD-ABDC-5CE595182203}" srcOrd="9" destOrd="0" presId="urn:microsoft.com/office/officeart/2008/layout/LinedList"/>
    <dgm:cxn modelId="{EF918ADA-31F6-4228-8DE3-3C1813882118}" type="presParOf" srcId="{7F611399-506F-4E2C-AC18-D90A388E655A}" destId="{9D919C95-7ADF-41CE-9ED6-0A754962DAFF}" srcOrd="10" destOrd="0" presId="urn:microsoft.com/office/officeart/2008/layout/LinedList"/>
    <dgm:cxn modelId="{F84FDC2E-690E-431E-9E48-66ADD3C0C94F}" type="presParOf" srcId="{9D919C95-7ADF-41CE-9ED6-0A754962DAFF}" destId="{97F283AD-E48B-4AFB-B065-DCCB92824F2D}" srcOrd="0" destOrd="0" presId="urn:microsoft.com/office/officeart/2008/layout/LinedList"/>
    <dgm:cxn modelId="{987EAAC7-2822-4B96-886D-FC27950BF124}" type="presParOf" srcId="{9D919C95-7ADF-41CE-9ED6-0A754962DAFF}" destId="{E4E301D1-4573-4FCC-B8DD-8984D348FBDD}" srcOrd="1" destOrd="0" presId="urn:microsoft.com/office/officeart/2008/layout/LinedList"/>
    <dgm:cxn modelId="{BBE55926-F1A9-4609-9373-9B4A956A99BC}" type="presParOf" srcId="{9D919C95-7ADF-41CE-9ED6-0A754962DAFF}" destId="{2D0CBF06-D5E1-424B-9C68-BF5BC614E65D}" srcOrd="2" destOrd="0" presId="urn:microsoft.com/office/officeart/2008/layout/LinedList"/>
    <dgm:cxn modelId="{A2008FBB-3DFF-492D-BDCF-8905782575AF}" type="presParOf" srcId="{7F611399-506F-4E2C-AC18-D90A388E655A}" destId="{FFB80920-86F6-49EB-BF81-E9D018B8B177}" srcOrd="11" destOrd="0" presId="urn:microsoft.com/office/officeart/2008/layout/LinedList"/>
    <dgm:cxn modelId="{ABB83567-A3D2-4DC4-8B88-278A0B4C96C2}" type="presParOf" srcId="{7F611399-506F-4E2C-AC18-D90A388E655A}" destId="{8D7A419E-5689-4D4B-BB86-A8B5D03145C1}" srcOrd="12" destOrd="0" presId="urn:microsoft.com/office/officeart/2008/layout/LinedList"/>
    <dgm:cxn modelId="{1F0C080D-33D7-403C-9B3C-EF853ADB1B2D}" type="presParOf" srcId="{7F611399-506F-4E2C-AC18-D90A388E655A}" destId="{B6C45AE3-25DF-4F97-A96E-7DCCEB794635}" srcOrd="13" destOrd="0" presId="urn:microsoft.com/office/officeart/2008/layout/LinedList"/>
    <dgm:cxn modelId="{E1FA7C26-AC90-4B0C-80B7-3708DFEBF66B}" type="presParOf" srcId="{B6C45AE3-25DF-4F97-A96E-7DCCEB794635}" destId="{DA2B3E66-F9BB-4DEC-AD16-179676C5BA14}" srcOrd="0" destOrd="0" presId="urn:microsoft.com/office/officeart/2008/layout/LinedList"/>
    <dgm:cxn modelId="{333CFBDE-1AB1-4029-B96B-ED679D10859D}" type="presParOf" srcId="{B6C45AE3-25DF-4F97-A96E-7DCCEB794635}" destId="{DCE55347-484A-4FF1-908B-27C256B45B81}" srcOrd="1" destOrd="0" presId="urn:microsoft.com/office/officeart/2008/layout/LinedList"/>
    <dgm:cxn modelId="{4AFA050C-4B21-4E94-8672-AB7724A936AC}" type="presParOf" srcId="{B6C45AE3-25DF-4F97-A96E-7DCCEB794635}" destId="{930F2285-661D-486D-A91D-A9F8E42F3DA9}" srcOrd="2" destOrd="0" presId="urn:microsoft.com/office/officeart/2008/layout/LinedList"/>
    <dgm:cxn modelId="{C2602605-56A9-47C6-9073-02B65915B698}" type="presParOf" srcId="{7F611399-506F-4E2C-AC18-D90A388E655A}" destId="{A760E163-DB3E-4CCF-8FE8-5B127D2C519A}" srcOrd="14" destOrd="0" presId="urn:microsoft.com/office/officeart/2008/layout/LinedList"/>
    <dgm:cxn modelId="{27C5F317-BE8C-4128-AC71-BC74D580EA46}" type="presParOf" srcId="{7F611399-506F-4E2C-AC18-D90A388E655A}" destId="{FD3A1975-9800-4F02-8EEA-B2CCBB1BD666}" srcOrd="15" destOrd="0" presId="urn:microsoft.com/office/officeart/2008/layout/LinedList"/>
    <dgm:cxn modelId="{0940FB10-F76B-475A-8DE6-5D4F869765F3}" type="presParOf" srcId="{7F611399-506F-4E2C-AC18-D90A388E655A}" destId="{5CC17F67-E472-4610-B46A-9F05E6678F52}" srcOrd="16" destOrd="0" presId="urn:microsoft.com/office/officeart/2008/layout/LinedList"/>
    <dgm:cxn modelId="{5B2208E1-98D0-43DA-A4DB-B059FBEA4F42}" type="presParOf" srcId="{5CC17F67-E472-4610-B46A-9F05E6678F52}" destId="{C115B4B9-4C52-40B1-9F65-BF8A14CCBFF6}" srcOrd="0" destOrd="0" presId="urn:microsoft.com/office/officeart/2008/layout/LinedList"/>
    <dgm:cxn modelId="{2B6ADCB1-72ED-4B91-80EC-70140692BE18}" type="presParOf" srcId="{5CC17F67-E472-4610-B46A-9F05E6678F52}" destId="{7708A7AD-31F0-4436-85BC-BAAB9EF78703}" srcOrd="1" destOrd="0" presId="urn:microsoft.com/office/officeart/2008/layout/LinedList"/>
    <dgm:cxn modelId="{B1F8F82B-4F58-4D36-8437-5BD174219E65}" type="presParOf" srcId="{5CC17F67-E472-4610-B46A-9F05E6678F52}" destId="{BF89D813-1E5C-4B77-B783-8C486015EA8B}" srcOrd="2" destOrd="0" presId="urn:microsoft.com/office/officeart/2008/layout/LinedList"/>
    <dgm:cxn modelId="{537DD23E-4C06-45F4-BD0D-8296813D7337}" type="presParOf" srcId="{7F611399-506F-4E2C-AC18-D90A388E655A}" destId="{2E28A869-0850-4C64-A533-022355B76D52}" srcOrd="17" destOrd="0" presId="urn:microsoft.com/office/officeart/2008/layout/LinedList"/>
    <dgm:cxn modelId="{0DCAFBA8-FA75-4D0A-BF0E-C924860C4D78}" type="presParOf" srcId="{7F611399-506F-4E2C-AC18-D90A388E655A}" destId="{1057D340-5F42-402D-BFE6-A015166C6E45}" srcOrd="18" destOrd="0" presId="urn:microsoft.com/office/officeart/2008/layout/LinedList"/>
    <dgm:cxn modelId="{09981369-DEAA-49E7-8677-07AB56A8DCE8}" type="presParOf" srcId="{7F611399-506F-4E2C-AC18-D90A388E655A}" destId="{B9C87917-921E-46E8-AABE-0544DF5E169E}" srcOrd="19" destOrd="0" presId="urn:microsoft.com/office/officeart/2008/layout/LinedList"/>
    <dgm:cxn modelId="{A5BDA067-FBCF-4DEE-976B-2665C6C55E6F}" type="presParOf" srcId="{B9C87917-921E-46E8-AABE-0544DF5E169E}" destId="{0BD6E3C2-56AD-429E-9B47-1AAC6A9E0E20}" srcOrd="0" destOrd="0" presId="urn:microsoft.com/office/officeart/2008/layout/LinedList"/>
    <dgm:cxn modelId="{AE10C7B2-BC98-49F2-A6E1-9D1407863035}" type="presParOf" srcId="{B9C87917-921E-46E8-AABE-0544DF5E169E}" destId="{B07C950F-B0DC-49CD-9B80-16A334D17D36}" srcOrd="1" destOrd="0" presId="urn:microsoft.com/office/officeart/2008/layout/LinedList"/>
    <dgm:cxn modelId="{BB132FE2-AD63-4E8C-9B3F-5CD1240C5AA3}" type="presParOf" srcId="{B9C87917-921E-46E8-AABE-0544DF5E169E}" destId="{0A840C0B-02B2-431D-A5B8-67E50B8604EC}" srcOrd="2" destOrd="0" presId="urn:microsoft.com/office/officeart/2008/layout/LinedList"/>
    <dgm:cxn modelId="{AD6E1355-9C2C-4E2F-AED8-5F7109D09ABA}" type="presParOf" srcId="{7F611399-506F-4E2C-AC18-D90A388E655A}" destId="{8F61F245-0623-4FE9-8CE3-B564984A71B1}" srcOrd="20" destOrd="0" presId="urn:microsoft.com/office/officeart/2008/layout/LinedList"/>
    <dgm:cxn modelId="{33514938-3EFB-4405-A4E2-C1523DCC4805}" type="presParOf" srcId="{7F611399-506F-4E2C-AC18-D90A388E655A}" destId="{08A0B20B-C8D2-43B2-B02A-EB2E0BD5F28B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BB64B4-F5B0-41BA-A6F2-548F5725FF58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359FC7F-0A97-4AF9-81C0-DFEB3553E74B}">
      <dgm:prSet phldrT="[Text]"/>
      <dgm:spPr>
        <a:solidFill>
          <a:srgbClr val="57068C"/>
        </a:solidFill>
      </dgm:spPr>
      <dgm:t>
        <a:bodyPr/>
        <a:lstStyle/>
        <a:p>
          <a:r>
            <a:rPr lang="en-GB" dirty="0"/>
            <a:t>Fantastic</a:t>
          </a:r>
        </a:p>
      </dgm:t>
    </dgm:pt>
    <dgm:pt modelId="{94B43CBB-4DA3-44B5-9F62-EDD3FC97F65B}" type="parTrans" cxnId="{7F6E1E44-CFDA-4D1B-875C-63078EE4B38A}">
      <dgm:prSet/>
      <dgm:spPr/>
      <dgm:t>
        <a:bodyPr/>
        <a:lstStyle/>
        <a:p>
          <a:endParaRPr lang="en-GB"/>
        </a:p>
      </dgm:t>
    </dgm:pt>
    <dgm:pt modelId="{24B2D37A-80F1-4F27-9F2F-F66A09A8F708}" type="sibTrans" cxnId="{7F6E1E44-CFDA-4D1B-875C-63078EE4B38A}">
      <dgm:prSet/>
      <dgm:spPr/>
      <dgm:t>
        <a:bodyPr/>
        <a:lstStyle/>
        <a:p>
          <a:endParaRPr lang="en-GB"/>
        </a:p>
      </dgm:t>
    </dgm:pt>
    <dgm:pt modelId="{A35895B0-E2A6-4355-B556-CEF3340C96EF}">
      <dgm:prSet phldrT="[Text]"/>
      <dgm:spPr>
        <a:solidFill>
          <a:srgbClr val="57068C"/>
        </a:solidFill>
      </dgm:spPr>
      <dgm:t>
        <a:bodyPr/>
        <a:lstStyle/>
        <a:p>
          <a:r>
            <a:rPr lang="en-GB" dirty="0"/>
            <a:t>Hi-five</a:t>
          </a:r>
        </a:p>
      </dgm:t>
    </dgm:pt>
    <dgm:pt modelId="{45CAE1DB-1B96-4780-AC27-111B9AC90010}" type="parTrans" cxnId="{00A06C20-94EF-43B3-A151-9C05FE4F404B}">
      <dgm:prSet/>
      <dgm:spPr/>
      <dgm:t>
        <a:bodyPr/>
        <a:lstStyle/>
        <a:p>
          <a:endParaRPr lang="en-GB"/>
        </a:p>
      </dgm:t>
    </dgm:pt>
    <dgm:pt modelId="{98D042CA-6061-4DB4-9DF3-F0191E10E0D6}" type="sibTrans" cxnId="{00A06C20-94EF-43B3-A151-9C05FE4F404B}">
      <dgm:prSet/>
      <dgm:spPr/>
      <dgm:t>
        <a:bodyPr/>
        <a:lstStyle/>
        <a:p>
          <a:endParaRPr lang="en-GB"/>
        </a:p>
      </dgm:t>
    </dgm:pt>
    <dgm:pt modelId="{9A11E9A0-C32C-4BA2-B880-51F33D344D3A}">
      <dgm:prSet phldrT="[Text]"/>
      <dgm:spPr>
        <a:solidFill>
          <a:srgbClr val="57068C"/>
        </a:solidFill>
      </dgm:spPr>
      <dgm:t>
        <a:bodyPr/>
        <a:lstStyle/>
        <a:p>
          <a:r>
            <a:rPr lang="en-GB" dirty="0"/>
            <a:t>Thumbs Down</a:t>
          </a:r>
        </a:p>
      </dgm:t>
    </dgm:pt>
    <dgm:pt modelId="{B8561151-2F5F-4839-AC98-BC81DEDF14A0}" type="parTrans" cxnId="{C3DAD8B5-88B2-4209-B0F5-5D9D8292514D}">
      <dgm:prSet/>
      <dgm:spPr/>
      <dgm:t>
        <a:bodyPr/>
        <a:lstStyle/>
        <a:p>
          <a:endParaRPr lang="en-GB"/>
        </a:p>
      </dgm:t>
    </dgm:pt>
    <dgm:pt modelId="{65F982A1-9B93-4DBA-986C-48053DAE4370}" type="sibTrans" cxnId="{C3DAD8B5-88B2-4209-B0F5-5D9D8292514D}">
      <dgm:prSet/>
      <dgm:spPr/>
      <dgm:t>
        <a:bodyPr/>
        <a:lstStyle/>
        <a:p>
          <a:endParaRPr lang="en-GB"/>
        </a:p>
      </dgm:t>
    </dgm:pt>
    <dgm:pt modelId="{D60FB870-C87C-4C2B-89E1-89FE9BA57FBE}">
      <dgm:prSet phldrT="[Text]"/>
      <dgm:spPr>
        <a:solidFill>
          <a:srgbClr val="57068C"/>
        </a:solidFill>
      </dgm:spPr>
      <dgm:t>
        <a:bodyPr/>
        <a:lstStyle/>
        <a:p>
          <a:r>
            <a:rPr lang="en-GB" dirty="0" err="1"/>
            <a:t>Yolo</a:t>
          </a:r>
          <a:endParaRPr lang="en-GB" dirty="0"/>
        </a:p>
      </dgm:t>
    </dgm:pt>
    <dgm:pt modelId="{554B6E9D-7221-47F5-BA4A-78631DC45149}" type="parTrans" cxnId="{496F9F90-1CCA-4B98-A81C-F0D46687D2CB}">
      <dgm:prSet/>
      <dgm:spPr/>
      <dgm:t>
        <a:bodyPr/>
        <a:lstStyle/>
        <a:p>
          <a:endParaRPr lang="en-GB"/>
        </a:p>
      </dgm:t>
    </dgm:pt>
    <dgm:pt modelId="{EB54CE85-460C-4040-B546-73654968E169}" type="sibTrans" cxnId="{496F9F90-1CCA-4B98-A81C-F0D46687D2CB}">
      <dgm:prSet/>
      <dgm:spPr/>
      <dgm:t>
        <a:bodyPr/>
        <a:lstStyle/>
        <a:p>
          <a:endParaRPr lang="en-GB"/>
        </a:p>
      </dgm:t>
    </dgm:pt>
    <dgm:pt modelId="{E5D7F0C7-8B8E-4C1D-B0F7-764DE1B76F20}">
      <dgm:prSet phldrT="[Text]"/>
      <dgm:spPr>
        <a:solidFill>
          <a:srgbClr val="57068C"/>
        </a:solidFill>
      </dgm:spPr>
      <dgm:t>
        <a:bodyPr/>
        <a:lstStyle/>
        <a:p>
          <a:r>
            <a:rPr lang="en-GB" dirty="0"/>
            <a:t>Thumbs Up</a:t>
          </a:r>
        </a:p>
      </dgm:t>
    </dgm:pt>
    <dgm:pt modelId="{67F2E437-2127-4CEB-AAFA-0A25D4E34259}" type="parTrans" cxnId="{B16AE5B1-043F-4F9E-84A7-F6A0DDF540A2}">
      <dgm:prSet/>
      <dgm:spPr/>
      <dgm:t>
        <a:bodyPr/>
        <a:lstStyle/>
        <a:p>
          <a:endParaRPr lang="en-GB"/>
        </a:p>
      </dgm:t>
    </dgm:pt>
    <dgm:pt modelId="{7DB7DE91-15C8-4026-BBA9-EF17C9D60E44}" type="sibTrans" cxnId="{B16AE5B1-043F-4F9E-84A7-F6A0DDF540A2}">
      <dgm:prSet/>
      <dgm:spPr/>
      <dgm:t>
        <a:bodyPr/>
        <a:lstStyle/>
        <a:p>
          <a:endParaRPr lang="en-GB"/>
        </a:p>
      </dgm:t>
    </dgm:pt>
    <dgm:pt modelId="{A7C2DEE9-84CC-41CD-B324-2EF8299C5DB0}">
      <dgm:prSet phldrT="[Text]"/>
      <dgm:spPr>
        <a:solidFill>
          <a:srgbClr val="57068C"/>
        </a:solidFill>
      </dgm:spPr>
      <dgm:t>
        <a:bodyPr/>
        <a:lstStyle/>
        <a:p>
          <a:r>
            <a:rPr lang="en-GB" dirty="0"/>
            <a:t>Strength</a:t>
          </a:r>
        </a:p>
      </dgm:t>
    </dgm:pt>
    <dgm:pt modelId="{C24A4310-26DE-4505-9C5C-3FEFD436FC03}" type="parTrans" cxnId="{1294C659-48D5-4548-BFE3-C8BD273CF965}">
      <dgm:prSet/>
      <dgm:spPr/>
      <dgm:t>
        <a:bodyPr/>
        <a:lstStyle/>
        <a:p>
          <a:endParaRPr lang="en-GB"/>
        </a:p>
      </dgm:t>
    </dgm:pt>
    <dgm:pt modelId="{F0B8DF87-384B-454B-83BE-E21D5FBAE600}" type="sibTrans" cxnId="{1294C659-48D5-4548-BFE3-C8BD273CF965}">
      <dgm:prSet/>
      <dgm:spPr/>
      <dgm:t>
        <a:bodyPr/>
        <a:lstStyle/>
        <a:p>
          <a:endParaRPr lang="en-GB"/>
        </a:p>
      </dgm:t>
    </dgm:pt>
    <dgm:pt modelId="{24440D58-DE6A-4806-9224-4D6FE2403E63}">
      <dgm:prSet phldrT="[Text]"/>
      <dgm:spPr>
        <a:solidFill>
          <a:srgbClr val="57068C"/>
        </a:solidFill>
      </dgm:spPr>
      <dgm:t>
        <a:bodyPr/>
        <a:lstStyle/>
        <a:p>
          <a:r>
            <a:rPr lang="en-GB" dirty="0"/>
            <a:t>Victory</a:t>
          </a:r>
        </a:p>
      </dgm:t>
    </dgm:pt>
    <dgm:pt modelId="{7BB5A3D4-E4E0-46E0-BD50-17BAB8AA6A5C}" type="parTrans" cxnId="{97710D38-8F2F-4676-87C7-A98047F3CE9F}">
      <dgm:prSet/>
      <dgm:spPr/>
      <dgm:t>
        <a:bodyPr/>
        <a:lstStyle/>
        <a:p>
          <a:endParaRPr lang="en-GB"/>
        </a:p>
      </dgm:t>
    </dgm:pt>
    <dgm:pt modelId="{4D3BE151-6917-46DB-AB66-3858D7854B0B}" type="sibTrans" cxnId="{97710D38-8F2F-4676-87C7-A98047F3CE9F}">
      <dgm:prSet/>
      <dgm:spPr/>
      <dgm:t>
        <a:bodyPr/>
        <a:lstStyle/>
        <a:p>
          <a:endParaRPr lang="en-GB"/>
        </a:p>
      </dgm:t>
    </dgm:pt>
    <dgm:pt modelId="{9477BDDE-3C47-4165-A025-0BED76B2DD90}" type="pres">
      <dgm:prSet presAssocID="{11BB64B4-F5B0-41BA-A6F2-548F5725FF58}" presName="Name0" presStyleCnt="0">
        <dgm:presLayoutVars>
          <dgm:dir/>
          <dgm:resizeHandles val="exact"/>
        </dgm:presLayoutVars>
      </dgm:prSet>
      <dgm:spPr/>
    </dgm:pt>
    <dgm:pt modelId="{BD884928-FDE2-418C-8621-3EDB915C5BAE}" type="pres">
      <dgm:prSet presAssocID="{8359FC7F-0A97-4AF9-81C0-DFEB3553E74B}" presName="composite" presStyleCnt="0"/>
      <dgm:spPr/>
    </dgm:pt>
    <dgm:pt modelId="{252A2B6A-D0EB-41BB-958A-0ABB54AC26CF}" type="pres">
      <dgm:prSet presAssocID="{8359FC7F-0A97-4AF9-81C0-DFEB3553E74B}" presName="rect1" presStyleLbl="bgImgPlace1" presStyleIdx="0" presStyleCnt="7" custLinFactNeighborX="7468" custLinFactNeighborY="-4884"/>
      <dgm:spPr>
        <a:blipFill rotWithShape="1">
          <a:blip xmlns:r="http://schemas.openxmlformats.org/officeDocument/2006/relationships" r:embed="rId1"/>
          <a:srcRect/>
          <a:stretch>
            <a:fillRect t="-28000" b="-28000"/>
          </a:stretch>
        </a:blipFill>
      </dgm:spPr>
    </dgm:pt>
    <dgm:pt modelId="{CDC9B7A9-6763-4C3F-8AA4-60F1E9A5C83A}" type="pres">
      <dgm:prSet presAssocID="{8359FC7F-0A97-4AF9-81C0-DFEB3553E74B}" presName="wedgeRectCallout1" presStyleLbl="node1" presStyleIdx="0" presStyleCnt="7">
        <dgm:presLayoutVars>
          <dgm:bulletEnabled val="1"/>
        </dgm:presLayoutVars>
      </dgm:prSet>
      <dgm:spPr/>
    </dgm:pt>
    <dgm:pt modelId="{3A311D01-DCFF-47CD-9475-EB1E77E319FD}" type="pres">
      <dgm:prSet presAssocID="{24B2D37A-80F1-4F27-9F2F-F66A09A8F708}" presName="sibTrans" presStyleCnt="0"/>
      <dgm:spPr/>
    </dgm:pt>
    <dgm:pt modelId="{F5B46CC3-45CB-4DCC-BDE1-709A332C13F8}" type="pres">
      <dgm:prSet presAssocID="{A35895B0-E2A6-4355-B556-CEF3340C96EF}" presName="composite" presStyleCnt="0"/>
      <dgm:spPr/>
    </dgm:pt>
    <dgm:pt modelId="{B55EB3B7-C6BA-4168-BE29-0C5583522826}" type="pres">
      <dgm:prSet presAssocID="{A35895B0-E2A6-4355-B556-CEF3340C96EF}" presName="rect1" presStyleLbl="bgImgPlace1" presStyleIdx="1" presStyleCnt="7"/>
      <dgm:spPr>
        <a:blipFill rotWithShape="1">
          <a:blip xmlns:r="http://schemas.openxmlformats.org/officeDocument/2006/relationships" r:embed="rId2"/>
          <a:srcRect/>
          <a:stretch>
            <a:fillRect t="-12000" b="-12000"/>
          </a:stretch>
        </a:blipFill>
      </dgm:spPr>
    </dgm:pt>
    <dgm:pt modelId="{2898FE45-0341-4B79-A2F9-D90E46346D5A}" type="pres">
      <dgm:prSet presAssocID="{A35895B0-E2A6-4355-B556-CEF3340C96EF}" presName="wedgeRectCallout1" presStyleLbl="node1" presStyleIdx="1" presStyleCnt="7">
        <dgm:presLayoutVars>
          <dgm:bulletEnabled val="1"/>
        </dgm:presLayoutVars>
      </dgm:prSet>
      <dgm:spPr/>
    </dgm:pt>
    <dgm:pt modelId="{BC9448A9-D5B5-4CE9-A3B6-055D2AE0E22A}" type="pres">
      <dgm:prSet presAssocID="{98D042CA-6061-4DB4-9DF3-F0191E10E0D6}" presName="sibTrans" presStyleCnt="0"/>
      <dgm:spPr/>
    </dgm:pt>
    <dgm:pt modelId="{BE4FF202-B0BF-457D-B50F-726FF787C4AD}" type="pres">
      <dgm:prSet presAssocID="{9A11E9A0-C32C-4BA2-B880-51F33D344D3A}" presName="composite" presStyleCnt="0"/>
      <dgm:spPr/>
    </dgm:pt>
    <dgm:pt modelId="{4021FC8B-5E67-4D14-A0DA-030C4905B5E4}" type="pres">
      <dgm:prSet presAssocID="{9A11E9A0-C32C-4BA2-B880-51F33D344D3A}" presName="rect1" presStyleLbl="bgImgPlace1" presStyleIdx="2" presStyleCnt="7"/>
      <dgm:spPr>
        <a:blipFill rotWithShape="1">
          <a:blip xmlns:r="http://schemas.openxmlformats.org/officeDocument/2006/relationships" r:embed="rId3"/>
          <a:srcRect/>
          <a:stretch>
            <a:fillRect t="-9000" b="-9000"/>
          </a:stretch>
        </a:blipFill>
      </dgm:spPr>
    </dgm:pt>
    <dgm:pt modelId="{C2C346E9-378E-4012-8DB8-DA94376533EE}" type="pres">
      <dgm:prSet presAssocID="{9A11E9A0-C32C-4BA2-B880-51F33D344D3A}" presName="wedgeRectCallout1" presStyleLbl="node1" presStyleIdx="2" presStyleCnt="7">
        <dgm:presLayoutVars>
          <dgm:bulletEnabled val="1"/>
        </dgm:presLayoutVars>
      </dgm:prSet>
      <dgm:spPr/>
    </dgm:pt>
    <dgm:pt modelId="{86D5D822-3A05-47A4-8FAA-A49F49CA9DD6}" type="pres">
      <dgm:prSet presAssocID="{65F982A1-9B93-4DBA-986C-48053DAE4370}" presName="sibTrans" presStyleCnt="0"/>
      <dgm:spPr/>
    </dgm:pt>
    <dgm:pt modelId="{1A7FF50B-8FC7-41E8-AF3C-C4D57D092ED7}" type="pres">
      <dgm:prSet presAssocID="{E5D7F0C7-8B8E-4C1D-B0F7-764DE1B76F20}" presName="composite" presStyleCnt="0"/>
      <dgm:spPr/>
    </dgm:pt>
    <dgm:pt modelId="{3DBD8688-C335-4049-9432-EDFAAE6A775C}" type="pres">
      <dgm:prSet presAssocID="{E5D7F0C7-8B8E-4C1D-B0F7-764DE1B76F20}" presName="rect1" presStyleLbl="bgImgPlace1" presStyleIdx="3" presStyleCnt="7"/>
      <dgm:spPr>
        <a:blipFill rotWithShape="1">
          <a:blip xmlns:r="http://schemas.openxmlformats.org/officeDocument/2006/relationships" r:embed="rId4"/>
          <a:srcRect/>
          <a:stretch>
            <a:fillRect t="-18000" b="-18000"/>
          </a:stretch>
        </a:blipFill>
      </dgm:spPr>
    </dgm:pt>
    <dgm:pt modelId="{324E80AF-909A-4789-B241-14C4779E4318}" type="pres">
      <dgm:prSet presAssocID="{E5D7F0C7-8B8E-4C1D-B0F7-764DE1B76F20}" presName="wedgeRectCallout1" presStyleLbl="node1" presStyleIdx="3" presStyleCnt="7">
        <dgm:presLayoutVars>
          <dgm:bulletEnabled val="1"/>
        </dgm:presLayoutVars>
      </dgm:prSet>
      <dgm:spPr/>
    </dgm:pt>
    <dgm:pt modelId="{85FBF828-10E9-4823-8D27-7571B2659063}" type="pres">
      <dgm:prSet presAssocID="{7DB7DE91-15C8-4026-BBA9-EF17C9D60E44}" presName="sibTrans" presStyleCnt="0"/>
      <dgm:spPr/>
    </dgm:pt>
    <dgm:pt modelId="{73CDD946-1732-4054-BF80-87A4DEA50CA0}" type="pres">
      <dgm:prSet presAssocID="{A7C2DEE9-84CC-41CD-B324-2EF8299C5DB0}" presName="composite" presStyleCnt="0"/>
      <dgm:spPr/>
    </dgm:pt>
    <dgm:pt modelId="{DE2DF42C-6B31-48E5-A2F7-D67449BFA00E}" type="pres">
      <dgm:prSet presAssocID="{A7C2DEE9-84CC-41CD-B324-2EF8299C5DB0}" presName="rect1" presStyleLbl="bgImgPlace1" presStyleIdx="4" presStyleCnt="7"/>
      <dgm:spPr>
        <a:blipFill rotWithShape="1">
          <a:blip xmlns:r="http://schemas.openxmlformats.org/officeDocument/2006/relationships" r:embed="rId5"/>
          <a:srcRect/>
          <a:stretch>
            <a:fillRect t="-11000" b="-11000"/>
          </a:stretch>
        </a:blipFill>
      </dgm:spPr>
    </dgm:pt>
    <dgm:pt modelId="{4EDED90E-00DF-428B-8729-526BC0DB72B9}" type="pres">
      <dgm:prSet presAssocID="{A7C2DEE9-84CC-41CD-B324-2EF8299C5DB0}" presName="wedgeRectCallout1" presStyleLbl="node1" presStyleIdx="4" presStyleCnt="7">
        <dgm:presLayoutVars>
          <dgm:bulletEnabled val="1"/>
        </dgm:presLayoutVars>
      </dgm:prSet>
      <dgm:spPr/>
    </dgm:pt>
    <dgm:pt modelId="{06DE4352-D668-4A4A-B713-039C762186B1}" type="pres">
      <dgm:prSet presAssocID="{F0B8DF87-384B-454B-83BE-E21D5FBAE600}" presName="sibTrans" presStyleCnt="0"/>
      <dgm:spPr/>
    </dgm:pt>
    <dgm:pt modelId="{3FB5D8A4-AC4A-42B0-B720-35C344025958}" type="pres">
      <dgm:prSet presAssocID="{24440D58-DE6A-4806-9224-4D6FE2403E63}" presName="composite" presStyleCnt="0"/>
      <dgm:spPr/>
    </dgm:pt>
    <dgm:pt modelId="{E9C316E5-CAC2-40B1-88AE-598BA2CDF641}" type="pres">
      <dgm:prSet presAssocID="{24440D58-DE6A-4806-9224-4D6FE2403E63}" presName="rect1" presStyleLbl="bgImgPlace1" presStyleIdx="5" presStyleCnt="7"/>
      <dgm:spPr>
        <a:blipFill rotWithShape="1">
          <a:blip xmlns:r="http://schemas.openxmlformats.org/officeDocument/2006/relationships" r:embed="rId6"/>
          <a:srcRect/>
          <a:stretch>
            <a:fillRect t="-19000" b="-19000"/>
          </a:stretch>
        </a:blipFill>
      </dgm:spPr>
    </dgm:pt>
    <dgm:pt modelId="{EF6076EC-B3F0-4AE7-9A50-86E454606FDA}" type="pres">
      <dgm:prSet presAssocID="{24440D58-DE6A-4806-9224-4D6FE2403E63}" presName="wedgeRectCallout1" presStyleLbl="node1" presStyleIdx="5" presStyleCnt="7">
        <dgm:presLayoutVars>
          <dgm:bulletEnabled val="1"/>
        </dgm:presLayoutVars>
      </dgm:prSet>
      <dgm:spPr/>
    </dgm:pt>
    <dgm:pt modelId="{3F22AB45-A360-4985-A9C8-FC1784173975}" type="pres">
      <dgm:prSet presAssocID="{4D3BE151-6917-46DB-AB66-3858D7854B0B}" presName="sibTrans" presStyleCnt="0"/>
      <dgm:spPr/>
    </dgm:pt>
    <dgm:pt modelId="{7D29EB84-6D39-4782-A7A3-B50DB29CFF16}" type="pres">
      <dgm:prSet presAssocID="{D60FB870-C87C-4C2B-89E1-89FE9BA57FBE}" presName="composite" presStyleCnt="0"/>
      <dgm:spPr/>
    </dgm:pt>
    <dgm:pt modelId="{8F05BDFE-8A67-4E6D-94AE-4C88BD304E46}" type="pres">
      <dgm:prSet presAssocID="{D60FB870-C87C-4C2B-89E1-89FE9BA57FBE}" presName="rect1" presStyleLbl="bgImgPlace1" presStyleIdx="6" presStyleCnt="7"/>
      <dgm:spPr>
        <a:blipFill rotWithShape="1">
          <a:blip xmlns:r="http://schemas.openxmlformats.org/officeDocument/2006/relationships" r:embed="rId7"/>
          <a:srcRect/>
          <a:stretch>
            <a:fillRect t="-10000" b="-10000"/>
          </a:stretch>
        </a:blipFill>
      </dgm:spPr>
    </dgm:pt>
    <dgm:pt modelId="{9FAD0901-D876-4765-AA61-80BB2D8DA816}" type="pres">
      <dgm:prSet presAssocID="{D60FB870-C87C-4C2B-89E1-89FE9BA57FBE}" presName="wedgeRectCallout1" presStyleLbl="node1" presStyleIdx="6" presStyleCnt="7">
        <dgm:presLayoutVars>
          <dgm:bulletEnabled val="1"/>
        </dgm:presLayoutVars>
      </dgm:prSet>
      <dgm:spPr/>
    </dgm:pt>
  </dgm:ptLst>
  <dgm:cxnLst>
    <dgm:cxn modelId="{7516C010-37FA-472F-ACDE-4AA6F7950B96}" type="presOf" srcId="{8359FC7F-0A97-4AF9-81C0-DFEB3553E74B}" destId="{CDC9B7A9-6763-4C3F-8AA4-60F1E9A5C83A}" srcOrd="0" destOrd="0" presId="urn:microsoft.com/office/officeart/2008/layout/BendingPictureCaptionList"/>
    <dgm:cxn modelId="{00A06C20-94EF-43B3-A151-9C05FE4F404B}" srcId="{11BB64B4-F5B0-41BA-A6F2-548F5725FF58}" destId="{A35895B0-E2A6-4355-B556-CEF3340C96EF}" srcOrd="1" destOrd="0" parTransId="{45CAE1DB-1B96-4780-AC27-111B9AC90010}" sibTransId="{98D042CA-6061-4DB4-9DF3-F0191E10E0D6}"/>
    <dgm:cxn modelId="{97710D38-8F2F-4676-87C7-A98047F3CE9F}" srcId="{11BB64B4-F5B0-41BA-A6F2-548F5725FF58}" destId="{24440D58-DE6A-4806-9224-4D6FE2403E63}" srcOrd="5" destOrd="0" parTransId="{7BB5A3D4-E4E0-46E0-BD50-17BAB8AA6A5C}" sibTransId="{4D3BE151-6917-46DB-AB66-3858D7854B0B}"/>
    <dgm:cxn modelId="{7F6E1E44-CFDA-4D1B-875C-63078EE4B38A}" srcId="{11BB64B4-F5B0-41BA-A6F2-548F5725FF58}" destId="{8359FC7F-0A97-4AF9-81C0-DFEB3553E74B}" srcOrd="0" destOrd="0" parTransId="{94B43CBB-4DA3-44B5-9F62-EDD3FC97F65B}" sibTransId="{24B2D37A-80F1-4F27-9F2F-F66A09A8F708}"/>
    <dgm:cxn modelId="{36C87B6F-C5FA-45DD-A51B-ACE9DD97C8EE}" type="presOf" srcId="{9A11E9A0-C32C-4BA2-B880-51F33D344D3A}" destId="{C2C346E9-378E-4012-8DB8-DA94376533EE}" srcOrd="0" destOrd="0" presId="urn:microsoft.com/office/officeart/2008/layout/BendingPictureCaptionList"/>
    <dgm:cxn modelId="{1294C659-48D5-4548-BFE3-C8BD273CF965}" srcId="{11BB64B4-F5B0-41BA-A6F2-548F5725FF58}" destId="{A7C2DEE9-84CC-41CD-B324-2EF8299C5DB0}" srcOrd="4" destOrd="0" parTransId="{C24A4310-26DE-4505-9C5C-3FEFD436FC03}" sibTransId="{F0B8DF87-384B-454B-83BE-E21D5FBAE600}"/>
    <dgm:cxn modelId="{496F9F90-1CCA-4B98-A81C-F0D46687D2CB}" srcId="{11BB64B4-F5B0-41BA-A6F2-548F5725FF58}" destId="{D60FB870-C87C-4C2B-89E1-89FE9BA57FBE}" srcOrd="6" destOrd="0" parTransId="{554B6E9D-7221-47F5-BA4A-78631DC45149}" sibTransId="{EB54CE85-460C-4040-B546-73654968E169}"/>
    <dgm:cxn modelId="{F999D29E-DCBF-4AEE-A502-315333A2F526}" type="presOf" srcId="{D60FB870-C87C-4C2B-89E1-89FE9BA57FBE}" destId="{9FAD0901-D876-4765-AA61-80BB2D8DA816}" srcOrd="0" destOrd="0" presId="urn:microsoft.com/office/officeart/2008/layout/BendingPictureCaptionList"/>
    <dgm:cxn modelId="{B16AE5B1-043F-4F9E-84A7-F6A0DDF540A2}" srcId="{11BB64B4-F5B0-41BA-A6F2-548F5725FF58}" destId="{E5D7F0C7-8B8E-4C1D-B0F7-764DE1B76F20}" srcOrd="3" destOrd="0" parTransId="{67F2E437-2127-4CEB-AAFA-0A25D4E34259}" sibTransId="{7DB7DE91-15C8-4026-BBA9-EF17C9D60E44}"/>
    <dgm:cxn modelId="{C3DAD8B5-88B2-4209-B0F5-5D9D8292514D}" srcId="{11BB64B4-F5B0-41BA-A6F2-548F5725FF58}" destId="{9A11E9A0-C32C-4BA2-B880-51F33D344D3A}" srcOrd="2" destOrd="0" parTransId="{B8561151-2F5F-4839-AC98-BC81DEDF14A0}" sibTransId="{65F982A1-9B93-4DBA-986C-48053DAE4370}"/>
    <dgm:cxn modelId="{A8FD1AC4-8EBE-4B59-83BE-6A297C2F0172}" type="presOf" srcId="{E5D7F0C7-8B8E-4C1D-B0F7-764DE1B76F20}" destId="{324E80AF-909A-4789-B241-14C4779E4318}" srcOrd="0" destOrd="0" presId="urn:microsoft.com/office/officeart/2008/layout/BendingPictureCaptionList"/>
    <dgm:cxn modelId="{D24BBCE5-282E-4B6C-B989-66D2291F808D}" type="presOf" srcId="{A7C2DEE9-84CC-41CD-B324-2EF8299C5DB0}" destId="{4EDED90E-00DF-428B-8729-526BC0DB72B9}" srcOrd="0" destOrd="0" presId="urn:microsoft.com/office/officeart/2008/layout/BendingPictureCaptionList"/>
    <dgm:cxn modelId="{ABB8D8E5-27E6-4EB6-A702-65436D25E94D}" type="presOf" srcId="{24440D58-DE6A-4806-9224-4D6FE2403E63}" destId="{EF6076EC-B3F0-4AE7-9A50-86E454606FDA}" srcOrd="0" destOrd="0" presId="urn:microsoft.com/office/officeart/2008/layout/BendingPictureCaptionList"/>
    <dgm:cxn modelId="{8DD399E7-55D5-4A01-97A0-A22793683E6E}" type="presOf" srcId="{11BB64B4-F5B0-41BA-A6F2-548F5725FF58}" destId="{9477BDDE-3C47-4165-A025-0BED76B2DD90}" srcOrd="0" destOrd="0" presId="urn:microsoft.com/office/officeart/2008/layout/BendingPictureCaptionList"/>
    <dgm:cxn modelId="{A1169DEC-608F-4299-B6D4-2D1F8B7D03CB}" type="presOf" srcId="{A35895B0-E2A6-4355-B556-CEF3340C96EF}" destId="{2898FE45-0341-4B79-A2F9-D90E46346D5A}" srcOrd="0" destOrd="0" presId="urn:microsoft.com/office/officeart/2008/layout/BendingPictureCaptionList"/>
    <dgm:cxn modelId="{E916C741-1955-46A8-A9CE-505708CACB2E}" type="presParOf" srcId="{9477BDDE-3C47-4165-A025-0BED76B2DD90}" destId="{BD884928-FDE2-418C-8621-3EDB915C5BAE}" srcOrd="0" destOrd="0" presId="urn:microsoft.com/office/officeart/2008/layout/BendingPictureCaptionList"/>
    <dgm:cxn modelId="{C0741F4B-C2BA-452E-A2E5-C7FF8F6FBB3F}" type="presParOf" srcId="{BD884928-FDE2-418C-8621-3EDB915C5BAE}" destId="{252A2B6A-D0EB-41BB-958A-0ABB54AC26CF}" srcOrd="0" destOrd="0" presId="urn:microsoft.com/office/officeart/2008/layout/BendingPictureCaptionList"/>
    <dgm:cxn modelId="{85B6584F-9D75-4C7E-AB58-056CC5406A89}" type="presParOf" srcId="{BD884928-FDE2-418C-8621-3EDB915C5BAE}" destId="{CDC9B7A9-6763-4C3F-8AA4-60F1E9A5C83A}" srcOrd="1" destOrd="0" presId="urn:microsoft.com/office/officeart/2008/layout/BendingPictureCaptionList"/>
    <dgm:cxn modelId="{A36D1606-4A4C-471F-B6E0-29AA5B7C71C2}" type="presParOf" srcId="{9477BDDE-3C47-4165-A025-0BED76B2DD90}" destId="{3A311D01-DCFF-47CD-9475-EB1E77E319FD}" srcOrd="1" destOrd="0" presId="urn:microsoft.com/office/officeart/2008/layout/BendingPictureCaptionList"/>
    <dgm:cxn modelId="{C810E05A-D3C0-40CF-94B8-732E8E49CE94}" type="presParOf" srcId="{9477BDDE-3C47-4165-A025-0BED76B2DD90}" destId="{F5B46CC3-45CB-4DCC-BDE1-709A332C13F8}" srcOrd="2" destOrd="0" presId="urn:microsoft.com/office/officeart/2008/layout/BendingPictureCaptionList"/>
    <dgm:cxn modelId="{898AAE24-5BCB-4E1C-8CD3-807B21A74EDF}" type="presParOf" srcId="{F5B46CC3-45CB-4DCC-BDE1-709A332C13F8}" destId="{B55EB3B7-C6BA-4168-BE29-0C5583522826}" srcOrd="0" destOrd="0" presId="urn:microsoft.com/office/officeart/2008/layout/BendingPictureCaptionList"/>
    <dgm:cxn modelId="{4D6F7111-FB00-4A9B-BFF1-CA716BF14753}" type="presParOf" srcId="{F5B46CC3-45CB-4DCC-BDE1-709A332C13F8}" destId="{2898FE45-0341-4B79-A2F9-D90E46346D5A}" srcOrd="1" destOrd="0" presId="urn:microsoft.com/office/officeart/2008/layout/BendingPictureCaptionList"/>
    <dgm:cxn modelId="{5B74EAF7-4F5C-4259-AADA-E3AA075F73B7}" type="presParOf" srcId="{9477BDDE-3C47-4165-A025-0BED76B2DD90}" destId="{BC9448A9-D5B5-4CE9-A3B6-055D2AE0E22A}" srcOrd="3" destOrd="0" presId="urn:microsoft.com/office/officeart/2008/layout/BendingPictureCaptionList"/>
    <dgm:cxn modelId="{952FE349-0339-4A32-BE44-A341CBDE4BD4}" type="presParOf" srcId="{9477BDDE-3C47-4165-A025-0BED76B2DD90}" destId="{BE4FF202-B0BF-457D-B50F-726FF787C4AD}" srcOrd="4" destOrd="0" presId="urn:microsoft.com/office/officeart/2008/layout/BendingPictureCaptionList"/>
    <dgm:cxn modelId="{FF6FA12E-46BC-469D-BF8A-98BC474ECADB}" type="presParOf" srcId="{BE4FF202-B0BF-457D-B50F-726FF787C4AD}" destId="{4021FC8B-5E67-4D14-A0DA-030C4905B5E4}" srcOrd="0" destOrd="0" presId="urn:microsoft.com/office/officeart/2008/layout/BendingPictureCaptionList"/>
    <dgm:cxn modelId="{87C4AD7F-D01D-4C53-BDA7-7C45FCE1E833}" type="presParOf" srcId="{BE4FF202-B0BF-457D-B50F-726FF787C4AD}" destId="{C2C346E9-378E-4012-8DB8-DA94376533EE}" srcOrd="1" destOrd="0" presId="urn:microsoft.com/office/officeart/2008/layout/BendingPictureCaptionList"/>
    <dgm:cxn modelId="{776073B6-2CB9-45D1-B11E-0F70430C2E63}" type="presParOf" srcId="{9477BDDE-3C47-4165-A025-0BED76B2DD90}" destId="{86D5D822-3A05-47A4-8FAA-A49F49CA9DD6}" srcOrd="5" destOrd="0" presId="urn:microsoft.com/office/officeart/2008/layout/BendingPictureCaptionList"/>
    <dgm:cxn modelId="{4516E642-41D8-434A-921C-D143603A7412}" type="presParOf" srcId="{9477BDDE-3C47-4165-A025-0BED76B2DD90}" destId="{1A7FF50B-8FC7-41E8-AF3C-C4D57D092ED7}" srcOrd="6" destOrd="0" presId="urn:microsoft.com/office/officeart/2008/layout/BendingPictureCaptionList"/>
    <dgm:cxn modelId="{946CB19E-47CE-4D21-85DA-A297510B39E9}" type="presParOf" srcId="{1A7FF50B-8FC7-41E8-AF3C-C4D57D092ED7}" destId="{3DBD8688-C335-4049-9432-EDFAAE6A775C}" srcOrd="0" destOrd="0" presId="urn:microsoft.com/office/officeart/2008/layout/BendingPictureCaptionList"/>
    <dgm:cxn modelId="{037E6BC3-3651-407A-AF46-5877E7EF338B}" type="presParOf" srcId="{1A7FF50B-8FC7-41E8-AF3C-C4D57D092ED7}" destId="{324E80AF-909A-4789-B241-14C4779E4318}" srcOrd="1" destOrd="0" presId="urn:microsoft.com/office/officeart/2008/layout/BendingPictureCaptionList"/>
    <dgm:cxn modelId="{5E8BF36F-3A9D-4D64-AB85-CE7C9BF2B08A}" type="presParOf" srcId="{9477BDDE-3C47-4165-A025-0BED76B2DD90}" destId="{85FBF828-10E9-4823-8D27-7571B2659063}" srcOrd="7" destOrd="0" presId="urn:microsoft.com/office/officeart/2008/layout/BendingPictureCaptionList"/>
    <dgm:cxn modelId="{80E6B145-825E-41E3-ACE1-F02EEFF9372F}" type="presParOf" srcId="{9477BDDE-3C47-4165-A025-0BED76B2DD90}" destId="{73CDD946-1732-4054-BF80-87A4DEA50CA0}" srcOrd="8" destOrd="0" presId="urn:microsoft.com/office/officeart/2008/layout/BendingPictureCaptionList"/>
    <dgm:cxn modelId="{188336D6-888C-4155-9C57-884CD48A8634}" type="presParOf" srcId="{73CDD946-1732-4054-BF80-87A4DEA50CA0}" destId="{DE2DF42C-6B31-48E5-A2F7-D67449BFA00E}" srcOrd="0" destOrd="0" presId="urn:microsoft.com/office/officeart/2008/layout/BendingPictureCaptionList"/>
    <dgm:cxn modelId="{D1FD57C7-F960-44CE-BC7A-3F50338829E0}" type="presParOf" srcId="{73CDD946-1732-4054-BF80-87A4DEA50CA0}" destId="{4EDED90E-00DF-428B-8729-526BC0DB72B9}" srcOrd="1" destOrd="0" presId="urn:microsoft.com/office/officeart/2008/layout/BendingPictureCaptionList"/>
    <dgm:cxn modelId="{38D43331-A947-4F6F-ADF8-7777947856F7}" type="presParOf" srcId="{9477BDDE-3C47-4165-A025-0BED76B2DD90}" destId="{06DE4352-D668-4A4A-B713-039C762186B1}" srcOrd="9" destOrd="0" presId="urn:microsoft.com/office/officeart/2008/layout/BendingPictureCaptionList"/>
    <dgm:cxn modelId="{1DE202CF-C169-400E-ACFB-37F5D6107E00}" type="presParOf" srcId="{9477BDDE-3C47-4165-A025-0BED76B2DD90}" destId="{3FB5D8A4-AC4A-42B0-B720-35C344025958}" srcOrd="10" destOrd="0" presId="urn:microsoft.com/office/officeart/2008/layout/BendingPictureCaptionList"/>
    <dgm:cxn modelId="{1823243B-28B8-44E2-A2D3-3D28C8B9546E}" type="presParOf" srcId="{3FB5D8A4-AC4A-42B0-B720-35C344025958}" destId="{E9C316E5-CAC2-40B1-88AE-598BA2CDF641}" srcOrd="0" destOrd="0" presId="urn:microsoft.com/office/officeart/2008/layout/BendingPictureCaptionList"/>
    <dgm:cxn modelId="{C0D976B5-CE79-480C-A618-1F8B6789D4C0}" type="presParOf" srcId="{3FB5D8A4-AC4A-42B0-B720-35C344025958}" destId="{EF6076EC-B3F0-4AE7-9A50-86E454606FDA}" srcOrd="1" destOrd="0" presId="urn:microsoft.com/office/officeart/2008/layout/BendingPictureCaptionList"/>
    <dgm:cxn modelId="{967399D4-E658-460C-9ED3-BBC1C1787F0A}" type="presParOf" srcId="{9477BDDE-3C47-4165-A025-0BED76B2DD90}" destId="{3F22AB45-A360-4985-A9C8-FC1784173975}" srcOrd="11" destOrd="0" presId="urn:microsoft.com/office/officeart/2008/layout/BendingPictureCaptionList"/>
    <dgm:cxn modelId="{D4B4CEA0-8DDE-4A68-BD50-4F6F4FE4B352}" type="presParOf" srcId="{9477BDDE-3C47-4165-A025-0BED76B2DD90}" destId="{7D29EB84-6D39-4782-A7A3-B50DB29CFF16}" srcOrd="12" destOrd="0" presId="urn:microsoft.com/office/officeart/2008/layout/BendingPictureCaptionList"/>
    <dgm:cxn modelId="{B9D5ED11-901D-42A3-AB39-F2911D07CFCE}" type="presParOf" srcId="{7D29EB84-6D39-4782-A7A3-B50DB29CFF16}" destId="{8F05BDFE-8A67-4E6D-94AE-4C88BD304E46}" srcOrd="0" destOrd="0" presId="urn:microsoft.com/office/officeart/2008/layout/BendingPictureCaptionList"/>
    <dgm:cxn modelId="{21AFD4F1-2924-40B3-9377-E8D14536771D}" type="presParOf" srcId="{7D29EB84-6D39-4782-A7A3-B50DB29CFF16}" destId="{9FAD0901-D876-4765-AA61-80BB2D8DA816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6F788A-7C70-4084-864C-17F0E18BE2B1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DD69745-C6B5-49B0-ACC9-11197DA16B11}">
      <dgm:prSet phldrT="[Text]"/>
      <dgm:spPr>
        <a:solidFill>
          <a:srgbClr val="57068C"/>
        </a:solidFill>
      </dgm:spPr>
      <dgm:t>
        <a:bodyPr/>
        <a:lstStyle/>
        <a:p>
          <a:r>
            <a:rPr lang="en-GB" dirty="0"/>
            <a:t>From Scratch</a:t>
          </a:r>
        </a:p>
      </dgm:t>
    </dgm:pt>
    <dgm:pt modelId="{26654EC2-AA24-48D7-AF87-147652861367}" type="parTrans" cxnId="{F7BF559B-3C46-4BFF-9B8B-87FBC0B38E51}">
      <dgm:prSet/>
      <dgm:spPr/>
      <dgm:t>
        <a:bodyPr/>
        <a:lstStyle/>
        <a:p>
          <a:endParaRPr lang="en-GB"/>
        </a:p>
      </dgm:t>
    </dgm:pt>
    <dgm:pt modelId="{6FE228F5-20F7-4450-8793-7398DAD9FD5F}" type="sibTrans" cxnId="{F7BF559B-3C46-4BFF-9B8B-87FBC0B38E51}">
      <dgm:prSet/>
      <dgm:spPr/>
      <dgm:t>
        <a:bodyPr/>
        <a:lstStyle/>
        <a:p>
          <a:endParaRPr lang="en-GB"/>
        </a:p>
      </dgm:t>
    </dgm:pt>
    <dgm:pt modelId="{C8B2C8EB-85D9-4D93-B7DB-A42EC288DC7D}">
      <dgm:prSet phldrT="[Text]"/>
      <dgm:spPr>
        <a:solidFill>
          <a:srgbClr val="57068C"/>
        </a:solidFill>
      </dgm:spPr>
      <dgm:t>
        <a:bodyPr/>
        <a:lstStyle/>
        <a:p>
          <a:r>
            <a:rPr lang="en-GB" dirty="0"/>
            <a:t>Transfer Learning on  Fashion MNIST</a:t>
          </a:r>
        </a:p>
      </dgm:t>
    </dgm:pt>
    <dgm:pt modelId="{E7E44D47-92BE-435F-890E-33BBBB1E5F11}" type="parTrans" cxnId="{36EEE2BF-2FB6-499E-B023-8A58B19FBAA2}">
      <dgm:prSet/>
      <dgm:spPr/>
      <dgm:t>
        <a:bodyPr/>
        <a:lstStyle/>
        <a:p>
          <a:endParaRPr lang="en-GB"/>
        </a:p>
      </dgm:t>
    </dgm:pt>
    <dgm:pt modelId="{486D1D6A-3F5A-47DA-BAC5-92C11D9EE2D3}" type="sibTrans" cxnId="{36EEE2BF-2FB6-499E-B023-8A58B19FBAA2}">
      <dgm:prSet/>
      <dgm:spPr/>
      <dgm:t>
        <a:bodyPr/>
        <a:lstStyle/>
        <a:p>
          <a:endParaRPr lang="en-GB"/>
        </a:p>
      </dgm:t>
    </dgm:pt>
    <dgm:pt modelId="{DEB236E8-85D9-4B58-A3AD-4791264DF9A4}" type="pres">
      <dgm:prSet presAssocID="{726F788A-7C70-4084-864C-17F0E18BE2B1}" presName="diagram" presStyleCnt="0">
        <dgm:presLayoutVars>
          <dgm:dir/>
        </dgm:presLayoutVars>
      </dgm:prSet>
      <dgm:spPr/>
    </dgm:pt>
    <dgm:pt modelId="{B5FD205F-3214-4B38-98A0-B6315905BAA5}" type="pres">
      <dgm:prSet presAssocID="{CDD69745-C6B5-49B0-ACC9-11197DA16B11}" presName="composite" presStyleCnt="0"/>
      <dgm:spPr/>
    </dgm:pt>
    <dgm:pt modelId="{AE9EA7BE-C3A8-4E40-BCD4-A1CE94A9C116}" type="pres">
      <dgm:prSet presAssocID="{CDD69745-C6B5-49B0-ACC9-11197DA16B11}" presName="Image" presStyleLbl="bgShp" presStyleIdx="0" presStyleCnt="2" custLinFactNeighborX="600" custLinFactNeighborY="6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8000" b="-18000"/>
          </a:stretch>
        </a:blipFill>
        <a:ln>
          <a:solidFill>
            <a:schemeClr val="accent1"/>
          </a:solidFill>
        </a:ln>
      </dgm:spPr>
      <dgm:extLst>
        <a:ext uri="{E40237B7-FDA0-4F09-8148-C483321AD2D9}">
          <dgm14:cNvPr xmlns:dgm14="http://schemas.microsoft.com/office/drawing/2010/diagram" id="0" name="" descr="Pencil outline"/>
        </a:ext>
      </dgm:extLst>
    </dgm:pt>
    <dgm:pt modelId="{F0BC332B-9D44-4948-A3FF-2C32BA9F705D}" type="pres">
      <dgm:prSet presAssocID="{CDD69745-C6B5-49B0-ACC9-11197DA16B11}" presName="Parent" presStyleLbl="node0" presStyleIdx="0" presStyleCnt="2">
        <dgm:presLayoutVars>
          <dgm:bulletEnabled val="1"/>
        </dgm:presLayoutVars>
      </dgm:prSet>
      <dgm:spPr/>
    </dgm:pt>
    <dgm:pt modelId="{86F567B7-F2CE-4247-ACA3-3E28C83FF781}" type="pres">
      <dgm:prSet presAssocID="{6FE228F5-20F7-4450-8793-7398DAD9FD5F}" presName="sibTrans" presStyleCnt="0"/>
      <dgm:spPr/>
    </dgm:pt>
    <dgm:pt modelId="{6A3CE6F6-7D7F-48E8-BA86-2B774B4AA8B0}" type="pres">
      <dgm:prSet presAssocID="{C8B2C8EB-85D9-4D93-B7DB-A42EC288DC7D}" presName="composite" presStyleCnt="0"/>
      <dgm:spPr/>
    </dgm:pt>
    <dgm:pt modelId="{C09546DC-3850-43F4-8672-400859B604C1}" type="pres">
      <dgm:prSet presAssocID="{C8B2C8EB-85D9-4D93-B7DB-A42EC288DC7D}" presName="Image" presStyleLbl="bgShp" presStyleIdx="1" presStyleCnt="2"/>
      <dgm:spPr>
        <a:blipFill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solidFill>
            <a:schemeClr val="accent1"/>
          </a:solidFill>
        </a:ln>
      </dgm:spPr>
    </dgm:pt>
    <dgm:pt modelId="{E4ABF491-A385-44C2-B46B-F2A812CF822A}" type="pres">
      <dgm:prSet presAssocID="{C8B2C8EB-85D9-4D93-B7DB-A42EC288DC7D}" presName="Parent" presStyleLbl="node0" presStyleIdx="1" presStyleCnt="2">
        <dgm:presLayoutVars>
          <dgm:bulletEnabled val="1"/>
        </dgm:presLayoutVars>
      </dgm:prSet>
      <dgm:spPr/>
    </dgm:pt>
  </dgm:ptLst>
  <dgm:cxnLst>
    <dgm:cxn modelId="{3E9C5870-EA23-4518-B75B-A6B6E5D56F13}" type="presOf" srcId="{726F788A-7C70-4084-864C-17F0E18BE2B1}" destId="{DEB236E8-85D9-4B58-A3AD-4791264DF9A4}" srcOrd="0" destOrd="0" presId="urn:microsoft.com/office/officeart/2008/layout/BendingPictureCaption"/>
    <dgm:cxn modelId="{F7BF559B-3C46-4BFF-9B8B-87FBC0B38E51}" srcId="{726F788A-7C70-4084-864C-17F0E18BE2B1}" destId="{CDD69745-C6B5-49B0-ACC9-11197DA16B11}" srcOrd="0" destOrd="0" parTransId="{26654EC2-AA24-48D7-AF87-147652861367}" sibTransId="{6FE228F5-20F7-4450-8793-7398DAD9FD5F}"/>
    <dgm:cxn modelId="{2D32FBBE-CBBD-4DA0-91FA-8316C6FDB867}" type="presOf" srcId="{CDD69745-C6B5-49B0-ACC9-11197DA16B11}" destId="{F0BC332B-9D44-4948-A3FF-2C32BA9F705D}" srcOrd="0" destOrd="0" presId="urn:microsoft.com/office/officeart/2008/layout/BendingPictureCaption"/>
    <dgm:cxn modelId="{36EEE2BF-2FB6-499E-B023-8A58B19FBAA2}" srcId="{726F788A-7C70-4084-864C-17F0E18BE2B1}" destId="{C8B2C8EB-85D9-4D93-B7DB-A42EC288DC7D}" srcOrd="1" destOrd="0" parTransId="{E7E44D47-92BE-435F-890E-33BBBB1E5F11}" sibTransId="{486D1D6A-3F5A-47DA-BAC5-92C11D9EE2D3}"/>
    <dgm:cxn modelId="{153034F5-A856-40BD-8970-09922B22E3C6}" type="presOf" srcId="{C8B2C8EB-85D9-4D93-B7DB-A42EC288DC7D}" destId="{E4ABF491-A385-44C2-B46B-F2A812CF822A}" srcOrd="0" destOrd="0" presId="urn:microsoft.com/office/officeart/2008/layout/BendingPictureCaption"/>
    <dgm:cxn modelId="{6815ECB4-D503-451D-93BA-ECAB7D438826}" type="presParOf" srcId="{DEB236E8-85D9-4B58-A3AD-4791264DF9A4}" destId="{B5FD205F-3214-4B38-98A0-B6315905BAA5}" srcOrd="0" destOrd="0" presId="urn:microsoft.com/office/officeart/2008/layout/BendingPictureCaption"/>
    <dgm:cxn modelId="{F8BA5B50-4F68-4C49-A417-0A86BB3C0F6F}" type="presParOf" srcId="{B5FD205F-3214-4B38-98A0-B6315905BAA5}" destId="{AE9EA7BE-C3A8-4E40-BCD4-A1CE94A9C116}" srcOrd="0" destOrd="0" presId="urn:microsoft.com/office/officeart/2008/layout/BendingPictureCaption"/>
    <dgm:cxn modelId="{C143C266-DE74-45E2-86E6-A6C164DFBC22}" type="presParOf" srcId="{B5FD205F-3214-4B38-98A0-B6315905BAA5}" destId="{F0BC332B-9D44-4948-A3FF-2C32BA9F705D}" srcOrd="1" destOrd="0" presId="urn:microsoft.com/office/officeart/2008/layout/BendingPictureCaption"/>
    <dgm:cxn modelId="{B3EC66A7-3D2C-4136-A737-B0C4A7120757}" type="presParOf" srcId="{DEB236E8-85D9-4B58-A3AD-4791264DF9A4}" destId="{86F567B7-F2CE-4247-ACA3-3E28C83FF781}" srcOrd="1" destOrd="0" presId="urn:microsoft.com/office/officeart/2008/layout/BendingPictureCaption"/>
    <dgm:cxn modelId="{1D8FD58C-902E-42A7-986D-861D96F0652B}" type="presParOf" srcId="{DEB236E8-85D9-4B58-A3AD-4791264DF9A4}" destId="{6A3CE6F6-7D7F-48E8-BA86-2B774B4AA8B0}" srcOrd="2" destOrd="0" presId="urn:microsoft.com/office/officeart/2008/layout/BendingPictureCaption"/>
    <dgm:cxn modelId="{603760CB-3368-4D90-8028-671482A08D73}" type="presParOf" srcId="{6A3CE6F6-7D7F-48E8-BA86-2B774B4AA8B0}" destId="{C09546DC-3850-43F4-8672-400859B604C1}" srcOrd="0" destOrd="0" presId="urn:microsoft.com/office/officeart/2008/layout/BendingPictureCaption"/>
    <dgm:cxn modelId="{359F58C5-C756-47BD-8005-E80A10AEDC8A}" type="presParOf" srcId="{6A3CE6F6-7D7F-48E8-BA86-2B774B4AA8B0}" destId="{E4ABF491-A385-44C2-B46B-F2A812CF822A}" srcOrd="1" destOrd="0" presId="urn:microsoft.com/office/officeart/2008/layout/BendingPictureCaption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AB7252-DB41-470F-B117-0348BF511E1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CE85A1B-85F1-47CD-A46C-B10D54629D7E}">
      <dgm:prSet phldrT="[Text]" custT="1"/>
      <dgm:spPr/>
      <dgm:t>
        <a:bodyPr/>
        <a:lstStyle/>
        <a:p>
          <a:r>
            <a:rPr lang="en-GB" sz="1800" dirty="0"/>
            <a:t>Project in a nutshell</a:t>
          </a:r>
        </a:p>
      </dgm:t>
    </dgm:pt>
    <dgm:pt modelId="{6C80E189-BF2B-4A54-972C-D9AEE6EDEBC1}" type="parTrans" cxnId="{DA35FE94-FA52-43B4-A15C-44AF8B77CF90}">
      <dgm:prSet/>
      <dgm:spPr/>
      <dgm:t>
        <a:bodyPr/>
        <a:lstStyle/>
        <a:p>
          <a:endParaRPr lang="en-GB"/>
        </a:p>
      </dgm:t>
    </dgm:pt>
    <dgm:pt modelId="{66D78347-B2CD-48F4-BAA7-D5B74A25BA50}" type="sibTrans" cxnId="{DA35FE94-FA52-43B4-A15C-44AF8B77CF90}">
      <dgm:prSet/>
      <dgm:spPr/>
      <dgm:t>
        <a:bodyPr/>
        <a:lstStyle/>
        <a:p>
          <a:endParaRPr lang="en-GB"/>
        </a:p>
      </dgm:t>
    </dgm:pt>
    <dgm:pt modelId="{F12FCDBD-4F9F-4165-90A5-8E7B17E39210}">
      <dgm:prSet phldrT="[Text]"/>
      <dgm:spPr/>
      <dgm:t>
        <a:bodyPr/>
        <a:lstStyle/>
        <a:p>
          <a:r>
            <a:rPr lang="en-GB" dirty="0"/>
            <a:t>Two convolutional neural networks (CNN) are trained on custom obtained images of hand gestures; model from scratch and model using transfer learning on Fashion MNIST model</a:t>
          </a:r>
        </a:p>
      </dgm:t>
    </dgm:pt>
    <dgm:pt modelId="{20013E42-67DA-4C0E-BF45-8AAC94D3F7E0}" type="parTrans" cxnId="{3BF6425D-424E-420D-9D6F-996422661A1D}">
      <dgm:prSet/>
      <dgm:spPr/>
      <dgm:t>
        <a:bodyPr/>
        <a:lstStyle/>
        <a:p>
          <a:endParaRPr lang="en-GB"/>
        </a:p>
      </dgm:t>
    </dgm:pt>
    <dgm:pt modelId="{EDF4B19F-BECF-4326-B521-7E4FF6B05720}" type="sibTrans" cxnId="{3BF6425D-424E-420D-9D6F-996422661A1D}">
      <dgm:prSet/>
      <dgm:spPr/>
      <dgm:t>
        <a:bodyPr/>
        <a:lstStyle/>
        <a:p>
          <a:endParaRPr lang="en-GB"/>
        </a:p>
      </dgm:t>
    </dgm:pt>
    <dgm:pt modelId="{4122A3FC-C8F4-4577-8247-3AF7CFDAD367}">
      <dgm:prSet phldrT="[Text]"/>
      <dgm:spPr/>
      <dgm:t>
        <a:bodyPr/>
        <a:lstStyle/>
        <a:p>
          <a:r>
            <a:rPr lang="en-GB" dirty="0"/>
            <a:t>1400 Images were obtained using smart phone cameras at different orientation and distance, 200 for each of the seven class</a:t>
          </a:r>
        </a:p>
      </dgm:t>
    </dgm:pt>
    <dgm:pt modelId="{76CFA149-90C3-4766-9676-7E7E66103761}" type="parTrans" cxnId="{DAFC1FD6-B0C9-4065-9623-E9AAD635AE71}">
      <dgm:prSet/>
      <dgm:spPr/>
      <dgm:t>
        <a:bodyPr/>
        <a:lstStyle/>
        <a:p>
          <a:endParaRPr lang="en-GB"/>
        </a:p>
      </dgm:t>
    </dgm:pt>
    <dgm:pt modelId="{C67E3FC4-81DD-4BDD-8F06-3F265DC15AEE}" type="sibTrans" cxnId="{DAFC1FD6-B0C9-4065-9623-E9AAD635AE71}">
      <dgm:prSet/>
      <dgm:spPr/>
      <dgm:t>
        <a:bodyPr/>
        <a:lstStyle/>
        <a:p>
          <a:endParaRPr lang="en-GB"/>
        </a:p>
      </dgm:t>
    </dgm:pt>
    <dgm:pt modelId="{350E5D77-751D-4C7E-B153-75FE88619BEE}">
      <dgm:prSet phldrT="[Text]"/>
      <dgm:spPr/>
      <dgm:t>
        <a:bodyPr/>
        <a:lstStyle/>
        <a:p>
          <a:r>
            <a:rPr lang="en-GB" dirty="0"/>
            <a:t>All images were pre-processed in a uniform manner. The resolution was reduced to 28x28 for quick training. All images were converted to grey scale</a:t>
          </a:r>
        </a:p>
      </dgm:t>
    </dgm:pt>
    <dgm:pt modelId="{887491BD-11F2-4F4C-BD7E-8B8C13FCA190}" type="parTrans" cxnId="{9CDE1F82-60F7-46C4-A638-9C17787BFAE8}">
      <dgm:prSet/>
      <dgm:spPr/>
      <dgm:t>
        <a:bodyPr/>
        <a:lstStyle/>
        <a:p>
          <a:endParaRPr lang="en-GB"/>
        </a:p>
      </dgm:t>
    </dgm:pt>
    <dgm:pt modelId="{FC397D8D-164A-4C4E-B314-E7A034E89F53}" type="sibTrans" cxnId="{9CDE1F82-60F7-46C4-A638-9C17787BFAE8}">
      <dgm:prSet/>
      <dgm:spPr/>
      <dgm:t>
        <a:bodyPr/>
        <a:lstStyle/>
        <a:p>
          <a:endParaRPr lang="en-GB"/>
        </a:p>
      </dgm:t>
    </dgm:pt>
    <dgm:pt modelId="{A7F213B5-70CF-4191-ABD5-C8DCDB971647}">
      <dgm:prSet phldrT="[Text]"/>
      <dgm:spPr/>
      <dgm:t>
        <a:bodyPr/>
        <a:lstStyle/>
        <a:p>
          <a:r>
            <a:rPr lang="en-GB" dirty="0"/>
            <a:t>Batch of 32 images are set for 32 epochs and two </a:t>
          </a:r>
          <a:r>
            <a:rPr lang="en-GB" dirty="0" err="1"/>
            <a:t>callbacks</a:t>
          </a:r>
          <a:endParaRPr lang="en-GB" dirty="0"/>
        </a:p>
      </dgm:t>
    </dgm:pt>
    <dgm:pt modelId="{0D1CCA45-EFE7-4CFD-A6C8-695533E2F9F3}" type="parTrans" cxnId="{2EE6393A-03BA-4C2F-AB49-5E4EB2BE62EE}">
      <dgm:prSet/>
      <dgm:spPr/>
      <dgm:t>
        <a:bodyPr/>
        <a:lstStyle/>
        <a:p>
          <a:endParaRPr lang="en-GB"/>
        </a:p>
      </dgm:t>
    </dgm:pt>
    <dgm:pt modelId="{AB2C7B9D-0265-4D17-8977-895AEAA226BC}" type="sibTrans" cxnId="{2EE6393A-03BA-4C2F-AB49-5E4EB2BE62EE}">
      <dgm:prSet/>
      <dgm:spPr/>
      <dgm:t>
        <a:bodyPr/>
        <a:lstStyle/>
        <a:p>
          <a:endParaRPr lang="en-GB"/>
        </a:p>
      </dgm:t>
    </dgm:pt>
    <dgm:pt modelId="{639B8440-B3FE-4969-8EFC-E2817FBD2CD0}" type="pres">
      <dgm:prSet presAssocID="{C5AB7252-DB41-470F-B117-0348BF511E18}" presName="vert0" presStyleCnt="0">
        <dgm:presLayoutVars>
          <dgm:dir/>
          <dgm:animOne val="branch"/>
          <dgm:animLvl val="lvl"/>
        </dgm:presLayoutVars>
      </dgm:prSet>
      <dgm:spPr/>
    </dgm:pt>
    <dgm:pt modelId="{18005F30-50CA-41AB-A6A8-3810F1295783}" type="pres">
      <dgm:prSet presAssocID="{9CE85A1B-85F1-47CD-A46C-B10D54629D7E}" presName="thickLine" presStyleLbl="alignNode1" presStyleIdx="0" presStyleCnt="1"/>
      <dgm:spPr/>
    </dgm:pt>
    <dgm:pt modelId="{A386AFB1-B897-4C4D-BB70-B35CB90B2595}" type="pres">
      <dgm:prSet presAssocID="{9CE85A1B-85F1-47CD-A46C-B10D54629D7E}" presName="horz1" presStyleCnt="0"/>
      <dgm:spPr/>
    </dgm:pt>
    <dgm:pt modelId="{C84679CB-72EB-44F7-906B-2B13EEA9EC53}" type="pres">
      <dgm:prSet presAssocID="{9CE85A1B-85F1-47CD-A46C-B10D54629D7E}" presName="tx1" presStyleLbl="revTx" presStyleIdx="0" presStyleCnt="5" custScaleX="72414"/>
      <dgm:spPr/>
    </dgm:pt>
    <dgm:pt modelId="{7F611399-506F-4E2C-AC18-D90A388E655A}" type="pres">
      <dgm:prSet presAssocID="{9CE85A1B-85F1-47CD-A46C-B10D54629D7E}" presName="vert1" presStyleCnt="0"/>
      <dgm:spPr/>
    </dgm:pt>
    <dgm:pt modelId="{16C5F08C-88AE-4111-B2E6-FA037E3B120B}" type="pres">
      <dgm:prSet presAssocID="{F12FCDBD-4F9F-4165-90A5-8E7B17E39210}" presName="vertSpace2a" presStyleCnt="0"/>
      <dgm:spPr/>
    </dgm:pt>
    <dgm:pt modelId="{BD8E2697-7C16-4D4C-BF3A-FE36A4068FD5}" type="pres">
      <dgm:prSet presAssocID="{F12FCDBD-4F9F-4165-90A5-8E7B17E39210}" presName="horz2" presStyleCnt="0"/>
      <dgm:spPr/>
    </dgm:pt>
    <dgm:pt modelId="{7DA52ECA-A9AA-4A59-B0EA-FCC73BDB6C48}" type="pres">
      <dgm:prSet presAssocID="{F12FCDBD-4F9F-4165-90A5-8E7B17E39210}" presName="horzSpace2" presStyleCnt="0"/>
      <dgm:spPr/>
    </dgm:pt>
    <dgm:pt modelId="{82BD8571-247E-4864-A119-B016F73D082E}" type="pres">
      <dgm:prSet presAssocID="{F12FCDBD-4F9F-4165-90A5-8E7B17E39210}" presName="tx2" presStyleLbl="revTx" presStyleIdx="1" presStyleCnt="5"/>
      <dgm:spPr/>
    </dgm:pt>
    <dgm:pt modelId="{11900081-2E57-4C20-A741-103BD843F3EE}" type="pres">
      <dgm:prSet presAssocID="{F12FCDBD-4F9F-4165-90A5-8E7B17E39210}" presName="vert2" presStyleCnt="0"/>
      <dgm:spPr/>
    </dgm:pt>
    <dgm:pt modelId="{1245B011-A629-4ED5-8765-7F6621325B2C}" type="pres">
      <dgm:prSet presAssocID="{F12FCDBD-4F9F-4165-90A5-8E7B17E39210}" presName="thinLine2b" presStyleLbl="callout" presStyleIdx="0" presStyleCnt="4"/>
      <dgm:spPr/>
    </dgm:pt>
    <dgm:pt modelId="{E1A5C1BB-AA32-4304-8337-1E29D0A86B1F}" type="pres">
      <dgm:prSet presAssocID="{F12FCDBD-4F9F-4165-90A5-8E7B17E39210}" presName="vertSpace2b" presStyleCnt="0"/>
      <dgm:spPr/>
    </dgm:pt>
    <dgm:pt modelId="{9C3A832D-90BC-4565-AE18-BF6E26A815B0}" type="pres">
      <dgm:prSet presAssocID="{4122A3FC-C8F4-4577-8247-3AF7CFDAD367}" presName="horz2" presStyleCnt="0"/>
      <dgm:spPr/>
    </dgm:pt>
    <dgm:pt modelId="{AE335E9E-CC54-4EBD-ABD9-B2EF95EAA5BA}" type="pres">
      <dgm:prSet presAssocID="{4122A3FC-C8F4-4577-8247-3AF7CFDAD367}" presName="horzSpace2" presStyleCnt="0"/>
      <dgm:spPr/>
    </dgm:pt>
    <dgm:pt modelId="{11F5B76F-083E-4E01-B3AA-6BE68B5FB27E}" type="pres">
      <dgm:prSet presAssocID="{4122A3FC-C8F4-4577-8247-3AF7CFDAD367}" presName="tx2" presStyleLbl="revTx" presStyleIdx="2" presStyleCnt="5"/>
      <dgm:spPr/>
    </dgm:pt>
    <dgm:pt modelId="{F5A06DE5-5182-4121-A5E9-CC942FB0D0B2}" type="pres">
      <dgm:prSet presAssocID="{4122A3FC-C8F4-4577-8247-3AF7CFDAD367}" presName="vert2" presStyleCnt="0"/>
      <dgm:spPr/>
    </dgm:pt>
    <dgm:pt modelId="{3A82DAD3-3D2F-48F3-853D-B9D4A324359C}" type="pres">
      <dgm:prSet presAssocID="{4122A3FC-C8F4-4577-8247-3AF7CFDAD367}" presName="thinLine2b" presStyleLbl="callout" presStyleIdx="1" presStyleCnt="4"/>
      <dgm:spPr/>
    </dgm:pt>
    <dgm:pt modelId="{78A472CB-90BE-4D27-AEA8-D9EC03CE7BEF}" type="pres">
      <dgm:prSet presAssocID="{4122A3FC-C8F4-4577-8247-3AF7CFDAD367}" presName="vertSpace2b" presStyleCnt="0"/>
      <dgm:spPr/>
    </dgm:pt>
    <dgm:pt modelId="{BD9086AA-2561-4468-874E-F2464A32B9D6}" type="pres">
      <dgm:prSet presAssocID="{350E5D77-751D-4C7E-B153-75FE88619BEE}" presName="horz2" presStyleCnt="0"/>
      <dgm:spPr/>
    </dgm:pt>
    <dgm:pt modelId="{6852618B-6869-4306-A10B-4B5BF4C9166C}" type="pres">
      <dgm:prSet presAssocID="{350E5D77-751D-4C7E-B153-75FE88619BEE}" presName="horzSpace2" presStyleCnt="0"/>
      <dgm:spPr/>
    </dgm:pt>
    <dgm:pt modelId="{CAE44C28-1FBC-4E0F-B988-C3DF12C5C6CB}" type="pres">
      <dgm:prSet presAssocID="{350E5D77-751D-4C7E-B153-75FE88619BEE}" presName="tx2" presStyleLbl="revTx" presStyleIdx="3" presStyleCnt="5"/>
      <dgm:spPr/>
    </dgm:pt>
    <dgm:pt modelId="{6ED7E3CA-8946-45B8-AA86-E4AC45E1B727}" type="pres">
      <dgm:prSet presAssocID="{350E5D77-751D-4C7E-B153-75FE88619BEE}" presName="vert2" presStyleCnt="0"/>
      <dgm:spPr/>
    </dgm:pt>
    <dgm:pt modelId="{B925830F-B11A-4203-B946-D61D7A147CB9}" type="pres">
      <dgm:prSet presAssocID="{350E5D77-751D-4C7E-B153-75FE88619BEE}" presName="thinLine2b" presStyleLbl="callout" presStyleIdx="2" presStyleCnt="4"/>
      <dgm:spPr/>
    </dgm:pt>
    <dgm:pt modelId="{0EC16FC6-A652-4358-ACB6-2F927427C8F9}" type="pres">
      <dgm:prSet presAssocID="{350E5D77-751D-4C7E-B153-75FE88619BEE}" presName="vertSpace2b" presStyleCnt="0"/>
      <dgm:spPr/>
    </dgm:pt>
    <dgm:pt modelId="{BACD5494-3FA9-4389-9843-D268D1F90602}" type="pres">
      <dgm:prSet presAssocID="{A7F213B5-70CF-4191-ABD5-C8DCDB971647}" presName="horz2" presStyleCnt="0"/>
      <dgm:spPr/>
    </dgm:pt>
    <dgm:pt modelId="{EB17BE5D-05ED-421A-A407-6D2F490011D7}" type="pres">
      <dgm:prSet presAssocID="{A7F213B5-70CF-4191-ABD5-C8DCDB971647}" presName="horzSpace2" presStyleCnt="0"/>
      <dgm:spPr/>
    </dgm:pt>
    <dgm:pt modelId="{5FC6FC75-57AA-4C0C-B53A-54587586AE20}" type="pres">
      <dgm:prSet presAssocID="{A7F213B5-70CF-4191-ABD5-C8DCDB971647}" presName="tx2" presStyleLbl="revTx" presStyleIdx="4" presStyleCnt="5"/>
      <dgm:spPr/>
    </dgm:pt>
    <dgm:pt modelId="{22C6DCE9-DCD1-4781-9758-D8CC3E2953D4}" type="pres">
      <dgm:prSet presAssocID="{A7F213B5-70CF-4191-ABD5-C8DCDB971647}" presName="vert2" presStyleCnt="0"/>
      <dgm:spPr/>
    </dgm:pt>
    <dgm:pt modelId="{708BDF19-4636-4E7D-9037-9D4F5DCC6F1C}" type="pres">
      <dgm:prSet presAssocID="{A7F213B5-70CF-4191-ABD5-C8DCDB971647}" presName="thinLine2b" presStyleLbl="callout" presStyleIdx="3" presStyleCnt="4"/>
      <dgm:spPr/>
    </dgm:pt>
    <dgm:pt modelId="{0FE931F9-C20B-4123-828C-942BA052C920}" type="pres">
      <dgm:prSet presAssocID="{A7F213B5-70CF-4191-ABD5-C8DCDB971647}" presName="vertSpace2b" presStyleCnt="0"/>
      <dgm:spPr/>
    </dgm:pt>
  </dgm:ptLst>
  <dgm:cxnLst>
    <dgm:cxn modelId="{045B8906-9EE6-42C5-87E9-A1E1A21D02FF}" type="presOf" srcId="{F12FCDBD-4F9F-4165-90A5-8E7B17E39210}" destId="{82BD8571-247E-4864-A119-B016F73D082E}" srcOrd="0" destOrd="0" presId="urn:microsoft.com/office/officeart/2008/layout/LinedList"/>
    <dgm:cxn modelId="{D6752B1F-AEC4-4C13-BCE7-727B27C1CE2C}" type="presOf" srcId="{C5AB7252-DB41-470F-B117-0348BF511E18}" destId="{639B8440-B3FE-4969-8EFC-E2817FBD2CD0}" srcOrd="0" destOrd="0" presId="urn:microsoft.com/office/officeart/2008/layout/LinedList"/>
    <dgm:cxn modelId="{2EE6393A-03BA-4C2F-AB49-5E4EB2BE62EE}" srcId="{9CE85A1B-85F1-47CD-A46C-B10D54629D7E}" destId="{A7F213B5-70CF-4191-ABD5-C8DCDB971647}" srcOrd="3" destOrd="0" parTransId="{0D1CCA45-EFE7-4CFD-A6C8-695533E2F9F3}" sibTransId="{AB2C7B9D-0265-4D17-8977-895AEAA226BC}"/>
    <dgm:cxn modelId="{5CDC5B3C-3663-44C1-999E-910FE98F74DF}" type="presOf" srcId="{4122A3FC-C8F4-4577-8247-3AF7CFDAD367}" destId="{11F5B76F-083E-4E01-B3AA-6BE68B5FB27E}" srcOrd="0" destOrd="0" presId="urn:microsoft.com/office/officeart/2008/layout/LinedList"/>
    <dgm:cxn modelId="{3BF6425D-424E-420D-9D6F-996422661A1D}" srcId="{9CE85A1B-85F1-47CD-A46C-B10D54629D7E}" destId="{F12FCDBD-4F9F-4165-90A5-8E7B17E39210}" srcOrd="0" destOrd="0" parTransId="{20013E42-67DA-4C0E-BF45-8AAC94D3F7E0}" sibTransId="{EDF4B19F-BECF-4326-B521-7E4FF6B05720}"/>
    <dgm:cxn modelId="{76BD2255-9718-4C43-BC75-EDA643DD33E6}" type="presOf" srcId="{350E5D77-751D-4C7E-B153-75FE88619BEE}" destId="{CAE44C28-1FBC-4E0F-B988-C3DF12C5C6CB}" srcOrd="0" destOrd="0" presId="urn:microsoft.com/office/officeart/2008/layout/LinedList"/>
    <dgm:cxn modelId="{9CDE1F82-60F7-46C4-A638-9C17787BFAE8}" srcId="{9CE85A1B-85F1-47CD-A46C-B10D54629D7E}" destId="{350E5D77-751D-4C7E-B153-75FE88619BEE}" srcOrd="2" destOrd="0" parTransId="{887491BD-11F2-4F4C-BD7E-8B8C13FCA190}" sibTransId="{FC397D8D-164A-4C4E-B314-E7A034E89F53}"/>
    <dgm:cxn modelId="{DA35FE94-FA52-43B4-A15C-44AF8B77CF90}" srcId="{C5AB7252-DB41-470F-B117-0348BF511E18}" destId="{9CE85A1B-85F1-47CD-A46C-B10D54629D7E}" srcOrd="0" destOrd="0" parTransId="{6C80E189-BF2B-4A54-972C-D9AEE6EDEBC1}" sibTransId="{66D78347-B2CD-48F4-BAA7-D5B74A25BA50}"/>
    <dgm:cxn modelId="{147EF9C3-5220-48CA-85E2-23CE412B4938}" type="presOf" srcId="{A7F213B5-70CF-4191-ABD5-C8DCDB971647}" destId="{5FC6FC75-57AA-4C0C-B53A-54587586AE20}" srcOrd="0" destOrd="0" presId="urn:microsoft.com/office/officeart/2008/layout/LinedList"/>
    <dgm:cxn modelId="{DAFC1FD6-B0C9-4065-9623-E9AAD635AE71}" srcId="{9CE85A1B-85F1-47CD-A46C-B10D54629D7E}" destId="{4122A3FC-C8F4-4577-8247-3AF7CFDAD367}" srcOrd="1" destOrd="0" parTransId="{76CFA149-90C3-4766-9676-7E7E66103761}" sibTransId="{C67E3FC4-81DD-4BDD-8F06-3F265DC15AEE}"/>
    <dgm:cxn modelId="{F2F6EEFA-9C51-4FF8-B83E-C004F762F101}" type="presOf" srcId="{9CE85A1B-85F1-47CD-A46C-B10D54629D7E}" destId="{C84679CB-72EB-44F7-906B-2B13EEA9EC53}" srcOrd="0" destOrd="0" presId="urn:microsoft.com/office/officeart/2008/layout/LinedList"/>
    <dgm:cxn modelId="{1474BED2-B72B-47BD-A141-84CBB3A3889E}" type="presParOf" srcId="{639B8440-B3FE-4969-8EFC-E2817FBD2CD0}" destId="{18005F30-50CA-41AB-A6A8-3810F1295783}" srcOrd="0" destOrd="0" presId="urn:microsoft.com/office/officeart/2008/layout/LinedList"/>
    <dgm:cxn modelId="{63B5AEB9-B54B-4098-B220-FC9DE314BA7C}" type="presParOf" srcId="{639B8440-B3FE-4969-8EFC-E2817FBD2CD0}" destId="{A386AFB1-B897-4C4D-BB70-B35CB90B2595}" srcOrd="1" destOrd="0" presId="urn:microsoft.com/office/officeart/2008/layout/LinedList"/>
    <dgm:cxn modelId="{9B69EA86-096B-467C-B09E-8696E38E9FF3}" type="presParOf" srcId="{A386AFB1-B897-4C4D-BB70-B35CB90B2595}" destId="{C84679CB-72EB-44F7-906B-2B13EEA9EC53}" srcOrd="0" destOrd="0" presId="urn:microsoft.com/office/officeart/2008/layout/LinedList"/>
    <dgm:cxn modelId="{43B7CEF8-0C68-40E2-B2CA-B8C1A65CD8E1}" type="presParOf" srcId="{A386AFB1-B897-4C4D-BB70-B35CB90B2595}" destId="{7F611399-506F-4E2C-AC18-D90A388E655A}" srcOrd="1" destOrd="0" presId="urn:microsoft.com/office/officeart/2008/layout/LinedList"/>
    <dgm:cxn modelId="{F89245A3-571C-4990-A14C-B524A13451B8}" type="presParOf" srcId="{7F611399-506F-4E2C-AC18-D90A388E655A}" destId="{16C5F08C-88AE-4111-B2E6-FA037E3B120B}" srcOrd="0" destOrd="0" presId="urn:microsoft.com/office/officeart/2008/layout/LinedList"/>
    <dgm:cxn modelId="{BA48397B-4B89-43D3-9B05-595374C0DBF9}" type="presParOf" srcId="{7F611399-506F-4E2C-AC18-D90A388E655A}" destId="{BD8E2697-7C16-4D4C-BF3A-FE36A4068FD5}" srcOrd="1" destOrd="0" presId="urn:microsoft.com/office/officeart/2008/layout/LinedList"/>
    <dgm:cxn modelId="{75C77783-A6F3-4A43-8D8B-D5D2064C5B74}" type="presParOf" srcId="{BD8E2697-7C16-4D4C-BF3A-FE36A4068FD5}" destId="{7DA52ECA-A9AA-4A59-B0EA-FCC73BDB6C48}" srcOrd="0" destOrd="0" presId="urn:microsoft.com/office/officeart/2008/layout/LinedList"/>
    <dgm:cxn modelId="{CA67B5B3-19B2-40CB-BEB0-661DFFBF9670}" type="presParOf" srcId="{BD8E2697-7C16-4D4C-BF3A-FE36A4068FD5}" destId="{82BD8571-247E-4864-A119-B016F73D082E}" srcOrd="1" destOrd="0" presId="urn:microsoft.com/office/officeart/2008/layout/LinedList"/>
    <dgm:cxn modelId="{A506ED05-3966-4816-A1CB-15DE8BC36DFF}" type="presParOf" srcId="{BD8E2697-7C16-4D4C-BF3A-FE36A4068FD5}" destId="{11900081-2E57-4C20-A741-103BD843F3EE}" srcOrd="2" destOrd="0" presId="urn:microsoft.com/office/officeart/2008/layout/LinedList"/>
    <dgm:cxn modelId="{97362A58-1AE1-4B7E-8162-EF84F9FB3C11}" type="presParOf" srcId="{7F611399-506F-4E2C-AC18-D90A388E655A}" destId="{1245B011-A629-4ED5-8765-7F6621325B2C}" srcOrd="2" destOrd="0" presId="urn:microsoft.com/office/officeart/2008/layout/LinedList"/>
    <dgm:cxn modelId="{9697E08C-ECE7-4DEB-A334-22D6978DFB50}" type="presParOf" srcId="{7F611399-506F-4E2C-AC18-D90A388E655A}" destId="{E1A5C1BB-AA32-4304-8337-1E29D0A86B1F}" srcOrd="3" destOrd="0" presId="urn:microsoft.com/office/officeart/2008/layout/LinedList"/>
    <dgm:cxn modelId="{68F25A7E-D861-4A57-9A63-BFB1E423D9D8}" type="presParOf" srcId="{7F611399-506F-4E2C-AC18-D90A388E655A}" destId="{9C3A832D-90BC-4565-AE18-BF6E26A815B0}" srcOrd="4" destOrd="0" presId="urn:microsoft.com/office/officeart/2008/layout/LinedList"/>
    <dgm:cxn modelId="{462F2961-190F-4A11-BBCF-68263AF8F6EE}" type="presParOf" srcId="{9C3A832D-90BC-4565-AE18-BF6E26A815B0}" destId="{AE335E9E-CC54-4EBD-ABD9-B2EF95EAA5BA}" srcOrd="0" destOrd="0" presId="urn:microsoft.com/office/officeart/2008/layout/LinedList"/>
    <dgm:cxn modelId="{7090F665-D7A8-415B-BDC9-15860EA76F40}" type="presParOf" srcId="{9C3A832D-90BC-4565-AE18-BF6E26A815B0}" destId="{11F5B76F-083E-4E01-B3AA-6BE68B5FB27E}" srcOrd="1" destOrd="0" presId="urn:microsoft.com/office/officeart/2008/layout/LinedList"/>
    <dgm:cxn modelId="{9776FFB7-3C87-4E76-A2A9-CE6E51115E48}" type="presParOf" srcId="{9C3A832D-90BC-4565-AE18-BF6E26A815B0}" destId="{F5A06DE5-5182-4121-A5E9-CC942FB0D0B2}" srcOrd="2" destOrd="0" presId="urn:microsoft.com/office/officeart/2008/layout/LinedList"/>
    <dgm:cxn modelId="{33395109-D9DC-42BC-BE59-E3842F676CC3}" type="presParOf" srcId="{7F611399-506F-4E2C-AC18-D90A388E655A}" destId="{3A82DAD3-3D2F-48F3-853D-B9D4A324359C}" srcOrd="5" destOrd="0" presId="urn:microsoft.com/office/officeart/2008/layout/LinedList"/>
    <dgm:cxn modelId="{BC7C60CB-537D-414A-91B3-4C69E70844F3}" type="presParOf" srcId="{7F611399-506F-4E2C-AC18-D90A388E655A}" destId="{78A472CB-90BE-4D27-AEA8-D9EC03CE7BEF}" srcOrd="6" destOrd="0" presId="urn:microsoft.com/office/officeart/2008/layout/LinedList"/>
    <dgm:cxn modelId="{C73B4478-066D-42CE-B938-5CCF9E6D6770}" type="presParOf" srcId="{7F611399-506F-4E2C-AC18-D90A388E655A}" destId="{BD9086AA-2561-4468-874E-F2464A32B9D6}" srcOrd="7" destOrd="0" presId="urn:microsoft.com/office/officeart/2008/layout/LinedList"/>
    <dgm:cxn modelId="{FD3CDAB5-11CD-40C8-84C5-87E5742CC803}" type="presParOf" srcId="{BD9086AA-2561-4468-874E-F2464A32B9D6}" destId="{6852618B-6869-4306-A10B-4B5BF4C9166C}" srcOrd="0" destOrd="0" presId="urn:microsoft.com/office/officeart/2008/layout/LinedList"/>
    <dgm:cxn modelId="{C2121AEE-A7A6-4D29-968E-BB4FA347D78B}" type="presParOf" srcId="{BD9086AA-2561-4468-874E-F2464A32B9D6}" destId="{CAE44C28-1FBC-4E0F-B988-C3DF12C5C6CB}" srcOrd="1" destOrd="0" presId="urn:microsoft.com/office/officeart/2008/layout/LinedList"/>
    <dgm:cxn modelId="{85765AD8-CCBA-49B0-90E6-94974045DEF3}" type="presParOf" srcId="{BD9086AA-2561-4468-874E-F2464A32B9D6}" destId="{6ED7E3CA-8946-45B8-AA86-E4AC45E1B727}" srcOrd="2" destOrd="0" presId="urn:microsoft.com/office/officeart/2008/layout/LinedList"/>
    <dgm:cxn modelId="{89ABF793-FC76-45A6-82E2-36FBF297B7BB}" type="presParOf" srcId="{7F611399-506F-4E2C-AC18-D90A388E655A}" destId="{B925830F-B11A-4203-B946-D61D7A147CB9}" srcOrd="8" destOrd="0" presId="urn:microsoft.com/office/officeart/2008/layout/LinedList"/>
    <dgm:cxn modelId="{0AE99E08-6F18-4FCC-BA74-F93469C84610}" type="presParOf" srcId="{7F611399-506F-4E2C-AC18-D90A388E655A}" destId="{0EC16FC6-A652-4358-ACB6-2F927427C8F9}" srcOrd="9" destOrd="0" presId="urn:microsoft.com/office/officeart/2008/layout/LinedList"/>
    <dgm:cxn modelId="{A7C723C3-2356-4328-B23A-7CA64EDB412E}" type="presParOf" srcId="{7F611399-506F-4E2C-AC18-D90A388E655A}" destId="{BACD5494-3FA9-4389-9843-D268D1F90602}" srcOrd="10" destOrd="0" presId="urn:microsoft.com/office/officeart/2008/layout/LinedList"/>
    <dgm:cxn modelId="{09CD97C7-7656-476F-99FA-7437955A96F0}" type="presParOf" srcId="{BACD5494-3FA9-4389-9843-D268D1F90602}" destId="{EB17BE5D-05ED-421A-A407-6D2F490011D7}" srcOrd="0" destOrd="0" presId="urn:microsoft.com/office/officeart/2008/layout/LinedList"/>
    <dgm:cxn modelId="{E4B4118F-21FD-4B18-89AC-7A856160E3B7}" type="presParOf" srcId="{BACD5494-3FA9-4389-9843-D268D1F90602}" destId="{5FC6FC75-57AA-4C0C-B53A-54587586AE20}" srcOrd="1" destOrd="0" presId="urn:microsoft.com/office/officeart/2008/layout/LinedList"/>
    <dgm:cxn modelId="{6B9C2338-11F8-460C-AFD8-17D7FFC77043}" type="presParOf" srcId="{BACD5494-3FA9-4389-9843-D268D1F90602}" destId="{22C6DCE9-DCD1-4781-9758-D8CC3E2953D4}" srcOrd="2" destOrd="0" presId="urn:microsoft.com/office/officeart/2008/layout/LinedList"/>
    <dgm:cxn modelId="{819CD22F-075E-43C0-AF02-1B09DA6AA9EA}" type="presParOf" srcId="{7F611399-506F-4E2C-AC18-D90A388E655A}" destId="{708BDF19-4636-4E7D-9037-9D4F5DCC6F1C}" srcOrd="11" destOrd="0" presId="urn:microsoft.com/office/officeart/2008/layout/LinedList"/>
    <dgm:cxn modelId="{3F7F7EBF-829A-46FA-9686-93AFFB815CBD}" type="presParOf" srcId="{7F611399-506F-4E2C-AC18-D90A388E655A}" destId="{0FE931F9-C20B-4123-828C-942BA052C920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AB7252-DB41-470F-B117-0348BF511E1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CE85A1B-85F1-47CD-A46C-B10D54629D7E}">
      <dgm:prSet phldrT="[Text]" custT="1"/>
      <dgm:spPr/>
      <dgm:t>
        <a:bodyPr/>
        <a:lstStyle/>
        <a:p>
          <a:r>
            <a:rPr lang="en-GB" sz="1800" dirty="0"/>
            <a:t>Findings</a:t>
          </a:r>
        </a:p>
      </dgm:t>
    </dgm:pt>
    <dgm:pt modelId="{6C80E189-BF2B-4A54-972C-D9AEE6EDEBC1}" type="parTrans" cxnId="{DA35FE94-FA52-43B4-A15C-44AF8B77CF90}">
      <dgm:prSet/>
      <dgm:spPr/>
      <dgm:t>
        <a:bodyPr/>
        <a:lstStyle/>
        <a:p>
          <a:endParaRPr lang="en-GB"/>
        </a:p>
      </dgm:t>
    </dgm:pt>
    <dgm:pt modelId="{66D78347-B2CD-48F4-BAA7-D5B74A25BA50}" type="sibTrans" cxnId="{DA35FE94-FA52-43B4-A15C-44AF8B77CF90}">
      <dgm:prSet/>
      <dgm:spPr/>
      <dgm:t>
        <a:bodyPr/>
        <a:lstStyle/>
        <a:p>
          <a:endParaRPr lang="en-GB"/>
        </a:p>
      </dgm:t>
    </dgm:pt>
    <dgm:pt modelId="{F12FCDBD-4F9F-4165-90A5-8E7B17E39210}">
      <dgm:prSet phldrT="[Text]"/>
      <dgm:spPr/>
      <dgm:t>
        <a:bodyPr/>
        <a:lstStyle/>
        <a:p>
          <a:r>
            <a:rPr lang="en-GB" dirty="0"/>
            <a:t>Transfer learning method was quicker with less number of trainable parameters</a:t>
          </a:r>
        </a:p>
      </dgm:t>
    </dgm:pt>
    <dgm:pt modelId="{20013E42-67DA-4C0E-BF45-8AAC94D3F7E0}" type="parTrans" cxnId="{3BF6425D-424E-420D-9D6F-996422661A1D}">
      <dgm:prSet/>
      <dgm:spPr/>
      <dgm:t>
        <a:bodyPr/>
        <a:lstStyle/>
        <a:p>
          <a:endParaRPr lang="en-GB"/>
        </a:p>
      </dgm:t>
    </dgm:pt>
    <dgm:pt modelId="{EDF4B19F-BECF-4326-B521-7E4FF6B05720}" type="sibTrans" cxnId="{3BF6425D-424E-420D-9D6F-996422661A1D}">
      <dgm:prSet/>
      <dgm:spPr/>
      <dgm:t>
        <a:bodyPr/>
        <a:lstStyle/>
        <a:p>
          <a:endParaRPr lang="en-GB"/>
        </a:p>
      </dgm:t>
    </dgm:pt>
    <dgm:pt modelId="{DCB1F37D-E933-4BBE-9E64-D27F5224E950}">
      <dgm:prSet phldrT="[Text]"/>
      <dgm:spPr/>
      <dgm:t>
        <a:bodyPr/>
        <a:lstStyle/>
        <a:p>
          <a:r>
            <a:rPr lang="en-GB" dirty="0"/>
            <a:t>It shows higher reliability and more confident probability on unseen images</a:t>
          </a:r>
        </a:p>
      </dgm:t>
    </dgm:pt>
    <dgm:pt modelId="{C82E0BBF-1F91-4B37-9CDD-78ADD5715E50}" type="parTrans" cxnId="{55B507C2-E209-41AA-9646-77BA391E6F87}">
      <dgm:prSet/>
      <dgm:spPr/>
      <dgm:t>
        <a:bodyPr/>
        <a:lstStyle/>
        <a:p>
          <a:endParaRPr lang="en-GB"/>
        </a:p>
      </dgm:t>
    </dgm:pt>
    <dgm:pt modelId="{BAE2CEF5-0DBA-489A-B852-53C49B579406}" type="sibTrans" cxnId="{55B507C2-E209-41AA-9646-77BA391E6F87}">
      <dgm:prSet/>
      <dgm:spPr/>
      <dgm:t>
        <a:bodyPr/>
        <a:lstStyle/>
        <a:p>
          <a:endParaRPr lang="en-GB"/>
        </a:p>
      </dgm:t>
    </dgm:pt>
    <dgm:pt modelId="{D9C22EF3-7C1F-472F-BF59-591D60A7F115}">
      <dgm:prSet phldrT="[Text]"/>
      <dgm:spPr/>
      <dgm:t>
        <a:bodyPr/>
        <a:lstStyle/>
        <a:p>
          <a:r>
            <a:rPr lang="en-GB" dirty="0"/>
            <a:t>Images of intermediate convolutional layers reveal that layers imported from fashion MNIST model help in finding stark features while newly added layers check for more subtle details</a:t>
          </a:r>
        </a:p>
      </dgm:t>
    </dgm:pt>
    <dgm:pt modelId="{33541389-3F72-4688-B65F-2ED751378A87}" type="parTrans" cxnId="{90B5B742-B02E-4117-B6CC-82D4BA0B127C}">
      <dgm:prSet/>
      <dgm:spPr/>
      <dgm:t>
        <a:bodyPr/>
        <a:lstStyle/>
        <a:p>
          <a:endParaRPr lang="en-GB"/>
        </a:p>
      </dgm:t>
    </dgm:pt>
    <dgm:pt modelId="{1CA5E065-8F25-4186-A770-2DEF6D6BCFDD}" type="sibTrans" cxnId="{90B5B742-B02E-4117-B6CC-82D4BA0B127C}">
      <dgm:prSet/>
      <dgm:spPr/>
      <dgm:t>
        <a:bodyPr/>
        <a:lstStyle/>
        <a:p>
          <a:endParaRPr lang="en-GB"/>
        </a:p>
      </dgm:t>
    </dgm:pt>
    <dgm:pt modelId="{13E43605-BBAE-4DB1-A21C-6249955F82C2}">
      <dgm:prSet phldrT="[Text]"/>
      <dgm:spPr/>
      <dgm:t>
        <a:bodyPr/>
        <a:lstStyle/>
        <a:p>
          <a:r>
            <a:rPr lang="en-GB" dirty="0"/>
            <a:t>Overall, it was an amazing learning experience and it opened up new horizons for future research in Machine Vision.</a:t>
          </a:r>
        </a:p>
      </dgm:t>
    </dgm:pt>
    <dgm:pt modelId="{4F254F1B-9F4B-4101-ACBB-BD97D178AB1E}" type="parTrans" cxnId="{2CED4958-0987-4811-9312-1F08380D4175}">
      <dgm:prSet/>
      <dgm:spPr/>
      <dgm:t>
        <a:bodyPr/>
        <a:lstStyle/>
        <a:p>
          <a:endParaRPr lang="en-GB"/>
        </a:p>
      </dgm:t>
    </dgm:pt>
    <dgm:pt modelId="{FE4E5F7C-B752-4806-BD54-F9F33CD04CF3}" type="sibTrans" cxnId="{2CED4958-0987-4811-9312-1F08380D4175}">
      <dgm:prSet/>
      <dgm:spPr/>
      <dgm:t>
        <a:bodyPr/>
        <a:lstStyle/>
        <a:p>
          <a:endParaRPr lang="en-GB"/>
        </a:p>
      </dgm:t>
    </dgm:pt>
    <dgm:pt modelId="{639B8440-B3FE-4969-8EFC-E2817FBD2CD0}" type="pres">
      <dgm:prSet presAssocID="{C5AB7252-DB41-470F-B117-0348BF511E18}" presName="vert0" presStyleCnt="0">
        <dgm:presLayoutVars>
          <dgm:dir/>
          <dgm:animOne val="branch"/>
          <dgm:animLvl val="lvl"/>
        </dgm:presLayoutVars>
      </dgm:prSet>
      <dgm:spPr/>
    </dgm:pt>
    <dgm:pt modelId="{18005F30-50CA-41AB-A6A8-3810F1295783}" type="pres">
      <dgm:prSet presAssocID="{9CE85A1B-85F1-47CD-A46C-B10D54629D7E}" presName="thickLine" presStyleLbl="alignNode1" presStyleIdx="0" presStyleCnt="1"/>
      <dgm:spPr/>
    </dgm:pt>
    <dgm:pt modelId="{A386AFB1-B897-4C4D-BB70-B35CB90B2595}" type="pres">
      <dgm:prSet presAssocID="{9CE85A1B-85F1-47CD-A46C-B10D54629D7E}" presName="horz1" presStyleCnt="0"/>
      <dgm:spPr/>
    </dgm:pt>
    <dgm:pt modelId="{C84679CB-72EB-44F7-906B-2B13EEA9EC53}" type="pres">
      <dgm:prSet presAssocID="{9CE85A1B-85F1-47CD-A46C-B10D54629D7E}" presName="tx1" presStyleLbl="revTx" presStyleIdx="0" presStyleCnt="5" custScaleX="72414"/>
      <dgm:spPr/>
    </dgm:pt>
    <dgm:pt modelId="{7F611399-506F-4E2C-AC18-D90A388E655A}" type="pres">
      <dgm:prSet presAssocID="{9CE85A1B-85F1-47CD-A46C-B10D54629D7E}" presName="vert1" presStyleCnt="0"/>
      <dgm:spPr/>
    </dgm:pt>
    <dgm:pt modelId="{16C5F08C-88AE-4111-B2E6-FA037E3B120B}" type="pres">
      <dgm:prSet presAssocID="{F12FCDBD-4F9F-4165-90A5-8E7B17E39210}" presName="vertSpace2a" presStyleCnt="0"/>
      <dgm:spPr/>
    </dgm:pt>
    <dgm:pt modelId="{BD8E2697-7C16-4D4C-BF3A-FE36A4068FD5}" type="pres">
      <dgm:prSet presAssocID="{F12FCDBD-4F9F-4165-90A5-8E7B17E39210}" presName="horz2" presStyleCnt="0"/>
      <dgm:spPr/>
    </dgm:pt>
    <dgm:pt modelId="{7DA52ECA-A9AA-4A59-B0EA-FCC73BDB6C48}" type="pres">
      <dgm:prSet presAssocID="{F12FCDBD-4F9F-4165-90A5-8E7B17E39210}" presName="horzSpace2" presStyleCnt="0"/>
      <dgm:spPr/>
    </dgm:pt>
    <dgm:pt modelId="{82BD8571-247E-4864-A119-B016F73D082E}" type="pres">
      <dgm:prSet presAssocID="{F12FCDBD-4F9F-4165-90A5-8E7B17E39210}" presName="tx2" presStyleLbl="revTx" presStyleIdx="1" presStyleCnt="5"/>
      <dgm:spPr/>
    </dgm:pt>
    <dgm:pt modelId="{11900081-2E57-4C20-A741-103BD843F3EE}" type="pres">
      <dgm:prSet presAssocID="{F12FCDBD-4F9F-4165-90A5-8E7B17E39210}" presName="vert2" presStyleCnt="0"/>
      <dgm:spPr/>
    </dgm:pt>
    <dgm:pt modelId="{1245B011-A629-4ED5-8765-7F6621325B2C}" type="pres">
      <dgm:prSet presAssocID="{F12FCDBD-4F9F-4165-90A5-8E7B17E39210}" presName="thinLine2b" presStyleLbl="callout" presStyleIdx="0" presStyleCnt="4"/>
      <dgm:spPr/>
    </dgm:pt>
    <dgm:pt modelId="{E1A5C1BB-AA32-4304-8337-1E29D0A86B1F}" type="pres">
      <dgm:prSet presAssocID="{F12FCDBD-4F9F-4165-90A5-8E7B17E39210}" presName="vertSpace2b" presStyleCnt="0"/>
      <dgm:spPr/>
    </dgm:pt>
    <dgm:pt modelId="{7C083534-D4AE-408B-8F74-4099124C96BE}" type="pres">
      <dgm:prSet presAssocID="{DCB1F37D-E933-4BBE-9E64-D27F5224E950}" presName="horz2" presStyleCnt="0"/>
      <dgm:spPr/>
    </dgm:pt>
    <dgm:pt modelId="{CBAEED5F-C02C-4348-9313-7DDBA756B476}" type="pres">
      <dgm:prSet presAssocID="{DCB1F37D-E933-4BBE-9E64-D27F5224E950}" presName="horzSpace2" presStyleCnt="0"/>
      <dgm:spPr/>
    </dgm:pt>
    <dgm:pt modelId="{880ED6C1-F4C6-49B4-B2D8-0CE92C1E66EB}" type="pres">
      <dgm:prSet presAssocID="{DCB1F37D-E933-4BBE-9E64-D27F5224E950}" presName="tx2" presStyleLbl="revTx" presStyleIdx="2" presStyleCnt="5"/>
      <dgm:spPr/>
    </dgm:pt>
    <dgm:pt modelId="{678BDE9F-3AE1-4A87-AC9D-64EEC5A019A0}" type="pres">
      <dgm:prSet presAssocID="{DCB1F37D-E933-4BBE-9E64-D27F5224E950}" presName="vert2" presStyleCnt="0"/>
      <dgm:spPr/>
    </dgm:pt>
    <dgm:pt modelId="{7094EA92-7A0E-41B9-B59B-0CD715340AB3}" type="pres">
      <dgm:prSet presAssocID="{DCB1F37D-E933-4BBE-9E64-D27F5224E950}" presName="thinLine2b" presStyleLbl="callout" presStyleIdx="1" presStyleCnt="4"/>
      <dgm:spPr/>
    </dgm:pt>
    <dgm:pt modelId="{8B914824-3776-4904-B0A6-1CDC1DFBC99F}" type="pres">
      <dgm:prSet presAssocID="{DCB1F37D-E933-4BBE-9E64-D27F5224E950}" presName="vertSpace2b" presStyleCnt="0"/>
      <dgm:spPr/>
    </dgm:pt>
    <dgm:pt modelId="{D776950E-6F4B-42CB-96C0-2527240BCBDC}" type="pres">
      <dgm:prSet presAssocID="{D9C22EF3-7C1F-472F-BF59-591D60A7F115}" presName="horz2" presStyleCnt="0"/>
      <dgm:spPr/>
    </dgm:pt>
    <dgm:pt modelId="{5F95654D-81C1-4F4B-8C62-C8DA4E57A135}" type="pres">
      <dgm:prSet presAssocID="{D9C22EF3-7C1F-472F-BF59-591D60A7F115}" presName="horzSpace2" presStyleCnt="0"/>
      <dgm:spPr/>
    </dgm:pt>
    <dgm:pt modelId="{A2C393F2-FF72-458E-BB7E-A3B7415DFD5C}" type="pres">
      <dgm:prSet presAssocID="{D9C22EF3-7C1F-472F-BF59-591D60A7F115}" presName="tx2" presStyleLbl="revTx" presStyleIdx="3" presStyleCnt="5"/>
      <dgm:spPr/>
    </dgm:pt>
    <dgm:pt modelId="{C3A56B15-6C17-4C21-B518-0031FA9E0CA6}" type="pres">
      <dgm:prSet presAssocID="{D9C22EF3-7C1F-472F-BF59-591D60A7F115}" presName="vert2" presStyleCnt="0"/>
      <dgm:spPr/>
    </dgm:pt>
    <dgm:pt modelId="{DF625A9D-87EC-4BAC-904C-66F44A98B3EE}" type="pres">
      <dgm:prSet presAssocID="{D9C22EF3-7C1F-472F-BF59-591D60A7F115}" presName="thinLine2b" presStyleLbl="callout" presStyleIdx="2" presStyleCnt="4"/>
      <dgm:spPr/>
    </dgm:pt>
    <dgm:pt modelId="{4956E517-0A8E-46DF-BFFE-2FF63CBF018E}" type="pres">
      <dgm:prSet presAssocID="{D9C22EF3-7C1F-472F-BF59-591D60A7F115}" presName="vertSpace2b" presStyleCnt="0"/>
      <dgm:spPr/>
    </dgm:pt>
    <dgm:pt modelId="{1EF8A181-8095-46B1-B4E3-CAF2C77B2541}" type="pres">
      <dgm:prSet presAssocID="{13E43605-BBAE-4DB1-A21C-6249955F82C2}" presName="horz2" presStyleCnt="0"/>
      <dgm:spPr/>
    </dgm:pt>
    <dgm:pt modelId="{A7EE94E5-1CE2-4F11-B8F4-127ABC58A3A8}" type="pres">
      <dgm:prSet presAssocID="{13E43605-BBAE-4DB1-A21C-6249955F82C2}" presName="horzSpace2" presStyleCnt="0"/>
      <dgm:spPr/>
    </dgm:pt>
    <dgm:pt modelId="{EB8C172B-D8B9-47C7-8244-D8D1B75E95FF}" type="pres">
      <dgm:prSet presAssocID="{13E43605-BBAE-4DB1-A21C-6249955F82C2}" presName="tx2" presStyleLbl="revTx" presStyleIdx="4" presStyleCnt="5"/>
      <dgm:spPr/>
    </dgm:pt>
    <dgm:pt modelId="{D3A40DD5-52DF-4BF6-A63C-E72FA420D887}" type="pres">
      <dgm:prSet presAssocID="{13E43605-BBAE-4DB1-A21C-6249955F82C2}" presName="vert2" presStyleCnt="0"/>
      <dgm:spPr/>
    </dgm:pt>
    <dgm:pt modelId="{D5EE614D-98EC-4AD3-8A05-9EF31EFACDD6}" type="pres">
      <dgm:prSet presAssocID="{13E43605-BBAE-4DB1-A21C-6249955F82C2}" presName="thinLine2b" presStyleLbl="callout" presStyleIdx="3" presStyleCnt="4"/>
      <dgm:spPr/>
    </dgm:pt>
    <dgm:pt modelId="{0B3E2F8B-84CD-4CCB-BBD7-74C1909DEBDB}" type="pres">
      <dgm:prSet presAssocID="{13E43605-BBAE-4DB1-A21C-6249955F82C2}" presName="vertSpace2b" presStyleCnt="0"/>
      <dgm:spPr/>
    </dgm:pt>
  </dgm:ptLst>
  <dgm:cxnLst>
    <dgm:cxn modelId="{045B8906-9EE6-42C5-87E9-A1E1A21D02FF}" type="presOf" srcId="{F12FCDBD-4F9F-4165-90A5-8E7B17E39210}" destId="{82BD8571-247E-4864-A119-B016F73D082E}" srcOrd="0" destOrd="0" presId="urn:microsoft.com/office/officeart/2008/layout/LinedList"/>
    <dgm:cxn modelId="{D6752B1F-AEC4-4C13-BCE7-727B27C1CE2C}" type="presOf" srcId="{C5AB7252-DB41-470F-B117-0348BF511E18}" destId="{639B8440-B3FE-4969-8EFC-E2817FBD2CD0}" srcOrd="0" destOrd="0" presId="urn:microsoft.com/office/officeart/2008/layout/LinedList"/>
    <dgm:cxn modelId="{373B4C21-8A3F-4B73-B4CC-6F1F6D9F5D3B}" type="presOf" srcId="{13E43605-BBAE-4DB1-A21C-6249955F82C2}" destId="{EB8C172B-D8B9-47C7-8244-D8D1B75E95FF}" srcOrd="0" destOrd="0" presId="urn:microsoft.com/office/officeart/2008/layout/LinedList"/>
    <dgm:cxn modelId="{3BF6425D-424E-420D-9D6F-996422661A1D}" srcId="{9CE85A1B-85F1-47CD-A46C-B10D54629D7E}" destId="{F12FCDBD-4F9F-4165-90A5-8E7B17E39210}" srcOrd="0" destOrd="0" parTransId="{20013E42-67DA-4C0E-BF45-8AAC94D3F7E0}" sibTransId="{EDF4B19F-BECF-4326-B521-7E4FF6B05720}"/>
    <dgm:cxn modelId="{90B5B742-B02E-4117-B6CC-82D4BA0B127C}" srcId="{9CE85A1B-85F1-47CD-A46C-B10D54629D7E}" destId="{D9C22EF3-7C1F-472F-BF59-591D60A7F115}" srcOrd="2" destOrd="0" parTransId="{33541389-3F72-4688-B65F-2ED751378A87}" sibTransId="{1CA5E065-8F25-4186-A770-2DEF6D6BCFDD}"/>
    <dgm:cxn modelId="{2CED4958-0987-4811-9312-1F08380D4175}" srcId="{9CE85A1B-85F1-47CD-A46C-B10D54629D7E}" destId="{13E43605-BBAE-4DB1-A21C-6249955F82C2}" srcOrd="3" destOrd="0" parTransId="{4F254F1B-9F4B-4101-ACBB-BD97D178AB1E}" sibTransId="{FE4E5F7C-B752-4806-BD54-F9F33CD04CF3}"/>
    <dgm:cxn modelId="{DA35FE94-FA52-43B4-A15C-44AF8B77CF90}" srcId="{C5AB7252-DB41-470F-B117-0348BF511E18}" destId="{9CE85A1B-85F1-47CD-A46C-B10D54629D7E}" srcOrd="0" destOrd="0" parTransId="{6C80E189-BF2B-4A54-972C-D9AEE6EDEBC1}" sibTransId="{66D78347-B2CD-48F4-BAA7-D5B74A25BA50}"/>
    <dgm:cxn modelId="{2C6DC2A4-7E8F-4926-A786-BD0181808EFA}" type="presOf" srcId="{D9C22EF3-7C1F-472F-BF59-591D60A7F115}" destId="{A2C393F2-FF72-458E-BB7E-A3B7415DFD5C}" srcOrd="0" destOrd="0" presId="urn:microsoft.com/office/officeart/2008/layout/LinedList"/>
    <dgm:cxn modelId="{84BE8DBA-51BD-4BC4-AAEA-29C855BA82DB}" type="presOf" srcId="{DCB1F37D-E933-4BBE-9E64-D27F5224E950}" destId="{880ED6C1-F4C6-49B4-B2D8-0CE92C1E66EB}" srcOrd="0" destOrd="0" presId="urn:microsoft.com/office/officeart/2008/layout/LinedList"/>
    <dgm:cxn modelId="{55B507C2-E209-41AA-9646-77BA391E6F87}" srcId="{9CE85A1B-85F1-47CD-A46C-B10D54629D7E}" destId="{DCB1F37D-E933-4BBE-9E64-D27F5224E950}" srcOrd="1" destOrd="0" parTransId="{C82E0BBF-1F91-4B37-9CDD-78ADD5715E50}" sibTransId="{BAE2CEF5-0DBA-489A-B852-53C49B579406}"/>
    <dgm:cxn modelId="{F2F6EEFA-9C51-4FF8-B83E-C004F762F101}" type="presOf" srcId="{9CE85A1B-85F1-47CD-A46C-B10D54629D7E}" destId="{C84679CB-72EB-44F7-906B-2B13EEA9EC53}" srcOrd="0" destOrd="0" presId="urn:microsoft.com/office/officeart/2008/layout/LinedList"/>
    <dgm:cxn modelId="{1474BED2-B72B-47BD-A141-84CBB3A3889E}" type="presParOf" srcId="{639B8440-B3FE-4969-8EFC-E2817FBD2CD0}" destId="{18005F30-50CA-41AB-A6A8-3810F1295783}" srcOrd="0" destOrd="0" presId="urn:microsoft.com/office/officeart/2008/layout/LinedList"/>
    <dgm:cxn modelId="{63B5AEB9-B54B-4098-B220-FC9DE314BA7C}" type="presParOf" srcId="{639B8440-B3FE-4969-8EFC-E2817FBD2CD0}" destId="{A386AFB1-B897-4C4D-BB70-B35CB90B2595}" srcOrd="1" destOrd="0" presId="urn:microsoft.com/office/officeart/2008/layout/LinedList"/>
    <dgm:cxn modelId="{9B69EA86-096B-467C-B09E-8696E38E9FF3}" type="presParOf" srcId="{A386AFB1-B897-4C4D-BB70-B35CB90B2595}" destId="{C84679CB-72EB-44F7-906B-2B13EEA9EC53}" srcOrd="0" destOrd="0" presId="urn:microsoft.com/office/officeart/2008/layout/LinedList"/>
    <dgm:cxn modelId="{43B7CEF8-0C68-40E2-B2CA-B8C1A65CD8E1}" type="presParOf" srcId="{A386AFB1-B897-4C4D-BB70-B35CB90B2595}" destId="{7F611399-506F-4E2C-AC18-D90A388E655A}" srcOrd="1" destOrd="0" presId="urn:microsoft.com/office/officeart/2008/layout/LinedList"/>
    <dgm:cxn modelId="{F89245A3-571C-4990-A14C-B524A13451B8}" type="presParOf" srcId="{7F611399-506F-4E2C-AC18-D90A388E655A}" destId="{16C5F08C-88AE-4111-B2E6-FA037E3B120B}" srcOrd="0" destOrd="0" presId="urn:microsoft.com/office/officeart/2008/layout/LinedList"/>
    <dgm:cxn modelId="{BA48397B-4B89-43D3-9B05-595374C0DBF9}" type="presParOf" srcId="{7F611399-506F-4E2C-AC18-D90A388E655A}" destId="{BD8E2697-7C16-4D4C-BF3A-FE36A4068FD5}" srcOrd="1" destOrd="0" presId="urn:microsoft.com/office/officeart/2008/layout/LinedList"/>
    <dgm:cxn modelId="{75C77783-A6F3-4A43-8D8B-D5D2064C5B74}" type="presParOf" srcId="{BD8E2697-7C16-4D4C-BF3A-FE36A4068FD5}" destId="{7DA52ECA-A9AA-4A59-B0EA-FCC73BDB6C48}" srcOrd="0" destOrd="0" presId="urn:microsoft.com/office/officeart/2008/layout/LinedList"/>
    <dgm:cxn modelId="{CA67B5B3-19B2-40CB-BEB0-661DFFBF9670}" type="presParOf" srcId="{BD8E2697-7C16-4D4C-BF3A-FE36A4068FD5}" destId="{82BD8571-247E-4864-A119-B016F73D082E}" srcOrd="1" destOrd="0" presId="urn:microsoft.com/office/officeart/2008/layout/LinedList"/>
    <dgm:cxn modelId="{A506ED05-3966-4816-A1CB-15DE8BC36DFF}" type="presParOf" srcId="{BD8E2697-7C16-4D4C-BF3A-FE36A4068FD5}" destId="{11900081-2E57-4C20-A741-103BD843F3EE}" srcOrd="2" destOrd="0" presId="urn:microsoft.com/office/officeart/2008/layout/LinedList"/>
    <dgm:cxn modelId="{97362A58-1AE1-4B7E-8162-EF84F9FB3C11}" type="presParOf" srcId="{7F611399-506F-4E2C-AC18-D90A388E655A}" destId="{1245B011-A629-4ED5-8765-7F6621325B2C}" srcOrd="2" destOrd="0" presId="urn:microsoft.com/office/officeart/2008/layout/LinedList"/>
    <dgm:cxn modelId="{9697E08C-ECE7-4DEB-A334-22D6978DFB50}" type="presParOf" srcId="{7F611399-506F-4E2C-AC18-D90A388E655A}" destId="{E1A5C1BB-AA32-4304-8337-1E29D0A86B1F}" srcOrd="3" destOrd="0" presId="urn:microsoft.com/office/officeart/2008/layout/LinedList"/>
    <dgm:cxn modelId="{5E1D89FF-8938-40C0-9369-6AC9B300DEA7}" type="presParOf" srcId="{7F611399-506F-4E2C-AC18-D90A388E655A}" destId="{7C083534-D4AE-408B-8F74-4099124C96BE}" srcOrd="4" destOrd="0" presId="urn:microsoft.com/office/officeart/2008/layout/LinedList"/>
    <dgm:cxn modelId="{BECFFBEE-B949-4F32-8356-B4748CBAD2B8}" type="presParOf" srcId="{7C083534-D4AE-408B-8F74-4099124C96BE}" destId="{CBAEED5F-C02C-4348-9313-7DDBA756B476}" srcOrd="0" destOrd="0" presId="urn:microsoft.com/office/officeart/2008/layout/LinedList"/>
    <dgm:cxn modelId="{6E4DB0AA-D3F7-4465-BF7D-A6D711ABA449}" type="presParOf" srcId="{7C083534-D4AE-408B-8F74-4099124C96BE}" destId="{880ED6C1-F4C6-49B4-B2D8-0CE92C1E66EB}" srcOrd="1" destOrd="0" presId="urn:microsoft.com/office/officeart/2008/layout/LinedList"/>
    <dgm:cxn modelId="{528E1A35-FA57-4962-B4EC-FC205F5A868C}" type="presParOf" srcId="{7C083534-D4AE-408B-8F74-4099124C96BE}" destId="{678BDE9F-3AE1-4A87-AC9D-64EEC5A019A0}" srcOrd="2" destOrd="0" presId="urn:microsoft.com/office/officeart/2008/layout/LinedList"/>
    <dgm:cxn modelId="{69D090FF-3888-461A-8618-979B9F044D9C}" type="presParOf" srcId="{7F611399-506F-4E2C-AC18-D90A388E655A}" destId="{7094EA92-7A0E-41B9-B59B-0CD715340AB3}" srcOrd="5" destOrd="0" presId="urn:microsoft.com/office/officeart/2008/layout/LinedList"/>
    <dgm:cxn modelId="{9E111888-1325-46C5-A6E9-1D3F0321569E}" type="presParOf" srcId="{7F611399-506F-4E2C-AC18-D90A388E655A}" destId="{8B914824-3776-4904-B0A6-1CDC1DFBC99F}" srcOrd="6" destOrd="0" presId="urn:microsoft.com/office/officeart/2008/layout/LinedList"/>
    <dgm:cxn modelId="{704200AA-FB49-4FDE-82AA-294CC3F5F781}" type="presParOf" srcId="{7F611399-506F-4E2C-AC18-D90A388E655A}" destId="{D776950E-6F4B-42CB-96C0-2527240BCBDC}" srcOrd="7" destOrd="0" presId="urn:microsoft.com/office/officeart/2008/layout/LinedList"/>
    <dgm:cxn modelId="{B576825C-7723-4C85-8F38-9BFA7B4A10A9}" type="presParOf" srcId="{D776950E-6F4B-42CB-96C0-2527240BCBDC}" destId="{5F95654D-81C1-4F4B-8C62-C8DA4E57A135}" srcOrd="0" destOrd="0" presId="urn:microsoft.com/office/officeart/2008/layout/LinedList"/>
    <dgm:cxn modelId="{B83B21CE-EBE1-4D26-8B7D-8ED9DA595670}" type="presParOf" srcId="{D776950E-6F4B-42CB-96C0-2527240BCBDC}" destId="{A2C393F2-FF72-458E-BB7E-A3B7415DFD5C}" srcOrd="1" destOrd="0" presId="urn:microsoft.com/office/officeart/2008/layout/LinedList"/>
    <dgm:cxn modelId="{A2FDAE13-9328-462A-9FF1-921B920A9A2F}" type="presParOf" srcId="{D776950E-6F4B-42CB-96C0-2527240BCBDC}" destId="{C3A56B15-6C17-4C21-B518-0031FA9E0CA6}" srcOrd="2" destOrd="0" presId="urn:microsoft.com/office/officeart/2008/layout/LinedList"/>
    <dgm:cxn modelId="{91E40CEB-7369-4082-B3F7-044DB7ACF5F5}" type="presParOf" srcId="{7F611399-506F-4E2C-AC18-D90A388E655A}" destId="{DF625A9D-87EC-4BAC-904C-66F44A98B3EE}" srcOrd="8" destOrd="0" presId="urn:microsoft.com/office/officeart/2008/layout/LinedList"/>
    <dgm:cxn modelId="{68AF85FC-AEC0-4F02-A5F7-72D2CB49D87A}" type="presParOf" srcId="{7F611399-506F-4E2C-AC18-D90A388E655A}" destId="{4956E517-0A8E-46DF-BFFE-2FF63CBF018E}" srcOrd="9" destOrd="0" presId="urn:microsoft.com/office/officeart/2008/layout/LinedList"/>
    <dgm:cxn modelId="{6FD9C7C1-1974-45FC-9517-7BA9E953CF3F}" type="presParOf" srcId="{7F611399-506F-4E2C-AC18-D90A388E655A}" destId="{1EF8A181-8095-46B1-B4E3-CAF2C77B2541}" srcOrd="10" destOrd="0" presId="urn:microsoft.com/office/officeart/2008/layout/LinedList"/>
    <dgm:cxn modelId="{EC240A29-CBC9-4718-96FA-E6864BD5D12C}" type="presParOf" srcId="{1EF8A181-8095-46B1-B4E3-CAF2C77B2541}" destId="{A7EE94E5-1CE2-4F11-B8F4-127ABC58A3A8}" srcOrd="0" destOrd="0" presId="urn:microsoft.com/office/officeart/2008/layout/LinedList"/>
    <dgm:cxn modelId="{C2840A26-CB13-4E32-AC3F-BE90DAC559CD}" type="presParOf" srcId="{1EF8A181-8095-46B1-B4E3-CAF2C77B2541}" destId="{EB8C172B-D8B9-47C7-8244-D8D1B75E95FF}" srcOrd="1" destOrd="0" presId="urn:microsoft.com/office/officeart/2008/layout/LinedList"/>
    <dgm:cxn modelId="{2FC7B1A8-59DC-4B3F-8E02-20B636C89FF1}" type="presParOf" srcId="{1EF8A181-8095-46B1-B4E3-CAF2C77B2541}" destId="{D3A40DD5-52DF-4BF6-A63C-E72FA420D887}" srcOrd="2" destOrd="0" presId="urn:microsoft.com/office/officeart/2008/layout/LinedList"/>
    <dgm:cxn modelId="{94F04915-9F1D-4CC0-A8F0-93486CE6B9F3}" type="presParOf" srcId="{7F611399-506F-4E2C-AC18-D90A388E655A}" destId="{D5EE614D-98EC-4AD3-8A05-9EF31EFACDD6}" srcOrd="11" destOrd="0" presId="urn:microsoft.com/office/officeart/2008/layout/LinedList"/>
    <dgm:cxn modelId="{98848774-9F83-40DB-BCC8-F224423B4AB3}" type="presParOf" srcId="{7F611399-506F-4E2C-AC18-D90A388E655A}" destId="{0B3E2F8B-84CD-4CCB-BBD7-74C1909DEBDB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05F30-50CA-41AB-A6A8-3810F1295783}">
      <dsp:nvSpPr>
        <dsp:cNvPr id="0" name=""/>
        <dsp:cNvSpPr/>
      </dsp:nvSpPr>
      <dsp:spPr>
        <a:xfrm>
          <a:off x="0" y="0"/>
          <a:ext cx="110316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679CB-72EB-44F7-906B-2B13EEA9EC53}">
      <dsp:nvSpPr>
        <dsp:cNvPr id="0" name=""/>
        <dsp:cNvSpPr/>
      </dsp:nvSpPr>
      <dsp:spPr>
        <a:xfrm>
          <a:off x="0" y="0"/>
          <a:ext cx="2206336" cy="526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Objectives</a:t>
          </a:r>
        </a:p>
      </dsp:txBody>
      <dsp:txXfrm>
        <a:off x="0" y="0"/>
        <a:ext cx="2206336" cy="5260897"/>
      </dsp:txXfrm>
    </dsp:sp>
    <dsp:sp modelId="{82BD8571-247E-4864-A119-B016F73D082E}">
      <dsp:nvSpPr>
        <dsp:cNvPr id="0" name=""/>
        <dsp:cNvSpPr/>
      </dsp:nvSpPr>
      <dsp:spPr>
        <a:xfrm>
          <a:off x="2317167" y="0"/>
          <a:ext cx="8659870" cy="710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Train CNN model on fashion MNIST data to get more than 95% accuracy on the test set</a:t>
          </a:r>
        </a:p>
      </dsp:txBody>
      <dsp:txXfrm>
        <a:off x="2317167" y="0"/>
        <a:ext cx="8659870" cy="710272"/>
      </dsp:txXfrm>
    </dsp:sp>
    <dsp:sp modelId="{1245B011-A629-4ED5-8765-7F6621325B2C}">
      <dsp:nvSpPr>
        <dsp:cNvPr id="0" name=""/>
        <dsp:cNvSpPr/>
      </dsp:nvSpPr>
      <dsp:spPr>
        <a:xfrm>
          <a:off x="2206336" y="745786"/>
          <a:ext cx="88253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BAD59-EAD4-4B98-A98A-E0A18A2BBCA9}">
      <dsp:nvSpPr>
        <dsp:cNvPr id="0" name=""/>
        <dsp:cNvSpPr/>
      </dsp:nvSpPr>
      <dsp:spPr>
        <a:xfrm>
          <a:off x="2371811" y="781299"/>
          <a:ext cx="8659870" cy="710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900" kern="1200" dirty="0"/>
            <a:t>Acquire custom hand gesture images and label them according to Table in the next slide</a:t>
          </a:r>
        </a:p>
      </dsp:txBody>
      <dsp:txXfrm>
        <a:off x="2371811" y="781299"/>
        <a:ext cx="8659870" cy="710272"/>
      </dsp:txXfrm>
    </dsp:sp>
    <dsp:sp modelId="{2F326F0E-D171-4354-B725-808825430AE6}">
      <dsp:nvSpPr>
        <dsp:cNvPr id="0" name=""/>
        <dsp:cNvSpPr/>
      </dsp:nvSpPr>
      <dsp:spPr>
        <a:xfrm>
          <a:off x="2206336" y="1491572"/>
          <a:ext cx="88253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D8571D-D779-443D-A495-21477509FE74}">
      <dsp:nvSpPr>
        <dsp:cNvPr id="0" name=""/>
        <dsp:cNvSpPr/>
      </dsp:nvSpPr>
      <dsp:spPr>
        <a:xfrm>
          <a:off x="2371811" y="1527085"/>
          <a:ext cx="8659870" cy="710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900" kern="1200"/>
            <a:t>Pre-process the images (resize, greyscale, normalise) to be able to feed into the CNN classifier trained on fashion MNIST</a:t>
          </a:r>
        </a:p>
      </dsp:txBody>
      <dsp:txXfrm>
        <a:off x="2371811" y="1527085"/>
        <a:ext cx="8659870" cy="710272"/>
      </dsp:txXfrm>
    </dsp:sp>
    <dsp:sp modelId="{F6B66953-2DF9-4F7D-8BD3-0581D741DE3D}">
      <dsp:nvSpPr>
        <dsp:cNvPr id="0" name=""/>
        <dsp:cNvSpPr/>
      </dsp:nvSpPr>
      <dsp:spPr>
        <a:xfrm>
          <a:off x="2206336" y="2237358"/>
          <a:ext cx="88253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301D1-4573-4FCC-B8DD-8984D348FBDD}">
      <dsp:nvSpPr>
        <dsp:cNvPr id="0" name=""/>
        <dsp:cNvSpPr/>
      </dsp:nvSpPr>
      <dsp:spPr>
        <a:xfrm>
          <a:off x="2371811" y="2272871"/>
          <a:ext cx="8659870" cy="710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900" kern="1200"/>
            <a:t>Use transfer learning while retraining the existing CNN classifier on a new data set of acquired and processed hand gesture images</a:t>
          </a:r>
        </a:p>
      </dsp:txBody>
      <dsp:txXfrm>
        <a:off x="2371811" y="2272871"/>
        <a:ext cx="8659870" cy="710272"/>
      </dsp:txXfrm>
    </dsp:sp>
    <dsp:sp modelId="{FFB80920-86F6-49EB-BF81-E9D018B8B177}">
      <dsp:nvSpPr>
        <dsp:cNvPr id="0" name=""/>
        <dsp:cNvSpPr/>
      </dsp:nvSpPr>
      <dsp:spPr>
        <a:xfrm>
          <a:off x="2206336" y="2983144"/>
          <a:ext cx="88253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55347-484A-4FF1-908B-27C256B45B81}">
      <dsp:nvSpPr>
        <dsp:cNvPr id="0" name=""/>
        <dsp:cNvSpPr/>
      </dsp:nvSpPr>
      <dsp:spPr>
        <a:xfrm>
          <a:off x="2371811" y="3018658"/>
          <a:ext cx="8659870" cy="710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900" kern="1200"/>
            <a:t>Fine-tune model hyperparameters to achieve high test accuracy and a balanced bias and variance</a:t>
          </a:r>
        </a:p>
      </dsp:txBody>
      <dsp:txXfrm>
        <a:off x="2371811" y="3018658"/>
        <a:ext cx="8659870" cy="710272"/>
      </dsp:txXfrm>
    </dsp:sp>
    <dsp:sp modelId="{A760E163-DB3E-4CCF-8FE8-5B127D2C519A}">
      <dsp:nvSpPr>
        <dsp:cNvPr id="0" name=""/>
        <dsp:cNvSpPr/>
      </dsp:nvSpPr>
      <dsp:spPr>
        <a:xfrm>
          <a:off x="2206336" y="3728930"/>
          <a:ext cx="88253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08A7AD-31F0-4436-85BC-BAAB9EF78703}">
      <dsp:nvSpPr>
        <dsp:cNvPr id="0" name=""/>
        <dsp:cNvSpPr/>
      </dsp:nvSpPr>
      <dsp:spPr>
        <a:xfrm>
          <a:off x="2371811" y="3764444"/>
          <a:ext cx="8659870" cy="710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900" kern="1200"/>
            <a:t>Compare the results with a case when transfer learning is not used (training from the scratch)</a:t>
          </a:r>
        </a:p>
      </dsp:txBody>
      <dsp:txXfrm>
        <a:off x="2371811" y="3764444"/>
        <a:ext cx="8659870" cy="710272"/>
      </dsp:txXfrm>
    </dsp:sp>
    <dsp:sp modelId="{2E28A869-0850-4C64-A533-022355B76D52}">
      <dsp:nvSpPr>
        <dsp:cNvPr id="0" name=""/>
        <dsp:cNvSpPr/>
      </dsp:nvSpPr>
      <dsp:spPr>
        <a:xfrm>
          <a:off x="2206336" y="4474716"/>
          <a:ext cx="88253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C950F-B0DC-49CD-9B80-16A334D17D36}">
      <dsp:nvSpPr>
        <dsp:cNvPr id="0" name=""/>
        <dsp:cNvSpPr/>
      </dsp:nvSpPr>
      <dsp:spPr>
        <a:xfrm>
          <a:off x="2371811" y="4510230"/>
          <a:ext cx="8659870" cy="710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900" kern="1200"/>
            <a:t>Report and analyse the results and discuss the possible trade-offs between accuracy and training time</a:t>
          </a:r>
        </a:p>
      </dsp:txBody>
      <dsp:txXfrm>
        <a:off x="2371811" y="4510230"/>
        <a:ext cx="8659870" cy="710272"/>
      </dsp:txXfrm>
    </dsp:sp>
    <dsp:sp modelId="{8F61F245-0623-4FE9-8CE3-B564984A71B1}">
      <dsp:nvSpPr>
        <dsp:cNvPr id="0" name=""/>
        <dsp:cNvSpPr/>
      </dsp:nvSpPr>
      <dsp:spPr>
        <a:xfrm>
          <a:off x="2206336" y="5220502"/>
          <a:ext cx="88253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A2B6A-D0EB-41BB-958A-0ABB54AC26CF}">
      <dsp:nvSpPr>
        <dsp:cNvPr id="0" name=""/>
        <dsp:cNvSpPr/>
      </dsp:nvSpPr>
      <dsp:spPr>
        <a:xfrm>
          <a:off x="161842" y="16844"/>
          <a:ext cx="2131169" cy="1704935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28000" b="-28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9B7A9-6763-4C3F-8AA4-60F1E9A5C83A}">
      <dsp:nvSpPr>
        <dsp:cNvPr id="0" name=""/>
        <dsp:cNvSpPr/>
      </dsp:nvSpPr>
      <dsp:spPr>
        <a:xfrm>
          <a:off x="194491" y="1634555"/>
          <a:ext cx="1896740" cy="596727"/>
        </a:xfrm>
        <a:prstGeom prst="wedgeRectCallout">
          <a:avLst>
            <a:gd name="adj1" fmla="val 20250"/>
            <a:gd name="adj2" fmla="val -60700"/>
          </a:avLst>
        </a:prstGeom>
        <a:solidFill>
          <a:srgbClr val="57068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Fantastic</a:t>
          </a:r>
        </a:p>
      </dsp:txBody>
      <dsp:txXfrm>
        <a:off x="194491" y="1634555"/>
        <a:ext cx="1896740" cy="596727"/>
      </dsp:txXfrm>
    </dsp:sp>
    <dsp:sp modelId="{B55EB3B7-C6BA-4168-BE29-0C5583522826}">
      <dsp:nvSpPr>
        <dsp:cNvPr id="0" name=""/>
        <dsp:cNvSpPr/>
      </dsp:nvSpPr>
      <dsp:spPr>
        <a:xfrm>
          <a:off x="2346972" y="100113"/>
          <a:ext cx="2131169" cy="1704935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t="-12000" b="-12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98FE45-0341-4B79-A2F9-D90E46346D5A}">
      <dsp:nvSpPr>
        <dsp:cNvPr id="0" name=""/>
        <dsp:cNvSpPr/>
      </dsp:nvSpPr>
      <dsp:spPr>
        <a:xfrm>
          <a:off x="2538777" y="1634555"/>
          <a:ext cx="1896740" cy="596727"/>
        </a:xfrm>
        <a:prstGeom prst="wedgeRectCallout">
          <a:avLst>
            <a:gd name="adj1" fmla="val 20250"/>
            <a:gd name="adj2" fmla="val -60700"/>
          </a:avLst>
        </a:prstGeom>
        <a:solidFill>
          <a:srgbClr val="57068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Hi-five</a:t>
          </a:r>
        </a:p>
      </dsp:txBody>
      <dsp:txXfrm>
        <a:off x="2538777" y="1634555"/>
        <a:ext cx="1896740" cy="596727"/>
      </dsp:txXfrm>
    </dsp:sp>
    <dsp:sp modelId="{4021FC8B-5E67-4D14-A0DA-030C4905B5E4}">
      <dsp:nvSpPr>
        <dsp:cNvPr id="0" name=""/>
        <dsp:cNvSpPr/>
      </dsp:nvSpPr>
      <dsp:spPr>
        <a:xfrm>
          <a:off x="4691258" y="100113"/>
          <a:ext cx="2131169" cy="1704935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t="-9000" b="-9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346E9-378E-4012-8DB8-DA94376533EE}">
      <dsp:nvSpPr>
        <dsp:cNvPr id="0" name=""/>
        <dsp:cNvSpPr/>
      </dsp:nvSpPr>
      <dsp:spPr>
        <a:xfrm>
          <a:off x="4883063" y="1634555"/>
          <a:ext cx="1896740" cy="596727"/>
        </a:xfrm>
        <a:prstGeom prst="wedgeRectCallout">
          <a:avLst>
            <a:gd name="adj1" fmla="val 20250"/>
            <a:gd name="adj2" fmla="val -60700"/>
          </a:avLst>
        </a:prstGeom>
        <a:solidFill>
          <a:srgbClr val="57068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Thumbs Down</a:t>
          </a:r>
        </a:p>
      </dsp:txBody>
      <dsp:txXfrm>
        <a:off x="4883063" y="1634555"/>
        <a:ext cx="1896740" cy="596727"/>
      </dsp:txXfrm>
    </dsp:sp>
    <dsp:sp modelId="{3DBD8688-C335-4049-9432-EDFAAE6A775C}">
      <dsp:nvSpPr>
        <dsp:cNvPr id="0" name=""/>
        <dsp:cNvSpPr/>
      </dsp:nvSpPr>
      <dsp:spPr>
        <a:xfrm>
          <a:off x="7035544" y="100113"/>
          <a:ext cx="2131169" cy="1704935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 t="-18000" b="-18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E80AF-909A-4789-B241-14C4779E4318}">
      <dsp:nvSpPr>
        <dsp:cNvPr id="0" name=""/>
        <dsp:cNvSpPr/>
      </dsp:nvSpPr>
      <dsp:spPr>
        <a:xfrm>
          <a:off x="7227349" y="1634555"/>
          <a:ext cx="1896740" cy="596727"/>
        </a:xfrm>
        <a:prstGeom prst="wedgeRectCallout">
          <a:avLst>
            <a:gd name="adj1" fmla="val 20250"/>
            <a:gd name="adj2" fmla="val -60700"/>
          </a:avLst>
        </a:prstGeom>
        <a:solidFill>
          <a:srgbClr val="57068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Thumbs Up</a:t>
          </a:r>
        </a:p>
      </dsp:txBody>
      <dsp:txXfrm>
        <a:off x="7227349" y="1634555"/>
        <a:ext cx="1896740" cy="596727"/>
      </dsp:txXfrm>
    </dsp:sp>
    <dsp:sp modelId="{DE2DF42C-6B31-48E5-A2F7-D67449BFA00E}">
      <dsp:nvSpPr>
        <dsp:cNvPr id="0" name=""/>
        <dsp:cNvSpPr/>
      </dsp:nvSpPr>
      <dsp:spPr>
        <a:xfrm>
          <a:off x="1174829" y="2444399"/>
          <a:ext cx="2131169" cy="1704935"/>
        </a:xfrm>
        <a:prstGeom prst="rect">
          <a:avLst/>
        </a:prstGeom>
        <a:blipFill rotWithShape="1">
          <a:blip xmlns:r="http://schemas.openxmlformats.org/officeDocument/2006/relationships" r:embed="rId5"/>
          <a:srcRect/>
          <a:stretch>
            <a:fillRect t="-11000" b="-11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ED90E-00DF-428B-8729-526BC0DB72B9}">
      <dsp:nvSpPr>
        <dsp:cNvPr id="0" name=""/>
        <dsp:cNvSpPr/>
      </dsp:nvSpPr>
      <dsp:spPr>
        <a:xfrm>
          <a:off x="1366634" y="3978841"/>
          <a:ext cx="1896740" cy="596727"/>
        </a:xfrm>
        <a:prstGeom prst="wedgeRectCallout">
          <a:avLst>
            <a:gd name="adj1" fmla="val 20250"/>
            <a:gd name="adj2" fmla="val -60700"/>
          </a:avLst>
        </a:prstGeom>
        <a:solidFill>
          <a:srgbClr val="57068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Strength</a:t>
          </a:r>
        </a:p>
      </dsp:txBody>
      <dsp:txXfrm>
        <a:off x="1366634" y="3978841"/>
        <a:ext cx="1896740" cy="596727"/>
      </dsp:txXfrm>
    </dsp:sp>
    <dsp:sp modelId="{E9C316E5-CAC2-40B1-88AE-598BA2CDF641}">
      <dsp:nvSpPr>
        <dsp:cNvPr id="0" name=""/>
        <dsp:cNvSpPr/>
      </dsp:nvSpPr>
      <dsp:spPr>
        <a:xfrm>
          <a:off x="3519115" y="2444399"/>
          <a:ext cx="2131169" cy="1704935"/>
        </a:xfrm>
        <a:prstGeom prst="rect">
          <a:avLst/>
        </a:prstGeom>
        <a:blipFill rotWithShape="1">
          <a:blip xmlns:r="http://schemas.openxmlformats.org/officeDocument/2006/relationships" r:embed="rId6"/>
          <a:srcRect/>
          <a:stretch>
            <a:fillRect t="-19000" b="-19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076EC-B3F0-4AE7-9A50-86E454606FDA}">
      <dsp:nvSpPr>
        <dsp:cNvPr id="0" name=""/>
        <dsp:cNvSpPr/>
      </dsp:nvSpPr>
      <dsp:spPr>
        <a:xfrm>
          <a:off x="3710920" y="3978841"/>
          <a:ext cx="1896740" cy="596727"/>
        </a:xfrm>
        <a:prstGeom prst="wedgeRectCallout">
          <a:avLst>
            <a:gd name="adj1" fmla="val 20250"/>
            <a:gd name="adj2" fmla="val -60700"/>
          </a:avLst>
        </a:prstGeom>
        <a:solidFill>
          <a:srgbClr val="57068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Victory</a:t>
          </a:r>
        </a:p>
      </dsp:txBody>
      <dsp:txXfrm>
        <a:off x="3710920" y="3978841"/>
        <a:ext cx="1896740" cy="596727"/>
      </dsp:txXfrm>
    </dsp:sp>
    <dsp:sp modelId="{8F05BDFE-8A67-4E6D-94AE-4C88BD304E46}">
      <dsp:nvSpPr>
        <dsp:cNvPr id="0" name=""/>
        <dsp:cNvSpPr/>
      </dsp:nvSpPr>
      <dsp:spPr>
        <a:xfrm>
          <a:off x="5863401" y="2444399"/>
          <a:ext cx="2131169" cy="1704935"/>
        </a:xfrm>
        <a:prstGeom prst="rect">
          <a:avLst/>
        </a:prstGeom>
        <a:blipFill rotWithShape="1">
          <a:blip xmlns:r="http://schemas.openxmlformats.org/officeDocument/2006/relationships" r:embed="rId7"/>
          <a:srcRect/>
          <a:stretch>
            <a:fillRect t="-10000" b="-10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D0901-D876-4765-AA61-80BB2D8DA816}">
      <dsp:nvSpPr>
        <dsp:cNvPr id="0" name=""/>
        <dsp:cNvSpPr/>
      </dsp:nvSpPr>
      <dsp:spPr>
        <a:xfrm>
          <a:off x="6055206" y="3978841"/>
          <a:ext cx="1896740" cy="596727"/>
        </a:xfrm>
        <a:prstGeom prst="wedgeRectCallout">
          <a:avLst>
            <a:gd name="adj1" fmla="val 20250"/>
            <a:gd name="adj2" fmla="val -60700"/>
          </a:avLst>
        </a:prstGeom>
        <a:solidFill>
          <a:srgbClr val="57068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 err="1"/>
            <a:t>Yolo</a:t>
          </a:r>
          <a:endParaRPr lang="en-GB" sz="2300" kern="1200" dirty="0"/>
        </a:p>
      </dsp:txBody>
      <dsp:txXfrm>
        <a:off x="6055206" y="3978841"/>
        <a:ext cx="1896740" cy="596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EA7BE-C3A8-4E40-BCD4-A1CE94A9C116}">
      <dsp:nvSpPr>
        <dsp:cNvPr id="0" name=""/>
        <dsp:cNvSpPr/>
      </dsp:nvSpPr>
      <dsp:spPr>
        <a:xfrm>
          <a:off x="22133" y="1061945"/>
          <a:ext cx="3442588" cy="25440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8000" b="-18000"/>
          </a:stretch>
        </a:blip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C332B-9D44-4948-A3FF-2C32BA9F705D}">
      <dsp:nvSpPr>
        <dsp:cNvPr id="0" name=""/>
        <dsp:cNvSpPr/>
      </dsp:nvSpPr>
      <dsp:spPr>
        <a:xfrm>
          <a:off x="697320" y="3127572"/>
          <a:ext cx="2966485" cy="712895"/>
        </a:xfrm>
        <a:prstGeom prst="rect">
          <a:avLst/>
        </a:prstGeom>
        <a:solidFill>
          <a:srgbClr val="57068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GB" sz="2200" kern="1200" dirty="0"/>
            <a:t>From Scratch</a:t>
          </a:r>
        </a:p>
      </dsp:txBody>
      <dsp:txXfrm>
        <a:off x="697320" y="3127572"/>
        <a:ext cx="2966485" cy="712895"/>
      </dsp:txXfrm>
    </dsp:sp>
    <dsp:sp modelId="{C09546DC-3850-43F4-8672-400859B604C1}">
      <dsp:nvSpPr>
        <dsp:cNvPr id="0" name=""/>
        <dsp:cNvSpPr/>
      </dsp:nvSpPr>
      <dsp:spPr>
        <a:xfrm>
          <a:off x="4108593" y="1044798"/>
          <a:ext cx="3442588" cy="2544060"/>
        </a:xfrm>
        <a:prstGeom prst="rect">
          <a:avLst/>
        </a:prstGeom>
        <a:blipFill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BF491-A385-44C2-B46B-F2A812CF822A}">
      <dsp:nvSpPr>
        <dsp:cNvPr id="0" name=""/>
        <dsp:cNvSpPr/>
      </dsp:nvSpPr>
      <dsp:spPr>
        <a:xfrm>
          <a:off x="4804436" y="3127572"/>
          <a:ext cx="2966485" cy="712895"/>
        </a:xfrm>
        <a:prstGeom prst="rect">
          <a:avLst/>
        </a:prstGeom>
        <a:solidFill>
          <a:srgbClr val="57068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GB" sz="2200" kern="1200" dirty="0"/>
            <a:t>Transfer Learning on  Fashion MNIST</a:t>
          </a:r>
        </a:p>
      </dsp:txBody>
      <dsp:txXfrm>
        <a:off x="4804436" y="3127572"/>
        <a:ext cx="2966485" cy="7128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05F30-50CA-41AB-A6A8-3810F1295783}">
      <dsp:nvSpPr>
        <dsp:cNvPr id="0" name=""/>
        <dsp:cNvSpPr/>
      </dsp:nvSpPr>
      <dsp:spPr>
        <a:xfrm>
          <a:off x="0" y="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679CB-72EB-44F7-906B-2B13EEA9EC53}">
      <dsp:nvSpPr>
        <dsp:cNvPr id="0" name=""/>
        <dsp:cNvSpPr/>
      </dsp:nvSpPr>
      <dsp:spPr>
        <a:xfrm>
          <a:off x="0" y="0"/>
          <a:ext cx="1589168" cy="2511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Project in a nutshell</a:t>
          </a:r>
        </a:p>
      </dsp:txBody>
      <dsp:txXfrm>
        <a:off x="0" y="0"/>
        <a:ext cx="1589168" cy="2511504"/>
      </dsp:txXfrm>
    </dsp:sp>
    <dsp:sp modelId="{82BD8571-247E-4864-A119-B016F73D082E}">
      <dsp:nvSpPr>
        <dsp:cNvPr id="0" name=""/>
        <dsp:cNvSpPr/>
      </dsp:nvSpPr>
      <dsp:spPr>
        <a:xfrm>
          <a:off x="1753760" y="29523"/>
          <a:ext cx="8613648" cy="590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Two convolutional neural networks (CNN) are trained on custom obtained images of hand gestures; model from scratch and model using transfer learning on Fashion MNIST model</a:t>
          </a:r>
        </a:p>
      </dsp:txBody>
      <dsp:txXfrm>
        <a:off x="1753760" y="29523"/>
        <a:ext cx="8613648" cy="590473"/>
      </dsp:txXfrm>
    </dsp:sp>
    <dsp:sp modelId="{1245B011-A629-4ED5-8765-7F6621325B2C}">
      <dsp:nvSpPr>
        <dsp:cNvPr id="0" name=""/>
        <dsp:cNvSpPr/>
      </dsp:nvSpPr>
      <dsp:spPr>
        <a:xfrm>
          <a:off x="1589168" y="619996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5B76F-083E-4E01-B3AA-6BE68B5FB27E}">
      <dsp:nvSpPr>
        <dsp:cNvPr id="0" name=""/>
        <dsp:cNvSpPr/>
      </dsp:nvSpPr>
      <dsp:spPr>
        <a:xfrm>
          <a:off x="1753760" y="649520"/>
          <a:ext cx="8613648" cy="590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1400 Images were obtained using smart phone cameras at different orientation and distance, 200 for each of the seven class</a:t>
          </a:r>
        </a:p>
      </dsp:txBody>
      <dsp:txXfrm>
        <a:off x="1753760" y="649520"/>
        <a:ext cx="8613648" cy="590473"/>
      </dsp:txXfrm>
    </dsp:sp>
    <dsp:sp modelId="{3A82DAD3-3D2F-48F3-853D-B9D4A324359C}">
      <dsp:nvSpPr>
        <dsp:cNvPr id="0" name=""/>
        <dsp:cNvSpPr/>
      </dsp:nvSpPr>
      <dsp:spPr>
        <a:xfrm>
          <a:off x="1589168" y="1239993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44C28-1FBC-4E0F-B988-C3DF12C5C6CB}">
      <dsp:nvSpPr>
        <dsp:cNvPr id="0" name=""/>
        <dsp:cNvSpPr/>
      </dsp:nvSpPr>
      <dsp:spPr>
        <a:xfrm>
          <a:off x="1753760" y="1269517"/>
          <a:ext cx="8613648" cy="590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All images were pre-processed in a uniform manner. The resolution was reduced to 28x28 for quick training. All images were converted to grey scale</a:t>
          </a:r>
        </a:p>
      </dsp:txBody>
      <dsp:txXfrm>
        <a:off x="1753760" y="1269517"/>
        <a:ext cx="8613648" cy="590473"/>
      </dsp:txXfrm>
    </dsp:sp>
    <dsp:sp modelId="{B925830F-B11A-4203-B946-D61D7A147CB9}">
      <dsp:nvSpPr>
        <dsp:cNvPr id="0" name=""/>
        <dsp:cNvSpPr/>
      </dsp:nvSpPr>
      <dsp:spPr>
        <a:xfrm>
          <a:off x="1589168" y="1859990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6FC75-57AA-4C0C-B53A-54587586AE20}">
      <dsp:nvSpPr>
        <dsp:cNvPr id="0" name=""/>
        <dsp:cNvSpPr/>
      </dsp:nvSpPr>
      <dsp:spPr>
        <a:xfrm>
          <a:off x="1753760" y="1889514"/>
          <a:ext cx="8613648" cy="590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Batch of 32 images are set for 32 epochs and two </a:t>
          </a:r>
          <a:r>
            <a:rPr lang="en-GB" sz="1600" kern="1200" dirty="0" err="1"/>
            <a:t>callbacks</a:t>
          </a:r>
          <a:endParaRPr lang="en-GB" sz="1600" kern="1200" dirty="0"/>
        </a:p>
      </dsp:txBody>
      <dsp:txXfrm>
        <a:off x="1753760" y="1889514"/>
        <a:ext cx="8613648" cy="590473"/>
      </dsp:txXfrm>
    </dsp:sp>
    <dsp:sp modelId="{708BDF19-4636-4E7D-9037-9D4F5DCC6F1C}">
      <dsp:nvSpPr>
        <dsp:cNvPr id="0" name=""/>
        <dsp:cNvSpPr/>
      </dsp:nvSpPr>
      <dsp:spPr>
        <a:xfrm>
          <a:off x="1589168" y="2479987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05F30-50CA-41AB-A6A8-3810F1295783}">
      <dsp:nvSpPr>
        <dsp:cNvPr id="0" name=""/>
        <dsp:cNvSpPr/>
      </dsp:nvSpPr>
      <dsp:spPr>
        <a:xfrm>
          <a:off x="0" y="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679CB-72EB-44F7-906B-2B13EEA9EC53}">
      <dsp:nvSpPr>
        <dsp:cNvPr id="0" name=""/>
        <dsp:cNvSpPr/>
      </dsp:nvSpPr>
      <dsp:spPr>
        <a:xfrm>
          <a:off x="0" y="0"/>
          <a:ext cx="1589168" cy="2511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Findings</a:t>
          </a:r>
        </a:p>
      </dsp:txBody>
      <dsp:txXfrm>
        <a:off x="0" y="0"/>
        <a:ext cx="1589168" cy="2511504"/>
      </dsp:txXfrm>
    </dsp:sp>
    <dsp:sp modelId="{82BD8571-247E-4864-A119-B016F73D082E}">
      <dsp:nvSpPr>
        <dsp:cNvPr id="0" name=""/>
        <dsp:cNvSpPr/>
      </dsp:nvSpPr>
      <dsp:spPr>
        <a:xfrm>
          <a:off x="1753760" y="29523"/>
          <a:ext cx="8613648" cy="590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Transfer learning method was quicker with less number of trainable parameters</a:t>
          </a:r>
        </a:p>
      </dsp:txBody>
      <dsp:txXfrm>
        <a:off x="1753760" y="29523"/>
        <a:ext cx="8613648" cy="590473"/>
      </dsp:txXfrm>
    </dsp:sp>
    <dsp:sp modelId="{1245B011-A629-4ED5-8765-7F6621325B2C}">
      <dsp:nvSpPr>
        <dsp:cNvPr id="0" name=""/>
        <dsp:cNvSpPr/>
      </dsp:nvSpPr>
      <dsp:spPr>
        <a:xfrm>
          <a:off x="1589168" y="619996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ED6C1-F4C6-49B4-B2D8-0CE92C1E66EB}">
      <dsp:nvSpPr>
        <dsp:cNvPr id="0" name=""/>
        <dsp:cNvSpPr/>
      </dsp:nvSpPr>
      <dsp:spPr>
        <a:xfrm>
          <a:off x="1753760" y="649520"/>
          <a:ext cx="8613648" cy="590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It shows higher reliability and more confident probability on unseen images</a:t>
          </a:r>
        </a:p>
      </dsp:txBody>
      <dsp:txXfrm>
        <a:off x="1753760" y="649520"/>
        <a:ext cx="8613648" cy="590473"/>
      </dsp:txXfrm>
    </dsp:sp>
    <dsp:sp modelId="{7094EA92-7A0E-41B9-B59B-0CD715340AB3}">
      <dsp:nvSpPr>
        <dsp:cNvPr id="0" name=""/>
        <dsp:cNvSpPr/>
      </dsp:nvSpPr>
      <dsp:spPr>
        <a:xfrm>
          <a:off x="1589168" y="1239993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393F2-FF72-458E-BB7E-A3B7415DFD5C}">
      <dsp:nvSpPr>
        <dsp:cNvPr id="0" name=""/>
        <dsp:cNvSpPr/>
      </dsp:nvSpPr>
      <dsp:spPr>
        <a:xfrm>
          <a:off x="1753760" y="1269517"/>
          <a:ext cx="8613648" cy="590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Images of intermediate convolutional layers reveal that layers imported from fashion MNIST model help in finding stark features while newly added layers check for more subtle details</a:t>
          </a:r>
        </a:p>
      </dsp:txBody>
      <dsp:txXfrm>
        <a:off x="1753760" y="1269517"/>
        <a:ext cx="8613648" cy="590473"/>
      </dsp:txXfrm>
    </dsp:sp>
    <dsp:sp modelId="{DF625A9D-87EC-4BAC-904C-66F44A98B3EE}">
      <dsp:nvSpPr>
        <dsp:cNvPr id="0" name=""/>
        <dsp:cNvSpPr/>
      </dsp:nvSpPr>
      <dsp:spPr>
        <a:xfrm>
          <a:off x="1589168" y="1859990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C172B-D8B9-47C7-8244-D8D1B75E95FF}">
      <dsp:nvSpPr>
        <dsp:cNvPr id="0" name=""/>
        <dsp:cNvSpPr/>
      </dsp:nvSpPr>
      <dsp:spPr>
        <a:xfrm>
          <a:off x="1753760" y="1889514"/>
          <a:ext cx="8613648" cy="590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Overall, it was an amazing learning experience and it opened up new horizons for future research in Machine Vision.</a:t>
          </a:r>
        </a:p>
      </dsp:txBody>
      <dsp:txXfrm>
        <a:off x="1753760" y="1889514"/>
        <a:ext cx="8613648" cy="590473"/>
      </dsp:txXfrm>
    </dsp:sp>
    <dsp:sp modelId="{D5EE614D-98EC-4AD3-8A05-9EF31EFACDD6}">
      <dsp:nvSpPr>
        <dsp:cNvPr id="0" name=""/>
        <dsp:cNvSpPr/>
      </dsp:nvSpPr>
      <dsp:spPr>
        <a:xfrm>
          <a:off x="1589168" y="2479987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2DBED-731B-4057-BD13-454997FC7547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6BFB2-C686-45D1-ABE0-19D5A4BC4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25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6BFB2-C686-45D1-ABE0-19D5A4BC45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49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Images are resized and converted to </a:t>
            </a:r>
            <a:r>
              <a:rPr lang="en-GB" dirty="0" err="1"/>
              <a:t>gray</a:t>
            </a:r>
            <a:r>
              <a:rPr lang="en-GB" dirty="0"/>
              <a:t>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6BFB2-C686-45D1-ABE0-19D5A4BC45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67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Images are resized and converted to </a:t>
            </a:r>
            <a:r>
              <a:rPr lang="en-GB" dirty="0" err="1"/>
              <a:t>gray</a:t>
            </a:r>
            <a:r>
              <a:rPr lang="en-GB" dirty="0"/>
              <a:t>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6BFB2-C686-45D1-ABE0-19D5A4BC45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27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Images are resized and converted to </a:t>
            </a:r>
            <a:r>
              <a:rPr lang="en-GB" dirty="0" err="1"/>
              <a:t>gray</a:t>
            </a:r>
            <a:r>
              <a:rPr lang="en-GB" dirty="0"/>
              <a:t>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6BFB2-C686-45D1-ABE0-19D5A4BC45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54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Convergence time, epochs till convergence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6BFB2-C686-45D1-ABE0-19D5A4BC45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Convergence time, epochs till convergence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6BFB2-C686-45D1-ABE0-19D5A4BC454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70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Layer wise output scratch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6BFB2-C686-45D1-ABE0-19D5A4BC454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09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Layer wise output scratch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6BFB2-C686-45D1-ABE0-19D5A4BC454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68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6BFB2-C686-45D1-ABE0-19D5A4BC454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7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96240"/>
            <a:ext cx="9144000" cy="67056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1143000"/>
            <a:ext cx="9144000" cy="533400"/>
          </a:xfrm>
        </p:spPr>
        <p:txBody>
          <a:bodyPr/>
          <a:lstStyle>
            <a:lvl1pPr marL="0" indent="0" algn="r">
              <a:buNone/>
              <a:defRPr sz="2000" i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721600" y="2225040"/>
            <a:ext cx="3048000" cy="365760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j-lt"/>
              </a:defRPr>
            </a:lvl1pPr>
          </a:lstStyle>
          <a:p>
            <a:r>
              <a:rPr lang="en-US" dirty="0"/>
              <a:t>May 11, 2012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6858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5257800"/>
          </a:xfrm>
        </p:spPr>
        <p:txBody>
          <a:bodyPr/>
          <a:lstStyle>
            <a:lvl1pPr>
              <a:buClr>
                <a:schemeClr val="tx1"/>
              </a:buClr>
              <a:buSzPct val="65000"/>
              <a:buFont typeface="Wingdings" pitchFamily="2" charset="2"/>
              <a:buChar char="q"/>
              <a:defRPr/>
            </a:lvl1pPr>
            <a:lvl2pPr>
              <a:buClrTx/>
              <a:buSzPct val="50000"/>
              <a:buFont typeface="Wingdings" pitchFamily="2" charset="2"/>
              <a:buChar char="q"/>
              <a:defRPr/>
            </a:lvl2pPr>
            <a:lvl3pPr>
              <a:buClrTx/>
              <a:buFont typeface="Wingdings" pitchFamily="2" charset="2"/>
              <a:buChar char="§"/>
              <a:defRPr/>
            </a:lvl3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  <a:prstGeom prst="rect">
            <a:avLst/>
          </a:prstGeom>
        </p:spPr>
        <p:txBody>
          <a:bodyPr/>
          <a:lstStyle/>
          <a:p>
            <a:fld id="{CA798923-04DD-4CD1-8035-CCA31ED4EF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 userDrawn="1"/>
        </p:nvSpPr>
        <p:spPr bwMode="auto">
          <a:xfrm>
            <a:off x="609600" y="1295400"/>
            <a:ext cx="10972800" cy="0"/>
          </a:xfrm>
          <a:prstGeom prst="line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 userDrawn="1"/>
        </p:nvSpPr>
        <p:spPr bwMode="auto">
          <a:xfrm>
            <a:off x="609600" y="1295400"/>
            <a:ext cx="10972800" cy="0"/>
          </a:xfrm>
          <a:prstGeom prst="line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7620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338072"/>
            <a:ext cx="10972800" cy="48341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5" name="Rectangle 21"/>
          <p:cNvSpPr>
            <a:spLocks noChangeArrowheads="1"/>
          </p:cNvSpPr>
          <p:nvPr userDrawn="1"/>
        </p:nvSpPr>
        <p:spPr bwMode="auto">
          <a:xfrm>
            <a:off x="25624" y="76200"/>
            <a:ext cx="5359176" cy="304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cap="none" baseline="0" dirty="0">
                <a:solidFill>
                  <a:schemeClr val="bg1"/>
                </a:solidFill>
                <a:latin typeface="Calibri" pitchFamily="34" charset="0"/>
              </a:rPr>
              <a:t>ECE – GY 6123 | Fall 2020</a:t>
            </a:r>
          </a:p>
        </p:txBody>
      </p:sp>
      <p:sp>
        <p:nvSpPr>
          <p:cNvPr id="16" name="Rectangle 21"/>
          <p:cNvSpPr>
            <a:spLocks noChangeArrowheads="1"/>
          </p:cNvSpPr>
          <p:nvPr userDrawn="1"/>
        </p:nvSpPr>
        <p:spPr bwMode="auto">
          <a:xfrm>
            <a:off x="7112000" y="76200"/>
            <a:ext cx="508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cap="none" baseline="0" dirty="0">
                <a:solidFill>
                  <a:schemeClr val="bg1"/>
                </a:solidFill>
                <a:latin typeface="Calibri" pitchFamily="34" charset="0"/>
              </a:rPr>
              <a:t>Likhitha &amp; Sharjeel</a:t>
            </a: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447800"/>
            <a:ext cx="10972800" cy="0"/>
          </a:xfrm>
          <a:prstGeom prst="line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Rectangle 21"/>
          <p:cNvSpPr>
            <a:spLocks noChangeArrowheads="1"/>
          </p:cNvSpPr>
          <p:nvPr userDrawn="1"/>
        </p:nvSpPr>
        <p:spPr bwMode="auto">
          <a:xfrm>
            <a:off x="4085230" y="76199"/>
            <a:ext cx="4021540" cy="3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0CC6EC-2FE1-4AD5-8B0B-0CC2CFB319D4}" type="slidenum">
              <a:rPr lang="en-US" sz="1600" b="0" cap="none" baseline="0" smtClean="0">
                <a:solidFill>
                  <a:schemeClr val="bg1"/>
                </a:solidFill>
                <a:latin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600" b="0" cap="none" baseline="0" dirty="0">
                <a:solidFill>
                  <a:schemeClr val="bg1"/>
                </a:solidFill>
                <a:latin typeface="Calibri" pitchFamily="34" charset="0"/>
              </a:rPr>
              <a:t> of 21</a:t>
            </a:r>
            <a:endParaRPr lang="tr-TR" sz="1600" b="0" cap="none" baseline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Tx/>
        <a:buSzPct val="76000"/>
        <a:buFont typeface="Wingdings" pitchFamily="2" charset="2"/>
        <a:buChar char="q"/>
        <a:defRPr kumimoji="0" sz="2600" kern="1200">
          <a:solidFill>
            <a:schemeClr val="tx1"/>
          </a:solidFill>
          <a:latin typeface="+mj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Tx/>
        <a:buSzPct val="55000"/>
        <a:buFont typeface="Wingdings" pitchFamily="2" charset="2"/>
        <a:buChar char="q"/>
        <a:defRPr kumimoji="0" sz="2300" kern="1200">
          <a:solidFill>
            <a:schemeClr val="tx2"/>
          </a:solidFill>
          <a:latin typeface="+mj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Tx/>
        <a:buSzPct val="80000"/>
        <a:buFont typeface="Wingdings" pitchFamily="2" charset="2"/>
        <a:buChar char="§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Tx/>
        <a:buSzPct val="100000"/>
        <a:buFont typeface="Times New Roman" pitchFamily="18" charset="0"/>
        <a:buChar char="­"/>
        <a:defRPr kumimoji="0"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1329" y="2804165"/>
            <a:ext cx="9629342" cy="1158235"/>
          </a:xfrm>
          <a:ln w="28575">
            <a:solidFill>
              <a:srgbClr val="57068C"/>
            </a:solidFill>
          </a:ln>
        </p:spPr>
        <p:txBody>
          <a:bodyPr>
            <a:noAutofit/>
          </a:bodyPr>
          <a:lstStyle/>
          <a:p>
            <a:pPr algn="ctr"/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Hand Gesture Classifier using Convolution Neural Network and Transfer Learning</a:t>
            </a:r>
            <a:endParaRPr lang="en-US" i="0" dirty="0"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8967" y="4953000"/>
            <a:ext cx="6554066" cy="9906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b="1" dirty="0">
                <a:cs typeface="Arial" panose="020B0604020202020204" pitchFamily="34" charset="0"/>
              </a:rPr>
              <a:t>Contributors</a:t>
            </a:r>
          </a:p>
          <a:p>
            <a:pPr algn="ctr">
              <a:spcBef>
                <a:spcPts val="0"/>
              </a:spcBef>
            </a:pPr>
            <a:r>
              <a:rPr lang="en-GB" spc="150" dirty="0">
                <a:cs typeface="Arial" panose="020B0604020202020204" pitchFamily="34" charset="0"/>
              </a:rPr>
              <a:t>Lakshmi Likhitha </a:t>
            </a:r>
            <a:r>
              <a:rPr lang="en-GB" spc="150" dirty="0" err="1">
                <a:cs typeface="Arial" panose="020B0604020202020204" pitchFamily="34" charset="0"/>
              </a:rPr>
              <a:t>Mankali</a:t>
            </a:r>
            <a:r>
              <a:rPr lang="en-GB" spc="150" dirty="0">
                <a:cs typeface="Arial" panose="020B0604020202020204" pitchFamily="34" charset="0"/>
              </a:rPr>
              <a:t> (lm4344)</a:t>
            </a:r>
            <a:endParaRPr lang="en-US" spc="150" dirty="0"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pc="150" dirty="0">
                <a:cs typeface="Arial" panose="020B0604020202020204" pitchFamily="34" charset="0"/>
              </a:rPr>
              <a:t>Muhammad Sharjeel Javaid (mj2580)</a:t>
            </a:r>
          </a:p>
        </p:txBody>
      </p:sp>
      <p:sp>
        <p:nvSpPr>
          <p:cNvPr id="6" name="Date Placeholder 27"/>
          <p:cNvSpPr>
            <a:spLocks noGrp="1"/>
          </p:cNvSpPr>
          <p:nvPr>
            <p:ph type="dt" sz="half" idx="10"/>
          </p:nvPr>
        </p:nvSpPr>
        <p:spPr>
          <a:xfrm>
            <a:off x="5039158" y="6111253"/>
            <a:ext cx="2286000" cy="365760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j-lt"/>
              </a:defRPr>
            </a:lvl1pPr>
          </a:lstStyle>
          <a:p>
            <a:pPr algn="ctr"/>
            <a:r>
              <a:rPr lang="en-US" sz="1800" b="1" dirty="0">
                <a:ea typeface="+mj-ea"/>
                <a:cs typeface="Arial" panose="020B0604020202020204" pitchFamily="34" charset="0"/>
              </a:rPr>
              <a:t>December 2020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029258" y="762000"/>
            <a:ext cx="8305800" cy="746759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GB" sz="2000" b="1" dirty="0">
                <a:latin typeface="+mj-lt"/>
                <a:ea typeface="+mj-ea"/>
                <a:cs typeface="Arial" panose="020B0604020202020204" pitchFamily="34" charset="0"/>
              </a:rPr>
              <a:t>ECE – GY 6123</a:t>
            </a:r>
          </a:p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GB" sz="2000" dirty="0">
                <a:latin typeface="+mj-lt"/>
                <a:ea typeface="+mj-ea"/>
                <a:cs typeface="Arial" panose="020B0604020202020204" pitchFamily="34" charset="0"/>
              </a:rPr>
              <a:t>Introduction to Machine Learning</a:t>
            </a:r>
            <a:endParaRPr lang="en-US" sz="2000" dirty="0">
              <a:latin typeface="+mj-lt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732809" y="701032"/>
            <a:ext cx="6726382" cy="0"/>
          </a:xfrm>
          <a:prstGeom prst="line">
            <a:avLst/>
          </a:prstGeom>
          <a:ln w="28575">
            <a:solidFill>
              <a:srgbClr val="570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32809" y="1539232"/>
            <a:ext cx="6726382" cy="0"/>
          </a:xfrm>
          <a:prstGeom prst="line">
            <a:avLst/>
          </a:prstGeom>
          <a:ln w="28575">
            <a:solidFill>
              <a:srgbClr val="570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1C07BD37-2423-4868-9F27-8EC6082CAB4A}"/>
              </a:ext>
            </a:extLst>
          </p:cNvPr>
          <p:cNvSpPr txBox="1">
            <a:spLocks/>
          </p:cNvSpPr>
          <p:nvPr/>
        </p:nvSpPr>
        <p:spPr>
          <a:xfrm>
            <a:off x="2843933" y="4046226"/>
            <a:ext cx="6676450" cy="670547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Tx/>
              <a:buSzPct val="76000"/>
              <a:buFont typeface="Wingdings" pitchFamily="2" charset="2"/>
              <a:buNone/>
              <a:defRPr kumimoji="0" sz="2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Tx/>
              <a:buSzPct val="55000"/>
              <a:buFont typeface="Wingdings" pitchFamily="2" charset="2"/>
              <a:buNone/>
              <a:defRPr kumimoji="0" sz="23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Tx/>
              <a:buSzPct val="80000"/>
              <a:buFont typeface="Wingdings" pitchFamily="2" charset="2"/>
              <a:buNone/>
              <a:defRPr kumimoji="0"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Tx/>
              <a:buSzPct val="100000"/>
              <a:buFont typeface="Times New Roman" pitchFamily="18" charset="0"/>
              <a:buNone/>
              <a:defRPr kumimoji="0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b="1" dirty="0">
                <a:cs typeface="Arial" panose="020B0604020202020204" pitchFamily="34" charset="0"/>
              </a:rPr>
              <a:t>Full Project Deployed at</a:t>
            </a:r>
          </a:p>
          <a:p>
            <a:pPr algn="ctr">
              <a:spcBef>
                <a:spcPts val="0"/>
              </a:spcBef>
            </a:pPr>
            <a:r>
              <a:rPr lang="en-GB" spc="150" dirty="0">
                <a:cs typeface="Arial" panose="020B0604020202020204" pitchFamily="34" charset="0"/>
              </a:rPr>
              <a:t>http://signpredictor.herokuapp.com/</a:t>
            </a:r>
            <a:endParaRPr lang="en-US" spc="15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34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99905" y="572017"/>
            <a:ext cx="6792191" cy="338554"/>
            <a:chOff x="457200" y="533400"/>
            <a:chExt cx="6792191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533400"/>
              <a:ext cx="1371600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Introduction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8800" y="533400"/>
              <a:ext cx="140623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Objectives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036" y="533400"/>
              <a:ext cx="1406236" cy="338554"/>
            </a:xfrm>
            <a:prstGeom prst="rect">
              <a:avLst/>
            </a:prstGeom>
            <a:solidFill>
              <a:srgbClr val="57068C"/>
            </a:solidFill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Models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1272" y="533400"/>
              <a:ext cx="124344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  <a:cs typeface="Arial" pitchFamily="34" charset="0"/>
                </a:rPr>
                <a:t>Results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4718" y="533400"/>
              <a:ext cx="1364673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  <a:cs typeface="Arial" pitchFamily="34" charset="0"/>
                </a:rPr>
                <a:t>Conclusions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566F0489-5396-4553-B41A-60AE0B53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59" y="838200"/>
            <a:ext cx="8229600" cy="6858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iri"/>
                <a:cs typeface="Arial" panose="020B0604020202020204" pitchFamily="34" charset="0"/>
              </a:rPr>
              <a:t>Callbacks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A53AE-8DB2-483F-86B9-A9D9CFADF990}"/>
              </a:ext>
            </a:extLst>
          </p:cNvPr>
          <p:cNvSpPr txBox="1"/>
          <p:nvPr/>
        </p:nvSpPr>
        <p:spPr>
          <a:xfrm>
            <a:off x="580159" y="1676400"/>
            <a:ext cx="10697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Two </a:t>
            </a:r>
            <a:r>
              <a:rPr lang="en-GB" b="1" dirty="0" err="1"/>
              <a:t>callbacks</a:t>
            </a:r>
            <a:r>
              <a:rPr lang="en-GB" dirty="0"/>
              <a:t> are used for each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One </a:t>
            </a:r>
            <a:r>
              <a:rPr lang="en-GB" b="1" dirty="0" err="1"/>
              <a:t>callback</a:t>
            </a:r>
            <a:r>
              <a:rPr lang="en-GB" dirty="0"/>
              <a:t> is to keep track of time taken by each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other </a:t>
            </a:r>
            <a:r>
              <a:rPr lang="en-GB" b="1" dirty="0" err="1"/>
              <a:t>callback</a:t>
            </a:r>
            <a:r>
              <a:rPr lang="en-GB" dirty="0"/>
              <a:t> is to track the accuracy and stop the training once a suitable accuracy is achieved, as shown below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0E9B33-34E7-4EF6-8520-E70BD537C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959" y="3029129"/>
            <a:ext cx="6469230" cy="356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26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99905" y="572017"/>
            <a:ext cx="6792191" cy="338554"/>
            <a:chOff x="457200" y="533400"/>
            <a:chExt cx="6792191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533400"/>
              <a:ext cx="1371600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Introduction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8800" y="533400"/>
              <a:ext cx="140623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Objectives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036" y="533400"/>
              <a:ext cx="1406236" cy="338554"/>
            </a:xfrm>
            <a:prstGeom prst="rect">
              <a:avLst/>
            </a:prstGeom>
            <a:solidFill>
              <a:srgbClr val="57068C"/>
            </a:solidFill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Models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1272" y="533400"/>
              <a:ext cx="124344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  <a:cs typeface="Arial" pitchFamily="34" charset="0"/>
                </a:rPr>
                <a:t>Results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4718" y="533400"/>
              <a:ext cx="1364673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  <a:cs typeface="Arial" pitchFamily="34" charset="0"/>
                </a:rPr>
                <a:t>Conclusions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566F0489-5396-4553-B41A-60AE0B53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59" y="838200"/>
            <a:ext cx="8229600" cy="6858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iri"/>
                <a:cs typeface="Arial" panose="020B0604020202020204" pitchFamily="34" charset="0"/>
              </a:rPr>
              <a:t>Training Dataset Preprocessing (A Sample)</a:t>
            </a:r>
          </a:p>
        </p:txBody>
      </p:sp>
      <p:pic>
        <p:nvPicPr>
          <p:cNvPr id="6" name="Picture 5" descr="A picture containing person, holding, person, standing&#10;&#10;Description automatically generated">
            <a:extLst>
              <a:ext uri="{FF2B5EF4-FFF2-40B4-BE49-F238E27FC236}">
                <a16:creationId xmlns:a16="http://schemas.microsoft.com/office/drawing/2014/main" id="{63D5E81C-EC49-4F4A-B076-15B54E4CF8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13" y="1868666"/>
            <a:ext cx="4152383" cy="41523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75DAB2-2EA4-4E77-8180-9EE01F9E8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206" y="3420982"/>
            <a:ext cx="1028700" cy="1047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1A22E7-E6EA-4E89-9DB9-75EEBE691C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37009" y="3420982"/>
            <a:ext cx="1028700" cy="10477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F5DEBD-17AA-4BD9-A778-6220A9C00B24}"/>
              </a:ext>
            </a:extLst>
          </p:cNvPr>
          <p:cNvSpPr txBox="1"/>
          <p:nvPr/>
        </p:nvSpPr>
        <p:spPr>
          <a:xfrm>
            <a:off x="1788130" y="1511667"/>
            <a:ext cx="1823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2448 x 2448 x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C0EC9E-0C8A-4D2A-A9D8-E186D73E24E5}"/>
              </a:ext>
            </a:extLst>
          </p:cNvPr>
          <p:cNvSpPr txBox="1"/>
          <p:nvPr/>
        </p:nvSpPr>
        <p:spPr>
          <a:xfrm>
            <a:off x="6220752" y="3051650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28 x 28 x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69106E-32B5-4D46-9490-E1DFDAA01F46}"/>
              </a:ext>
            </a:extLst>
          </p:cNvPr>
          <p:cNvSpPr txBox="1"/>
          <p:nvPr/>
        </p:nvSpPr>
        <p:spPr>
          <a:xfrm>
            <a:off x="8839200" y="3059668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28 x 28 x 1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2EF9F2B-EE1C-49C1-89AA-8D510F73387E}"/>
              </a:ext>
            </a:extLst>
          </p:cNvPr>
          <p:cNvSpPr/>
          <p:nvPr/>
        </p:nvSpPr>
        <p:spPr>
          <a:xfrm>
            <a:off x="4776096" y="3601957"/>
            <a:ext cx="1611110" cy="685800"/>
          </a:xfrm>
          <a:prstGeom prst="rightArrow">
            <a:avLst/>
          </a:prstGeom>
          <a:solidFill>
            <a:srgbClr val="5706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FBB1D9C-508B-4324-8F60-E0CC06BE9BBE}"/>
              </a:ext>
            </a:extLst>
          </p:cNvPr>
          <p:cNvSpPr/>
          <p:nvPr/>
        </p:nvSpPr>
        <p:spPr>
          <a:xfrm>
            <a:off x="7415906" y="3597948"/>
            <a:ext cx="1611110" cy="685800"/>
          </a:xfrm>
          <a:prstGeom prst="rightArrow">
            <a:avLst/>
          </a:prstGeom>
          <a:solidFill>
            <a:srgbClr val="5706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45E234-143B-4BE1-8E92-09311FCD7362}"/>
              </a:ext>
            </a:extLst>
          </p:cNvPr>
          <p:cNvSpPr txBox="1"/>
          <p:nvPr/>
        </p:nvSpPr>
        <p:spPr>
          <a:xfrm>
            <a:off x="4727993" y="4099400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Resizing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450257-DB0D-4C1B-864E-6733CB179CFE}"/>
              </a:ext>
            </a:extLst>
          </p:cNvPr>
          <p:cNvSpPr txBox="1"/>
          <p:nvPr/>
        </p:nvSpPr>
        <p:spPr>
          <a:xfrm>
            <a:off x="7405913" y="4145566"/>
            <a:ext cx="1371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Converting to grayscale</a:t>
            </a:r>
          </a:p>
        </p:txBody>
      </p:sp>
    </p:spTree>
    <p:extLst>
      <p:ext uri="{BB962C8B-B14F-4D97-AF65-F5344CB8AC3E}">
        <p14:creationId xmlns:p14="http://schemas.microsoft.com/office/powerpoint/2010/main" val="2521789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99905" y="572017"/>
            <a:ext cx="6792191" cy="338554"/>
            <a:chOff x="457200" y="533400"/>
            <a:chExt cx="6792191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533400"/>
              <a:ext cx="1371600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Introduction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8800" y="533400"/>
              <a:ext cx="140623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Objectives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036" y="533400"/>
              <a:ext cx="140623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Models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1272" y="533400"/>
              <a:ext cx="1243446" cy="338554"/>
            </a:xfrm>
            <a:prstGeom prst="rect">
              <a:avLst/>
            </a:prstGeom>
            <a:solidFill>
              <a:srgbClr val="57068C"/>
            </a:solidFill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Results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4718" y="533400"/>
              <a:ext cx="1364673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  <a:cs typeface="Arial" pitchFamily="34" charset="0"/>
                </a:rPr>
                <a:t>Conclusions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566F0489-5396-4553-B41A-60AE0B53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59" y="838200"/>
            <a:ext cx="8229600" cy="6858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iri"/>
                <a:cs typeface="Arial" panose="020B0604020202020204" pitchFamily="34" charset="0"/>
              </a:rPr>
              <a:t>9 samples of labeled input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5115A-7A06-46E6-80FD-778016035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505" y="1676400"/>
            <a:ext cx="48768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63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99905" y="572017"/>
            <a:ext cx="6792191" cy="338554"/>
            <a:chOff x="457200" y="533400"/>
            <a:chExt cx="6792191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533400"/>
              <a:ext cx="1371600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Introduction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8800" y="533400"/>
              <a:ext cx="140623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Objectives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036" y="533400"/>
              <a:ext cx="140623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Models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1272" y="533400"/>
              <a:ext cx="1243446" cy="338554"/>
            </a:xfrm>
            <a:prstGeom prst="rect">
              <a:avLst/>
            </a:prstGeom>
            <a:solidFill>
              <a:srgbClr val="57068C"/>
            </a:solidFill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Results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4718" y="533400"/>
              <a:ext cx="1364673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  <a:cs typeface="Arial" pitchFamily="34" charset="0"/>
                </a:rPr>
                <a:t>Conclusions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566F0489-5396-4553-B41A-60AE0B53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59" y="838200"/>
            <a:ext cx="8229600" cy="6858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iri"/>
                <a:cs typeface="Arial" panose="020B0604020202020204" pitchFamily="34" charset="0"/>
              </a:rPr>
              <a:t>Comparing Number of Trainable Parameters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1DB614D-E6A9-43B0-9C7A-439C1939CD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9557053"/>
              </p:ext>
            </p:extLst>
          </p:nvPr>
        </p:nvGraphicFramePr>
        <p:xfrm>
          <a:off x="2621604" y="1524000"/>
          <a:ext cx="6870492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0763C4A-C4CB-48B5-9F42-D3B249558D95}"/>
              </a:ext>
            </a:extLst>
          </p:cNvPr>
          <p:cNvSpPr/>
          <p:nvPr/>
        </p:nvSpPr>
        <p:spPr>
          <a:xfrm>
            <a:off x="504444" y="5866764"/>
            <a:ext cx="11685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45.59% Reduction in Training Parameters</a:t>
            </a:r>
          </a:p>
        </p:txBody>
      </p:sp>
    </p:spTree>
    <p:extLst>
      <p:ext uri="{BB962C8B-B14F-4D97-AF65-F5344CB8AC3E}">
        <p14:creationId xmlns:p14="http://schemas.microsoft.com/office/powerpoint/2010/main" val="934541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99905" y="572017"/>
            <a:ext cx="6792191" cy="338554"/>
            <a:chOff x="457200" y="533400"/>
            <a:chExt cx="6792191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533400"/>
              <a:ext cx="1371600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Introduction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8800" y="533400"/>
              <a:ext cx="140623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Objectives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036" y="533400"/>
              <a:ext cx="140623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Models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1272" y="533400"/>
              <a:ext cx="1243446" cy="338554"/>
            </a:xfrm>
            <a:prstGeom prst="rect">
              <a:avLst/>
            </a:prstGeom>
            <a:solidFill>
              <a:srgbClr val="57068C"/>
            </a:solidFill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Results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4718" y="533400"/>
              <a:ext cx="1364673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  <a:cs typeface="Arial" pitchFamily="34" charset="0"/>
                </a:rPr>
                <a:t>Conclusions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566F0489-5396-4553-B41A-60AE0B53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59" y="838200"/>
            <a:ext cx="8229600" cy="6858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iri"/>
                <a:cs typeface="Arial" panose="020B0604020202020204" pitchFamily="34" charset="0"/>
              </a:rPr>
              <a:t>Comparing Training Time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1DB614D-E6A9-43B0-9C7A-439C1939CD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3737472"/>
              </p:ext>
            </p:extLst>
          </p:nvPr>
        </p:nvGraphicFramePr>
        <p:xfrm>
          <a:off x="2621604" y="1524000"/>
          <a:ext cx="6870492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0763C4A-C4CB-48B5-9F42-D3B249558D95}"/>
              </a:ext>
            </a:extLst>
          </p:cNvPr>
          <p:cNvSpPr/>
          <p:nvPr/>
        </p:nvSpPr>
        <p:spPr>
          <a:xfrm>
            <a:off x="4818193" y="5866764"/>
            <a:ext cx="305756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 same machine and settings</a:t>
            </a:r>
          </a:p>
        </p:txBody>
      </p:sp>
    </p:spTree>
    <p:extLst>
      <p:ext uri="{BB962C8B-B14F-4D97-AF65-F5344CB8AC3E}">
        <p14:creationId xmlns:p14="http://schemas.microsoft.com/office/powerpoint/2010/main" val="1486642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99905" y="572017"/>
            <a:ext cx="6792191" cy="338554"/>
            <a:chOff x="457200" y="533400"/>
            <a:chExt cx="6792191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533400"/>
              <a:ext cx="1371600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Introduction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8800" y="533400"/>
              <a:ext cx="140623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Objectives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036" y="533400"/>
              <a:ext cx="140623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Models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1272" y="533400"/>
              <a:ext cx="1243446" cy="338554"/>
            </a:xfrm>
            <a:prstGeom prst="rect">
              <a:avLst/>
            </a:prstGeom>
            <a:solidFill>
              <a:srgbClr val="57068C"/>
            </a:solidFill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Results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4718" y="533400"/>
              <a:ext cx="1364673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  <a:cs typeface="Arial" pitchFamily="34" charset="0"/>
                </a:rPr>
                <a:t>Conclusions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566F0489-5396-4553-B41A-60AE0B53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59" y="838200"/>
            <a:ext cx="8229600" cy="6858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iri"/>
                <a:cs typeface="Arial" panose="020B0604020202020204" pitchFamily="34" charset="0"/>
              </a:rPr>
              <a:t>Model from the scratch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13064-575F-41A6-A8D5-97C639F03699}"/>
              </a:ext>
            </a:extLst>
          </p:cNvPr>
          <p:cNvSpPr/>
          <p:nvPr/>
        </p:nvSpPr>
        <p:spPr>
          <a:xfrm>
            <a:off x="580159" y="1524000"/>
            <a:ext cx="15803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Epochs = 25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Batch Size = 32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B5C8D2D-A029-4E39-96C4-EAC9A58BD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67" y="2483683"/>
            <a:ext cx="4724400" cy="3276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A6BDF9-FA4F-4A0D-82D3-6DFC573F9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990" y="2512258"/>
            <a:ext cx="45815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47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99905" y="572017"/>
            <a:ext cx="6792191" cy="338554"/>
            <a:chOff x="457200" y="533400"/>
            <a:chExt cx="6792191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533400"/>
              <a:ext cx="1371600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Introduction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8800" y="533400"/>
              <a:ext cx="140623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Objectives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036" y="533400"/>
              <a:ext cx="140623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Models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1272" y="533400"/>
              <a:ext cx="1243446" cy="338554"/>
            </a:xfrm>
            <a:prstGeom prst="rect">
              <a:avLst/>
            </a:prstGeom>
            <a:solidFill>
              <a:srgbClr val="57068C"/>
            </a:solidFill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Results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4718" y="533400"/>
              <a:ext cx="1364673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  <a:cs typeface="Arial" pitchFamily="34" charset="0"/>
                </a:rPr>
                <a:t>Conclusions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566F0489-5396-4553-B41A-60AE0B53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59" y="838200"/>
            <a:ext cx="8229600" cy="6858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iri"/>
                <a:cs typeface="Arial" panose="020B0604020202020204" pitchFamily="34" charset="0"/>
              </a:rPr>
              <a:t>Model using Transfer Learning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13064-575F-41A6-A8D5-97C639F03699}"/>
              </a:ext>
            </a:extLst>
          </p:cNvPr>
          <p:cNvSpPr/>
          <p:nvPr/>
        </p:nvSpPr>
        <p:spPr>
          <a:xfrm>
            <a:off x="580159" y="1524000"/>
            <a:ext cx="15803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Epochs = 25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Batch Size = 32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572DEB-372E-4501-9F72-72AFCF82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91" y="2588457"/>
            <a:ext cx="4743450" cy="3238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F730C8-98B5-40F4-9C4E-90C15BD9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559" y="2513350"/>
            <a:ext cx="47244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47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99905" y="572017"/>
            <a:ext cx="6792191" cy="338554"/>
            <a:chOff x="457200" y="533400"/>
            <a:chExt cx="6792191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533400"/>
              <a:ext cx="1371600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Introduction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8800" y="533400"/>
              <a:ext cx="140623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Objectives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036" y="533400"/>
              <a:ext cx="140623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Models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1272" y="533400"/>
              <a:ext cx="1243446" cy="338554"/>
            </a:xfrm>
            <a:prstGeom prst="rect">
              <a:avLst/>
            </a:prstGeom>
            <a:solidFill>
              <a:srgbClr val="57068C"/>
            </a:solidFill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Results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4718" y="533400"/>
              <a:ext cx="1364673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  <a:cs typeface="Arial" pitchFamily="34" charset="0"/>
                </a:rPr>
                <a:t>Conclusions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566F0489-5396-4553-B41A-60AE0B53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0" y="1392836"/>
            <a:ext cx="3654136" cy="6858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iri"/>
                <a:cs typeface="Arial" panose="020B0604020202020204" pitchFamily="34" charset="0"/>
              </a:rPr>
              <a:t>Model using Transfer Learning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B57256D-EE36-420F-8CD9-F1F4839348F9}"/>
              </a:ext>
            </a:extLst>
          </p:cNvPr>
          <p:cNvSpPr txBox="1">
            <a:spLocks/>
          </p:cNvSpPr>
          <p:nvPr/>
        </p:nvSpPr>
        <p:spPr>
          <a:xfrm>
            <a:off x="914400" y="1371600"/>
            <a:ext cx="2895600" cy="6858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8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>
                <a:latin typeface="Calibiri"/>
                <a:cs typeface="Arial" panose="020B0604020202020204" pitchFamily="34" charset="0"/>
              </a:rPr>
              <a:t>Model from the scratch</a:t>
            </a:r>
            <a:endParaRPr lang="en-US" sz="2200" dirty="0">
              <a:latin typeface="Calibiri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89FC1-D1F2-45C1-846B-515C8A354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66" y="2200900"/>
            <a:ext cx="3152775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AA465F-76FB-4573-8663-D412D5393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846" y="2238375"/>
            <a:ext cx="3171825" cy="40862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32DD73F-55B6-4B3C-925D-A80E4EDBD258}"/>
              </a:ext>
            </a:extLst>
          </p:cNvPr>
          <p:cNvSpPr/>
          <p:nvPr/>
        </p:nvSpPr>
        <p:spPr>
          <a:xfrm>
            <a:off x="7223846" y="3200400"/>
            <a:ext cx="1767754" cy="22860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751AD0-FF3C-4C3A-A1A0-1F2A2E89BA96}"/>
              </a:ext>
            </a:extLst>
          </p:cNvPr>
          <p:cNvSpPr/>
          <p:nvPr/>
        </p:nvSpPr>
        <p:spPr>
          <a:xfrm>
            <a:off x="939966" y="3200400"/>
            <a:ext cx="1767754" cy="22860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E03C30-C2EB-479D-8C43-00D5A4E435A7}"/>
              </a:ext>
            </a:extLst>
          </p:cNvPr>
          <p:cNvSpPr/>
          <p:nvPr/>
        </p:nvSpPr>
        <p:spPr>
          <a:xfrm>
            <a:off x="3892371" y="5360155"/>
            <a:ext cx="35318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Therefore, model trained using Transfer Learning is more confident in its prediction for this example</a:t>
            </a:r>
          </a:p>
        </p:txBody>
      </p:sp>
    </p:spTree>
    <p:extLst>
      <p:ext uri="{BB962C8B-B14F-4D97-AF65-F5344CB8AC3E}">
        <p14:creationId xmlns:p14="http://schemas.microsoft.com/office/powerpoint/2010/main" val="2504708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99905" y="572017"/>
            <a:ext cx="6792191" cy="338554"/>
            <a:chOff x="457200" y="533400"/>
            <a:chExt cx="6792191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533400"/>
              <a:ext cx="1371600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Introduction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8800" y="533400"/>
              <a:ext cx="140623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Objectives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036" y="533400"/>
              <a:ext cx="140623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Models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1272" y="533400"/>
              <a:ext cx="1243446" cy="338554"/>
            </a:xfrm>
            <a:prstGeom prst="rect">
              <a:avLst/>
            </a:prstGeom>
            <a:solidFill>
              <a:srgbClr val="57068C"/>
            </a:solidFill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Results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4718" y="533400"/>
              <a:ext cx="1364673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  <a:cs typeface="Arial" pitchFamily="34" charset="0"/>
                </a:rPr>
                <a:t>Conclusions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566F0489-5396-4553-B41A-60AE0B53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898" y="4518393"/>
            <a:ext cx="3654136" cy="49847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iri"/>
                <a:cs typeface="Arial" panose="020B0604020202020204" pitchFamily="34" charset="0"/>
              </a:rPr>
              <a:t>Model using Transfer Learning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B57256D-EE36-420F-8CD9-F1F4839348F9}"/>
              </a:ext>
            </a:extLst>
          </p:cNvPr>
          <p:cNvSpPr txBox="1">
            <a:spLocks/>
          </p:cNvSpPr>
          <p:nvPr/>
        </p:nvSpPr>
        <p:spPr>
          <a:xfrm>
            <a:off x="894413" y="1176754"/>
            <a:ext cx="2895600" cy="6858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8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latin typeface="Calibiri"/>
                <a:cs typeface="Arial" panose="020B0604020202020204" pitchFamily="34" charset="0"/>
              </a:rPr>
              <a:t>Model from the scratch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D126B-32DA-4F2C-97D6-DCEAD3980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90" y="1777909"/>
            <a:ext cx="10701338" cy="290502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72717BE-8B9B-4553-B156-1E1B45CAA22D}"/>
              </a:ext>
            </a:extLst>
          </p:cNvPr>
          <p:cNvSpPr txBox="1">
            <a:spLocks/>
          </p:cNvSpPr>
          <p:nvPr/>
        </p:nvSpPr>
        <p:spPr>
          <a:xfrm>
            <a:off x="580159" y="838200"/>
            <a:ext cx="8229600" cy="6858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8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latin typeface="Calibiri"/>
                <a:cs typeface="Arial" panose="020B0604020202020204" pitchFamily="34" charset="0"/>
              </a:rPr>
              <a:t>Output from intermediate layers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C6175F-FAFA-4F1E-B84B-F78C0DBE2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087" y="5059921"/>
            <a:ext cx="9027543" cy="179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24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99905" y="572017"/>
            <a:ext cx="6792191" cy="338554"/>
            <a:chOff x="457200" y="533400"/>
            <a:chExt cx="6792191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533400"/>
              <a:ext cx="1371600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Introduction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8800" y="533400"/>
              <a:ext cx="140623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Objectives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036" y="533400"/>
              <a:ext cx="140623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Models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1272" y="533400"/>
              <a:ext cx="124344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Results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4718" y="533400"/>
              <a:ext cx="1364673" cy="338554"/>
            </a:xfrm>
            <a:prstGeom prst="rect">
              <a:avLst/>
            </a:prstGeom>
            <a:solidFill>
              <a:srgbClr val="57068C"/>
            </a:solidFill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Conclusions</a:t>
              </a:r>
            </a:p>
          </p:txBody>
        </p:sp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E07DCE16-BE07-4105-8901-196A13B768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577056"/>
              </p:ext>
            </p:extLst>
          </p:nvPr>
        </p:nvGraphicFramePr>
        <p:xfrm>
          <a:off x="609600" y="1447801"/>
          <a:ext cx="10972800" cy="251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2E112659-D371-4791-8095-1774672B4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4259868"/>
              </p:ext>
            </p:extLst>
          </p:nvPr>
        </p:nvGraphicFramePr>
        <p:xfrm>
          <a:off x="592112" y="4154447"/>
          <a:ext cx="10972800" cy="251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020596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64653"/>
                </a:solidFill>
                <a:cs typeface="Arial" panose="020B0604020202020204" pitchFamily="34" charset="0"/>
              </a:rPr>
              <a:t>Presentation Outline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6441" y="3810000"/>
            <a:ext cx="2933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73830" y="6350856"/>
            <a:ext cx="1790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4200" y="63246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31028" y="3810000"/>
            <a:ext cx="2129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z="2400" dirty="0"/>
              <a:t>Objectives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F28D04-BF70-4B32-8654-914283B0C6AA}"/>
              </a:ext>
            </a:extLst>
          </p:cNvPr>
          <p:cNvSpPr txBox="1"/>
          <p:nvPr/>
        </p:nvSpPr>
        <p:spPr>
          <a:xfrm>
            <a:off x="8614255" y="3810000"/>
            <a:ext cx="2129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z="2400" dirty="0"/>
              <a:t>Models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96837F9-C642-4493-9313-B0BB8934FC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307" y="1707121"/>
            <a:ext cx="2183056" cy="2183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97F247-61B4-4FE2-B865-8BBD9C03A7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585" y="1726891"/>
            <a:ext cx="1805015" cy="2112106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62E52846-E181-466E-9E52-B8AA1292EF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33" y="4724400"/>
            <a:ext cx="1757714" cy="1757714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56260109-86E2-495A-BB8C-E17C639821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322" y="4754939"/>
            <a:ext cx="1546678" cy="1546678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CE92BB62-BAD1-49AD-B446-9275CDBF32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81" y="1993362"/>
            <a:ext cx="2786437" cy="18251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99905" y="572017"/>
            <a:ext cx="6792191" cy="338554"/>
            <a:chOff x="457200" y="533400"/>
            <a:chExt cx="6792191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533400"/>
              <a:ext cx="1371600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Introduction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8800" y="533400"/>
              <a:ext cx="140623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Objectives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036" y="533400"/>
              <a:ext cx="140623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Models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1272" y="533400"/>
              <a:ext cx="124344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Results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4718" y="533400"/>
              <a:ext cx="1364673" cy="338554"/>
            </a:xfrm>
            <a:prstGeom prst="rect">
              <a:avLst/>
            </a:prstGeom>
            <a:solidFill>
              <a:srgbClr val="57068C"/>
            </a:solidFill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Conclusions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D130226-7F65-4178-859C-7F5F489C3CBB}"/>
              </a:ext>
            </a:extLst>
          </p:cNvPr>
          <p:cNvSpPr txBox="1">
            <a:spLocks/>
          </p:cNvSpPr>
          <p:nvPr/>
        </p:nvSpPr>
        <p:spPr>
          <a:xfrm>
            <a:off x="566305" y="741294"/>
            <a:ext cx="2895600" cy="6858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8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latin typeface="Calibiri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662310-8A45-40EF-A36E-BF283D0412D4}"/>
              </a:ext>
            </a:extLst>
          </p:cNvPr>
          <p:cNvSpPr txBox="1"/>
          <p:nvPr/>
        </p:nvSpPr>
        <p:spPr>
          <a:xfrm>
            <a:off x="503959" y="1675923"/>
            <a:ext cx="11353800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800"/>
              </a:spcBef>
              <a:buAutoNum type="arabicPlain"/>
            </a:pPr>
            <a:r>
              <a:rPr lang="en-GB" sz="2000" dirty="0">
                <a:effectLst/>
              </a:rPr>
              <a:t>‘Introduction to TensorFlow for Artificial Intelligence, Machine Learning, and Deep Learning - Home | Coursera’, https://www.coursera.org/learn/introduction-tensorflow/ungradedLab/txwV5/lab, accessed December 2020</a:t>
            </a:r>
          </a:p>
          <a:p>
            <a:pPr marL="342900" indent="-342900">
              <a:spcBef>
                <a:spcPts val="1800"/>
              </a:spcBef>
              <a:buAutoNum type="arabicPlain"/>
            </a:pPr>
            <a:r>
              <a:rPr lang="en-GB" sz="2000" dirty="0">
                <a:effectLst/>
              </a:rPr>
              <a:t>‘Fashion MNIST | Kaggle’, https://www.kaggle.com/zalando-research/fashionmnist, accessed December 2020</a:t>
            </a:r>
          </a:p>
          <a:p>
            <a:pPr marL="342900" indent="-342900">
              <a:spcBef>
                <a:spcPts val="1800"/>
              </a:spcBef>
              <a:buAutoNum type="arabicPlain"/>
            </a:pPr>
            <a:r>
              <a:rPr lang="en-GB" sz="2000" dirty="0">
                <a:effectLst/>
              </a:rPr>
              <a:t>‘Course 1 - Part 8 - Lesson 2 - </a:t>
            </a:r>
            <a:r>
              <a:rPr lang="en-GB" sz="2000" dirty="0" err="1">
                <a:effectLst/>
              </a:rPr>
              <a:t>Notebook.ipynb</a:t>
            </a:r>
            <a:r>
              <a:rPr lang="en-GB" sz="2000" dirty="0">
                <a:effectLst/>
              </a:rPr>
              <a:t> - </a:t>
            </a:r>
            <a:r>
              <a:rPr lang="en-GB" sz="2000" dirty="0" err="1">
                <a:effectLst/>
              </a:rPr>
              <a:t>Colaboratory</a:t>
            </a:r>
            <a:r>
              <a:rPr lang="en-GB" sz="2000" dirty="0">
                <a:effectLst/>
              </a:rPr>
              <a:t>’, https://colab.research.google.com/github/lmoroney/dlaicourse/blob/master/Course 1 - Part 8 - Lesson 2 - </a:t>
            </a:r>
            <a:r>
              <a:rPr lang="en-GB" sz="2000" dirty="0" err="1">
                <a:effectLst/>
              </a:rPr>
              <a:t>Notebook.ipynb#scrollTo</a:t>
            </a:r>
            <a:r>
              <a:rPr lang="en-GB" sz="2000" dirty="0">
                <a:effectLst/>
              </a:rPr>
              <a:t>=-5tES8rXFjux, accessed December 2020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93920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99905" y="572017"/>
            <a:ext cx="6792191" cy="338554"/>
            <a:chOff x="457200" y="533400"/>
            <a:chExt cx="6792191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533400"/>
              <a:ext cx="1371600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Introduction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8800" y="533400"/>
              <a:ext cx="140623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/>
                <a:t>Modelling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036" y="533400"/>
              <a:ext cx="140623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Formulation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1272" y="533400"/>
              <a:ext cx="124344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/>
                <a:t>Results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4718" y="533400"/>
              <a:ext cx="1364673" cy="338554"/>
            </a:xfrm>
            <a:prstGeom prst="rect">
              <a:avLst/>
            </a:prstGeom>
            <a:solidFill>
              <a:srgbClr val="57068C"/>
            </a:solidFill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Conclusions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BE79E9-26D6-4133-9B78-7D22F33780F8}"/>
              </a:ext>
            </a:extLst>
          </p:cNvPr>
          <p:cNvSpPr txBox="1"/>
          <p:nvPr/>
        </p:nvSpPr>
        <p:spPr>
          <a:xfrm>
            <a:off x="4481080" y="3136613"/>
            <a:ext cx="3229841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Thank you all!</a:t>
            </a:r>
          </a:p>
        </p:txBody>
      </p:sp>
      <p:pic>
        <p:nvPicPr>
          <p:cNvPr id="6" name="Picture 5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BA498876-13FC-4937-954C-DDBEE21A71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80" y="1730377"/>
            <a:ext cx="1406236" cy="1406236"/>
          </a:xfrm>
          <a:prstGeom prst="rect">
            <a:avLst/>
          </a:prstGeom>
        </p:spPr>
      </p:pic>
      <p:pic>
        <p:nvPicPr>
          <p:cNvPr id="9" name="Picture 8" descr="A picture containing person, looking, person, dark&#10;&#10;Description automatically generated">
            <a:extLst>
              <a:ext uri="{FF2B5EF4-FFF2-40B4-BE49-F238E27FC236}">
                <a16:creationId xmlns:a16="http://schemas.microsoft.com/office/drawing/2014/main" id="{4ED4D82F-212B-4879-9C6C-7ED1DE8EC8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685" y="3721388"/>
            <a:ext cx="1406236" cy="14062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49DE8F-11CF-431E-975E-F1437A64EBD5}"/>
              </a:ext>
            </a:extLst>
          </p:cNvPr>
          <p:cNvSpPr txBox="1"/>
          <p:nvPr/>
        </p:nvSpPr>
        <p:spPr>
          <a:xfrm>
            <a:off x="3041754" y="6285983"/>
            <a:ext cx="6108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spc="150" dirty="0">
                <a:cs typeface="Arial" panose="020B0604020202020204" pitchFamily="34" charset="0"/>
              </a:rPr>
              <a:t>http://signpredictor.herokuapp.com/</a:t>
            </a:r>
            <a:endParaRPr lang="en-US" spc="15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78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159" y="838200"/>
            <a:ext cx="8229600" cy="6858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iri"/>
                <a:cs typeface="Arial" panose="020B0604020202020204" pitchFamily="34" charset="0"/>
              </a:rPr>
              <a:t>Project Idea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99905" y="572017"/>
            <a:ext cx="6792191" cy="338554"/>
            <a:chOff x="457200" y="533400"/>
            <a:chExt cx="6792191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533400"/>
              <a:ext cx="1371600" cy="338554"/>
            </a:xfrm>
            <a:prstGeom prst="rect">
              <a:avLst/>
            </a:prstGeom>
            <a:solidFill>
              <a:srgbClr val="57068C"/>
            </a:solidFill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Introduction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8800" y="533400"/>
              <a:ext cx="140623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  <a:cs typeface="Arial" pitchFamily="34" charset="0"/>
                </a:rPr>
                <a:t>Objectives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036" y="533400"/>
              <a:ext cx="140623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  <a:cs typeface="Arial" pitchFamily="34" charset="0"/>
                </a:rPr>
                <a:t>Models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1272" y="533400"/>
              <a:ext cx="124344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  <a:cs typeface="Arial" pitchFamily="34" charset="0"/>
                </a:rPr>
                <a:t>Results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4718" y="533400"/>
              <a:ext cx="1364673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  <a:cs typeface="Arial" pitchFamily="34" charset="0"/>
                </a:rPr>
                <a:t>Conclusions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37616" y="2652849"/>
            <a:ext cx="5491672" cy="1003995"/>
            <a:chOff x="3429000" y="1688068"/>
            <a:chExt cx="5181600" cy="1003995"/>
          </a:xfrm>
        </p:grpSpPr>
        <p:sp>
          <p:nvSpPr>
            <p:cNvPr id="4" name="TextBox 3"/>
            <p:cNvSpPr txBox="1"/>
            <p:nvPr/>
          </p:nvSpPr>
          <p:spPr>
            <a:xfrm>
              <a:off x="3429000" y="1688068"/>
              <a:ext cx="5181600" cy="369332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cs typeface="Arial" pitchFamily="34" charset="0"/>
                </a:rPr>
                <a:t>An Expressive Tool</a:t>
              </a:r>
            </a:p>
          </p:txBody>
        </p:sp>
        <p:sp>
          <p:nvSpPr>
            <p:cNvPr id="7" name="Flowchart: Off-page Connector 6"/>
            <p:cNvSpPr/>
            <p:nvPr/>
          </p:nvSpPr>
          <p:spPr>
            <a:xfrm>
              <a:off x="3429000" y="2045732"/>
              <a:ext cx="381000" cy="240268"/>
            </a:xfrm>
            <a:prstGeom prst="flowChartOffpageConnector">
              <a:avLst/>
            </a:prstGeom>
            <a:solidFill>
              <a:srgbClr val="5706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61064" y="2045732"/>
              <a:ext cx="4949536" cy="646331"/>
            </a:xfrm>
            <a:prstGeom prst="rect">
              <a:avLst/>
            </a:prstGeom>
            <a:solidFill>
              <a:srgbClr val="E4E4E4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GB" dirty="0">
                  <a:cs typeface="Arial" panose="020B0604020202020204" pitchFamily="34" charset="0"/>
                </a:rPr>
                <a:t>Hand gestures are a fun and sometimes essential way to communicate our feelings and messages to others.</a:t>
              </a:r>
              <a:endParaRPr lang="en-US" dirty="0">
                <a:cs typeface="Arial" panose="020B0604020202020204" pitchFamily="34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8562A8B-FF61-4656-ADDF-123C32453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201" y="2064379"/>
            <a:ext cx="4423635" cy="3791686"/>
          </a:xfrm>
          <a:prstGeom prst="rect">
            <a:avLst/>
          </a:prstGeom>
          <a:ln w="28575">
            <a:solidFill>
              <a:srgbClr val="57068C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DB241C45-C2D7-4C82-A244-E1A132747188}"/>
              </a:ext>
            </a:extLst>
          </p:cNvPr>
          <p:cNvGrpSpPr/>
          <p:nvPr/>
        </p:nvGrpSpPr>
        <p:grpSpPr>
          <a:xfrm>
            <a:off x="5837616" y="4267200"/>
            <a:ext cx="5491672" cy="1280994"/>
            <a:chOff x="3429000" y="1688068"/>
            <a:chExt cx="5181600" cy="128099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17F0D2E-A33D-475A-B8F0-8D1471A7E8CE}"/>
                </a:ext>
              </a:extLst>
            </p:cNvPr>
            <p:cNvSpPr txBox="1"/>
            <p:nvPr/>
          </p:nvSpPr>
          <p:spPr>
            <a:xfrm>
              <a:off x="3429000" y="1688068"/>
              <a:ext cx="5181600" cy="369332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cs typeface="Arial" pitchFamily="34" charset="0"/>
                </a:rPr>
                <a:t>Hand Gesture Recognizer</a:t>
              </a:r>
            </a:p>
          </p:txBody>
        </p:sp>
        <p:sp>
          <p:nvSpPr>
            <p:cNvPr id="29" name="Flowchart: Off-page Connector 28">
              <a:extLst>
                <a:ext uri="{FF2B5EF4-FFF2-40B4-BE49-F238E27FC236}">
                  <a16:creationId xmlns:a16="http://schemas.microsoft.com/office/drawing/2014/main" id="{DAA7641E-A001-4DD6-B372-51D522C3B2C9}"/>
                </a:ext>
              </a:extLst>
            </p:cNvPr>
            <p:cNvSpPr/>
            <p:nvPr/>
          </p:nvSpPr>
          <p:spPr>
            <a:xfrm>
              <a:off x="3429000" y="2045732"/>
              <a:ext cx="381000" cy="240268"/>
            </a:xfrm>
            <a:prstGeom prst="flowChartOffpageConnector">
              <a:avLst/>
            </a:prstGeom>
            <a:solidFill>
              <a:srgbClr val="5706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D42A657-1917-45B6-9B0F-6FEF35E5E39B}"/>
                </a:ext>
              </a:extLst>
            </p:cNvPr>
            <p:cNvSpPr txBox="1"/>
            <p:nvPr/>
          </p:nvSpPr>
          <p:spPr>
            <a:xfrm>
              <a:off x="3661064" y="2045732"/>
              <a:ext cx="4949536" cy="923330"/>
            </a:xfrm>
            <a:prstGeom prst="rect">
              <a:avLst/>
            </a:prstGeom>
            <a:solidFill>
              <a:srgbClr val="E4E4E4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GB" dirty="0">
                  <a:cs typeface="Arial" panose="020B0604020202020204" pitchFamily="34" charset="0"/>
                </a:rPr>
                <a:t>A digital hand gesture recognizer will be used in various camera applications to convert hand gestures into respective emoji and feeling.</a:t>
              </a:r>
              <a:endParaRPr lang="en-US" dirty="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3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99905" y="572017"/>
            <a:ext cx="6792191" cy="338554"/>
            <a:chOff x="457200" y="533400"/>
            <a:chExt cx="6792191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533400"/>
              <a:ext cx="1371600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Introduction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8800" y="533400"/>
              <a:ext cx="1406236" cy="338554"/>
            </a:xfrm>
            <a:prstGeom prst="rect">
              <a:avLst/>
            </a:prstGeom>
            <a:solidFill>
              <a:srgbClr val="57068C"/>
            </a:solidFill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Objectives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036" y="533400"/>
              <a:ext cx="140623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  <a:cs typeface="Arial" pitchFamily="34" charset="0"/>
                </a:rPr>
                <a:t>Models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1272" y="533400"/>
              <a:ext cx="124344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  <a:cs typeface="Arial" pitchFamily="34" charset="0"/>
                </a:rPr>
                <a:t>Results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4718" y="533400"/>
              <a:ext cx="1364673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  <a:cs typeface="Arial" pitchFamily="34" charset="0"/>
                </a:rPr>
                <a:t>Conclusions</a:t>
              </a:r>
            </a:p>
          </p:txBody>
        </p:sp>
      </p:grp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C551C2A2-C2DA-4A6D-A50D-E68801CAF0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6022506"/>
              </p:ext>
            </p:extLst>
          </p:nvPr>
        </p:nvGraphicFramePr>
        <p:xfrm>
          <a:off x="580159" y="1524000"/>
          <a:ext cx="11031682" cy="5260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6233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99905" y="572017"/>
            <a:ext cx="6792191" cy="338554"/>
            <a:chOff x="457200" y="533400"/>
            <a:chExt cx="6792191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533400"/>
              <a:ext cx="1371600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Introduction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8800" y="533400"/>
              <a:ext cx="1406236" cy="338554"/>
            </a:xfrm>
            <a:prstGeom prst="rect">
              <a:avLst/>
            </a:prstGeom>
            <a:solidFill>
              <a:srgbClr val="57068C"/>
            </a:solidFill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Objectives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036" y="533400"/>
              <a:ext cx="140623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  <a:cs typeface="Arial" pitchFamily="34" charset="0"/>
                </a:rPr>
                <a:t>Models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1272" y="533400"/>
              <a:ext cx="124344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  <a:cs typeface="Arial" pitchFamily="34" charset="0"/>
                </a:rPr>
                <a:t>Results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4718" y="533400"/>
              <a:ext cx="1364673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  <a:cs typeface="Arial" pitchFamily="34" charset="0"/>
                </a:rPr>
                <a:t>Conclusions</a:t>
              </a:r>
            </a:p>
          </p:txBody>
        </p:sp>
      </p:grp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B958889-5E13-4F52-8F10-CEF149E315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4195273"/>
              </p:ext>
            </p:extLst>
          </p:nvPr>
        </p:nvGraphicFramePr>
        <p:xfrm>
          <a:off x="1981200" y="1752600"/>
          <a:ext cx="9169400" cy="4675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Title 1">
            <a:extLst>
              <a:ext uri="{FF2B5EF4-FFF2-40B4-BE49-F238E27FC236}">
                <a16:creationId xmlns:a16="http://schemas.microsoft.com/office/drawing/2014/main" id="{D23A7644-D993-4965-B185-BE635AA3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59" y="838200"/>
            <a:ext cx="8229600" cy="6858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iri"/>
                <a:cs typeface="Arial" panose="020B0604020202020204" pitchFamily="34" charset="0"/>
              </a:rPr>
              <a:t>Hand Gestures and Labels</a:t>
            </a:r>
          </a:p>
        </p:txBody>
      </p:sp>
    </p:spTree>
    <p:extLst>
      <p:ext uri="{BB962C8B-B14F-4D97-AF65-F5344CB8AC3E}">
        <p14:creationId xmlns:p14="http://schemas.microsoft.com/office/powerpoint/2010/main" val="165600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99905" y="572017"/>
            <a:ext cx="6792191" cy="338554"/>
            <a:chOff x="457200" y="533400"/>
            <a:chExt cx="6792191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533400"/>
              <a:ext cx="1371600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Introduction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8800" y="533400"/>
              <a:ext cx="140623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Objectives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036" y="533400"/>
              <a:ext cx="1406236" cy="338554"/>
            </a:xfrm>
            <a:prstGeom prst="rect">
              <a:avLst/>
            </a:prstGeom>
            <a:solidFill>
              <a:srgbClr val="57068C"/>
            </a:solidFill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Models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1272" y="533400"/>
              <a:ext cx="124344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  <a:cs typeface="Arial" pitchFamily="34" charset="0"/>
                </a:rPr>
                <a:t>Results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4718" y="533400"/>
              <a:ext cx="1364673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  <a:cs typeface="Arial" pitchFamily="34" charset="0"/>
                </a:rPr>
                <a:t>Conclusions</a:t>
              </a:r>
            </a:p>
          </p:txBody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8F6CF91-D697-4F72-AFD3-B49AF7ED4D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2315521"/>
              </p:ext>
            </p:extLst>
          </p:nvPr>
        </p:nvGraphicFramePr>
        <p:xfrm>
          <a:off x="2209800" y="1524000"/>
          <a:ext cx="7772400" cy="488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573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99905" y="572017"/>
            <a:ext cx="6792191" cy="338554"/>
            <a:chOff x="457200" y="533400"/>
            <a:chExt cx="6792191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533400"/>
              <a:ext cx="1371600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Introduction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8800" y="533400"/>
              <a:ext cx="140623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Objectives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036" y="533400"/>
              <a:ext cx="1406236" cy="338554"/>
            </a:xfrm>
            <a:prstGeom prst="rect">
              <a:avLst/>
            </a:prstGeom>
            <a:solidFill>
              <a:srgbClr val="57068C"/>
            </a:solidFill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Models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1272" y="533400"/>
              <a:ext cx="124344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  <a:cs typeface="Arial" pitchFamily="34" charset="0"/>
                </a:rPr>
                <a:t>Results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4718" y="533400"/>
              <a:ext cx="1364673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  <a:cs typeface="Arial" pitchFamily="34" charset="0"/>
                </a:rPr>
                <a:t>Conclusions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5D8DC87-02C0-4D8F-BE9B-B99AAEBBB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905" y="1642646"/>
            <a:ext cx="6908223" cy="501847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66F0489-5396-4553-B41A-60AE0B53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59" y="838200"/>
            <a:ext cx="8229600" cy="6858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iri"/>
                <a:cs typeface="Arial" panose="020B0604020202020204" pitchFamily="34" charset="0"/>
              </a:rPr>
              <a:t>Layers of Model trained from Scratch</a:t>
            </a:r>
          </a:p>
        </p:txBody>
      </p:sp>
    </p:spTree>
    <p:extLst>
      <p:ext uri="{BB962C8B-B14F-4D97-AF65-F5344CB8AC3E}">
        <p14:creationId xmlns:p14="http://schemas.microsoft.com/office/powerpoint/2010/main" val="2837504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99905" y="572017"/>
            <a:ext cx="6792191" cy="338554"/>
            <a:chOff x="457200" y="533400"/>
            <a:chExt cx="6792191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533400"/>
              <a:ext cx="1371600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Introduction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8800" y="533400"/>
              <a:ext cx="140623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Objectives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036" y="533400"/>
              <a:ext cx="1406236" cy="338554"/>
            </a:xfrm>
            <a:prstGeom prst="rect">
              <a:avLst/>
            </a:prstGeom>
            <a:solidFill>
              <a:srgbClr val="57068C"/>
            </a:solidFill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Models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1272" y="533400"/>
              <a:ext cx="124344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  <a:cs typeface="Arial" pitchFamily="34" charset="0"/>
                </a:rPr>
                <a:t>Results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4718" y="533400"/>
              <a:ext cx="1364673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  <a:cs typeface="Arial" pitchFamily="34" charset="0"/>
                </a:rPr>
                <a:t>Conclusions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566F0489-5396-4553-B41A-60AE0B53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59" y="838200"/>
            <a:ext cx="8229600" cy="6858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iri"/>
                <a:cs typeface="Arial" panose="020B0604020202020204" pitchFamily="34" charset="0"/>
              </a:rPr>
              <a:t>Transfer Learning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872C7-453D-477C-BEE2-6E0AAF642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61" y="1775193"/>
            <a:ext cx="5008880" cy="248154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776A0D-5576-4AF8-9CA0-D4B67ED49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67000"/>
            <a:ext cx="5820847" cy="389116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8D334A8A-9E3E-4ABE-8FD1-8B617139B718}"/>
              </a:ext>
            </a:extLst>
          </p:cNvPr>
          <p:cNvSpPr/>
          <p:nvPr/>
        </p:nvSpPr>
        <p:spPr>
          <a:xfrm rot="5400000">
            <a:off x="3835111" y="3138851"/>
            <a:ext cx="1143000" cy="3378777"/>
          </a:xfrm>
          <a:prstGeom prst="bentUpArrow">
            <a:avLst/>
          </a:prstGeom>
          <a:solidFill>
            <a:srgbClr val="5706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499D6-CB59-4C5B-8438-1EDF3B62AF67}"/>
              </a:ext>
            </a:extLst>
          </p:cNvPr>
          <p:cNvSpPr txBox="1"/>
          <p:nvPr/>
        </p:nvSpPr>
        <p:spPr>
          <a:xfrm>
            <a:off x="914400" y="1459468"/>
            <a:ext cx="3857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effectLst/>
                <a:ea typeface="Times New Roman" panose="02020603050405020304" pitchFamily="18" charset="0"/>
              </a:rPr>
              <a:t>Pretrained Model on Fashion MNIST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270E0C-DD4F-4075-B394-DBC511DDD526}"/>
              </a:ext>
            </a:extLst>
          </p:cNvPr>
          <p:cNvSpPr txBox="1"/>
          <p:nvPr/>
        </p:nvSpPr>
        <p:spPr>
          <a:xfrm>
            <a:off x="2717222" y="5269468"/>
            <a:ext cx="3069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effectLst/>
                <a:ea typeface="Times New Roman" panose="02020603050405020304" pitchFamily="18" charset="0"/>
              </a:rPr>
              <a:t>Loading and adding other trainable layers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365774-A47C-448F-B81D-56D98D9F6430}"/>
              </a:ext>
            </a:extLst>
          </p:cNvPr>
          <p:cNvSpPr txBox="1"/>
          <p:nvPr/>
        </p:nvSpPr>
        <p:spPr>
          <a:xfrm>
            <a:off x="7471599" y="2311409"/>
            <a:ext cx="3069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Additional layers added</a:t>
            </a:r>
          </a:p>
        </p:txBody>
      </p:sp>
    </p:spTree>
    <p:extLst>
      <p:ext uri="{BB962C8B-B14F-4D97-AF65-F5344CB8AC3E}">
        <p14:creationId xmlns:p14="http://schemas.microsoft.com/office/powerpoint/2010/main" val="382886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99905" y="572017"/>
            <a:ext cx="6792191" cy="338554"/>
            <a:chOff x="457200" y="533400"/>
            <a:chExt cx="6792191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533400"/>
              <a:ext cx="1371600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Introduction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8800" y="533400"/>
              <a:ext cx="140623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Objectives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036" y="533400"/>
              <a:ext cx="1406236" cy="338554"/>
            </a:xfrm>
            <a:prstGeom prst="rect">
              <a:avLst/>
            </a:prstGeom>
            <a:solidFill>
              <a:srgbClr val="57068C"/>
            </a:solidFill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+mj-lt"/>
                  <a:cs typeface="Arial" pitchFamily="34" charset="0"/>
                </a:defRPr>
              </a:lvl1pPr>
            </a:lstStyle>
            <a:p>
              <a:r>
                <a:rPr lang="en-US" dirty="0"/>
                <a:t>Models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1272" y="533400"/>
              <a:ext cx="1243446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  <a:cs typeface="Arial" pitchFamily="34" charset="0"/>
                </a:rPr>
                <a:t>Results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4718" y="533400"/>
              <a:ext cx="1364673" cy="338554"/>
            </a:xfrm>
            <a:prstGeom prst="rect">
              <a:avLst/>
            </a:prstGeom>
            <a:noFill/>
            <a:ln>
              <a:solidFill>
                <a:srgbClr val="57068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  <a:cs typeface="Arial" pitchFamily="34" charset="0"/>
                </a:rPr>
                <a:t>Conclusions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566F0489-5396-4553-B41A-60AE0B53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59" y="838200"/>
            <a:ext cx="8229600" cy="6858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iri"/>
                <a:cs typeface="Arial" panose="020B0604020202020204" pitchFamily="34" charset="0"/>
              </a:rPr>
              <a:t>Training Dataset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88BFDEDE-2B21-4F86-B487-1FF88F491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728424"/>
              </p:ext>
            </p:extLst>
          </p:nvPr>
        </p:nvGraphicFramePr>
        <p:xfrm>
          <a:off x="392314" y="2020146"/>
          <a:ext cx="735838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415">
                  <a:extLst>
                    <a:ext uri="{9D8B030D-6E8A-4147-A177-3AD203B41FA5}">
                      <a16:colId xmlns:a16="http://schemas.microsoft.com/office/drawing/2014/main" val="4095421449"/>
                    </a:ext>
                  </a:extLst>
                </a:gridCol>
                <a:gridCol w="3478967">
                  <a:extLst>
                    <a:ext uri="{9D8B030D-6E8A-4147-A177-3AD203B41FA5}">
                      <a16:colId xmlns:a16="http://schemas.microsoft.com/office/drawing/2014/main" val="289531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Class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Number of custom images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968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Fantastic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97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Hi-Five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394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Thumbs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7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Thumbs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3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84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Victory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78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36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1400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73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Training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1120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05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Cross Validation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280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663353"/>
                  </a:ext>
                </a:extLst>
              </a:tr>
            </a:tbl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F0664AE7-F91B-4E6B-9151-F7F6AD636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3452895"/>
              </p:ext>
            </p:extLst>
          </p:nvPr>
        </p:nvGraphicFramePr>
        <p:xfrm>
          <a:off x="7431516" y="2209800"/>
          <a:ext cx="4575066" cy="3699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7868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14734</TotalTime>
  <Words>903</Words>
  <Application>Microsoft Office PowerPoint</Application>
  <PresentationFormat>Widescreen</PresentationFormat>
  <Paragraphs>225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-apple-system</vt:lpstr>
      <vt:lpstr>Arial</vt:lpstr>
      <vt:lpstr>Calibiri</vt:lpstr>
      <vt:lpstr>Calibri</vt:lpstr>
      <vt:lpstr>Times New Roman</vt:lpstr>
      <vt:lpstr>Wingdings</vt:lpstr>
      <vt:lpstr>Wingdings 3</vt:lpstr>
      <vt:lpstr>Origin</vt:lpstr>
      <vt:lpstr>Hand Gesture Classifier using Convolution Neural Network and Transfer Learning</vt:lpstr>
      <vt:lpstr>Presentation Outline</vt:lpstr>
      <vt:lpstr>Project Idea</vt:lpstr>
      <vt:lpstr>PowerPoint Presentation</vt:lpstr>
      <vt:lpstr>Hand Gestures and Labels</vt:lpstr>
      <vt:lpstr>PowerPoint Presentation</vt:lpstr>
      <vt:lpstr>Layers of Model trained from Scratch</vt:lpstr>
      <vt:lpstr>Transfer Learning Model</vt:lpstr>
      <vt:lpstr>Training Dataset</vt:lpstr>
      <vt:lpstr>Callbacks</vt:lpstr>
      <vt:lpstr>Training Dataset Preprocessing (A Sample)</vt:lpstr>
      <vt:lpstr>9 samples of labeled input images</vt:lpstr>
      <vt:lpstr>Comparing Number of Trainable Parameters</vt:lpstr>
      <vt:lpstr>Comparing Training Time</vt:lpstr>
      <vt:lpstr>Model from the scratch</vt:lpstr>
      <vt:lpstr>Model using Transfer Learning</vt:lpstr>
      <vt:lpstr>Model using Transfer Learning</vt:lpstr>
      <vt:lpstr>Model using Transfer Learning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Energy</dc:title>
  <dc:creator>AzKhan</dc:creator>
  <cp:lastModifiedBy>Sharjeel Javaid</cp:lastModifiedBy>
  <cp:revision>973</cp:revision>
  <dcterms:created xsi:type="dcterms:W3CDTF">2012-05-06T13:56:05Z</dcterms:created>
  <dcterms:modified xsi:type="dcterms:W3CDTF">2020-12-14T00:13:31Z</dcterms:modified>
</cp:coreProperties>
</file>