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2" r:id="rId10"/>
    <p:sldId id="270" r:id="rId11"/>
    <p:sldId id="269" r:id="rId12"/>
    <p:sldId id="268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F03DD-4AD0-47E2-BD7E-49B731EF0D3D}" v="15" dt="2025-09-08T05:50:32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2FBB0-4534-492E-A716-4AFAA21F852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BD0E-5B20-4B01-A80A-9F0CE1BBD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6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BD0E-5B20-4B01-A80A-9F0CE1BBD3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2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BD0E-5B20-4B01-A80A-9F0CE1BBD3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6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C6778-FA5B-B542-2DEA-DEE68A65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E9295-CF9B-57B8-8C80-1B1AAA27D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06FFB-8130-8E58-CA32-3B50BD155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3C89-2A65-A06C-9727-80BCDF5D5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BD0E-5B20-4B01-A80A-9F0CE1BBD3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4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6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9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9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003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54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4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66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00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5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9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14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0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3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15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32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76D5D-4118-40E3-7DEB-A3515D4BCC56}"/>
              </a:ext>
            </a:extLst>
          </p:cNvPr>
          <p:cNvSpPr txBox="1"/>
          <p:nvPr/>
        </p:nvSpPr>
        <p:spPr>
          <a:xfrm>
            <a:off x="3577423" y="3650183"/>
            <a:ext cx="774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 GUIDANCE OF VAISHALI MAM </a:t>
            </a:r>
            <a:endParaRPr lang="en-IN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66B79C-A115-C2EE-3ADC-EF6FAD18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677" y="706581"/>
            <a:ext cx="10557163" cy="2660073"/>
          </a:xfrm>
        </p:spPr>
        <p:txBody>
          <a:bodyPr/>
          <a:lstStyle/>
          <a:p>
            <a:r>
              <a:rPr lang="en-US" sz="3600" dirty="0"/>
              <a:t>NOP COMMERCE WEBSITE AUTOMATION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72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644BD-1432-FF36-23F4-A32AC100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AA698-06A6-9142-BF7C-2C77B99EC435}"/>
              </a:ext>
            </a:extLst>
          </p:cNvPr>
          <p:cNvSpPr txBox="1"/>
          <p:nvPr/>
        </p:nvSpPr>
        <p:spPr>
          <a:xfrm>
            <a:off x="882316" y="866274"/>
            <a:ext cx="75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SCENARIOS AUTOMATED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D0B23-0F38-79AD-B9FF-EFC3A19A02CA}"/>
              </a:ext>
            </a:extLst>
          </p:cNvPr>
          <p:cNvSpPr txBox="1"/>
          <p:nvPr/>
        </p:nvSpPr>
        <p:spPr>
          <a:xfrm>
            <a:off x="882316" y="1634440"/>
            <a:ext cx="9609221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By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to Cart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Remove from Cart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Wishlist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Product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Change Currency Feature</a:t>
            </a:r>
          </a:p>
          <a:p>
            <a:pPr lvl="3">
              <a:lnSpc>
                <a:spcPct val="150000"/>
              </a:lnSpc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9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05D2B-4D04-E18D-5712-8F9A1C03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2205C-A0D6-B4C4-03F4-2C8374CEF5CC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62C13-706D-AD6F-1F7D-6C482C6C41D6}"/>
              </a:ext>
            </a:extLst>
          </p:cNvPr>
          <p:cNvSpPr txBox="1"/>
          <p:nvPr/>
        </p:nvSpPr>
        <p:spPr>
          <a:xfrm>
            <a:off x="882315" y="1778819"/>
            <a:ext cx="960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estCases Written in feature Files and Step Defnition Formats.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Test Runner to Used to Perform Integration Testing.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HTML,JSON and JUNIT Reports are Generated.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Run In the Jenkins to Check the Functionality.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470F-5A0E-AFBA-91A9-C6964E12DF89}"/>
              </a:ext>
            </a:extLst>
          </p:cNvPr>
          <p:cNvSpPr txBox="1"/>
          <p:nvPr/>
        </p:nvSpPr>
        <p:spPr>
          <a:xfrm>
            <a:off x="882315" y="3789852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ENEFITS OF BDD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49A6B-1C4D-EF7A-764F-D2C230E6762E}"/>
              </a:ext>
            </a:extLst>
          </p:cNvPr>
          <p:cNvSpPr txBox="1"/>
          <p:nvPr/>
        </p:nvSpPr>
        <p:spPr>
          <a:xfrm>
            <a:off x="882315" y="4793425"/>
            <a:ext cx="960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to understand feature files (Human Readable Language)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do Data Driven Testing using Feature Files with Scenario Outline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 reusability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2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D2FA-734C-279B-585E-5D8C61C7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46850-3B48-3D38-79F2-2D1F711D40EF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38715-3ABC-8E70-5C0E-7C0B3C9EE6C6}"/>
              </a:ext>
            </a:extLst>
          </p:cNvPr>
          <p:cNvSpPr txBox="1"/>
          <p:nvPr/>
        </p:nvSpPr>
        <p:spPr>
          <a:xfrm>
            <a:off x="882316" y="2085474"/>
            <a:ext cx="960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Handling Exceptions like Element Not Interactable, Not Clickable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synchronization between Feature files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Dependencies According Java versions in POM File.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6F09-2488-9E9E-3536-1F208663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9492D-E4C1-BABA-FF04-244F5DB562AC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E4BA-C5C4-53B9-C5F1-518398E67829}"/>
              </a:ext>
            </a:extLst>
          </p:cNvPr>
          <p:cNvSpPr txBox="1"/>
          <p:nvPr/>
        </p:nvSpPr>
        <p:spPr>
          <a:xfrm>
            <a:off x="882316" y="1860885"/>
            <a:ext cx="9609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Gained hands on experience with Cucumber BDD Framework.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Writing scenarios in Gherkin.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Got to know how to handle waits and priorities.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Understood real time challenges of web testing such as element visibility.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debugging skills and Technical Skills.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Gained experience on Jenkins while creating pipeline which tiggers automatically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60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C576F-592E-87AB-B693-7D0D36FCA6B2}"/>
              </a:ext>
            </a:extLst>
          </p:cNvPr>
          <p:cNvSpPr txBox="1"/>
          <p:nvPr/>
        </p:nvSpPr>
        <p:spPr>
          <a:xfrm>
            <a:off x="4010526" y="2533056"/>
            <a:ext cx="598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0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3592-A505-C118-824E-948A8F72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4606"/>
            <a:ext cx="7729728" cy="3106994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: To perform Automation testing on NopCommerce   Website.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testing uses tools and scripts to validate functionality.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NopCommerce automation testing  ensures :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Faster Execution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Management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40B6-40A4-B075-5252-9F9912BCB889}"/>
              </a:ext>
            </a:extLst>
          </p:cNvPr>
          <p:cNvSpPr txBox="1"/>
          <p:nvPr/>
        </p:nvSpPr>
        <p:spPr>
          <a:xfrm>
            <a:off x="1848464" y="892616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58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C2E0-01AC-0383-1DF6-A3526E1C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98948"/>
            <a:ext cx="7729728" cy="3666503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NopCommerce website provides products which includes laptops, electronics and more.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Automated :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login and authentication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search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Adding/ removing items from cart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Products to the Wishlist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Products Availability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 of Currency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Blog Observation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Applying Filters Based On the Prizes and Alphabetics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6C637-95BB-0926-FA7F-03476E713E40}"/>
              </a:ext>
            </a:extLst>
          </p:cNvPr>
          <p:cNvSpPr txBox="1"/>
          <p:nvPr/>
        </p:nvSpPr>
        <p:spPr>
          <a:xfrm>
            <a:off x="1799303" y="833623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891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C1B90-0464-C934-BF68-9D004BF7C03D}"/>
              </a:ext>
            </a:extLst>
          </p:cNvPr>
          <p:cNvSpPr txBox="1"/>
          <p:nvPr/>
        </p:nvSpPr>
        <p:spPr>
          <a:xfrm>
            <a:off x="850231" y="380074"/>
            <a:ext cx="349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4A1FD-7D3E-2BA2-3CC5-32847F958B0A}"/>
              </a:ext>
            </a:extLst>
          </p:cNvPr>
          <p:cNvSpPr txBox="1"/>
          <p:nvPr/>
        </p:nvSpPr>
        <p:spPr>
          <a:xfrm>
            <a:off x="850231" y="1042738"/>
            <a:ext cx="10956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1 : Register Page and Login Page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All the functionalities on the Register Page which included: 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Entering credentials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Validating login functionality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Verifying error messages for invalid credentials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Ensuring Forgot password links work properly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22BD4-4EF1-3BCD-A752-E860A6F11DB8}"/>
              </a:ext>
            </a:extLst>
          </p:cNvPr>
          <p:cNvSpPr txBox="1"/>
          <p:nvPr/>
        </p:nvSpPr>
        <p:spPr>
          <a:xfrm>
            <a:off x="850231" y="293650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2 : Search Functionality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All functionalities related to product search which included : 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Validating search results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of filter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Navigation of product pages from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AF34B-1A03-943A-EABA-8747777AAD17}"/>
              </a:ext>
            </a:extLst>
          </p:cNvPr>
          <p:cNvSpPr txBox="1"/>
          <p:nvPr/>
        </p:nvSpPr>
        <p:spPr>
          <a:xfrm>
            <a:off x="850231" y="4723600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3 : Cart Functions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All functionalities related to cart which included : 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products to cart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Verifying product details in cart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Removing items from cart</a:t>
            </a:r>
          </a:p>
        </p:txBody>
      </p:sp>
    </p:spTree>
    <p:extLst>
      <p:ext uri="{BB962C8B-B14F-4D97-AF65-F5344CB8AC3E}">
        <p14:creationId xmlns:p14="http://schemas.microsoft.com/office/powerpoint/2010/main" val="101179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F19B-2AED-99BB-C997-954C06AF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0D19E-FE19-0BE3-4B1A-029EF451442D}"/>
              </a:ext>
            </a:extLst>
          </p:cNvPr>
          <p:cNvSpPr txBox="1"/>
          <p:nvPr/>
        </p:nvSpPr>
        <p:spPr>
          <a:xfrm>
            <a:off x="850231" y="380074"/>
            <a:ext cx="349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142E9-C696-54CD-A715-9EF00EE0C1D9}"/>
              </a:ext>
            </a:extLst>
          </p:cNvPr>
          <p:cNvSpPr txBox="1"/>
          <p:nvPr/>
        </p:nvSpPr>
        <p:spPr>
          <a:xfrm>
            <a:off x="617621" y="2587373"/>
            <a:ext cx="10956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5 : New Products Availability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Checked all functionalities related to The New Products Availability : 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Check in the New Products Section Which is Present in the Footer It Shows all the New Products</a:t>
            </a:r>
          </a:p>
          <a:p>
            <a:pPr lvl="3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28048-6D72-CD2D-85DB-48A6BB5E64BC}"/>
              </a:ext>
            </a:extLst>
          </p:cNvPr>
          <p:cNvSpPr txBox="1"/>
          <p:nvPr/>
        </p:nvSpPr>
        <p:spPr>
          <a:xfrm>
            <a:off x="400324" y="3536367"/>
            <a:ext cx="11391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6 : Currency Conversion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Checked all functionalities related to Currency Conversion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Searching a Particular Product need to Buy 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Select Required Currency in this Website Doller and Euro is Available in Drop down For Particular Product</a:t>
            </a:r>
          </a:p>
          <a:p>
            <a:pPr lvl="3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AE69-5096-3E36-CA25-E4F573C7C358}"/>
              </a:ext>
            </a:extLst>
          </p:cNvPr>
          <p:cNvSpPr txBox="1"/>
          <p:nvPr/>
        </p:nvSpPr>
        <p:spPr>
          <a:xfrm>
            <a:off x="617621" y="1079978"/>
            <a:ext cx="11391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4 : Adding the products to The Wishlist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all functionalities related to adding the products to the wishlist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Searching a Particular Product need to added to the Wishlist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Add the product to the wishlist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Check in the Wishlist Weather the product is present or not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11024-090D-2624-35D1-D6C2E8F6398A}"/>
              </a:ext>
            </a:extLst>
          </p:cNvPr>
          <p:cNvSpPr txBox="1"/>
          <p:nvPr/>
        </p:nvSpPr>
        <p:spPr>
          <a:xfrm>
            <a:off x="617621" y="4762359"/>
            <a:ext cx="10673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7 and 8 :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Blog Observation and Applying Filters Based On the Prizes and Alphabetics</a:t>
            </a:r>
          </a:p>
          <a:p>
            <a:pPr>
              <a:buClr>
                <a:schemeClr val="tx1"/>
              </a:buClr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Checked all functionalities related to Blogs and Prizes Order: 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Searching a Particular Product need to Buy and Order them in Ascending and Descending Based on   the Prizes and Alphabetics.</a:t>
            </a:r>
          </a:p>
          <a:p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Check the Blog Functionality.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3601E-A638-5DAC-E51B-71308A6D4C1F}"/>
              </a:ext>
            </a:extLst>
          </p:cNvPr>
          <p:cNvSpPr txBox="1"/>
          <p:nvPr/>
        </p:nvSpPr>
        <p:spPr>
          <a:xfrm>
            <a:off x="1040150" y="850749"/>
            <a:ext cx="524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5FB-12FB-52E3-4698-92A445002BF3}"/>
              </a:ext>
            </a:extLst>
          </p:cNvPr>
          <p:cNvSpPr txBox="1"/>
          <p:nvPr/>
        </p:nvSpPr>
        <p:spPr>
          <a:xfrm>
            <a:off x="869896" y="2083921"/>
            <a:ext cx="85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defect occurs when the actual result of a test case does not match the expected result. So created defect report on it.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4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173400-2712-6125-FFCC-510835D5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23" y="943807"/>
            <a:ext cx="6088918" cy="43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A8AA0-0244-F7CE-34CE-5A987D4DD5E9}"/>
              </a:ext>
            </a:extLst>
          </p:cNvPr>
          <p:cNvCxnSpPr/>
          <p:nvPr/>
        </p:nvCxnSpPr>
        <p:spPr>
          <a:xfrm flipV="1">
            <a:off x="2143432" y="3077497"/>
            <a:ext cx="1356852" cy="17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28409-AF22-B36D-F7B8-AA430AD8CEFD}"/>
              </a:ext>
            </a:extLst>
          </p:cNvPr>
          <p:cNvSpPr txBox="1"/>
          <p:nvPr/>
        </p:nvSpPr>
        <p:spPr>
          <a:xfrm>
            <a:off x="3500284" y="2885145"/>
            <a:ext cx="36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Here we can see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D10D0-A568-632A-B6E8-AE8387F33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52" y="1557909"/>
            <a:ext cx="10903194" cy="33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1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99D78-F313-A2A3-03A5-46065CA59521}"/>
              </a:ext>
            </a:extLst>
          </p:cNvPr>
          <p:cNvSpPr txBox="1"/>
          <p:nvPr/>
        </p:nvSpPr>
        <p:spPr>
          <a:xfrm>
            <a:off x="882316" y="866274"/>
            <a:ext cx="75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 USED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DDDA5-105C-305B-DE3D-E30CE5D797FB}"/>
              </a:ext>
            </a:extLst>
          </p:cNvPr>
          <p:cNvSpPr txBox="1"/>
          <p:nvPr/>
        </p:nvSpPr>
        <p:spPr>
          <a:xfrm>
            <a:off x="882316" y="1634440"/>
            <a:ext cx="960922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Cucumber (BDD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Behavior Drivenn Development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Selenium WebDriver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Broswer Automation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Continuous Integration / Continuous Delivery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04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602</Words>
  <Application>Microsoft Office PowerPoint</Application>
  <PresentationFormat>Widescreen</PresentationFormat>
  <Paragraphs>97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NOP COMMERCE WEBSITE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Kothakamma Devendra</dc:creator>
  <cp:lastModifiedBy>punith gn</cp:lastModifiedBy>
  <cp:revision>7</cp:revision>
  <dcterms:created xsi:type="dcterms:W3CDTF">2025-08-18T15:24:41Z</dcterms:created>
  <dcterms:modified xsi:type="dcterms:W3CDTF">2025-09-08T09:00:42Z</dcterms:modified>
</cp:coreProperties>
</file>