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8" r:id="rId9"/>
    <p:sldId id="263" r:id="rId10"/>
    <p:sldId id="271" r:id="rId11"/>
    <p:sldId id="272" r:id="rId12"/>
    <p:sldId id="264" r:id="rId13"/>
    <p:sldId id="270" r:id="rId14"/>
    <p:sldId id="27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nith gn" initials="pg" lastIdx="1" clrIdx="0">
    <p:extLst>
      <p:ext uri="{19B8F6BF-5375-455C-9EA6-DF929625EA0E}">
        <p15:presenceInfo xmlns:p15="http://schemas.microsoft.com/office/powerpoint/2012/main" userId="bca19dfe36643a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68" y="1409701"/>
            <a:ext cx="9881664" cy="1736101"/>
          </a:xfrm>
        </p:spPr>
        <p:txBody>
          <a:bodyPr>
            <a:normAutofit/>
          </a:bodyPr>
          <a:lstStyle/>
          <a:p>
            <a:r>
              <a:rPr lang="en-US" dirty="0"/>
              <a:t>TESTING ON EBAY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42034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77500" lnSpcReduction="20000"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Identifier :- B_001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SUMMARY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Galaxy F54 5G back cover is out of stock, the website should display a "product not found" message instead of showing related items.</a:t>
            </a:r>
            <a:endParaRPr lang="en-IN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TC_008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TC_SEARCH_NON_EXISTENT_PRODUCT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SEARCH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YES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HIGH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:-Low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BY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LIKHITHA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DEVELOPER TEAM LEAD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PENDING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BY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DEVELOPER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39D7D2-A80E-9917-1B0D-DACF34B4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57" y="704851"/>
            <a:ext cx="10165194" cy="524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AFF4E-31DB-79F9-5E1A-7C2BE3782595}"/>
              </a:ext>
            </a:extLst>
          </p:cNvPr>
          <p:cNvSpPr txBox="1"/>
          <p:nvPr/>
        </p:nvSpPr>
        <p:spPr>
          <a:xfrm>
            <a:off x="2209799" y="1358383"/>
            <a:ext cx="819150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  <a:p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There's a defect with the kurtha set product display:  the product shown on the website differs between desktop and mobile views.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90FF61-F186-76A9-F42B-33559BA0ED9F}"/>
              </a:ext>
            </a:extLst>
          </p:cNvPr>
          <p:cNvSpPr txBox="1"/>
          <p:nvPr/>
        </p:nvSpPr>
        <p:spPr>
          <a:xfrm>
            <a:off x="1676400" y="819151"/>
            <a:ext cx="64389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Identifier :- B_002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SUMMARY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THERE'S A DEFECT WITH THE KURTHA SET PRODUCT DISPLAY: THE PRODUCT SHOWN ON THE WEBSITE DIFFERS BETWEEN DESKTOP AND MOBILE VIEWS. 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TC_008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TC_SEARCH_PRODUCT_DIFFERS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NAME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SEARCH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REPRODUCIBLE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YES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HIGH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:-HIGH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LIKHITHA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DEVELOPER TEAM LEAD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PENDING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BY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DEVELOPER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36F76-4BE9-53DF-C673-2B930A63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1278"/>
            <a:ext cx="3063002" cy="6072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A3C79-DA67-716F-A794-862820AF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98" y="1395413"/>
            <a:ext cx="6901028" cy="40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67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83" y="70110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Challenges</a:t>
            </a:r>
            <a:br>
              <a:rPr lang="en-IN" sz="2000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75C481-BB04-5608-DDC6-F11ADADAFE2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9583" y="2483956"/>
            <a:ext cx="106809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Finding defects and making conclusions regarding their priority and severity are challenging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Troubleshooting: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Troubleshooting complex code and identifying issues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97" y="624900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786F23-F67B-C222-FE5D-70F7A5DFD89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23299" y="2171826"/>
            <a:ext cx="1119954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 Technical Skills: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gained hands-on experience in writing, debugging</a:t>
            </a: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maintaining automation scripts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WebDriver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Problem-Solving: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identifying and reporting defects enhanced my problem-solving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abilities and attention to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learned to prioritize tasks and manage my time effectively to ensure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modules were tested thoroughly.</a:t>
            </a: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is a global e-commerce platform that connects buyers and sellers. It offers a wide range of products and services through auctions and fixed-price sales. This project focuses on automating key functionalities of the ebay website to ensure a smooth user experience.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involved developing and executing automated tests for critical modules, including user authentication, product search, cart management and user profile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Members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>
            <a:normAutofit/>
          </a:bodyPr>
          <a:lstStyle/>
          <a:p>
            <a:pPr lvl="1" algn="just">
              <a:lnSpc>
                <a:spcPct val="107000"/>
              </a:lnSpc>
            </a:pPr>
            <a:r>
              <a:rPr lang="en-IN" sz="2000" b="1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LIKHITHA  G N – TEAM MEMBER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 comprehensive test plan and designing test cases.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Writing and running automation scripts for all identified modules.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Updating test scripts to adapt to website changes.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Documenting and reporting defects found during testing.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876300"/>
            <a:ext cx="10659101" cy="3595737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.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219201"/>
            <a:ext cx="10364451" cy="4298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eBay?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is an e-commerce platform that allows users to buy and sell goods and services online.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known for its auction-style listings and fixed-price sales.The platform helps sellers to set up their online storefronts.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global marketplace where users can access a vast selection of products including electronics, fashion and collectibles.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Ebay's layout is designed to help users easily search for items, manage their accounts and track orders.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D59C69-7C77-88D4-32CF-70D51D02EC3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346294"/>
            <a:ext cx="10364451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 1: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login functionality using valid credentials.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2: Multiple Searches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ArrayList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the search bar with multiple product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3: Add to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 process of searching for a product and adding it to the shopping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4: Delete from Cart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the functionality of removing an item from the shopping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971877-D9E5-25A1-52BC-289026AB8B50}"/>
              </a:ext>
            </a:extLst>
          </p:cNvPr>
          <p:cNvSpPr txBox="1"/>
          <p:nvPr/>
        </p:nvSpPr>
        <p:spPr>
          <a:xfrm>
            <a:off x="1063856" y="556088"/>
            <a:ext cx="821505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5: Change Login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ability to update the user's display name in their profile settings.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6: Change Current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the feature that allows users to change their shipping address.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7: Shop by Categories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that navigating to a specific category (e.g., Electronics) works correctly.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8: Select Particular Product and Find Description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script to search for a product and right-click on its image to find the description, verifying context menu functionality.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4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74A373-01FF-A616-E60B-1368ADC3851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65018" y="1915746"/>
            <a:ext cx="10741198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9: Shop by All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Confirmed that the "Shop by All Categories" link functions as expected and leads to the correct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10: Change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the process of changing the website's language settings via the profile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09942"/>
            <a:ext cx="10363826" cy="3424107"/>
          </a:xfrm>
        </p:spPr>
        <p:txBody>
          <a:bodyPr>
            <a:normAutofit/>
          </a:bodyPr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When the galaxy F54 5G back cover is out of stock, the website should display a "product not found" message instead of showing related items.</a:t>
            </a:r>
            <a:endParaRPr lang="en-IN" cap="non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</TotalTime>
  <Words>903</Words>
  <Application>Microsoft Office PowerPoint</Application>
  <PresentationFormat>Widescreen</PresentationFormat>
  <Paragraphs>130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Cooper Black</vt:lpstr>
      <vt:lpstr>Corbel</vt:lpstr>
      <vt:lpstr>Times New Roman</vt:lpstr>
      <vt:lpstr>Tw Cen MT</vt:lpstr>
      <vt:lpstr>Wingdings</vt:lpstr>
      <vt:lpstr>Droplet</vt:lpstr>
      <vt:lpstr>TESTING ON EBAY PROJECT</vt:lpstr>
      <vt:lpstr>Introduction :  </vt:lpstr>
      <vt:lpstr>Members of Team </vt:lpstr>
      <vt:lpstr>Responsibilities</vt:lpstr>
      <vt:lpstr>. </vt:lpstr>
      <vt:lpstr>Modules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punith gn</cp:lastModifiedBy>
  <cp:revision>52</cp:revision>
  <dcterms:created xsi:type="dcterms:W3CDTF">2024-02-15T17:31:50Z</dcterms:created>
  <dcterms:modified xsi:type="dcterms:W3CDTF">2025-08-19T06:32:23Z</dcterms:modified>
</cp:coreProperties>
</file>