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18CF-E30A-970C-581C-CDE83388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7578-3EE7-698D-E512-E93A222F6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B978-8B46-2595-C7B3-2F27646B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AC3D-A4B4-47B5-640D-77B6AB2D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FB6C-C217-A46B-89DA-F795DCB2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8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590F-5BE2-5694-F8CB-55C0F867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BFF5A-974E-C20A-0E65-E19FDA3F1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0DD4-5A4D-F9E1-12B0-5F8CA932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C78C-158C-A2C4-D2A5-A147499B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96C9-721A-08E0-3655-57E5333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CE6A3-85A5-93CD-BA46-8185A6493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9C9A4-582F-410E-9FD6-4181645A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E202-2FDF-7B4B-AC23-106C5308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3F53-D4ED-903D-BADD-281A5C06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5C02-6055-075E-389D-F1A5DCC4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3767-80D3-80EE-3A2D-12F348B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C415-BA40-F37B-296F-033CEA45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E63F-7901-CD7B-5D4D-16472442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20CB-0EAF-8462-8F5B-382407C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E96B-9E3A-403B-3FE1-07BF0477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F1F7-B4BD-B021-4EA7-A92C9353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DCC8-4C8A-E0FE-F0CC-DC0313CD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38E03-C515-DCCF-4FC2-50C5BB4B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CFFD-7A32-A74A-6975-898885BB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E6B60-0F5C-D5AF-ABE8-3845D2AC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0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1A8D-EB7E-8B31-E0BF-B136494D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1431-79AA-8C61-4B64-3CFD5F90B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CB401-ED74-E689-80CD-F4C793ED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FF072-3F19-6DDC-D1E9-37DEC383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A7C0-2419-EB96-7AA1-32CE8019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3C49-E762-36CF-0751-6D061D26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DB00-F312-19D9-0C38-6C084E89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BF3E-05FE-CF7C-5E60-9257C25F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BD11-A7F5-6350-E27A-96D07F64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4374D-079E-B29C-8579-A77D0293A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D9A36-3307-0E21-1322-8A9CD3E9E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4B494-0836-F7EE-B855-35A86CA6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B135B-B93E-16EF-F773-93BB4D80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A4CD6-E522-F49B-BD42-D86734BC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8776-7117-8E0E-232E-EEF0868C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2F29D-1E72-383B-EB46-211EBEC3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5D55B-BCA5-4E0C-D907-3443CAC0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8E2E-2DDD-963C-AE6E-64BB571F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090CC-267F-D042-1A89-AE44770E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863D3-23C2-E90E-C0EA-E5480976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853F-DF6E-F387-5C3E-0D65CD4D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CDFB-2C14-515C-CE0B-469A88E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F68D-16C4-75EB-9DE0-CCDEFF9A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47B3-5087-3CDA-C55C-021C7D01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D2895-F322-A36F-1211-04E0F86B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6935-B6E1-1BC7-6366-02EBDB2B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D01C-BAED-1E2B-9D76-25B91D16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3CA6-71C7-2D45-E9C6-7D77438A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87E35-5BBB-3C47-DBA2-800479BC2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AAFCB-1899-23A9-A157-089A8CC9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07097-C1BD-01D0-2431-3BE0BCF1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7785-BB6A-89A0-8AA7-55CCC509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A6E11-3424-273D-55FA-D1780EA2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54302-7708-9D7B-D30C-33C2D828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FE0DE-B205-6CE1-C513-C1CA0187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042D-7081-93A6-2C67-C9AD4D8B3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F85E-B6B0-43D5-9C48-DA36890FDC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9B53-8DAA-B1F0-0EF7-C3F5CBDA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BB45-97C4-596B-D997-F91DD64BB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4D72-D0CE-4D0A-AFCE-381CB2CB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35E7-2238-F2AB-1060-06A8D467D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modeling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0BDAB-CD9D-BE04-9F47-35336C69D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provided by the client is now available and ready for modeling the problem statement.</a:t>
            </a:r>
          </a:p>
        </p:txBody>
      </p:sp>
    </p:spTree>
    <p:extLst>
      <p:ext uri="{BB962C8B-B14F-4D97-AF65-F5344CB8AC3E}">
        <p14:creationId xmlns:p14="http://schemas.microsoft.com/office/powerpoint/2010/main" val="2229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854E28-970E-2AFB-D1D2-12C11D407636}"/>
              </a:ext>
            </a:extLst>
          </p:cNvPr>
          <p:cNvGrpSpPr/>
          <p:nvPr/>
        </p:nvGrpSpPr>
        <p:grpSpPr>
          <a:xfrm>
            <a:off x="876694" y="838986"/>
            <a:ext cx="10256362" cy="3845253"/>
            <a:chOff x="766200" y="896375"/>
            <a:chExt cx="7809370" cy="2297629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EEFF146D-D507-80A2-7038-793030DBF980}"/>
                </a:ext>
              </a:extLst>
            </p:cNvPr>
            <p:cNvSpPr txBox="1"/>
            <p:nvPr/>
          </p:nvSpPr>
          <p:spPr>
            <a:xfrm>
              <a:off x="3380150" y="896375"/>
              <a:ext cx="1918360" cy="229762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u="sng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sales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transaction_id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timestamp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product_id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category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customer_type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unit_price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quantity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payment_type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24F29DB2-1018-364C-3B54-C7D971A303D2}"/>
                </a:ext>
              </a:extLst>
            </p:cNvPr>
            <p:cNvSpPr txBox="1"/>
            <p:nvPr/>
          </p:nvSpPr>
          <p:spPr>
            <a:xfrm>
              <a:off x="5902900" y="896375"/>
              <a:ext cx="2672670" cy="98524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u="sng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sensor_storage_temperature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timestamp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temperature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D5067B58-96AC-C5DD-0C15-728243402EFB}"/>
                </a:ext>
              </a:extLst>
            </p:cNvPr>
            <p:cNvSpPr txBox="1"/>
            <p:nvPr/>
          </p:nvSpPr>
          <p:spPr>
            <a:xfrm>
              <a:off x="766200" y="896375"/>
              <a:ext cx="2010195" cy="120397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sensor_stock_levels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timestamp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product_id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estimated_stock_pct</a:t>
              </a:r>
              <a:endParaRPr lang="en-US" sz="16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12CCAD-3C4E-C0DB-EB01-D8D6F8412B70}"/>
                </a:ext>
              </a:extLst>
            </p:cNvPr>
            <p:cNvCxnSpPr/>
            <p:nvPr/>
          </p:nvCxnSpPr>
          <p:spPr>
            <a:xfrm>
              <a:off x="1821625" y="1753550"/>
              <a:ext cx="147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1273A3-4B87-C80A-A89F-A794F96D5151}"/>
                </a:ext>
              </a:extLst>
            </p:cNvPr>
            <p:cNvCxnSpPr/>
            <p:nvPr/>
          </p:nvCxnSpPr>
          <p:spPr>
            <a:xfrm>
              <a:off x="1792400" y="1549000"/>
              <a:ext cx="148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17D408-F343-0009-7031-AAE02E7773A8}"/>
                </a:ext>
              </a:extLst>
            </p:cNvPr>
            <p:cNvCxnSpPr/>
            <p:nvPr/>
          </p:nvCxnSpPr>
          <p:spPr>
            <a:xfrm rot="10800000">
              <a:off x="4451575" y="1523825"/>
              <a:ext cx="1353900" cy="7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122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241543-EA8F-BC8E-9D1E-D04840DA674A}"/>
              </a:ext>
            </a:extLst>
          </p:cNvPr>
          <p:cNvSpPr txBox="1"/>
          <p:nvPr/>
        </p:nvSpPr>
        <p:spPr>
          <a:xfrm>
            <a:off x="499620" y="330240"/>
            <a:ext cx="1085025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model diagram you provided shows three tables and their relationships. Here is a description based on the diagram: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sales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include details relevant to sales transactions.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Storage Temperature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IoT data from temperature sensors in the storage facility for the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likely include temperature readings and timestamps.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Stock Levels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estimated stock levels of products based on IoT sensors.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likely include product identifiers, estimated stock levels, and timestamps.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diagram shows arrows indicating the relationships between these tables. These arrows signify which columns are used to connect the tables, indicating how you can merge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arrow from the "sales" table to the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sensor_storage_temperature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table suggests a connection via a common column, possibly a product ID or timestamp.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an arrow from the "sales" table to the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sensor_stock_levels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table indicates another point of connection.</a:t>
            </a:r>
          </a:p>
        </p:txBody>
      </p:sp>
    </p:spTree>
    <p:extLst>
      <p:ext uri="{BB962C8B-B14F-4D97-AF65-F5344CB8AC3E}">
        <p14:creationId xmlns:p14="http://schemas.microsoft.com/office/powerpoint/2010/main" val="4818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785BF-E45F-D652-16A4-943BC5A787C4}"/>
              </a:ext>
            </a:extLst>
          </p:cNvPr>
          <p:cNvSpPr txBox="1"/>
          <p:nvPr/>
        </p:nvSpPr>
        <p:spPr>
          <a:xfrm>
            <a:off x="301657" y="550651"/>
            <a:ext cx="87551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This Information: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Tables: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common columns indicated by the arrows.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columns to perform joins between the tables, enabling a comprehensive analysis that combines sales data with sensor data on storage conditions and stock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sales data with storage temperature and stock level data to understand how storage conditions affect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how stock levels recorded by IoT sensors correlate with actual sales, improving inventory management 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172963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92640"/>
              </p:ext>
            </p:extLst>
          </p:nvPr>
        </p:nvGraphicFramePr>
        <p:xfrm>
          <a:off x="609600" y="457199"/>
          <a:ext cx="11041928" cy="6028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8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0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0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0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3555">
                <a:tc>
                  <a:txBody>
                    <a:bodyPr/>
                    <a:lstStyle/>
                    <a:p>
                      <a:r>
                        <a:rPr lang="en-US" dirty="0" err="1"/>
                        <a:t>transaction_id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unit_price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payment_type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r>
                        <a:rPr lang="en-US" dirty="0"/>
                        <a:t>a1c82654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3bc6c1ea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r>
                        <a:rPr lang="en-US" dirty="0"/>
                        <a:t>157cebd9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157cebd9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r>
                        <a:rPr lang="en-US" dirty="0"/>
                        <a:t>a016533b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527cebd5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r>
                        <a:rPr lang="en-US" dirty="0"/>
                        <a:t>103e9577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a016533b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r>
                        <a:rPr lang="en-US" dirty="0"/>
                        <a:t>c6ad90d1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r>
                        <a:rPr lang="en-US" dirty="0"/>
                        <a:t>1e17a472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r>
                        <a:rPr lang="en-US" dirty="0"/>
                        <a:t>0fdb1ce3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22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411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Data modeling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Anjenyulu Bollineni</dc:creator>
  <cp:lastModifiedBy>Anjenyulu Bollineni</cp:lastModifiedBy>
  <cp:revision>1</cp:revision>
  <dcterms:created xsi:type="dcterms:W3CDTF">2024-06-17T07:16:30Z</dcterms:created>
  <dcterms:modified xsi:type="dcterms:W3CDTF">2024-06-17T07:20:03Z</dcterms:modified>
</cp:coreProperties>
</file>