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4923B-E5F5-4E91-B939-83DEB8506B38}" v="14" dt="2024-04-02T16:10:19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4660"/>
  </p:normalViewPr>
  <p:slideViewPr>
    <p:cSldViewPr snapToGrid="0">
      <p:cViewPr>
        <p:scale>
          <a:sx n="87" d="100"/>
          <a:sy n="87" d="100"/>
        </p:scale>
        <p:origin x="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861C-77BF-9FAD-F9CE-0E4EE676E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D9D16-316B-943E-02AC-BFC9EB211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9789-E29A-63C2-2310-F4EEBCA6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BDBD-89A9-4C92-92BD-D85CE910B69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2FE3C-EEDB-6907-2E12-21436EEC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4E65D-BBB0-17DA-C523-DC0D49D6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E803-A63B-46CC-A2AE-BA46098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4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949F-6B88-4B79-FA1C-1A3F342D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BE5D0-BDA2-D32B-B7F5-AF58EE215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93AA3-6017-F03F-BDEA-7299167D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BDBD-89A9-4C92-92BD-D85CE910B69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BE4BE-672B-C942-7324-6E3969E9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15E55-9F23-DA10-312D-F9D6833E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E803-A63B-46CC-A2AE-BA46098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3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7BCDC-20C1-0F6B-152B-AB167D4A5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59E29-6C83-1BBE-B6FB-7476B263A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1B4C9-6259-01B2-A8DA-A3E18A5C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BDBD-89A9-4C92-92BD-D85CE910B69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51FCB-1B15-A7DF-4DFB-7CE10A46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BFFE-FFE8-DED7-78C6-093742FB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E803-A63B-46CC-A2AE-BA46098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651B-C5D0-5D51-C4BB-F06F930C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2F85-0556-2E9B-1F8F-5D0DF7B3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EE071-F1A7-E2E2-5BAB-57D5B02E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BDBD-89A9-4C92-92BD-D85CE910B69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FBFD2-2AB5-4564-2FEE-B128A865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A6F0-5F9F-D5E7-677C-B42FC9D3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E803-A63B-46CC-A2AE-BA46098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0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842A-68DC-9795-0300-EBC23CB2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F77FF-DB19-E22D-EC9B-78A838E3C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8968D-48D5-16B9-DEAD-9F908A0E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BDBD-89A9-4C92-92BD-D85CE910B69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98816-DCC9-2FDF-EEA3-87AA4E18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E42FA-5E28-B596-C487-EC54C5B6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E803-A63B-46CC-A2AE-BA46098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9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88F3-3E6A-83DE-77B9-033058BD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715D-9DA0-1CFC-A962-758A76F90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7B395-B2F6-D1EB-5D84-9EB1F1D38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D1400-5EB3-3F62-1A3F-3331ADC3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BDBD-89A9-4C92-92BD-D85CE910B69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CC129-D5AC-CFDB-CEF4-6FE8EF3B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D6665-6758-B67E-8CAF-D86CB449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E803-A63B-46CC-A2AE-BA46098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3948-E3F3-647A-F5EB-959F0153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DF331-865C-27CF-643A-55399AFF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5CE53-D598-A749-867E-9E70BDD28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F0CC-2048-A4EE-0B5B-BECEF8006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78DF-8195-0FC3-6F02-B130AE62B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85232-0E6D-88A7-9D75-C38AA153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BDBD-89A9-4C92-92BD-D85CE910B69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1E0BB-EDC4-7AD5-CB78-CA6B83B3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6821F-2C73-0C9B-A8E1-299BA27E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E803-A63B-46CC-A2AE-BA46098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6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42AB-3C06-AC9B-13CE-15028A1E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E3FFE-D0A8-23A2-2FF6-DFCC7018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BDBD-89A9-4C92-92BD-D85CE910B69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2A611-5DAF-E802-74EF-1A6EAE6B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41119-5EFE-E181-D9E0-70D2B4F2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E803-A63B-46CC-A2AE-BA46098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9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86BEE-F611-AB6E-8959-39D1F2E9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BDBD-89A9-4C92-92BD-D85CE910B69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F0C4E-BDC3-4F62-C4A9-67DE75E8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20DAB-74A2-54BD-BAAF-08D55AE3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E803-A63B-46CC-A2AE-BA46098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8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3A84-8212-7252-57E2-742E102E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5DDA-7F0A-88CD-7759-BE1F71A35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2774C-60C4-9C9F-A852-1CD3EBE0E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92809-ABCA-5AD0-5687-30B68642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BDBD-89A9-4C92-92BD-D85CE910B69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E0A20-BAD6-A7DE-F74E-981918A5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B2F63-C05D-7B29-27C8-6D4B0836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E803-A63B-46CC-A2AE-BA46098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7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A64B-418F-1662-FF05-F2C2C6E0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7D317-FD7C-F684-FC33-19FCB3C86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45FB6-0B63-4B5F-2DF8-FEBE03BD6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2C50C-1E85-733F-E648-425E11B4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BDBD-89A9-4C92-92BD-D85CE910B69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84F88-CA5F-C3FE-A2B4-E2FA66C2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CC84B-3912-C6C1-E0D9-B7823714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E803-A63B-46CC-A2AE-BA46098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6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CEA2F-1F96-C8B1-B387-7AED458A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1B361-F98B-7F83-44E5-7BD965721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60FB5-D91C-C748-ED4D-F5E4D5D87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8BDBD-89A9-4C92-92BD-D85CE910B69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DC520-D0FC-9618-C044-3DE909DD5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39321-2FC8-BC5F-19EE-7C8C986D0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D7E803-A63B-46CC-A2AE-BA46098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E4B26C-6E65-98CE-1D31-35C930B0A028}"/>
              </a:ext>
            </a:extLst>
          </p:cNvPr>
          <p:cNvSpPr/>
          <p:nvPr/>
        </p:nvSpPr>
        <p:spPr>
          <a:xfrm>
            <a:off x="5498592" y="493690"/>
            <a:ext cx="1194816" cy="88522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&lt;LOGO&gt;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777DB-62A1-187E-DC07-A0D6C0826E34}"/>
              </a:ext>
            </a:extLst>
          </p:cNvPr>
          <p:cNvSpPr txBox="1"/>
          <p:nvPr/>
        </p:nvSpPr>
        <p:spPr>
          <a:xfrm>
            <a:off x="4451858" y="1859792"/>
            <a:ext cx="30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 There!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482312-1440-0DF9-B5DA-7798A0FBF2B3}"/>
              </a:ext>
            </a:extLst>
          </p:cNvPr>
          <p:cNvSpPr/>
          <p:nvPr/>
        </p:nvSpPr>
        <p:spPr>
          <a:xfrm>
            <a:off x="4538264" y="2417990"/>
            <a:ext cx="3422709" cy="46139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 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322A40-A138-315D-5312-FC732E09295C}"/>
              </a:ext>
            </a:extLst>
          </p:cNvPr>
          <p:cNvSpPr txBox="1"/>
          <p:nvPr/>
        </p:nvSpPr>
        <p:spPr>
          <a:xfrm>
            <a:off x="6693408" y="5413190"/>
            <a:ext cx="2104999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Forgot password?</a:t>
            </a:r>
          </a:p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Sign up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F53030-0861-FD98-42A0-AE90A7F61923}"/>
              </a:ext>
            </a:extLst>
          </p:cNvPr>
          <p:cNvSpPr txBox="1"/>
          <p:nvPr/>
        </p:nvSpPr>
        <p:spPr>
          <a:xfrm>
            <a:off x="6050229" y="3875266"/>
            <a:ext cx="53401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B35A4C-6D12-69B1-2C42-209664B57FE7}"/>
              </a:ext>
            </a:extLst>
          </p:cNvPr>
          <p:cNvSpPr/>
          <p:nvPr/>
        </p:nvSpPr>
        <p:spPr>
          <a:xfrm>
            <a:off x="5583664" y="6252629"/>
            <a:ext cx="1463040" cy="46139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SIGN 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356FA5-ED66-34B4-96A0-BF2D0906163D}"/>
              </a:ext>
            </a:extLst>
          </p:cNvPr>
          <p:cNvSpPr/>
          <p:nvPr/>
        </p:nvSpPr>
        <p:spPr>
          <a:xfrm>
            <a:off x="4538264" y="3280839"/>
            <a:ext cx="3422709" cy="461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980185-1523-8B0E-3059-1700E392964A}"/>
              </a:ext>
            </a:extLst>
          </p:cNvPr>
          <p:cNvSpPr/>
          <p:nvPr/>
        </p:nvSpPr>
        <p:spPr>
          <a:xfrm>
            <a:off x="4538263" y="4361746"/>
            <a:ext cx="3422709" cy="461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Address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7EEC97-A243-6CD7-436E-C9BD69797D92}"/>
              </a:ext>
            </a:extLst>
          </p:cNvPr>
          <p:cNvSpPr/>
          <p:nvPr/>
        </p:nvSpPr>
        <p:spPr>
          <a:xfrm>
            <a:off x="4538263" y="4912390"/>
            <a:ext cx="3422709" cy="461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7886C-4517-21FF-0B65-38B947B648BF}"/>
              </a:ext>
            </a:extLst>
          </p:cNvPr>
          <p:cNvSpPr txBox="1"/>
          <p:nvPr/>
        </p:nvSpPr>
        <p:spPr>
          <a:xfrm>
            <a:off x="58522" y="124358"/>
            <a:ext cx="303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Landing Page</a:t>
            </a:r>
          </a:p>
        </p:txBody>
      </p:sp>
    </p:spTree>
    <p:extLst>
      <p:ext uri="{BB962C8B-B14F-4D97-AF65-F5344CB8AC3E}">
        <p14:creationId xmlns:p14="http://schemas.microsoft.com/office/powerpoint/2010/main" val="150134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68590A59-05AE-B1BF-8442-EF4DA6D9DFBD}"/>
              </a:ext>
            </a:extLst>
          </p:cNvPr>
          <p:cNvSpPr/>
          <p:nvPr/>
        </p:nvSpPr>
        <p:spPr>
          <a:xfrm>
            <a:off x="7735613" y="3368988"/>
            <a:ext cx="1803900" cy="448200"/>
          </a:xfrm>
          <a:prstGeom prst="roundRect">
            <a:avLst>
              <a:gd name="adj" fmla="val 16667"/>
            </a:avLst>
          </a:prstGeom>
          <a:solidFill>
            <a:srgbClr val="D0D0D0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7474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0;p1">
            <a:extLst>
              <a:ext uri="{FF2B5EF4-FFF2-40B4-BE49-F238E27FC236}">
                <a16:creationId xmlns:a16="http://schemas.microsoft.com/office/drawing/2014/main" id="{91935F32-BA23-A14D-6FEC-C5A0EDDF4625}"/>
              </a:ext>
            </a:extLst>
          </p:cNvPr>
          <p:cNvSpPr txBox="1"/>
          <p:nvPr/>
        </p:nvSpPr>
        <p:spPr>
          <a:xfrm>
            <a:off x="925392" y="1031777"/>
            <a:ext cx="275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43AFE2"/>
                </a:solidFill>
                <a:latin typeface="Arial"/>
                <a:cs typeface="Arial"/>
                <a:sym typeface="Arial"/>
              </a:rPr>
              <a:t>First name: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91;p1">
            <a:extLst>
              <a:ext uri="{FF2B5EF4-FFF2-40B4-BE49-F238E27FC236}">
                <a16:creationId xmlns:a16="http://schemas.microsoft.com/office/drawing/2014/main" id="{23E26B93-6B22-DD63-C005-29B8A1934745}"/>
              </a:ext>
            </a:extLst>
          </p:cNvPr>
          <p:cNvSpPr txBox="1"/>
          <p:nvPr/>
        </p:nvSpPr>
        <p:spPr>
          <a:xfrm>
            <a:off x="3459893" y="1031789"/>
            <a:ext cx="212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kern="0" dirty="0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Middle initial: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92;p1">
            <a:extLst>
              <a:ext uri="{FF2B5EF4-FFF2-40B4-BE49-F238E27FC236}">
                <a16:creationId xmlns:a16="http://schemas.microsoft.com/office/drawing/2014/main" id="{F4DAA30D-5E2D-1147-F21D-AC3CA4A9D587}"/>
              </a:ext>
            </a:extLst>
          </p:cNvPr>
          <p:cNvSpPr txBox="1"/>
          <p:nvPr/>
        </p:nvSpPr>
        <p:spPr>
          <a:xfrm>
            <a:off x="6346149" y="1049587"/>
            <a:ext cx="237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Last name: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Google Shape;93;p1">
            <a:extLst>
              <a:ext uri="{FF2B5EF4-FFF2-40B4-BE49-F238E27FC236}">
                <a16:creationId xmlns:a16="http://schemas.microsoft.com/office/drawing/2014/main" id="{4D595DD6-9A6A-B0D4-4B75-70568A558B81}"/>
              </a:ext>
            </a:extLst>
          </p:cNvPr>
          <p:cNvSpPr txBox="1"/>
          <p:nvPr/>
        </p:nvSpPr>
        <p:spPr>
          <a:xfrm>
            <a:off x="1073546" y="2276205"/>
            <a:ext cx="177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Age: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94;p1">
            <a:extLst>
              <a:ext uri="{FF2B5EF4-FFF2-40B4-BE49-F238E27FC236}">
                <a16:creationId xmlns:a16="http://schemas.microsoft.com/office/drawing/2014/main" id="{C0B163D9-2119-8918-C40B-78136A05F4D5}"/>
              </a:ext>
            </a:extLst>
          </p:cNvPr>
          <p:cNvSpPr txBox="1"/>
          <p:nvPr/>
        </p:nvSpPr>
        <p:spPr>
          <a:xfrm>
            <a:off x="3473184" y="2206788"/>
            <a:ext cx="223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Birthday:</a:t>
            </a: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kern="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mm/dd/yy</a:t>
            </a:r>
            <a:endParaRPr kern="0">
              <a:solidFill>
                <a:srgbClr val="7474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95;p1">
            <a:extLst>
              <a:ext uri="{FF2B5EF4-FFF2-40B4-BE49-F238E27FC236}">
                <a16:creationId xmlns:a16="http://schemas.microsoft.com/office/drawing/2014/main" id="{BACFDC47-86ED-B80A-7553-BE5C2470C9E8}"/>
              </a:ext>
            </a:extLst>
          </p:cNvPr>
          <p:cNvSpPr txBox="1"/>
          <p:nvPr/>
        </p:nvSpPr>
        <p:spPr>
          <a:xfrm>
            <a:off x="1037967" y="3447816"/>
            <a:ext cx="20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Email: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2" name="Google Shape;96;p1">
            <a:extLst>
              <a:ext uri="{FF2B5EF4-FFF2-40B4-BE49-F238E27FC236}">
                <a16:creationId xmlns:a16="http://schemas.microsoft.com/office/drawing/2014/main" id="{D21A0900-DBE2-C6C3-879E-08F38ACB6B05}"/>
              </a:ext>
            </a:extLst>
          </p:cNvPr>
          <p:cNvCxnSpPr/>
          <p:nvPr/>
        </p:nvCxnSpPr>
        <p:spPr>
          <a:xfrm>
            <a:off x="951470" y="1760838"/>
            <a:ext cx="10515600" cy="0"/>
          </a:xfrm>
          <a:prstGeom prst="straightConnector1">
            <a:avLst/>
          </a:prstGeom>
          <a:noFill/>
          <a:ln w="190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" name="Google Shape;97;p1">
            <a:extLst>
              <a:ext uri="{FF2B5EF4-FFF2-40B4-BE49-F238E27FC236}">
                <a16:creationId xmlns:a16="http://schemas.microsoft.com/office/drawing/2014/main" id="{C444B3C2-0F7A-299B-BA71-A64D2FFEC1F6}"/>
              </a:ext>
            </a:extLst>
          </p:cNvPr>
          <p:cNvCxnSpPr/>
          <p:nvPr/>
        </p:nvCxnSpPr>
        <p:spPr>
          <a:xfrm>
            <a:off x="1037967" y="2824655"/>
            <a:ext cx="10429200" cy="0"/>
          </a:xfrm>
          <a:prstGeom prst="straightConnector1">
            <a:avLst/>
          </a:prstGeom>
          <a:noFill/>
          <a:ln w="190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" name="Google Shape;98;p1">
            <a:extLst>
              <a:ext uri="{FF2B5EF4-FFF2-40B4-BE49-F238E27FC236}">
                <a16:creationId xmlns:a16="http://schemas.microsoft.com/office/drawing/2014/main" id="{376508AD-0F87-94B3-123F-B82F85D23C11}"/>
              </a:ext>
            </a:extLst>
          </p:cNvPr>
          <p:cNvCxnSpPr/>
          <p:nvPr/>
        </p:nvCxnSpPr>
        <p:spPr>
          <a:xfrm>
            <a:off x="1186250" y="4127938"/>
            <a:ext cx="10175400" cy="0"/>
          </a:xfrm>
          <a:prstGeom prst="straightConnector1">
            <a:avLst/>
          </a:prstGeom>
          <a:noFill/>
          <a:ln w="190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" name="Google Shape;99;p1">
            <a:extLst>
              <a:ext uri="{FF2B5EF4-FFF2-40B4-BE49-F238E27FC236}">
                <a16:creationId xmlns:a16="http://schemas.microsoft.com/office/drawing/2014/main" id="{ED744216-76D3-1C9A-8D05-4037CA64811C}"/>
              </a:ext>
            </a:extLst>
          </p:cNvPr>
          <p:cNvCxnSpPr/>
          <p:nvPr/>
        </p:nvCxnSpPr>
        <p:spPr>
          <a:xfrm>
            <a:off x="1186250" y="5018334"/>
            <a:ext cx="10175400" cy="0"/>
          </a:xfrm>
          <a:prstGeom prst="straightConnector1">
            <a:avLst/>
          </a:prstGeom>
          <a:noFill/>
          <a:ln w="190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00;p1">
            <a:extLst>
              <a:ext uri="{FF2B5EF4-FFF2-40B4-BE49-F238E27FC236}">
                <a16:creationId xmlns:a16="http://schemas.microsoft.com/office/drawing/2014/main" id="{75AD76E6-C1FB-2B27-3273-3A8B1C8ACF8C}"/>
              </a:ext>
            </a:extLst>
          </p:cNvPr>
          <p:cNvSpPr txBox="1"/>
          <p:nvPr/>
        </p:nvSpPr>
        <p:spPr>
          <a:xfrm>
            <a:off x="6423912" y="2228755"/>
            <a:ext cx="221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Gender: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01;p1">
            <a:extLst>
              <a:ext uri="{FF2B5EF4-FFF2-40B4-BE49-F238E27FC236}">
                <a16:creationId xmlns:a16="http://schemas.microsoft.com/office/drawing/2014/main" id="{AA00F778-52B3-78F4-A250-57D62D6E9723}"/>
              </a:ext>
            </a:extLst>
          </p:cNvPr>
          <p:cNvSpPr txBox="1"/>
          <p:nvPr/>
        </p:nvSpPr>
        <p:spPr>
          <a:xfrm>
            <a:off x="6096000" y="3410296"/>
            <a:ext cx="330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Phone number: (    )</a:t>
            </a: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kern="0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-       </a:t>
            </a: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US" kern="0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02;p1">
            <a:extLst>
              <a:ext uri="{FF2B5EF4-FFF2-40B4-BE49-F238E27FC236}">
                <a16:creationId xmlns:a16="http://schemas.microsoft.com/office/drawing/2014/main" id="{54840740-87E2-2904-67BA-3D4D0654AFEF}"/>
              </a:ext>
            </a:extLst>
          </p:cNvPr>
          <p:cNvSpPr/>
          <p:nvPr/>
        </p:nvSpPr>
        <p:spPr>
          <a:xfrm>
            <a:off x="2349575" y="2389131"/>
            <a:ext cx="169800" cy="294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3AFE2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03;p1">
            <a:extLst>
              <a:ext uri="{FF2B5EF4-FFF2-40B4-BE49-F238E27FC236}">
                <a16:creationId xmlns:a16="http://schemas.microsoft.com/office/drawing/2014/main" id="{2BDC679C-A801-D689-1E63-F2B3E04798E4}"/>
              </a:ext>
            </a:extLst>
          </p:cNvPr>
          <p:cNvSpPr/>
          <p:nvPr/>
        </p:nvSpPr>
        <p:spPr>
          <a:xfrm>
            <a:off x="2330845" y="1096219"/>
            <a:ext cx="1044000" cy="263400"/>
          </a:xfrm>
          <a:prstGeom prst="roundRect">
            <a:avLst>
              <a:gd name="adj" fmla="val 16667"/>
            </a:avLst>
          </a:prstGeom>
          <a:solidFill>
            <a:srgbClr val="D0D0D0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7474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04;p1">
            <a:extLst>
              <a:ext uri="{FF2B5EF4-FFF2-40B4-BE49-F238E27FC236}">
                <a16:creationId xmlns:a16="http://schemas.microsoft.com/office/drawing/2014/main" id="{A44621EB-6FD9-A2E9-C102-4ADDC6D7E141}"/>
              </a:ext>
            </a:extLst>
          </p:cNvPr>
          <p:cNvSpPr/>
          <p:nvPr/>
        </p:nvSpPr>
        <p:spPr>
          <a:xfrm>
            <a:off x="5051851" y="1112051"/>
            <a:ext cx="1284000" cy="263400"/>
          </a:xfrm>
          <a:prstGeom prst="roundRect">
            <a:avLst>
              <a:gd name="adj" fmla="val 16667"/>
            </a:avLst>
          </a:prstGeom>
          <a:solidFill>
            <a:srgbClr val="D0D0D0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7474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05;p1">
            <a:extLst>
              <a:ext uri="{FF2B5EF4-FFF2-40B4-BE49-F238E27FC236}">
                <a16:creationId xmlns:a16="http://schemas.microsoft.com/office/drawing/2014/main" id="{473C9483-D5E5-85FB-FED5-C99A8B424297}"/>
              </a:ext>
            </a:extLst>
          </p:cNvPr>
          <p:cNvSpPr/>
          <p:nvPr/>
        </p:nvSpPr>
        <p:spPr>
          <a:xfrm>
            <a:off x="7588006" y="1103650"/>
            <a:ext cx="1682100" cy="263400"/>
          </a:xfrm>
          <a:prstGeom prst="roundRect">
            <a:avLst>
              <a:gd name="adj" fmla="val 16667"/>
            </a:avLst>
          </a:prstGeom>
          <a:solidFill>
            <a:srgbClr val="D0D0D0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7474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06;p1">
            <a:extLst>
              <a:ext uri="{FF2B5EF4-FFF2-40B4-BE49-F238E27FC236}">
                <a16:creationId xmlns:a16="http://schemas.microsoft.com/office/drawing/2014/main" id="{2932338A-D00E-C1DA-2E97-78AF4739167B}"/>
              </a:ext>
            </a:extLst>
          </p:cNvPr>
          <p:cNvSpPr/>
          <p:nvPr/>
        </p:nvSpPr>
        <p:spPr>
          <a:xfrm>
            <a:off x="1772166" y="2232957"/>
            <a:ext cx="473700" cy="464100"/>
          </a:xfrm>
          <a:prstGeom prst="roundRect">
            <a:avLst>
              <a:gd name="adj" fmla="val 16667"/>
            </a:avLst>
          </a:prstGeom>
          <a:solidFill>
            <a:srgbClr val="D0D0D0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7474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07;p1">
            <a:extLst>
              <a:ext uri="{FF2B5EF4-FFF2-40B4-BE49-F238E27FC236}">
                <a16:creationId xmlns:a16="http://schemas.microsoft.com/office/drawing/2014/main" id="{F7982364-86EB-9B12-E4F5-4FA33432DBA9}"/>
              </a:ext>
            </a:extLst>
          </p:cNvPr>
          <p:cNvSpPr/>
          <p:nvPr/>
        </p:nvSpPr>
        <p:spPr>
          <a:xfrm>
            <a:off x="7392711" y="2224957"/>
            <a:ext cx="685800" cy="320700"/>
          </a:xfrm>
          <a:prstGeom prst="roundRect">
            <a:avLst>
              <a:gd name="adj" fmla="val 16667"/>
            </a:avLst>
          </a:prstGeom>
          <a:solidFill>
            <a:srgbClr val="D0D0D0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7474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08;p1">
            <a:extLst>
              <a:ext uri="{FF2B5EF4-FFF2-40B4-BE49-F238E27FC236}">
                <a16:creationId xmlns:a16="http://schemas.microsoft.com/office/drawing/2014/main" id="{5AFB1E71-F49F-8368-B65B-9F5642502276}"/>
              </a:ext>
            </a:extLst>
          </p:cNvPr>
          <p:cNvSpPr/>
          <p:nvPr/>
        </p:nvSpPr>
        <p:spPr>
          <a:xfrm>
            <a:off x="1808770" y="3394822"/>
            <a:ext cx="2626500" cy="369300"/>
          </a:xfrm>
          <a:prstGeom prst="roundRect">
            <a:avLst>
              <a:gd name="adj" fmla="val 16667"/>
            </a:avLst>
          </a:prstGeom>
          <a:solidFill>
            <a:srgbClr val="D0D0D0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7474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09;p1">
            <a:extLst>
              <a:ext uri="{FF2B5EF4-FFF2-40B4-BE49-F238E27FC236}">
                <a16:creationId xmlns:a16="http://schemas.microsoft.com/office/drawing/2014/main" id="{6A835043-05CD-C766-BC7D-CD57FC36D912}"/>
              </a:ext>
            </a:extLst>
          </p:cNvPr>
          <p:cNvSpPr/>
          <p:nvPr/>
        </p:nvSpPr>
        <p:spPr>
          <a:xfrm>
            <a:off x="4894100" y="6298847"/>
            <a:ext cx="2403900" cy="369300"/>
          </a:xfrm>
          <a:prstGeom prst="roundRect">
            <a:avLst>
              <a:gd name="adj" fmla="val 16667"/>
            </a:avLst>
          </a:prstGeom>
          <a:solidFill>
            <a:srgbClr val="A3C5ED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4892D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10;p1">
            <a:extLst>
              <a:ext uri="{FF2B5EF4-FFF2-40B4-BE49-F238E27FC236}">
                <a16:creationId xmlns:a16="http://schemas.microsoft.com/office/drawing/2014/main" id="{867D0403-11A1-97F7-2493-712057BC8AD3}"/>
              </a:ext>
            </a:extLst>
          </p:cNvPr>
          <p:cNvSpPr txBox="1"/>
          <p:nvPr/>
        </p:nvSpPr>
        <p:spPr>
          <a:xfrm>
            <a:off x="5125249" y="6298838"/>
            <a:ext cx="295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b="1" kern="0">
                <a:solidFill>
                  <a:srgbClr val="143C64"/>
                </a:solidFill>
                <a:latin typeface="Arial"/>
                <a:ea typeface="Arial"/>
                <a:cs typeface="Arial"/>
                <a:sym typeface="Arial"/>
              </a:rPr>
              <a:t>Create Account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111;p1">
            <a:extLst>
              <a:ext uri="{FF2B5EF4-FFF2-40B4-BE49-F238E27FC236}">
                <a16:creationId xmlns:a16="http://schemas.microsoft.com/office/drawing/2014/main" id="{AD21BDFF-740F-7880-FEB3-F6536D08280C}"/>
              </a:ext>
            </a:extLst>
          </p:cNvPr>
          <p:cNvSpPr txBox="1"/>
          <p:nvPr/>
        </p:nvSpPr>
        <p:spPr>
          <a:xfrm>
            <a:off x="101450" y="74125"/>
            <a:ext cx="348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Creation Page</a:t>
            </a:r>
            <a:endParaRPr sz="2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112;p1">
            <a:extLst>
              <a:ext uri="{FF2B5EF4-FFF2-40B4-BE49-F238E27FC236}">
                <a16:creationId xmlns:a16="http://schemas.microsoft.com/office/drawing/2014/main" id="{C13EBE40-23D2-1CA3-3280-073D7537DA38}"/>
              </a:ext>
            </a:extLst>
          </p:cNvPr>
          <p:cNvSpPr txBox="1"/>
          <p:nvPr/>
        </p:nvSpPr>
        <p:spPr>
          <a:xfrm>
            <a:off x="1172505" y="4504039"/>
            <a:ext cx="226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Username: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113;p1">
            <a:extLst>
              <a:ext uri="{FF2B5EF4-FFF2-40B4-BE49-F238E27FC236}">
                <a16:creationId xmlns:a16="http://schemas.microsoft.com/office/drawing/2014/main" id="{3C2455D9-B9F0-00D2-9657-80336038E91A}"/>
              </a:ext>
            </a:extLst>
          </p:cNvPr>
          <p:cNvSpPr txBox="1"/>
          <p:nvPr/>
        </p:nvSpPr>
        <p:spPr>
          <a:xfrm>
            <a:off x="6054420" y="4504039"/>
            <a:ext cx="366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Password: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14;p1">
            <a:extLst>
              <a:ext uri="{FF2B5EF4-FFF2-40B4-BE49-F238E27FC236}">
                <a16:creationId xmlns:a16="http://schemas.microsoft.com/office/drawing/2014/main" id="{82C083C3-201A-D0E1-D1D7-0239BA981A31}"/>
              </a:ext>
            </a:extLst>
          </p:cNvPr>
          <p:cNvSpPr/>
          <p:nvPr/>
        </p:nvSpPr>
        <p:spPr>
          <a:xfrm>
            <a:off x="2473801" y="4498849"/>
            <a:ext cx="2626500" cy="369300"/>
          </a:xfrm>
          <a:prstGeom prst="roundRect">
            <a:avLst>
              <a:gd name="adj" fmla="val 16667"/>
            </a:avLst>
          </a:prstGeom>
          <a:solidFill>
            <a:srgbClr val="D0D0D0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7474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15;p1">
            <a:extLst>
              <a:ext uri="{FF2B5EF4-FFF2-40B4-BE49-F238E27FC236}">
                <a16:creationId xmlns:a16="http://schemas.microsoft.com/office/drawing/2014/main" id="{66CE5A52-93AF-5547-978A-03A075D414AE}"/>
              </a:ext>
            </a:extLst>
          </p:cNvPr>
          <p:cNvSpPr/>
          <p:nvPr/>
        </p:nvSpPr>
        <p:spPr>
          <a:xfrm>
            <a:off x="7352254" y="4474022"/>
            <a:ext cx="2187300" cy="369300"/>
          </a:xfrm>
          <a:prstGeom prst="roundRect">
            <a:avLst>
              <a:gd name="adj" fmla="val 16667"/>
            </a:avLst>
          </a:prstGeom>
          <a:solidFill>
            <a:srgbClr val="D0D0D0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7474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116;p1" descr="Eye with solid fill">
            <a:extLst>
              <a:ext uri="{FF2B5EF4-FFF2-40B4-BE49-F238E27FC236}">
                <a16:creationId xmlns:a16="http://schemas.microsoft.com/office/drawing/2014/main" id="{ED47947E-E8E8-008A-E8B7-3862B2FFFD5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186425" y="4511227"/>
            <a:ext cx="294922" cy="29492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17;p1">
            <a:extLst>
              <a:ext uri="{FF2B5EF4-FFF2-40B4-BE49-F238E27FC236}">
                <a16:creationId xmlns:a16="http://schemas.microsoft.com/office/drawing/2014/main" id="{AECF23ED-EC45-547A-39B8-C76CA12A987D}"/>
              </a:ext>
            </a:extLst>
          </p:cNvPr>
          <p:cNvSpPr/>
          <p:nvPr/>
        </p:nvSpPr>
        <p:spPr>
          <a:xfrm>
            <a:off x="8189900" y="2312780"/>
            <a:ext cx="169800" cy="263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3AFE2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118;p1">
            <a:extLst>
              <a:ext uri="{FF2B5EF4-FFF2-40B4-BE49-F238E27FC236}">
                <a16:creationId xmlns:a16="http://schemas.microsoft.com/office/drawing/2014/main" id="{0D92C7E5-8AD0-A29B-B733-3B3161DB36AA}"/>
              </a:ext>
            </a:extLst>
          </p:cNvPr>
          <p:cNvCxnSpPr/>
          <p:nvPr/>
        </p:nvCxnSpPr>
        <p:spPr>
          <a:xfrm>
            <a:off x="1172505" y="5875638"/>
            <a:ext cx="10294500" cy="0"/>
          </a:xfrm>
          <a:prstGeom prst="straightConnector1">
            <a:avLst/>
          </a:prstGeom>
          <a:noFill/>
          <a:ln w="19050" cap="flat" cmpd="sng">
            <a:solidFill>
              <a:srgbClr val="15608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119;p1">
            <a:extLst>
              <a:ext uri="{FF2B5EF4-FFF2-40B4-BE49-F238E27FC236}">
                <a16:creationId xmlns:a16="http://schemas.microsoft.com/office/drawing/2014/main" id="{E870504D-A3A0-FA78-F668-4FFA428E785E}"/>
              </a:ext>
            </a:extLst>
          </p:cNvPr>
          <p:cNvSpPr txBox="1"/>
          <p:nvPr/>
        </p:nvSpPr>
        <p:spPr>
          <a:xfrm>
            <a:off x="1396314" y="5282514"/>
            <a:ext cx="239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Address: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120;p1">
            <a:extLst>
              <a:ext uri="{FF2B5EF4-FFF2-40B4-BE49-F238E27FC236}">
                <a16:creationId xmlns:a16="http://schemas.microsoft.com/office/drawing/2014/main" id="{73A7C1CF-9E21-13E4-3A3E-E0EA20A79D5A}"/>
              </a:ext>
            </a:extLst>
          </p:cNvPr>
          <p:cNvSpPr txBox="1"/>
          <p:nvPr/>
        </p:nvSpPr>
        <p:spPr>
          <a:xfrm>
            <a:off x="3756297" y="5296571"/>
            <a:ext cx="226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City: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121;p1">
            <a:extLst>
              <a:ext uri="{FF2B5EF4-FFF2-40B4-BE49-F238E27FC236}">
                <a16:creationId xmlns:a16="http://schemas.microsoft.com/office/drawing/2014/main" id="{41FE42F6-2F62-255E-2691-275798108FEC}"/>
              </a:ext>
            </a:extLst>
          </p:cNvPr>
          <p:cNvSpPr txBox="1"/>
          <p:nvPr/>
        </p:nvSpPr>
        <p:spPr>
          <a:xfrm>
            <a:off x="7256381" y="5257770"/>
            <a:ext cx="145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Zip code: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122;p1">
            <a:extLst>
              <a:ext uri="{FF2B5EF4-FFF2-40B4-BE49-F238E27FC236}">
                <a16:creationId xmlns:a16="http://schemas.microsoft.com/office/drawing/2014/main" id="{C6AEBA1F-2FE5-F305-1C41-AD200C723E62}"/>
              </a:ext>
            </a:extLst>
          </p:cNvPr>
          <p:cNvSpPr txBox="1"/>
          <p:nvPr/>
        </p:nvSpPr>
        <p:spPr>
          <a:xfrm>
            <a:off x="5469224" y="5257770"/>
            <a:ext cx="113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State: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9" name="Google Shape;123;p1">
            <a:extLst>
              <a:ext uri="{FF2B5EF4-FFF2-40B4-BE49-F238E27FC236}">
                <a16:creationId xmlns:a16="http://schemas.microsoft.com/office/drawing/2014/main" id="{E6B7367E-6B62-8BA1-3C49-F42D225A697F}"/>
              </a:ext>
            </a:extLst>
          </p:cNvPr>
          <p:cNvSpPr txBox="1"/>
          <p:nvPr/>
        </p:nvSpPr>
        <p:spPr>
          <a:xfrm>
            <a:off x="9503581" y="5259717"/>
            <a:ext cx="129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Country: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124;p1">
            <a:extLst>
              <a:ext uri="{FF2B5EF4-FFF2-40B4-BE49-F238E27FC236}">
                <a16:creationId xmlns:a16="http://schemas.microsoft.com/office/drawing/2014/main" id="{AF10FD63-D3AB-EED7-4047-DD30AE0623B6}"/>
              </a:ext>
            </a:extLst>
          </p:cNvPr>
          <p:cNvSpPr/>
          <p:nvPr/>
        </p:nvSpPr>
        <p:spPr>
          <a:xfrm>
            <a:off x="2418361" y="5239091"/>
            <a:ext cx="1375200" cy="369300"/>
          </a:xfrm>
          <a:prstGeom prst="roundRect">
            <a:avLst>
              <a:gd name="adj" fmla="val 16667"/>
            </a:avLst>
          </a:prstGeom>
          <a:solidFill>
            <a:srgbClr val="D0D0D0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7474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25;p1">
            <a:extLst>
              <a:ext uri="{FF2B5EF4-FFF2-40B4-BE49-F238E27FC236}">
                <a16:creationId xmlns:a16="http://schemas.microsoft.com/office/drawing/2014/main" id="{ADAAA80E-9E7C-FC8E-0FD9-30444E2B83D1}"/>
              </a:ext>
            </a:extLst>
          </p:cNvPr>
          <p:cNvSpPr/>
          <p:nvPr/>
        </p:nvSpPr>
        <p:spPr>
          <a:xfrm>
            <a:off x="4423930" y="5246555"/>
            <a:ext cx="1031700" cy="369300"/>
          </a:xfrm>
          <a:prstGeom prst="roundRect">
            <a:avLst>
              <a:gd name="adj" fmla="val 16667"/>
            </a:avLst>
          </a:prstGeom>
          <a:solidFill>
            <a:srgbClr val="D0D0D0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7474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26;p1">
            <a:extLst>
              <a:ext uri="{FF2B5EF4-FFF2-40B4-BE49-F238E27FC236}">
                <a16:creationId xmlns:a16="http://schemas.microsoft.com/office/drawing/2014/main" id="{C06D3BCF-E422-F6DF-7C2D-137779C2F144}"/>
              </a:ext>
            </a:extLst>
          </p:cNvPr>
          <p:cNvSpPr/>
          <p:nvPr/>
        </p:nvSpPr>
        <p:spPr>
          <a:xfrm>
            <a:off x="6212733" y="5241366"/>
            <a:ext cx="746700" cy="369300"/>
          </a:xfrm>
          <a:prstGeom prst="roundRect">
            <a:avLst>
              <a:gd name="adj" fmla="val 16667"/>
            </a:avLst>
          </a:prstGeom>
          <a:solidFill>
            <a:srgbClr val="D0D0D0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7474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27;p1">
            <a:extLst>
              <a:ext uri="{FF2B5EF4-FFF2-40B4-BE49-F238E27FC236}">
                <a16:creationId xmlns:a16="http://schemas.microsoft.com/office/drawing/2014/main" id="{A8BA7FC6-AABB-3EEC-EC26-AC9F2CA1228B}"/>
              </a:ext>
            </a:extLst>
          </p:cNvPr>
          <p:cNvSpPr/>
          <p:nvPr/>
        </p:nvSpPr>
        <p:spPr>
          <a:xfrm>
            <a:off x="8345862" y="5284205"/>
            <a:ext cx="1115100" cy="294000"/>
          </a:xfrm>
          <a:prstGeom prst="roundRect">
            <a:avLst>
              <a:gd name="adj" fmla="val 16667"/>
            </a:avLst>
          </a:prstGeom>
          <a:solidFill>
            <a:srgbClr val="D0D0D0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7474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28;p1">
            <a:extLst>
              <a:ext uri="{FF2B5EF4-FFF2-40B4-BE49-F238E27FC236}">
                <a16:creationId xmlns:a16="http://schemas.microsoft.com/office/drawing/2014/main" id="{C59E709D-74A9-06DF-538A-EC50212F8C66}"/>
              </a:ext>
            </a:extLst>
          </p:cNvPr>
          <p:cNvSpPr/>
          <p:nvPr/>
        </p:nvSpPr>
        <p:spPr>
          <a:xfrm>
            <a:off x="10541876" y="5257770"/>
            <a:ext cx="925200" cy="369300"/>
          </a:xfrm>
          <a:prstGeom prst="roundRect">
            <a:avLst>
              <a:gd name="adj" fmla="val 16667"/>
            </a:avLst>
          </a:prstGeom>
          <a:solidFill>
            <a:srgbClr val="D0D0D0"/>
          </a:solidFill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7474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29;p1">
            <a:extLst>
              <a:ext uri="{FF2B5EF4-FFF2-40B4-BE49-F238E27FC236}">
                <a16:creationId xmlns:a16="http://schemas.microsoft.com/office/drawing/2014/main" id="{92D0CE4C-0F7F-50E9-4BB9-CA8191288E44}"/>
              </a:ext>
            </a:extLst>
          </p:cNvPr>
          <p:cNvSpPr/>
          <p:nvPr/>
        </p:nvSpPr>
        <p:spPr>
          <a:xfrm>
            <a:off x="11544378" y="5442436"/>
            <a:ext cx="169800" cy="252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3AFE2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30;p1">
            <a:extLst>
              <a:ext uri="{FF2B5EF4-FFF2-40B4-BE49-F238E27FC236}">
                <a16:creationId xmlns:a16="http://schemas.microsoft.com/office/drawing/2014/main" id="{106E9BE0-F499-2D75-43B6-C56B74FCEF45}"/>
              </a:ext>
            </a:extLst>
          </p:cNvPr>
          <p:cNvSpPr/>
          <p:nvPr/>
        </p:nvSpPr>
        <p:spPr>
          <a:xfrm>
            <a:off x="7065199" y="5410831"/>
            <a:ext cx="169800" cy="252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3AFE2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31;p1">
            <a:extLst>
              <a:ext uri="{FF2B5EF4-FFF2-40B4-BE49-F238E27FC236}">
                <a16:creationId xmlns:a16="http://schemas.microsoft.com/office/drawing/2014/main" id="{C495EA0A-3F5D-DEED-D0F5-98AD15130101}"/>
              </a:ext>
            </a:extLst>
          </p:cNvPr>
          <p:cNvSpPr txBox="1"/>
          <p:nvPr/>
        </p:nvSpPr>
        <p:spPr>
          <a:xfrm>
            <a:off x="717375" y="721089"/>
            <a:ext cx="1091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100" kern="0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8" name="Google Shape;132;p1" descr="Back with solid fill">
            <a:extLst>
              <a:ext uri="{FF2B5EF4-FFF2-40B4-BE49-F238E27FC236}">
                <a16:creationId xmlns:a16="http://schemas.microsoft.com/office/drawing/2014/main" id="{8CF9183F-8D13-4345-CFB3-E99A9F71AC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079" y="665931"/>
            <a:ext cx="369332" cy="36933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133;p1">
            <a:extLst>
              <a:ext uri="{FF2B5EF4-FFF2-40B4-BE49-F238E27FC236}">
                <a16:creationId xmlns:a16="http://schemas.microsoft.com/office/drawing/2014/main" id="{21B62166-4EED-8C02-7763-D798F2072C75}"/>
              </a:ext>
            </a:extLst>
          </p:cNvPr>
          <p:cNvSpPr txBox="1"/>
          <p:nvPr/>
        </p:nvSpPr>
        <p:spPr>
          <a:xfrm>
            <a:off x="5379600" y="364450"/>
            <a:ext cx="1044300" cy="369300"/>
          </a:xfrm>
          <a:prstGeom prst="rect">
            <a:avLst/>
          </a:prstGeom>
          <a:solidFill>
            <a:srgbClr val="A3C5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b="1" kern="0">
                <a:solidFill>
                  <a:srgbClr val="143C64"/>
                </a:solidFill>
                <a:latin typeface="Arial"/>
                <a:cs typeface="Arial"/>
                <a:sym typeface="Arial"/>
              </a:rPr>
              <a:t>Logo</a:t>
            </a:r>
            <a:endParaRPr sz="1400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56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4;p1">
            <a:extLst>
              <a:ext uri="{FF2B5EF4-FFF2-40B4-BE49-F238E27FC236}">
                <a16:creationId xmlns:a16="http://schemas.microsoft.com/office/drawing/2014/main" id="{59413F83-6547-85BC-4E79-C21E56F226C5}"/>
              </a:ext>
            </a:extLst>
          </p:cNvPr>
          <p:cNvSpPr/>
          <p:nvPr/>
        </p:nvSpPr>
        <p:spPr>
          <a:xfrm>
            <a:off x="2953513" y="1793367"/>
            <a:ext cx="2706624" cy="122701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Steps count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Exercise count 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                     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Hours slept count                          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85;p1">
            <a:extLst>
              <a:ext uri="{FF2B5EF4-FFF2-40B4-BE49-F238E27FC236}">
                <a16:creationId xmlns:a16="http://schemas.microsoft.com/office/drawing/2014/main" id="{C90CDB8E-6065-F93D-5EF7-C2716A7E263E}"/>
              </a:ext>
            </a:extLst>
          </p:cNvPr>
          <p:cNvSpPr/>
          <p:nvPr/>
        </p:nvSpPr>
        <p:spPr>
          <a:xfrm>
            <a:off x="2968752" y="3253550"/>
            <a:ext cx="6254496" cy="4503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43AFE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Quick Access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86;p1">
            <a:extLst>
              <a:ext uri="{FF2B5EF4-FFF2-40B4-BE49-F238E27FC236}">
                <a16:creationId xmlns:a16="http://schemas.microsoft.com/office/drawing/2014/main" id="{8CF2264D-DC74-9679-134E-0DF8BF374A74}"/>
              </a:ext>
            </a:extLst>
          </p:cNvPr>
          <p:cNvSpPr/>
          <p:nvPr/>
        </p:nvSpPr>
        <p:spPr>
          <a:xfrm>
            <a:off x="3127248" y="3817620"/>
            <a:ext cx="2171700" cy="521208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3AFE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All health data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87;p1">
            <a:extLst>
              <a:ext uri="{FF2B5EF4-FFF2-40B4-BE49-F238E27FC236}">
                <a16:creationId xmlns:a16="http://schemas.microsoft.com/office/drawing/2014/main" id="{7864BE48-9357-EF82-E3AF-648593CB8BF2}"/>
              </a:ext>
            </a:extLst>
          </p:cNvPr>
          <p:cNvSpPr/>
          <p:nvPr/>
        </p:nvSpPr>
        <p:spPr>
          <a:xfrm>
            <a:off x="3127248" y="4622292"/>
            <a:ext cx="2171700" cy="521208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3AFE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Trends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88;p1">
            <a:extLst>
              <a:ext uri="{FF2B5EF4-FFF2-40B4-BE49-F238E27FC236}">
                <a16:creationId xmlns:a16="http://schemas.microsoft.com/office/drawing/2014/main" id="{BEB6C844-6B1E-2A39-7210-FF65F1C48FB6}"/>
              </a:ext>
            </a:extLst>
          </p:cNvPr>
          <p:cNvSpPr/>
          <p:nvPr/>
        </p:nvSpPr>
        <p:spPr>
          <a:xfrm>
            <a:off x="3127248" y="5426964"/>
            <a:ext cx="2171700" cy="521208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3AFE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Find your doctor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89;p1">
            <a:extLst>
              <a:ext uri="{FF2B5EF4-FFF2-40B4-BE49-F238E27FC236}">
                <a16:creationId xmlns:a16="http://schemas.microsoft.com/office/drawing/2014/main" id="{0C786C75-8B2D-F31B-E363-816E6AC898C7}"/>
              </a:ext>
            </a:extLst>
          </p:cNvPr>
          <p:cNvSpPr/>
          <p:nvPr/>
        </p:nvSpPr>
        <p:spPr>
          <a:xfrm>
            <a:off x="6304787" y="3830193"/>
            <a:ext cx="2171700" cy="521208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3AFE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Track your food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90;p1">
            <a:extLst>
              <a:ext uri="{FF2B5EF4-FFF2-40B4-BE49-F238E27FC236}">
                <a16:creationId xmlns:a16="http://schemas.microsoft.com/office/drawing/2014/main" id="{DEEEDFA6-AB85-1A0E-C9FD-AC358E1C9004}"/>
              </a:ext>
            </a:extLst>
          </p:cNvPr>
          <p:cNvSpPr/>
          <p:nvPr/>
        </p:nvSpPr>
        <p:spPr>
          <a:xfrm>
            <a:off x="6304786" y="4634865"/>
            <a:ext cx="2171700" cy="521208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3AFE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Fitness challenge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91;p1">
            <a:extLst>
              <a:ext uri="{FF2B5EF4-FFF2-40B4-BE49-F238E27FC236}">
                <a16:creationId xmlns:a16="http://schemas.microsoft.com/office/drawing/2014/main" id="{D04E8205-0E33-34EC-31CC-FAAEE4CB4E3D}"/>
              </a:ext>
            </a:extLst>
          </p:cNvPr>
          <p:cNvSpPr/>
          <p:nvPr/>
        </p:nvSpPr>
        <p:spPr>
          <a:xfrm>
            <a:off x="6304784" y="5408676"/>
            <a:ext cx="2171700" cy="521208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3AFE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Chat with Dr.AI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92;p1">
            <a:extLst>
              <a:ext uri="{FF2B5EF4-FFF2-40B4-BE49-F238E27FC236}">
                <a16:creationId xmlns:a16="http://schemas.microsoft.com/office/drawing/2014/main" id="{7B0C2FA5-287D-ADB5-83B6-EC8EBF6B9A45}"/>
              </a:ext>
            </a:extLst>
          </p:cNvPr>
          <p:cNvSpPr/>
          <p:nvPr/>
        </p:nvSpPr>
        <p:spPr>
          <a:xfrm>
            <a:off x="4135542" y="488633"/>
            <a:ext cx="1773936" cy="23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900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93;p1">
            <a:extLst>
              <a:ext uri="{FF2B5EF4-FFF2-40B4-BE49-F238E27FC236}">
                <a16:creationId xmlns:a16="http://schemas.microsoft.com/office/drawing/2014/main" id="{121E701D-13B9-EAAC-92B2-AED06BDB9778}"/>
              </a:ext>
            </a:extLst>
          </p:cNvPr>
          <p:cNvSpPr/>
          <p:nvPr/>
        </p:nvSpPr>
        <p:spPr>
          <a:xfrm>
            <a:off x="2782229" y="1174237"/>
            <a:ext cx="6254496" cy="3251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Welcome &lt;username&gt;!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”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9" name="Google Shape;94;p1">
            <a:extLst>
              <a:ext uri="{FF2B5EF4-FFF2-40B4-BE49-F238E27FC236}">
                <a16:creationId xmlns:a16="http://schemas.microsoft.com/office/drawing/2014/main" id="{B5E5AED8-6A15-9F16-5993-03D874CDB8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5861" y="454718"/>
            <a:ext cx="609981" cy="559318"/>
          </a:xfrm>
          <a:prstGeom prst="ellipse">
            <a:avLst/>
          </a:prstGeom>
          <a:noFill/>
          <a:ln>
            <a:noFill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20" name="Google Shape;95;p1">
            <a:extLst>
              <a:ext uri="{FF2B5EF4-FFF2-40B4-BE49-F238E27FC236}">
                <a16:creationId xmlns:a16="http://schemas.microsoft.com/office/drawing/2014/main" id="{57E4233D-BA97-D9B7-2F8F-CD1FF11B19EA}"/>
              </a:ext>
            </a:extLst>
          </p:cNvPr>
          <p:cNvSpPr/>
          <p:nvPr/>
        </p:nvSpPr>
        <p:spPr>
          <a:xfrm>
            <a:off x="5909477" y="1791652"/>
            <a:ext cx="2795611" cy="122701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Weight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Height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                     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BMI Statistics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96;p1">
            <a:extLst>
              <a:ext uri="{FF2B5EF4-FFF2-40B4-BE49-F238E27FC236}">
                <a16:creationId xmlns:a16="http://schemas.microsoft.com/office/drawing/2014/main" id="{486BD68F-AFB0-EFC8-3ECC-5D38CAB366E5}"/>
              </a:ext>
            </a:extLst>
          </p:cNvPr>
          <p:cNvSpPr txBox="1"/>
          <p:nvPr/>
        </p:nvSpPr>
        <p:spPr>
          <a:xfrm>
            <a:off x="2615184" y="921345"/>
            <a:ext cx="14173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97;p1">
            <a:extLst>
              <a:ext uri="{FF2B5EF4-FFF2-40B4-BE49-F238E27FC236}">
                <a16:creationId xmlns:a16="http://schemas.microsoft.com/office/drawing/2014/main" id="{2ADF9D87-4437-5530-DF3A-7BC59FD44332}"/>
              </a:ext>
            </a:extLst>
          </p:cNvPr>
          <p:cNvSpPr txBox="1"/>
          <p:nvPr/>
        </p:nvSpPr>
        <p:spPr>
          <a:xfrm>
            <a:off x="2615184" y="978209"/>
            <a:ext cx="14173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98;p1">
            <a:extLst>
              <a:ext uri="{FF2B5EF4-FFF2-40B4-BE49-F238E27FC236}">
                <a16:creationId xmlns:a16="http://schemas.microsoft.com/office/drawing/2014/main" id="{E22D0839-2D5A-BC71-A163-EA8BE91F87B2}"/>
              </a:ext>
            </a:extLst>
          </p:cNvPr>
          <p:cNvSpPr txBox="1"/>
          <p:nvPr/>
        </p:nvSpPr>
        <p:spPr>
          <a:xfrm>
            <a:off x="2619756" y="1054467"/>
            <a:ext cx="14173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99;p1">
            <a:extLst>
              <a:ext uri="{FF2B5EF4-FFF2-40B4-BE49-F238E27FC236}">
                <a16:creationId xmlns:a16="http://schemas.microsoft.com/office/drawing/2014/main" id="{A567ADFE-83F1-6D1F-049B-7112171EEF8B}"/>
              </a:ext>
            </a:extLst>
          </p:cNvPr>
          <p:cNvSpPr txBox="1"/>
          <p:nvPr/>
        </p:nvSpPr>
        <p:spPr>
          <a:xfrm>
            <a:off x="173111" y="54608"/>
            <a:ext cx="50857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Homepage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100;p1">
            <a:extLst>
              <a:ext uri="{FF2B5EF4-FFF2-40B4-BE49-F238E27FC236}">
                <a16:creationId xmlns:a16="http://schemas.microsoft.com/office/drawing/2014/main" id="{C957BB5F-FD43-C1A4-4C95-1B0E393E6CB0}"/>
              </a:ext>
            </a:extLst>
          </p:cNvPr>
          <p:cNvSpPr txBox="1"/>
          <p:nvPr/>
        </p:nvSpPr>
        <p:spPr>
          <a:xfrm>
            <a:off x="2716000" y="597109"/>
            <a:ext cx="937200" cy="369300"/>
          </a:xfrm>
          <a:prstGeom prst="rect">
            <a:avLst/>
          </a:prstGeom>
          <a:solidFill>
            <a:srgbClr val="A3C5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b="1" kern="0">
                <a:solidFill>
                  <a:srgbClr val="143C64"/>
                </a:solidFill>
                <a:latin typeface="Arial"/>
                <a:cs typeface="Arial"/>
                <a:sym typeface="Arial"/>
              </a:rPr>
              <a:t>Logo</a:t>
            </a:r>
            <a:endParaRPr sz="1400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343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118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Likhitha Guggilla</dc:creator>
  <cp:lastModifiedBy>Likhitha Guggilla</cp:lastModifiedBy>
  <cp:revision>4</cp:revision>
  <dcterms:created xsi:type="dcterms:W3CDTF">2024-04-02T15:41:03Z</dcterms:created>
  <dcterms:modified xsi:type="dcterms:W3CDTF">2024-04-04T15:51:19Z</dcterms:modified>
</cp:coreProperties>
</file>