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2" r:id="rId9"/>
    <p:sldId id="263" r:id="rId10"/>
    <p:sldId id="260" r:id="rId11"/>
    <p:sldId id="264" r:id="rId12"/>
    <p:sldId id="273" r:id="rId13"/>
    <p:sldId id="278" r:id="rId14"/>
    <p:sldId id="274" r:id="rId15"/>
    <p:sldId id="276" r:id="rId16"/>
    <p:sldId id="275" r:id="rId17"/>
    <p:sldId id="261" r:id="rId18"/>
    <p:sldId id="279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466E4-2C16-6D46-1495-E65A6E8538E4}" v="412" dt="2023-12-07T04:32:53.061"/>
    <p1510:client id="{881EE201-0FD2-849E-2733-1D5472B22A50}" v="24" dt="2023-12-07T02:59:26.914"/>
    <p1510:client id="{88D70755-0819-4DA8-AC3D-C41810C8E994}" v="170" dt="2023-12-07T22:47:3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iran Reddy Chinnakondu" userId="a8d3554c865661d1" providerId="LiveId" clId="{88D70755-0819-4DA8-AC3D-C41810C8E994}"/>
    <pc:docChg chg="custSel addSld delSld modSld sldOrd">
      <pc:chgData name="Vinay Kiran Reddy Chinnakondu" userId="a8d3554c865661d1" providerId="LiveId" clId="{88D70755-0819-4DA8-AC3D-C41810C8E994}" dt="2023-12-07T22:48:38.058" v="1100" actId="20577"/>
      <pc:docMkLst>
        <pc:docMk/>
      </pc:docMkLst>
      <pc:sldChg chg="modSp">
        <pc:chgData name="Vinay Kiran Reddy Chinnakondu" userId="a8d3554c865661d1" providerId="LiveId" clId="{88D70755-0819-4DA8-AC3D-C41810C8E994}" dt="2023-12-07T22:47:35.826" v="1020" actId="20577"/>
        <pc:sldMkLst>
          <pc:docMk/>
          <pc:sldMk cId="1586892791" sldId="258"/>
        </pc:sldMkLst>
        <pc:graphicFrameChg chg="mod">
          <ac:chgData name="Vinay Kiran Reddy Chinnakondu" userId="a8d3554c865661d1" providerId="LiveId" clId="{88D70755-0819-4DA8-AC3D-C41810C8E994}" dt="2023-12-07T22:47:35.826" v="1020" actId="20577"/>
          <ac:graphicFrameMkLst>
            <pc:docMk/>
            <pc:sldMk cId="1586892791" sldId="258"/>
            <ac:graphicFrameMk id="7" creationId="{A54384DA-B254-DF95-9373-47FA0D46CF9D}"/>
          </ac:graphicFrameMkLst>
        </pc:graphicFrameChg>
      </pc:sldChg>
      <pc:sldChg chg="modSp mod">
        <pc:chgData name="Vinay Kiran Reddy Chinnakondu" userId="a8d3554c865661d1" providerId="LiveId" clId="{88D70755-0819-4DA8-AC3D-C41810C8E994}" dt="2023-12-07T20:17:03.426" v="159" actId="692"/>
        <pc:sldMkLst>
          <pc:docMk/>
          <pc:sldMk cId="798185583" sldId="259"/>
        </pc:sldMkLst>
        <pc:spChg chg="mod">
          <ac:chgData name="Vinay Kiran Reddy Chinnakondu" userId="a8d3554c865661d1" providerId="LiveId" clId="{88D70755-0819-4DA8-AC3D-C41810C8E994}" dt="2023-12-07T20:17:03.426" v="159" actId="692"/>
          <ac:spMkLst>
            <pc:docMk/>
            <pc:sldMk cId="798185583" sldId="259"/>
            <ac:spMk id="5" creationId="{FB232EDC-C25D-F691-98A7-5E8927ADF54B}"/>
          </ac:spMkLst>
        </pc:spChg>
      </pc:sldChg>
      <pc:sldChg chg="modSp mod ord">
        <pc:chgData name="Vinay Kiran Reddy Chinnakondu" userId="a8d3554c865661d1" providerId="LiveId" clId="{88D70755-0819-4DA8-AC3D-C41810C8E994}" dt="2023-12-07T22:36:26.810" v="968" actId="14100"/>
        <pc:sldMkLst>
          <pc:docMk/>
          <pc:sldMk cId="1676691679" sldId="260"/>
        </pc:sldMkLst>
        <pc:picChg chg="mod">
          <ac:chgData name="Vinay Kiran Reddy Chinnakondu" userId="a8d3554c865661d1" providerId="LiveId" clId="{88D70755-0819-4DA8-AC3D-C41810C8E994}" dt="2023-12-07T22:36:26.810" v="968" actId="14100"/>
          <ac:picMkLst>
            <pc:docMk/>
            <pc:sldMk cId="1676691679" sldId="260"/>
            <ac:picMk id="3" creationId="{9666C926-501E-9A87-CC07-EC8A93E74BA0}"/>
          </ac:picMkLst>
        </pc:picChg>
      </pc:sldChg>
      <pc:sldChg chg="addSp delSp modSp mod">
        <pc:chgData name="Vinay Kiran Reddy Chinnakondu" userId="a8d3554c865661d1" providerId="LiveId" clId="{88D70755-0819-4DA8-AC3D-C41810C8E994}" dt="2023-12-07T20:24:14.779" v="230" actId="1076"/>
        <pc:sldMkLst>
          <pc:docMk/>
          <pc:sldMk cId="76287035" sldId="262"/>
        </pc:sldMkLst>
        <pc:spChg chg="mod">
          <ac:chgData name="Vinay Kiran Reddy Chinnakondu" userId="a8d3554c865661d1" providerId="LiveId" clId="{88D70755-0819-4DA8-AC3D-C41810C8E994}" dt="2023-12-07T20:17:16.423" v="160" actId="1076"/>
          <ac:spMkLst>
            <pc:docMk/>
            <pc:sldMk cId="76287035" sldId="262"/>
            <ac:spMk id="6" creationId="{00CAC430-9540-0749-4CDB-0CAE224D9699}"/>
          </ac:spMkLst>
        </pc:spChg>
        <pc:spChg chg="add mod">
          <ac:chgData name="Vinay Kiran Reddy Chinnakondu" userId="a8d3554c865661d1" providerId="LiveId" clId="{88D70755-0819-4DA8-AC3D-C41810C8E994}" dt="2023-12-07T20:23:47.630" v="224" actId="1076"/>
          <ac:spMkLst>
            <pc:docMk/>
            <pc:sldMk cId="76287035" sldId="262"/>
            <ac:spMk id="7" creationId="{D5585924-9570-B558-9D41-90FD2B5915CB}"/>
          </ac:spMkLst>
        </pc:spChg>
        <pc:spChg chg="add del mod">
          <ac:chgData name="Vinay Kiran Reddy Chinnakondu" userId="a8d3554c865661d1" providerId="LiveId" clId="{88D70755-0819-4DA8-AC3D-C41810C8E994}" dt="2023-12-07T20:20:07.940" v="180" actId="478"/>
          <ac:spMkLst>
            <pc:docMk/>
            <pc:sldMk cId="76287035" sldId="262"/>
            <ac:spMk id="8" creationId="{003B5816-C0F8-3440-D6C3-9D3D26E2A0AA}"/>
          </ac:spMkLst>
        </pc:spChg>
        <pc:spChg chg="add mod">
          <ac:chgData name="Vinay Kiran Reddy Chinnakondu" userId="a8d3554c865661d1" providerId="LiveId" clId="{88D70755-0819-4DA8-AC3D-C41810C8E994}" dt="2023-12-07T20:23:34.734" v="221" actId="1076"/>
          <ac:spMkLst>
            <pc:docMk/>
            <pc:sldMk cId="76287035" sldId="262"/>
            <ac:spMk id="9" creationId="{ECEE03DD-89E2-BCE5-694C-075155C31AE5}"/>
          </ac:spMkLst>
        </pc:spChg>
        <pc:spChg chg="add mod">
          <ac:chgData name="Vinay Kiran Reddy Chinnakondu" userId="a8d3554c865661d1" providerId="LiveId" clId="{88D70755-0819-4DA8-AC3D-C41810C8E994}" dt="2023-12-07T20:24:14.779" v="230" actId="1076"/>
          <ac:spMkLst>
            <pc:docMk/>
            <pc:sldMk cId="76287035" sldId="262"/>
            <ac:spMk id="10" creationId="{447539F4-A2B7-4709-C0D0-9C40FD59C2B5}"/>
          </ac:spMkLst>
        </pc:spChg>
        <pc:spChg chg="add mod">
          <ac:chgData name="Vinay Kiran Reddy Chinnakondu" userId="a8d3554c865661d1" providerId="LiveId" clId="{88D70755-0819-4DA8-AC3D-C41810C8E994}" dt="2023-12-07T20:22:21.459" v="209" actId="1076"/>
          <ac:spMkLst>
            <pc:docMk/>
            <pc:sldMk cId="76287035" sldId="262"/>
            <ac:spMk id="11" creationId="{40172007-3FC7-97F6-EAC2-C5919EC0327B}"/>
          </ac:spMkLst>
        </pc:spChg>
        <pc:picChg chg="mod">
          <ac:chgData name="Vinay Kiran Reddy Chinnakondu" userId="a8d3554c865661d1" providerId="LiveId" clId="{88D70755-0819-4DA8-AC3D-C41810C8E994}" dt="2023-12-07T20:17:42.550" v="162" actId="14100"/>
          <ac:picMkLst>
            <pc:docMk/>
            <pc:sldMk cId="76287035" sldId="262"/>
            <ac:picMk id="4" creationId="{C490D468-AD67-E0C1-9A3A-BE11EA80C363}"/>
          </ac:picMkLst>
        </pc:picChg>
        <pc:picChg chg="mod">
          <ac:chgData name="Vinay Kiran Reddy Chinnakondu" userId="a8d3554c865661d1" providerId="LiveId" clId="{88D70755-0819-4DA8-AC3D-C41810C8E994}" dt="2023-12-07T20:22:36.080" v="210" actId="1076"/>
          <ac:picMkLst>
            <pc:docMk/>
            <pc:sldMk cId="76287035" sldId="262"/>
            <ac:picMk id="5" creationId="{669ECDD4-06D7-CC17-7494-62FB5FE5EF38}"/>
          </ac:picMkLst>
        </pc:picChg>
      </pc:sldChg>
      <pc:sldChg chg="modSp ord">
        <pc:chgData name="Vinay Kiran Reddy Chinnakondu" userId="a8d3554c865661d1" providerId="LiveId" clId="{88D70755-0819-4DA8-AC3D-C41810C8E994}" dt="2023-12-07T22:35:59.134" v="967"/>
        <pc:sldMkLst>
          <pc:docMk/>
          <pc:sldMk cId="1455572695" sldId="263"/>
        </pc:sldMkLst>
        <pc:graphicFrameChg chg="mod">
          <ac:chgData name="Vinay Kiran Reddy Chinnakondu" userId="a8d3554c865661d1" providerId="LiveId" clId="{88D70755-0819-4DA8-AC3D-C41810C8E994}" dt="2023-12-07T22:35:48.924" v="963" actId="20577"/>
          <ac:graphicFrameMkLst>
            <pc:docMk/>
            <pc:sldMk cId="1455572695" sldId="263"/>
            <ac:graphicFrameMk id="5" creationId="{E51A2CCA-A48C-A425-1AA5-D101353B6257}"/>
          </ac:graphicFrameMkLst>
        </pc:graphicFrameChg>
      </pc:sldChg>
      <pc:sldChg chg="modSp mod">
        <pc:chgData name="Vinay Kiran Reddy Chinnakondu" userId="a8d3554c865661d1" providerId="LiveId" clId="{88D70755-0819-4DA8-AC3D-C41810C8E994}" dt="2023-12-07T22:48:38.058" v="1100" actId="20577"/>
        <pc:sldMkLst>
          <pc:docMk/>
          <pc:sldMk cId="621890348" sldId="264"/>
        </pc:sldMkLst>
        <pc:spChg chg="mod">
          <ac:chgData name="Vinay Kiran Reddy Chinnakondu" userId="a8d3554c865661d1" providerId="LiveId" clId="{88D70755-0819-4DA8-AC3D-C41810C8E994}" dt="2023-12-07T22:48:38.058" v="1100" actId="20577"/>
          <ac:spMkLst>
            <pc:docMk/>
            <pc:sldMk cId="621890348" sldId="264"/>
            <ac:spMk id="2" creationId="{F2298583-5EAC-D220-591C-B5DE7EE50C37}"/>
          </ac:spMkLst>
        </pc:spChg>
      </pc:sldChg>
      <pc:sldChg chg="addSp delSp modSp new mod">
        <pc:chgData name="Vinay Kiran Reddy Chinnakondu" userId="a8d3554c865661d1" providerId="LiveId" clId="{88D70755-0819-4DA8-AC3D-C41810C8E994}" dt="2023-12-07T22:31:29.336" v="929" actId="1076"/>
        <pc:sldMkLst>
          <pc:docMk/>
          <pc:sldMk cId="3628083755" sldId="273"/>
        </pc:sldMkLst>
        <pc:spChg chg="mod">
          <ac:chgData name="Vinay Kiran Reddy Chinnakondu" userId="a8d3554c865661d1" providerId="LiveId" clId="{88D70755-0819-4DA8-AC3D-C41810C8E994}" dt="2023-12-07T21:51:28.961" v="403" actId="20577"/>
          <ac:spMkLst>
            <pc:docMk/>
            <pc:sldMk cId="3628083755" sldId="273"/>
            <ac:spMk id="2" creationId="{125701BE-B20F-D09F-C605-F6821D0ED856}"/>
          </ac:spMkLst>
        </pc:spChg>
        <pc:spChg chg="mod">
          <ac:chgData name="Vinay Kiran Reddy Chinnakondu" userId="a8d3554c865661d1" providerId="LiveId" clId="{88D70755-0819-4DA8-AC3D-C41810C8E994}" dt="2023-12-07T22:31:24.396" v="928" actId="20577"/>
          <ac:spMkLst>
            <pc:docMk/>
            <pc:sldMk cId="3628083755" sldId="273"/>
            <ac:spMk id="3" creationId="{27886AF2-E82D-FC97-AD21-6707AD82560E}"/>
          </ac:spMkLst>
        </pc:spChg>
        <pc:picChg chg="add del mod">
          <ac:chgData name="Vinay Kiran Reddy Chinnakondu" userId="a8d3554c865661d1" providerId="LiveId" clId="{88D70755-0819-4DA8-AC3D-C41810C8E994}" dt="2023-12-07T21:46:52.978" v="355" actId="478"/>
          <ac:picMkLst>
            <pc:docMk/>
            <pc:sldMk cId="3628083755" sldId="273"/>
            <ac:picMk id="5" creationId="{BA2CB650-84A8-201E-E605-154E5580A3F0}"/>
          </ac:picMkLst>
        </pc:picChg>
        <pc:picChg chg="add del mod">
          <ac:chgData name="Vinay Kiran Reddy Chinnakondu" userId="a8d3554c865661d1" providerId="LiveId" clId="{88D70755-0819-4DA8-AC3D-C41810C8E994}" dt="2023-12-07T21:48:32.779" v="361" actId="478"/>
          <ac:picMkLst>
            <pc:docMk/>
            <pc:sldMk cId="3628083755" sldId="273"/>
            <ac:picMk id="7" creationId="{1E4C0DDA-0D4B-20EE-E4C0-497105467E5D}"/>
          </ac:picMkLst>
        </pc:picChg>
        <pc:picChg chg="add mod">
          <ac:chgData name="Vinay Kiran Reddy Chinnakondu" userId="a8d3554c865661d1" providerId="LiveId" clId="{88D70755-0819-4DA8-AC3D-C41810C8E994}" dt="2023-12-07T22:31:29.336" v="929" actId="1076"/>
          <ac:picMkLst>
            <pc:docMk/>
            <pc:sldMk cId="3628083755" sldId="273"/>
            <ac:picMk id="9" creationId="{351B9B3F-86B1-B51C-71E6-624248E49661}"/>
          </ac:picMkLst>
        </pc:picChg>
        <pc:picChg chg="add del mod">
          <ac:chgData name="Vinay Kiran Reddy Chinnakondu" userId="a8d3554c865661d1" providerId="LiveId" clId="{88D70755-0819-4DA8-AC3D-C41810C8E994}" dt="2023-12-07T21:49:51.858" v="369" actId="478"/>
          <ac:picMkLst>
            <pc:docMk/>
            <pc:sldMk cId="3628083755" sldId="273"/>
            <ac:picMk id="11" creationId="{75AF8752-279B-27E0-AE63-592213052A7D}"/>
          </ac:picMkLst>
        </pc:picChg>
        <pc:picChg chg="add mod">
          <ac:chgData name="Vinay Kiran Reddy Chinnakondu" userId="a8d3554c865661d1" providerId="LiveId" clId="{88D70755-0819-4DA8-AC3D-C41810C8E994}" dt="2023-12-07T21:50:40.893" v="379" actId="1076"/>
          <ac:picMkLst>
            <pc:docMk/>
            <pc:sldMk cId="3628083755" sldId="273"/>
            <ac:picMk id="13" creationId="{699BF210-256F-E26F-C16C-8E2CE5AB1BDA}"/>
          </ac:picMkLst>
        </pc:picChg>
      </pc:sldChg>
      <pc:sldChg chg="addSp delSp modSp new mod">
        <pc:chgData name="Vinay Kiran Reddy Chinnakondu" userId="a8d3554c865661d1" providerId="LiveId" clId="{88D70755-0819-4DA8-AC3D-C41810C8E994}" dt="2023-12-07T22:22:00.659" v="680" actId="14100"/>
        <pc:sldMkLst>
          <pc:docMk/>
          <pc:sldMk cId="393842706" sldId="274"/>
        </pc:sldMkLst>
        <pc:spChg chg="del mod">
          <ac:chgData name="Vinay Kiran Reddy Chinnakondu" userId="a8d3554c865661d1" providerId="LiveId" clId="{88D70755-0819-4DA8-AC3D-C41810C8E994}" dt="2023-12-07T22:19:15.880" v="651" actId="478"/>
          <ac:spMkLst>
            <pc:docMk/>
            <pc:sldMk cId="393842706" sldId="274"/>
            <ac:spMk id="2" creationId="{03497039-A2A3-7FCF-1251-2E670BA8232E}"/>
          </ac:spMkLst>
        </pc:spChg>
        <pc:spChg chg="del">
          <ac:chgData name="Vinay Kiran Reddy Chinnakondu" userId="a8d3554c865661d1" providerId="LiveId" clId="{88D70755-0819-4DA8-AC3D-C41810C8E994}" dt="2023-12-07T22:08:18.973" v="405"/>
          <ac:spMkLst>
            <pc:docMk/>
            <pc:sldMk cId="393842706" sldId="274"/>
            <ac:spMk id="3" creationId="{B8F2C3DA-85B1-E88B-18D9-964D915E5C3A}"/>
          </ac:spMkLst>
        </pc:spChg>
        <pc:spChg chg="add mod">
          <ac:chgData name="Vinay Kiran Reddy Chinnakondu" userId="a8d3554c865661d1" providerId="LiveId" clId="{88D70755-0819-4DA8-AC3D-C41810C8E994}" dt="2023-12-07T22:18:56.573" v="650" actId="208"/>
          <ac:spMkLst>
            <pc:docMk/>
            <pc:sldMk cId="393842706" sldId="274"/>
            <ac:spMk id="4" creationId="{526E92D5-1652-E7C4-CD2C-0483DBDA2882}"/>
          </ac:spMkLst>
        </pc:spChg>
        <pc:picChg chg="add mod">
          <ac:chgData name="Vinay Kiran Reddy Chinnakondu" userId="a8d3554c865661d1" providerId="LiveId" clId="{88D70755-0819-4DA8-AC3D-C41810C8E994}" dt="2023-12-07T22:22:00.659" v="680" actId="14100"/>
          <ac:picMkLst>
            <pc:docMk/>
            <pc:sldMk cId="393842706" sldId="274"/>
            <ac:picMk id="1026" creationId="{5C7DA304-6AB4-A1A8-2DF5-B3E445BDAD88}"/>
          </ac:picMkLst>
        </pc:picChg>
      </pc:sldChg>
      <pc:sldChg chg="addSp delSp modSp new mod">
        <pc:chgData name="Vinay Kiran Reddy Chinnakondu" userId="a8d3554c865661d1" providerId="LiveId" clId="{88D70755-0819-4DA8-AC3D-C41810C8E994}" dt="2023-12-07T22:20:50.439" v="678" actId="208"/>
        <pc:sldMkLst>
          <pc:docMk/>
          <pc:sldMk cId="1779104383" sldId="275"/>
        </pc:sldMkLst>
        <pc:spChg chg="mod">
          <ac:chgData name="Vinay Kiran Reddy Chinnakondu" userId="a8d3554c865661d1" providerId="LiveId" clId="{88D70755-0819-4DA8-AC3D-C41810C8E994}" dt="2023-12-07T22:12:32.978" v="535" actId="20577"/>
          <ac:spMkLst>
            <pc:docMk/>
            <pc:sldMk cId="1779104383" sldId="275"/>
            <ac:spMk id="2" creationId="{89C6420B-A35E-BE02-3F75-7FADEB9A9E53}"/>
          </ac:spMkLst>
        </pc:spChg>
        <pc:spChg chg="del">
          <ac:chgData name="Vinay Kiran Reddy Chinnakondu" userId="a8d3554c865661d1" providerId="LiveId" clId="{88D70755-0819-4DA8-AC3D-C41810C8E994}" dt="2023-12-07T22:10:12.832" v="453"/>
          <ac:spMkLst>
            <pc:docMk/>
            <pc:sldMk cId="1779104383" sldId="275"/>
            <ac:spMk id="3" creationId="{CB36F0F1-40F9-E357-3AFD-2A0746DD4A90}"/>
          </ac:spMkLst>
        </pc:spChg>
        <pc:spChg chg="add mod">
          <ac:chgData name="Vinay Kiran Reddy Chinnakondu" userId="a8d3554c865661d1" providerId="LiveId" clId="{88D70755-0819-4DA8-AC3D-C41810C8E994}" dt="2023-12-07T22:20:50.439" v="678" actId="208"/>
          <ac:spMkLst>
            <pc:docMk/>
            <pc:sldMk cId="1779104383" sldId="275"/>
            <ac:spMk id="4" creationId="{2A8CF96B-D78D-284C-FBCF-3B226CEA3AAF}"/>
          </ac:spMkLst>
        </pc:spChg>
        <pc:picChg chg="add mod">
          <ac:chgData name="Vinay Kiran Reddy Chinnakondu" userId="a8d3554c865661d1" providerId="LiveId" clId="{88D70755-0819-4DA8-AC3D-C41810C8E994}" dt="2023-12-07T22:10:12.832" v="453"/>
          <ac:picMkLst>
            <pc:docMk/>
            <pc:sldMk cId="1779104383" sldId="275"/>
            <ac:picMk id="2050" creationId="{92751C4B-D758-8539-0340-5A732F55DEA0}"/>
          </ac:picMkLst>
        </pc:picChg>
      </pc:sldChg>
      <pc:sldChg chg="addSp delSp modSp new mod ord">
        <pc:chgData name="Vinay Kiran Reddy Chinnakondu" userId="a8d3554c865661d1" providerId="LiveId" clId="{88D70755-0819-4DA8-AC3D-C41810C8E994}" dt="2023-12-07T22:20:22.689" v="674" actId="14100"/>
        <pc:sldMkLst>
          <pc:docMk/>
          <pc:sldMk cId="2604380213" sldId="276"/>
        </pc:sldMkLst>
        <pc:spChg chg="mod">
          <ac:chgData name="Vinay Kiran Reddy Chinnakondu" userId="a8d3554c865661d1" providerId="LiveId" clId="{88D70755-0819-4DA8-AC3D-C41810C8E994}" dt="2023-12-07T22:12:09.195" v="481" actId="20577"/>
          <ac:spMkLst>
            <pc:docMk/>
            <pc:sldMk cId="2604380213" sldId="276"/>
            <ac:spMk id="2" creationId="{864AC1FC-4C8D-CB26-4672-F62E2FC8B13B}"/>
          </ac:spMkLst>
        </pc:spChg>
        <pc:spChg chg="del">
          <ac:chgData name="Vinay Kiran Reddy Chinnakondu" userId="a8d3554c865661d1" providerId="LiveId" clId="{88D70755-0819-4DA8-AC3D-C41810C8E994}" dt="2023-12-07T22:11:41.946" v="455"/>
          <ac:spMkLst>
            <pc:docMk/>
            <pc:sldMk cId="2604380213" sldId="276"/>
            <ac:spMk id="3" creationId="{A5F5CD26-F8CD-E619-CB8E-D33A75F8EC7E}"/>
          </ac:spMkLst>
        </pc:spChg>
        <pc:spChg chg="add mod">
          <ac:chgData name="Vinay Kiran Reddy Chinnakondu" userId="a8d3554c865661d1" providerId="LiveId" clId="{88D70755-0819-4DA8-AC3D-C41810C8E994}" dt="2023-12-07T22:20:12.858" v="670" actId="20577"/>
          <ac:spMkLst>
            <pc:docMk/>
            <pc:sldMk cId="2604380213" sldId="276"/>
            <ac:spMk id="4" creationId="{812F7015-8154-4203-3DF2-F062A219B95E}"/>
          </ac:spMkLst>
        </pc:spChg>
        <pc:picChg chg="add mod">
          <ac:chgData name="Vinay Kiran Reddy Chinnakondu" userId="a8d3554c865661d1" providerId="LiveId" clId="{88D70755-0819-4DA8-AC3D-C41810C8E994}" dt="2023-12-07T22:20:15.740" v="671" actId="1076"/>
          <ac:picMkLst>
            <pc:docMk/>
            <pc:sldMk cId="2604380213" sldId="276"/>
            <ac:picMk id="5" creationId="{FA4D4886-58FE-6A02-E664-5399BF89EF17}"/>
          </ac:picMkLst>
        </pc:picChg>
        <pc:picChg chg="add del mod">
          <ac:chgData name="Vinay Kiran Reddy Chinnakondu" userId="a8d3554c865661d1" providerId="LiveId" clId="{88D70755-0819-4DA8-AC3D-C41810C8E994}" dt="2023-12-07T22:12:55.366" v="536" actId="21"/>
          <ac:picMkLst>
            <pc:docMk/>
            <pc:sldMk cId="2604380213" sldId="276"/>
            <ac:picMk id="3074" creationId="{9B3B0711-7BA1-45B8-F9E7-DA6B37C15829}"/>
          </ac:picMkLst>
        </pc:picChg>
        <pc:picChg chg="add mod">
          <ac:chgData name="Vinay Kiran Reddy Chinnakondu" userId="a8d3554c865661d1" providerId="LiveId" clId="{88D70755-0819-4DA8-AC3D-C41810C8E994}" dt="2023-12-07T22:20:22.689" v="674" actId="14100"/>
          <ac:picMkLst>
            <pc:docMk/>
            <pc:sldMk cId="2604380213" sldId="276"/>
            <ac:picMk id="3076" creationId="{C95C7E39-83EE-F94C-7F8B-136326F4AD61}"/>
          </ac:picMkLst>
        </pc:picChg>
      </pc:sldChg>
      <pc:sldChg chg="addSp delSp modSp new del">
        <pc:chgData name="Vinay Kiran Reddy Chinnakondu" userId="a8d3554c865661d1" providerId="LiveId" clId="{88D70755-0819-4DA8-AC3D-C41810C8E994}" dt="2023-12-07T22:20:29.547" v="675" actId="47"/>
        <pc:sldMkLst>
          <pc:docMk/>
          <pc:sldMk cId="3454357715" sldId="277"/>
        </pc:sldMkLst>
        <pc:spChg chg="del">
          <ac:chgData name="Vinay Kiran Reddy Chinnakondu" userId="a8d3554c865661d1" providerId="LiveId" clId="{88D70755-0819-4DA8-AC3D-C41810C8E994}" dt="2023-12-07T22:13:01.600" v="538"/>
          <ac:spMkLst>
            <pc:docMk/>
            <pc:sldMk cId="3454357715" sldId="277"/>
            <ac:spMk id="3" creationId="{98012765-4CD3-A54A-17AB-3FC7ECA2EFC5}"/>
          </ac:spMkLst>
        </pc:spChg>
        <pc:picChg chg="add mod">
          <ac:chgData name="Vinay Kiran Reddy Chinnakondu" userId="a8d3554c865661d1" providerId="LiveId" clId="{88D70755-0819-4DA8-AC3D-C41810C8E994}" dt="2023-12-07T22:13:01.600" v="538"/>
          <ac:picMkLst>
            <pc:docMk/>
            <pc:sldMk cId="3454357715" sldId="277"/>
            <ac:picMk id="4" creationId="{0F17B1FE-3995-156B-4C7E-89AABA279865}"/>
          </ac:picMkLst>
        </pc:picChg>
      </pc:sldChg>
      <pc:sldChg chg="addSp delSp modSp new mod">
        <pc:chgData name="Vinay Kiran Reddy Chinnakondu" userId="a8d3554c865661d1" providerId="LiveId" clId="{88D70755-0819-4DA8-AC3D-C41810C8E994}" dt="2023-12-07T22:18:09.412" v="647" actId="20577"/>
        <pc:sldMkLst>
          <pc:docMk/>
          <pc:sldMk cId="742749754" sldId="278"/>
        </pc:sldMkLst>
        <pc:spChg chg="mod">
          <ac:chgData name="Vinay Kiran Reddy Chinnakondu" userId="a8d3554c865661d1" providerId="LiveId" clId="{88D70755-0819-4DA8-AC3D-C41810C8E994}" dt="2023-12-07T22:15:01.706" v="610" actId="5793"/>
          <ac:spMkLst>
            <pc:docMk/>
            <pc:sldMk cId="742749754" sldId="278"/>
            <ac:spMk id="2" creationId="{719865FE-F8D8-858B-FFAE-2616E8AC3E8A}"/>
          </ac:spMkLst>
        </pc:spChg>
        <pc:spChg chg="add del mod">
          <ac:chgData name="Vinay Kiran Reddy Chinnakondu" userId="a8d3554c865661d1" providerId="LiveId" clId="{88D70755-0819-4DA8-AC3D-C41810C8E994}" dt="2023-12-07T22:18:09.412" v="647" actId="20577"/>
          <ac:spMkLst>
            <pc:docMk/>
            <pc:sldMk cId="742749754" sldId="278"/>
            <ac:spMk id="3" creationId="{C7804A06-47D1-5D3A-26F3-75F152FFE1FC}"/>
          </ac:spMkLst>
        </pc:spChg>
        <pc:picChg chg="add del mod">
          <ac:chgData name="Vinay Kiran Reddy Chinnakondu" userId="a8d3554c865661d1" providerId="LiveId" clId="{88D70755-0819-4DA8-AC3D-C41810C8E994}" dt="2023-12-07T22:16:54.347" v="612"/>
          <ac:picMkLst>
            <pc:docMk/>
            <pc:sldMk cId="742749754" sldId="278"/>
            <ac:picMk id="4098" creationId="{2812DB1F-D9E8-BE06-2DDE-5306A157041B}"/>
          </ac:picMkLst>
        </pc:picChg>
        <pc:picChg chg="add mod">
          <ac:chgData name="Vinay Kiran Reddy Chinnakondu" userId="a8d3554c865661d1" providerId="LiveId" clId="{88D70755-0819-4DA8-AC3D-C41810C8E994}" dt="2023-12-07T22:18:04.310" v="643" actId="1076"/>
          <ac:picMkLst>
            <pc:docMk/>
            <pc:sldMk cId="742749754" sldId="278"/>
            <ac:picMk id="4100" creationId="{B15A2754-D415-6938-D6EB-6DF294B52230}"/>
          </ac:picMkLst>
        </pc:picChg>
        <pc:picChg chg="add mod">
          <ac:chgData name="Vinay Kiran Reddy Chinnakondu" userId="a8d3554c865661d1" providerId="LiveId" clId="{88D70755-0819-4DA8-AC3D-C41810C8E994}" dt="2023-12-07T22:18:01.828" v="642" actId="1076"/>
          <ac:picMkLst>
            <pc:docMk/>
            <pc:sldMk cId="742749754" sldId="278"/>
            <ac:picMk id="4102" creationId="{72F257A4-3E81-CA32-7F69-6A6597DD9205}"/>
          </ac:picMkLst>
        </pc:picChg>
      </pc:sldChg>
      <pc:sldChg chg="addSp delSp modSp new mod ord">
        <pc:chgData name="Vinay Kiran Reddy Chinnakondu" userId="a8d3554c865661d1" providerId="LiveId" clId="{88D70755-0819-4DA8-AC3D-C41810C8E994}" dt="2023-12-07T22:43:18.682" v="1000"/>
        <pc:sldMkLst>
          <pc:docMk/>
          <pc:sldMk cId="1666132124" sldId="279"/>
        </pc:sldMkLst>
        <pc:spChg chg="del">
          <ac:chgData name="Vinay Kiran Reddy Chinnakondu" userId="a8d3554c865661d1" providerId="LiveId" clId="{88D70755-0819-4DA8-AC3D-C41810C8E994}" dt="2023-12-07T22:42:45.708" v="987" actId="478"/>
          <ac:spMkLst>
            <pc:docMk/>
            <pc:sldMk cId="1666132124" sldId="279"/>
            <ac:spMk id="2" creationId="{2676D46E-824E-4978-BC18-B37637B1388E}"/>
          </ac:spMkLst>
        </pc:spChg>
        <pc:spChg chg="mod">
          <ac:chgData name="Vinay Kiran Reddy Chinnakondu" userId="a8d3554c865661d1" providerId="LiveId" clId="{88D70755-0819-4DA8-AC3D-C41810C8E994}" dt="2023-12-07T22:43:07.055" v="998" actId="27636"/>
          <ac:spMkLst>
            <pc:docMk/>
            <pc:sldMk cId="1666132124" sldId="279"/>
            <ac:spMk id="3" creationId="{3F47687F-F40E-F710-478C-7EF767597662}"/>
          </ac:spMkLst>
        </pc:spChg>
        <pc:picChg chg="add mod">
          <ac:chgData name="Vinay Kiran Reddy Chinnakondu" userId="a8d3554c865661d1" providerId="LiveId" clId="{88D70755-0819-4DA8-AC3D-C41810C8E994}" dt="2023-12-07T22:42:53.417" v="989" actId="14100"/>
          <ac:picMkLst>
            <pc:docMk/>
            <pc:sldMk cId="1666132124" sldId="279"/>
            <ac:picMk id="4" creationId="{277774E6-3047-23E2-F134-A4B3B4F60F2D}"/>
          </ac:picMkLst>
        </pc:picChg>
        <pc:picChg chg="add mod">
          <ac:chgData name="Vinay Kiran Reddy Chinnakondu" userId="a8d3554c865661d1" providerId="LiveId" clId="{88D70755-0819-4DA8-AC3D-C41810C8E994}" dt="2023-12-07T22:42:59.342" v="992" actId="1076"/>
          <ac:picMkLst>
            <pc:docMk/>
            <pc:sldMk cId="1666132124" sldId="279"/>
            <ac:picMk id="5" creationId="{82EB4259-7658-5324-F9B1-DC61231FC0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86ADD-E2DF-4CF7-9C5B-AF2F302C72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F09780-8569-4228-A738-633F6169FF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User Interface</a:t>
          </a:r>
        </a:p>
      </dgm:t>
    </dgm:pt>
    <dgm:pt modelId="{79CF07FD-B6EA-4B8E-97F5-7729B8CDA7DA}" type="parTrans" cxnId="{6369190B-84BE-4FDF-A40D-8BDA5A7A6DBF}">
      <dgm:prSet/>
      <dgm:spPr/>
      <dgm:t>
        <a:bodyPr/>
        <a:lstStyle/>
        <a:p>
          <a:endParaRPr lang="en-US"/>
        </a:p>
      </dgm:t>
    </dgm:pt>
    <dgm:pt modelId="{74225AFF-2EBA-4757-8D9C-95214B95F14A}" type="sibTrans" cxnId="{6369190B-84BE-4FDF-A40D-8BDA5A7A6DBF}">
      <dgm:prSet/>
      <dgm:spPr/>
      <dgm:t>
        <a:bodyPr/>
        <a:lstStyle/>
        <a:p>
          <a:endParaRPr lang="en-US"/>
        </a:p>
      </dgm:t>
    </dgm:pt>
    <dgm:pt modelId="{825D0869-75F5-4E79-9492-13811AC05C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Automation</a:t>
          </a:r>
        </a:p>
      </dgm:t>
    </dgm:pt>
    <dgm:pt modelId="{F817D037-76EA-4482-A45A-AF2F67AF908E}" type="parTrans" cxnId="{37BD6E4C-7E0C-49A3-BC60-4D81E0311F2D}">
      <dgm:prSet/>
      <dgm:spPr/>
      <dgm:t>
        <a:bodyPr/>
        <a:lstStyle/>
        <a:p>
          <a:endParaRPr lang="en-US"/>
        </a:p>
      </dgm:t>
    </dgm:pt>
    <dgm:pt modelId="{ACD0F3DA-2C75-4B6E-956C-91FF77A5D7B8}" type="sibTrans" cxnId="{37BD6E4C-7E0C-49A3-BC60-4D81E0311F2D}">
      <dgm:prSet/>
      <dgm:spPr/>
      <dgm:t>
        <a:bodyPr/>
        <a:lstStyle/>
        <a:p>
          <a:endParaRPr lang="en-US"/>
        </a:p>
      </dgm:t>
    </dgm:pt>
    <dgm:pt modelId="{9B943078-AA54-440C-B85A-8CFE59791C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a Database</a:t>
          </a:r>
        </a:p>
      </dgm:t>
    </dgm:pt>
    <dgm:pt modelId="{A28C0138-AC7F-4C40-87FD-F814B0D78AF5}" type="parTrans" cxnId="{4B9C666D-0622-42B1-9F78-454A130F3D56}">
      <dgm:prSet/>
      <dgm:spPr/>
      <dgm:t>
        <a:bodyPr/>
        <a:lstStyle/>
        <a:p>
          <a:endParaRPr lang="en-US"/>
        </a:p>
      </dgm:t>
    </dgm:pt>
    <dgm:pt modelId="{DEFEACC0-4B7E-466F-9ADE-12C44C9D4368}" type="sibTrans" cxnId="{4B9C666D-0622-42B1-9F78-454A130F3D56}">
      <dgm:prSet/>
      <dgm:spPr/>
      <dgm:t>
        <a:bodyPr/>
        <a:lstStyle/>
        <a:p>
          <a:endParaRPr lang="en-US"/>
        </a:p>
      </dgm:t>
    </dgm:pt>
    <dgm:pt modelId="{78F24806-0F26-487C-B7AD-C160FC3229D3}" type="pres">
      <dgm:prSet presAssocID="{9EC86ADD-E2DF-4CF7-9C5B-AF2F302C72DC}" presName="root" presStyleCnt="0">
        <dgm:presLayoutVars>
          <dgm:dir/>
          <dgm:resizeHandles val="exact"/>
        </dgm:presLayoutVars>
      </dgm:prSet>
      <dgm:spPr/>
    </dgm:pt>
    <dgm:pt modelId="{359B8D65-1976-4A5A-A1E8-8E25671F3229}" type="pres">
      <dgm:prSet presAssocID="{C3F09780-8569-4228-A738-633F6169FFDE}" presName="compNode" presStyleCnt="0"/>
      <dgm:spPr/>
    </dgm:pt>
    <dgm:pt modelId="{11C7CBFE-B193-4CDA-A94C-719B9A31BBD3}" type="pres">
      <dgm:prSet presAssocID="{C3F09780-8569-4228-A738-633F6169FF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C6577E-BFCD-4923-B845-6695F37DFAF0}" type="pres">
      <dgm:prSet presAssocID="{C3F09780-8569-4228-A738-633F6169FF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21AF01C-D434-4940-9C49-A9C426E8F049}" type="pres">
      <dgm:prSet presAssocID="{C3F09780-8569-4228-A738-633F6169FFDE}" presName="spaceRect" presStyleCnt="0"/>
      <dgm:spPr/>
    </dgm:pt>
    <dgm:pt modelId="{E95819B7-1903-469D-8CCB-A0349988FDC1}" type="pres">
      <dgm:prSet presAssocID="{C3F09780-8569-4228-A738-633F6169FFDE}" presName="textRect" presStyleLbl="revTx" presStyleIdx="0" presStyleCnt="3">
        <dgm:presLayoutVars>
          <dgm:chMax val="1"/>
          <dgm:chPref val="1"/>
        </dgm:presLayoutVars>
      </dgm:prSet>
      <dgm:spPr/>
    </dgm:pt>
    <dgm:pt modelId="{9B772F6E-A46E-44EB-ABC1-F023DE4C4E18}" type="pres">
      <dgm:prSet presAssocID="{74225AFF-2EBA-4757-8D9C-95214B95F14A}" presName="sibTrans" presStyleCnt="0"/>
      <dgm:spPr/>
    </dgm:pt>
    <dgm:pt modelId="{0A7549B7-4A1A-4E3B-A58B-43377A3DB868}" type="pres">
      <dgm:prSet presAssocID="{825D0869-75F5-4E79-9492-13811AC05C76}" presName="compNode" presStyleCnt="0"/>
      <dgm:spPr/>
    </dgm:pt>
    <dgm:pt modelId="{EECE8961-640F-49CC-B9C3-ECC41C9E6602}" type="pres">
      <dgm:prSet presAssocID="{825D0869-75F5-4E79-9492-13811AC05C7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A25219-5684-4AFB-800F-1E4A41311A6F}" type="pres">
      <dgm:prSet presAssocID="{825D0869-75F5-4E79-9492-13811AC05C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575288A-37C4-42B6-AB26-ABDB5229F977}" type="pres">
      <dgm:prSet presAssocID="{825D0869-75F5-4E79-9492-13811AC05C76}" presName="spaceRect" presStyleCnt="0"/>
      <dgm:spPr/>
    </dgm:pt>
    <dgm:pt modelId="{084A852E-FB4A-4301-B20A-32B1A394E4C4}" type="pres">
      <dgm:prSet presAssocID="{825D0869-75F5-4E79-9492-13811AC05C76}" presName="textRect" presStyleLbl="revTx" presStyleIdx="1" presStyleCnt="3">
        <dgm:presLayoutVars>
          <dgm:chMax val="1"/>
          <dgm:chPref val="1"/>
        </dgm:presLayoutVars>
      </dgm:prSet>
      <dgm:spPr/>
    </dgm:pt>
    <dgm:pt modelId="{20590509-6328-4384-93EA-E218C3E8863B}" type="pres">
      <dgm:prSet presAssocID="{ACD0F3DA-2C75-4B6E-956C-91FF77A5D7B8}" presName="sibTrans" presStyleCnt="0"/>
      <dgm:spPr/>
    </dgm:pt>
    <dgm:pt modelId="{89DB30AA-6E11-44F0-A791-C13A016E7333}" type="pres">
      <dgm:prSet presAssocID="{9B943078-AA54-440C-B85A-8CFE59791C07}" presName="compNode" presStyleCnt="0"/>
      <dgm:spPr/>
    </dgm:pt>
    <dgm:pt modelId="{BEE31E00-9AD1-4254-8572-0F33F02B70A7}" type="pres">
      <dgm:prSet presAssocID="{9B943078-AA54-440C-B85A-8CFE59791C0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18B754F-5C77-4B18-A12E-A3F10370DAF7}" type="pres">
      <dgm:prSet presAssocID="{9B943078-AA54-440C-B85A-8CFE59791C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CE6FD2-65FD-4C8E-9771-F702F9459F6B}" type="pres">
      <dgm:prSet presAssocID="{9B943078-AA54-440C-B85A-8CFE59791C07}" presName="spaceRect" presStyleCnt="0"/>
      <dgm:spPr/>
    </dgm:pt>
    <dgm:pt modelId="{3FECE694-760F-4AEF-9DEC-F7BA634BD904}" type="pres">
      <dgm:prSet presAssocID="{9B943078-AA54-440C-B85A-8CFE59791C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69190B-84BE-4FDF-A40D-8BDA5A7A6DBF}" srcId="{9EC86ADD-E2DF-4CF7-9C5B-AF2F302C72DC}" destId="{C3F09780-8569-4228-A738-633F6169FFDE}" srcOrd="0" destOrd="0" parTransId="{79CF07FD-B6EA-4B8E-97F5-7729B8CDA7DA}" sibTransId="{74225AFF-2EBA-4757-8D9C-95214B95F14A}"/>
    <dgm:cxn modelId="{37BD6E4C-7E0C-49A3-BC60-4D81E0311F2D}" srcId="{9EC86ADD-E2DF-4CF7-9C5B-AF2F302C72DC}" destId="{825D0869-75F5-4E79-9492-13811AC05C76}" srcOrd="1" destOrd="0" parTransId="{F817D037-76EA-4482-A45A-AF2F67AF908E}" sibTransId="{ACD0F3DA-2C75-4B6E-956C-91FF77A5D7B8}"/>
    <dgm:cxn modelId="{4B9C666D-0622-42B1-9F78-454A130F3D56}" srcId="{9EC86ADD-E2DF-4CF7-9C5B-AF2F302C72DC}" destId="{9B943078-AA54-440C-B85A-8CFE59791C07}" srcOrd="2" destOrd="0" parTransId="{A28C0138-AC7F-4C40-87FD-F814B0D78AF5}" sibTransId="{DEFEACC0-4B7E-466F-9ADE-12C44C9D4368}"/>
    <dgm:cxn modelId="{9A92F87C-B8F9-49E9-9950-3E1CEDF502B9}" type="presOf" srcId="{825D0869-75F5-4E79-9492-13811AC05C76}" destId="{084A852E-FB4A-4301-B20A-32B1A394E4C4}" srcOrd="0" destOrd="0" presId="urn:microsoft.com/office/officeart/2018/5/layout/IconLeafLabelList"/>
    <dgm:cxn modelId="{F12826A9-2A66-49E7-8798-2C8AC631D77D}" type="presOf" srcId="{9EC86ADD-E2DF-4CF7-9C5B-AF2F302C72DC}" destId="{78F24806-0F26-487C-B7AD-C160FC3229D3}" srcOrd="0" destOrd="0" presId="urn:microsoft.com/office/officeart/2018/5/layout/IconLeafLabelList"/>
    <dgm:cxn modelId="{BB940EAB-B32E-4F7C-9435-B68219A60BA3}" type="presOf" srcId="{9B943078-AA54-440C-B85A-8CFE59791C07}" destId="{3FECE694-760F-4AEF-9DEC-F7BA634BD904}" srcOrd="0" destOrd="0" presId="urn:microsoft.com/office/officeart/2018/5/layout/IconLeafLabelList"/>
    <dgm:cxn modelId="{192150FB-7456-4494-A2B4-DF1A712C71B8}" type="presOf" srcId="{C3F09780-8569-4228-A738-633F6169FFDE}" destId="{E95819B7-1903-469D-8CCB-A0349988FDC1}" srcOrd="0" destOrd="0" presId="urn:microsoft.com/office/officeart/2018/5/layout/IconLeafLabelList"/>
    <dgm:cxn modelId="{7899A884-1145-4413-977A-DBA95310D3FA}" type="presParOf" srcId="{78F24806-0F26-487C-B7AD-C160FC3229D3}" destId="{359B8D65-1976-4A5A-A1E8-8E25671F3229}" srcOrd="0" destOrd="0" presId="urn:microsoft.com/office/officeart/2018/5/layout/IconLeafLabelList"/>
    <dgm:cxn modelId="{4F390421-A843-43A4-8D70-FE61039EEFA2}" type="presParOf" srcId="{359B8D65-1976-4A5A-A1E8-8E25671F3229}" destId="{11C7CBFE-B193-4CDA-A94C-719B9A31BBD3}" srcOrd="0" destOrd="0" presId="urn:microsoft.com/office/officeart/2018/5/layout/IconLeafLabelList"/>
    <dgm:cxn modelId="{63E91C7A-C196-4C94-9305-181631365E59}" type="presParOf" srcId="{359B8D65-1976-4A5A-A1E8-8E25671F3229}" destId="{6FC6577E-BFCD-4923-B845-6695F37DFAF0}" srcOrd="1" destOrd="0" presId="urn:microsoft.com/office/officeart/2018/5/layout/IconLeafLabelList"/>
    <dgm:cxn modelId="{7CFE6EF4-4C60-4181-90EF-898509B16ECC}" type="presParOf" srcId="{359B8D65-1976-4A5A-A1E8-8E25671F3229}" destId="{321AF01C-D434-4940-9C49-A9C426E8F049}" srcOrd="2" destOrd="0" presId="urn:microsoft.com/office/officeart/2018/5/layout/IconLeafLabelList"/>
    <dgm:cxn modelId="{9AFF90F9-0349-4419-9712-B9E8E8D6168F}" type="presParOf" srcId="{359B8D65-1976-4A5A-A1E8-8E25671F3229}" destId="{E95819B7-1903-469D-8CCB-A0349988FDC1}" srcOrd="3" destOrd="0" presId="urn:microsoft.com/office/officeart/2018/5/layout/IconLeafLabelList"/>
    <dgm:cxn modelId="{307EFC9E-796F-47A0-9857-E26BB4FB8398}" type="presParOf" srcId="{78F24806-0F26-487C-B7AD-C160FC3229D3}" destId="{9B772F6E-A46E-44EB-ABC1-F023DE4C4E18}" srcOrd="1" destOrd="0" presId="urn:microsoft.com/office/officeart/2018/5/layout/IconLeafLabelList"/>
    <dgm:cxn modelId="{B468E70B-19BF-4949-8731-840EE1F6D0A6}" type="presParOf" srcId="{78F24806-0F26-487C-B7AD-C160FC3229D3}" destId="{0A7549B7-4A1A-4E3B-A58B-43377A3DB868}" srcOrd="2" destOrd="0" presId="urn:microsoft.com/office/officeart/2018/5/layout/IconLeafLabelList"/>
    <dgm:cxn modelId="{F04E94D2-D016-4903-A98B-C54E40A39072}" type="presParOf" srcId="{0A7549B7-4A1A-4E3B-A58B-43377A3DB868}" destId="{EECE8961-640F-49CC-B9C3-ECC41C9E6602}" srcOrd="0" destOrd="0" presId="urn:microsoft.com/office/officeart/2018/5/layout/IconLeafLabelList"/>
    <dgm:cxn modelId="{6E3E903B-1700-4368-893A-5F652DC828A8}" type="presParOf" srcId="{0A7549B7-4A1A-4E3B-A58B-43377A3DB868}" destId="{21A25219-5684-4AFB-800F-1E4A41311A6F}" srcOrd="1" destOrd="0" presId="urn:microsoft.com/office/officeart/2018/5/layout/IconLeafLabelList"/>
    <dgm:cxn modelId="{BA66D50A-410D-4BA1-A006-083F03776E4B}" type="presParOf" srcId="{0A7549B7-4A1A-4E3B-A58B-43377A3DB868}" destId="{8575288A-37C4-42B6-AB26-ABDB5229F977}" srcOrd="2" destOrd="0" presId="urn:microsoft.com/office/officeart/2018/5/layout/IconLeafLabelList"/>
    <dgm:cxn modelId="{172E590C-9B03-41EF-9166-6EB27DA25A9E}" type="presParOf" srcId="{0A7549B7-4A1A-4E3B-A58B-43377A3DB868}" destId="{084A852E-FB4A-4301-B20A-32B1A394E4C4}" srcOrd="3" destOrd="0" presId="urn:microsoft.com/office/officeart/2018/5/layout/IconLeafLabelList"/>
    <dgm:cxn modelId="{E6DB068E-FE5E-40FB-9FBD-4D9747379594}" type="presParOf" srcId="{78F24806-0F26-487C-B7AD-C160FC3229D3}" destId="{20590509-6328-4384-93EA-E218C3E8863B}" srcOrd="3" destOrd="0" presId="urn:microsoft.com/office/officeart/2018/5/layout/IconLeafLabelList"/>
    <dgm:cxn modelId="{3FAF8C20-C45D-4FFD-95F3-A55CDD42F71E}" type="presParOf" srcId="{78F24806-0F26-487C-B7AD-C160FC3229D3}" destId="{89DB30AA-6E11-44F0-A791-C13A016E7333}" srcOrd="4" destOrd="0" presId="urn:microsoft.com/office/officeart/2018/5/layout/IconLeafLabelList"/>
    <dgm:cxn modelId="{0BA6520A-5C4A-4679-8ECD-254AD5182B10}" type="presParOf" srcId="{89DB30AA-6E11-44F0-A791-C13A016E7333}" destId="{BEE31E00-9AD1-4254-8572-0F33F02B70A7}" srcOrd="0" destOrd="0" presId="urn:microsoft.com/office/officeart/2018/5/layout/IconLeafLabelList"/>
    <dgm:cxn modelId="{5944CC24-6F66-48BA-AD23-24E1DAACE980}" type="presParOf" srcId="{89DB30AA-6E11-44F0-A791-C13A016E7333}" destId="{E18B754F-5C77-4B18-A12E-A3F10370DAF7}" srcOrd="1" destOrd="0" presId="urn:microsoft.com/office/officeart/2018/5/layout/IconLeafLabelList"/>
    <dgm:cxn modelId="{29B3A163-7196-48B5-9669-17E84BDC403C}" type="presParOf" srcId="{89DB30AA-6E11-44F0-A791-C13A016E7333}" destId="{66CE6FD2-65FD-4C8E-9771-F702F9459F6B}" srcOrd="2" destOrd="0" presId="urn:microsoft.com/office/officeart/2018/5/layout/IconLeafLabelList"/>
    <dgm:cxn modelId="{72F9AEC6-8163-4DE9-A1EA-A132A3D631C8}" type="presParOf" srcId="{89DB30AA-6E11-44F0-A791-C13A016E7333}" destId="{3FECE694-760F-4AEF-9DEC-F7BA634BD90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F7348-7CD2-469E-B958-743C2AF342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F2341-0FFE-4098-A330-993BAC5E6643}">
      <dgm:prSet/>
      <dgm:spPr/>
      <dgm:t>
        <a:bodyPr/>
        <a:lstStyle/>
        <a:p>
          <a:r>
            <a:rPr lang="en-US" dirty="0"/>
            <a:t>Business Process Diagram</a:t>
          </a:r>
        </a:p>
      </dgm:t>
    </dgm:pt>
    <dgm:pt modelId="{32CFA83F-95F3-4D9E-99A7-DDE9D183A0DC}" type="parTrans" cxnId="{05AE59DD-EE7F-4CCF-AD98-88C9EEC7BCC7}">
      <dgm:prSet/>
      <dgm:spPr/>
      <dgm:t>
        <a:bodyPr/>
        <a:lstStyle/>
        <a:p>
          <a:endParaRPr lang="en-US"/>
        </a:p>
      </dgm:t>
    </dgm:pt>
    <dgm:pt modelId="{BB862C62-ADF4-428A-85FE-29748BAD8E29}" type="sibTrans" cxnId="{05AE59DD-EE7F-4CCF-AD98-88C9EEC7BCC7}">
      <dgm:prSet/>
      <dgm:spPr/>
      <dgm:t>
        <a:bodyPr/>
        <a:lstStyle/>
        <a:p>
          <a:endParaRPr lang="en-US"/>
        </a:p>
      </dgm:t>
    </dgm:pt>
    <dgm:pt modelId="{DE402859-A117-4439-8F83-061954BD2F68}">
      <dgm:prSet/>
      <dgm:spPr/>
      <dgm:t>
        <a:bodyPr/>
        <a:lstStyle/>
        <a:p>
          <a:r>
            <a:rPr lang="en-US" dirty="0"/>
            <a:t>Business Process Improvement</a:t>
          </a:r>
        </a:p>
      </dgm:t>
    </dgm:pt>
    <dgm:pt modelId="{DF1FDD3A-4280-40D8-9508-9A4659F6BDAC}" type="parTrans" cxnId="{67E54C83-891E-4986-81D8-96EF42E28528}">
      <dgm:prSet/>
      <dgm:spPr/>
      <dgm:t>
        <a:bodyPr/>
        <a:lstStyle/>
        <a:p>
          <a:endParaRPr lang="en-US"/>
        </a:p>
      </dgm:t>
    </dgm:pt>
    <dgm:pt modelId="{E76A6645-E262-4582-8B7F-6B2225F7375A}" type="sibTrans" cxnId="{67E54C83-891E-4986-81D8-96EF42E28528}">
      <dgm:prSet/>
      <dgm:spPr/>
      <dgm:t>
        <a:bodyPr/>
        <a:lstStyle/>
        <a:p>
          <a:endParaRPr lang="en-US"/>
        </a:p>
      </dgm:t>
    </dgm:pt>
    <dgm:pt modelId="{C60CF98B-70B9-4959-BEBF-C9E2C30ED076}">
      <dgm:prSet/>
      <dgm:spPr/>
      <dgm:t>
        <a:bodyPr/>
        <a:lstStyle/>
        <a:p>
          <a:r>
            <a:rPr lang="en-US" dirty="0"/>
            <a:t>Implementation of Data base Design</a:t>
          </a:r>
        </a:p>
      </dgm:t>
    </dgm:pt>
    <dgm:pt modelId="{806C10EF-BDA7-4C0F-BCA1-501C595E85E2}" type="parTrans" cxnId="{A5F948B9-C0F9-40B9-B244-31550007FE1F}">
      <dgm:prSet/>
      <dgm:spPr/>
      <dgm:t>
        <a:bodyPr/>
        <a:lstStyle/>
        <a:p>
          <a:endParaRPr lang="en-US"/>
        </a:p>
      </dgm:t>
    </dgm:pt>
    <dgm:pt modelId="{4C1F3875-917E-4AC1-BB7E-4D349A3799E4}" type="sibTrans" cxnId="{A5F948B9-C0F9-40B9-B244-31550007FE1F}">
      <dgm:prSet/>
      <dgm:spPr/>
      <dgm:t>
        <a:bodyPr/>
        <a:lstStyle/>
        <a:p>
          <a:endParaRPr lang="en-US"/>
        </a:p>
      </dgm:t>
    </dgm:pt>
    <dgm:pt modelId="{68DAE3B8-FDAE-4CBD-B5F5-79D5B0F67B72}">
      <dgm:prSet/>
      <dgm:spPr/>
      <dgm:t>
        <a:bodyPr/>
        <a:lstStyle/>
        <a:p>
          <a:r>
            <a:rPr lang="en-US" dirty="0"/>
            <a:t>SQL Queries</a:t>
          </a:r>
        </a:p>
      </dgm:t>
    </dgm:pt>
    <dgm:pt modelId="{E8839FE8-9F4E-4F10-9DF1-4396936F4BC7}" type="parTrans" cxnId="{DB1E23D1-596A-4518-8977-89D32B85F002}">
      <dgm:prSet/>
      <dgm:spPr/>
      <dgm:t>
        <a:bodyPr/>
        <a:lstStyle/>
        <a:p>
          <a:endParaRPr lang="en-US"/>
        </a:p>
      </dgm:t>
    </dgm:pt>
    <dgm:pt modelId="{598153C1-C6A0-4A46-9F97-254250C2C06F}" type="sibTrans" cxnId="{DB1E23D1-596A-4518-8977-89D32B85F002}">
      <dgm:prSet/>
      <dgm:spPr/>
      <dgm:t>
        <a:bodyPr/>
        <a:lstStyle/>
        <a:p>
          <a:endParaRPr lang="en-US"/>
        </a:p>
      </dgm:t>
    </dgm:pt>
    <dgm:pt modelId="{4BE78860-F6E3-4D8E-89CE-703F1631DA0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3C97805-E056-48C7-814A-CA8A6CA464BB}" type="parTrans" cxnId="{9FF2DF63-8A7B-4FE3-9600-C384C484ABE4}">
      <dgm:prSet/>
      <dgm:spPr/>
      <dgm:t>
        <a:bodyPr/>
        <a:lstStyle/>
        <a:p>
          <a:endParaRPr lang="en-US"/>
        </a:p>
      </dgm:t>
    </dgm:pt>
    <dgm:pt modelId="{AA96EE66-277B-487D-A159-CD774D26604C}" type="sibTrans" cxnId="{9FF2DF63-8A7B-4FE3-9600-C384C484ABE4}">
      <dgm:prSet/>
      <dgm:spPr/>
      <dgm:t>
        <a:bodyPr/>
        <a:lstStyle/>
        <a:p>
          <a:endParaRPr lang="en-US"/>
        </a:p>
      </dgm:t>
    </dgm:pt>
    <dgm:pt modelId="{10FCF394-21F6-48B7-B625-8A8E3744A786}">
      <dgm:prSet/>
      <dgm:spPr/>
      <dgm:t>
        <a:bodyPr/>
        <a:lstStyle/>
        <a:p>
          <a:r>
            <a:rPr lang="en-US" dirty="0"/>
            <a:t>Data Base Performance Evaluation</a:t>
          </a:r>
        </a:p>
      </dgm:t>
    </dgm:pt>
    <dgm:pt modelId="{B3B75551-F83C-4A76-89AA-7280C3A01831}" type="parTrans" cxnId="{F3FE1AB6-B09D-407F-89DE-FC7E8DC626CA}">
      <dgm:prSet/>
      <dgm:spPr/>
      <dgm:t>
        <a:bodyPr/>
        <a:lstStyle/>
        <a:p>
          <a:endParaRPr lang="en-US"/>
        </a:p>
      </dgm:t>
    </dgm:pt>
    <dgm:pt modelId="{CEE24B60-03D3-42E5-AD71-7AB62DAAA993}" type="sibTrans" cxnId="{F3FE1AB6-B09D-407F-89DE-FC7E8DC626CA}">
      <dgm:prSet/>
      <dgm:spPr/>
      <dgm:t>
        <a:bodyPr/>
        <a:lstStyle/>
        <a:p>
          <a:endParaRPr lang="en-US"/>
        </a:p>
      </dgm:t>
    </dgm:pt>
    <dgm:pt modelId="{DA2E0FDE-1A78-41F6-852A-A469518E1591}">
      <dgm:prSet/>
      <dgm:spPr/>
      <dgm:t>
        <a:bodyPr/>
        <a:lstStyle/>
        <a:p>
          <a:r>
            <a:rPr lang="en-US" dirty="0"/>
            <a:t>Optimization</a:t>
          </a:r>
        </a:p>
      </dgm:t>
    </dgm:pt>
    <dgm:pt modelId="{7AB9AE03-4371-4350-A567-3EF8F8F41FE2}" type="parTrans" cxnId="{4E8A6A82-C98B-4D02-A239-CC1557858A6E}">
      <dgm:prSet/>
      <dgm:spPr/>
      <dgm:t>
        <a:bodyPr/>
        <a:lstStyle/>
        <a:p>
          <a:endParaRPr lang="en-US"/>
        </a:p>
      </dgm:t>
    </dgm:pt>
    <dgm:pt modelId="{C9EC044B-6B56-47C6-951D-950C3BAE02FB}" type="sibTrans" cxnId="{4E8A6A82-C98B-4D02-A239-CC1557858A6E}">
      <dgm:prSet/>
      <dgm:spPr/>
      <dgm:t>
        <a:bodyPr/>
        <a:lstStyle/>
        <a:p>
          <a:endParaRPr lang="en-US"/>
        </a:p>
      </dgm:t>
    </dgm:pt>
    <dgm:pt modelId="{7186DF92-C6DB-4C54-804E-04A18DF0E0EE}">
      <dgm:prSet/>
      <dgm:spPr/>
      <dgm:t>
        <a:bodyPr/>
        <a:lstStyle/>
        <a:p>
          <a:r>
            <a:rPr lang="en-US" dirty="0"/>
            <a:t>E-R Model</a:t>
          </a:r>
        </a:p>
      </dgm:t>
    </dgm:pt>
    <dgm:pt modelId="{A452B938-9120-4E49-A073-069C6F932424}" type="parTrans" cxnId="{1BF38C23-B422-4003-85AD-A7F08D7B7969}">
      <dgm:prSet/>
      <dgm:spPr/>
      <dgm:t>
        <a:bodyPr/>
        <a:lstStyle/>
        <a:p>
          <a:endParaRPr lang="en-US"/>
        </a:p>
      </dgm:t>
    </dgm:pt>
    <dgm:pt modelId="{9FA79532-B681-41A5-B2B4-CFA1FD8809DB}" type="sibTrans" cxnId="{1BF38C23-B422-4003-85AD-A7F08D7B7969}">
      <dgm:prSet/>
      <dgm:spPr/>
      <dgm:t>
        <a:bodyPr/>
        <a:lstStyle/>
        <a:p>
          <a:endParaRPr lang="en-US"/>
        </a:p>
      </dgm:t>
    </dgm:pt>
    <dgm:pt modelId="{1363FC9F-08B2-4C99-BBE7-9C058D1A9A0A}" type="pres">
      <dgm:prSet presAssocID="{BBAF7348-7CD2-469E-B958-743C2AF34202}" presName="linear" presStyleCnt="0">
        <dgm:presLayoutVars>
          <dgm:animLvl val="lvl"/>
          <dgm:resizeHandles val="exact"/>
        </dgm:presLayoutVars>
      </dgm:prSet>
      <dgm:spPr/>
    </dgm:pt>
    <dgm:pt modelId="{7C3AB637-D102-4064-B588-BF705BF802B4}" type="pres">
      <dgm:prSet presAssocID="{E4AF2341-0FFE-4098-A330-993BAC5E664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7A6E400-2308-4349-BE09-3F408CF26D11}" type="pres">
      <dgm:prSet presAssocID="{BB862C62-ADF4-428A-85FE-29748BAD8E29}" presName="spacer" presStyleCnt="0"/>
      <dgm:spPr/>
    </dgm:pt>
    <dgm:pt modelId="{470B61A7-8619-41BF-8BD9-74CEF4D61B82}" type="pres">
      <dgm:prSet presAssocID="{DE402859-A117-4439-8F83-061954BD2F6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BE2B18A-5D11-4759-B4D8-C6CC358097F2}" type="pres">
      <dgm:prSet presAssocID="{E76A6645-E262-4582-8B7F-6B2225F7375A}" presName="spacer" presStyleCnt="0"/>
      <dgm:spPr/>
    </dgm:pt>
    <dgm:pt modelId="{A3B472A8-2BAD-4C73-B201-09EDE9BC15D7}" type="pres">
      <dgm:prSet presAssocID="{C60CF98B-70B9-4959-BEBF-C9E2C30ED07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F9B3E5-90F0-45BF-BE15-E77091CEF927}" type="pres">
      <dgm:prSet presAssocID="{4C1F3875-917E-4AC1-BB7E-4D349A3799E4}" presName="spacer" presStyleCnt="0"/>
      <dgm:spPr/>
    </dgm:pt>
    <dgm:pt modelId="{9CD7F569-E8AB-42F4-AE6B-3FB3F1476D42}" type="pres">
      <dgm:prSet presAssocID="{7186DF92-C6DB-4C54-804E-04A18DF0E0E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71F5F88-11BB-4417-8603-149F6ABC5807}" type="pres">
      <dgm:prSet presAssocID="{9FA79532-B681-41A5-B2B4-CFA1FD8809DB}" presName="spacer" presStyleCnt="0"/>
      <dgm:spPr/>
    </dgm:pt>
    <dgm:pt modelId="{5D9BC1D7-C7D5-432A-8437-D762787AD5B6}" type="pres">
      <dgm:prSet presAssocID="{68DAE3B8-FDAE-4CBD-B5F5-79D5B0F67B7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7FC0F5-797D-4BE3-93EF-D0ED854B2BE4}" type="pres">
      <dgm:prSet presAssocID="{598153C1-C6A0-4A46-9F97-254250C2C06F}" presName="spacer" presStyleCnt="0"/>
      <dgm:spPr/>
    </dgm:pt>
    <dgm:pt modelId="{916B12E9-7A9A-4326-8751-B7E7E0B85078}" type="pres">
      <dgm:prSet presAssocID="{10FCF394-21F6-48B7-B625-8A8E3744A78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56D6372-96DE-4836-ACD3-B3CDDBD769EA}" type="pres">
      <dgm:prSet presAssocID="{CEE24B60-03D3-42E5-AD71-7AB62DAAA993}" presName="spacer" presStyleCnt="0"/>
      <dgm:spPr/>
    </dgm:pt>
    <dgm:pt modelId="{858CD00C-BF2A-4AC4-8AB4-A961D9838C05}" type="pres">
      <dgm:prSet presAssocID="{DA2E0FDE-1A78-41F6-852A-A469518E159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B81348-59FB-4882-8100-09D7A58FB226}" type="pres">
      <dgm:prSet presAssocID="{C9EC044B-6B56-47C6-951D-950C3BAE02FB}" presName="spacer" presStyleCnt="0"/>
      <dgm:spPr/>
    </dgm:pt>
    <dgm:pt modelId="{9260A9F7-ACB7-4BB7-95E2-F7B3A0DE00A2}" type="pres">
      <dgm:prSet presAssocID="{4BE78860-F6E3-4D8E-89CE-703F1631DA0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08A0102-249D-41DF-A9F1-0AC10CCE464C}" type="presOf" srcId="{C60CF98B-70B9-4959-BEBF-C9E2C30ED076}" destId="{A3B472A8-2BAD-4C73-B201-09EDE9BC15D7}" srcOrd="0" destOrd="0" presId="urn:microsoft.com/office/officeart/2005/8/layout/vList2"/>
    <dgm:cxn modelId="{C2910A1A-1FA2-42D5-B3FA-BABCBB019137}" type="presOf" srcId="{7186DF92-C6DB-4C54-804E-04A18DF0E0EE}" destId="{9CD7F569-E8AB-42F4-AE6B-3FB3F1476D42}" srcOrd="0" destOrd="0" presId="urn:microsoft.com/office/officeart/2005/8/layout/vList2"/>
    <dgm:cxn modelId="{1BF38C23-B422-4003-85AD-A7F08D7B7969}" srcId="{BBAF7348-7CD2-469E-B958-743C2AF34202}" destId="{7186DF92-C6DB-4C54-804E-04A18DF0E0EE}" srcOrd="3" destOrd="0" parTransId="{A452B938-9120-4E49-A073-069C6F932424}" sibTransId="{9FA79532-B681-41A5-B2B4-CFA1FD8809DB}"/>
    <dgm:cxn modelId="{F5826F24-AFE4-4F82-8F4F-8B49037B20A1}" type="presOf" srcId="{68DAE3B8-FDAE-4CBD-B5F5-79D5B0F67B72}" destId="{5D9BC1D7-C7D5-432A-8437-D762787AD5B6}" srcOrd="0" destOrd="0" presId="urn:microsoft.com/office/officeart/2005/8/layout/vList2"/>
    <dgm:cxn modelId="{7875D826-086E-472F-8FB0-0E076E0EEA88}" type="presOf" srcId="{E4AF2341-0FFE-4098-A330-993BAC5E6643}" destId="{7C3AB637-D102-4064-B588-BF705BF802B4}" srcOrd="0" destOrd="0" presId="urn:microsoft.com/office/officeart/2005/8/layout/vList2"/>
    <dgm:cxn modelId="{2DF7D63B-A7B4-4786-9065-4FE0FD6CA73A}" type="presOf" srcId="{DE402859-A117-4439-8F83-061954BD2F68}" destId="{470B61A7-8619-41BF-8BD9-74CEF4D61B82}" srcOrd="0" destOrd="0" presId="urn:microsoft.com/office/officeart/2005/8/layout/vList2"/>
    <dgm:cxn modelId="{9FF2DF63-8A7B-4FE3-9600-C384C484ABE4}" srcId="{BBAF7348-7CD2-469E-B958-743C2AF34202}" destId="{4BE78860-F6E3-4D8E-89CE-703F1631DA03}" srcOrd="7" destOrd="0" parTransId="{F3C97805-E056-48C7-814A-CA8A6CA464BB}" sibTransId="{AA96EE66-277B-487D-A159-CD774D26604C}"/>
    <dgm:cxn modelId="{95383C73-C944-4B81-8229-A7EA2E0F57E3}" type="presOf" srcId="{BBAF7348-7CD2-469E-B958-743C2AF34202}" destId="{1363FC9F-08B2-4C99-BBE7-9C058D1A9A0A}" srcOrd="0" destOrd="0" presId="urn:microsoft.com/office/officeart/2005/8/layout/vList2"/>
    <dgm:cxn modelId="{4E8A6A82-C98B-4D02-A239-CC1557858A6E}" srcId="{BBAF7348-7CD2-469E-B958-743C2AF34202}" destId="{DA2E0FDE-1A78-41F6-852A-A469518E1591}" srcOrd="6" destOrd="0" parTransId="{7AB9AE03-4371-4350-A567-3EF8F8F41FE2}" sibTransId="{C9EC044B-6B56-47C6-951D-950C3BAE02FB}"/>
    <dgm:cxn modelId="{67E54C83-891E-4986-81D8-96EF42E28528}" srcId="{BBAF7348-7CD2-469E-B958-743C2AF34202}" destId="{DE402859-A117-4439-8F83-061954BD2F68}" srcOrd="1" destOrd="0" parTransId="{DF1FDD3A-4280-40D8-9508-9A4659F6BDAC}" sibTransId="{E76A6645-E262-4582-8B7F-6B2225F7375A}"/>
    <dgm:cxn modelId="{C7C71B87-97CE-4837-879B-A8CF254F360C}" type="presOf" srcId="{DA2E0FDE-1A78-41F6-852A-A469518E1591}" destId="{858CD00C-BF2A-4AC4-8AB4-A961D9838C05}" srcOrd="0" destOrd="0" presId="urn:microsoft.com/office/officeart/2005/8/layout/vList2"/>
    <dgm:cxn modelId="{D0D669AB-0E33-43F9-A261-337CCCC47D78}" type="presOf" srcId="{4BE78860-F6E3-4D8E-89CE-703F1631DA03}" destId="{9260A9F7-ACB7-4BB7-95E2-F7B3A0DE00A2}" srcOrd="0" destOrd="0" presId="urn:microsoft.com/office/officeart/2005/8/layout/vList2"/>
    <dgm:cxn modelId="{F3FE1AB6-B09D-407F-89DE-FC7E8DC626CA}" srcId="{BBAF7348-7CD2-469E-B958-743C2AF34202}" destId="{10FCF394-21F6-48B7-B625-8A8E3744A786}" srcOrd="5" destOrd="0" parTransId="{B3B75551-F83C-4A76-89AA-7280C3A01831}" sibTransId="{CEE24B60-03D3-42E5-AD71-7AB62DAAA993}"/>
    <dgm:cxn modelId="{A5F948B9-C0F9-40B9-B244-31550007FE1F}" srcId="{BBAF7348-7CD2-469E-B958-743C2AF34202}" destId="{C60CF98B-70B9-4959-BEBF-C9E2C30ED076}" srcOrd="2" destOrd="0" parTransId="{806C10EF-BDA7-4C0F-BCA1-501C595E85E2}" sibTransId="{4C1F3875-917E-4AC1-BB7E-4D349A3799E4}"/>
    <dgm:cxn modelId="{234EC6C9-DA9B-494B-926D-2B9A6220A03B}" type="presOf" srcId="{10FCF394-21F6-48B7-B625-8A8E3744A786}" destId="{916B12E9-7A9A-4326-8751-B7E7E0B85078}" srcOrd="0" destOrd="0" presId="urn:microsoft.com/office/officeart/2005/8/layout/vList2"/>
    <dgm:cxn modelId="{DB1E23D1-596A-4518-8977-89D32B85F002}" srcId="{BBAF7348-7CD2-469E-B958-743C2AF34202}" destId="{68DAE3B8-FDAE-4CBD-B5F5-79D5B0F67B72}" srcOrd="4" destOrd="0" parTransId="{E8839FE8-9F4E-4F10-9DF1-4396936F4BC7}" sibTransId="{598153C1-C6A0-4A46-9F97-254250C2C06F}"/>
    <dgm:cxn modelId="{05AE59DD-EE7F-4CCF-AD98-88C9EEC7BCC7}" srcId="{BBAF7348-7CD2-469E-B958-743C2AF34202}" destId="{E4AF2341-0FFE-4098-A330-993BAC5E6643}" srcOrd="0" destOrd="0" parTransId="{32CFA83F-95F3-4D9E-99A7-DDE9D183A0DC}" sibTransId="{BB862C62-ADF4-428A-85FE-29748BAD8E29}"/>
    <dgm:cxn modelId="{40E0D5A5-3301-4DCE-9825-51B5C44E7E39}" type="presParOf" srcId="{1363FC9F-08B2-4C99-BBE7-9C058D1A9A0A}" destId="{7C3AB637-D102-4064-B588-BF705BF802B4}" srcOrd="0" destOrd="0" presId="urn:microsoft.com/office/officeart/2005/8/layout/vList2"/>
    <dgm:cxn modelId="{A5D12204-1FB6-4FD1-AC6E-C73B230B20D9}" type="presParOf" srcId="{1363FC9F-08B2-4C99-BBE7-9C058D1A9A0A}" destId="{37A6E400-2308-4349-BE09-3F408CF26D11}" srcOrd="1" destOrd="0" presId="urn:microsoft.com/office/officeart/2005/8/layout/vList2"/>
    <dgm:cxn modelId="{C7B7B330-34F3-4503-BDEB-082692A6BDAE}" type="presParOf" srcId="{1363FC9F-08B2-4C99-BBE7-9C058D1A9A0A}" destId="{470B61A7-8619-41BF-8BD9-74CEF4D61B82}" srcOrd="2" destOrd="0" presId="urn:microsoft.com/office/officeart/2005/8/layout/vList2"/>
    <dgm:cxn modelId="{8AEB8834-0692-4748-A48A-FAC7A1545A0E}" type="presParOf" srcId="{1363FC9F-08B2-4C99-BBE7-9C058D1A9A0A}" destId="{ABE2B18A-5D11-4759-B4D8-C6CC358097F2}" srcOrd="3" destOrd="0" presId="urn:microsoft.com/office/officeart/2005/8/layout/vList2"/>
    <dgm:cxn modelId="{B3B1124B-3BCA-4DD1-A9B0-89D88A9A9D04}" type="presParOf" srcId="{1363FC9F-08B2-4C99-BBE7-9C058D1A9A0A}" destId="{A3B472A8-2BAD-4C73-B201-09EDE9BC15D7}" srcOrd="4" destOrd="0" presId="urn:microsoft.com/office/officeart/2005/8/layout/vList2"/>
    <dgm:cxn modelId="{C81A0856-F242-47F7-B5D4-BBE5D4556F16}" type="presParOf" srcId="{1363FC9F-08B2-4C99-BBE7-9C058D1A9A0A}" destId="{6DF9B3E5-90F0-45BF-BE15-E77091CEF927}" srcOrd="5" destOrd="0" presId="urn:microsoft.com/office/officeart/2005/8/layout/vList2"/>
    <dgm:cxn modelId="{39599D76-CD03-4951-9BC4-AF6ADB9E2829}" type="presParOf" srcId="{1363FC9F-08B2-4C99-BBE7-9C058D1A9A0A}" destId="{9CD7F569-E8AB-42F4-AE6B-3FB3F1476D42}" srcOrd="6" destOrd="0" presId="urn:microsoft.com/office/officeart/2005/8/layout/vList2"/>
    <dgm:cxn modelId="{E6DA524C-0217-42B9-96CD-5C7B36A78998}" type="presParOf" srcId="{1363FC9F-08B2-4C99-BBE7-9C058D1A9A0A}" destId="{171F5F88-11BB-4417-8603-149F6ABC5807}" srcOrd="7" destOrd="0" presId="urn:microsoft.com/office/officeart/2005/8/layout/vList2"/>
    <dgm:cxn modelId="{026180F2-78D9-4258-9449-6E9402F9BC88}" type="presParOf" srcId="{1363FC9F-08B2-4C99-BBE7-9C058D1A9A0A}" destId="{5D9BC1D7-C7D5-432A-8437-D762787AD5B6}" srcOrd="8" destOrd="0" presId="urn:microsoft.com/office/officeart/2005/8/layout/vList2"/>
    <dgm:cxn modelId="{BBC8A68B-F2D9-438F-84CB-7B3188B635F9}" type="presParOf" srcId="{1363FC9F-08B2-4C99-BBE7-9C058D1A9A0A}" destId="{627FC0F5-797D-4BE3-93EF-D0ED854B2BE4}" srcOrd="9" destOrd="0" presId="urn:microsoft.com/office/officeart/2005/8/layout/vList2"/>
    <dgm:cxn modelId="{5251585E-BF5E-45E9-97D2-03BD952C0152}" type="presParOf" srcId="{1363FC9F-08B2-4C99-BBE7-9C058D1A9A0A}" destId="{916B12E9-7A9A-4326-8751-B7E7E0B85078}" srcOrd="10" destOrd="0" presId="urn:microsoft.com/office/officeart/2005/8/layout/vList2"/>
    <dgm:cxn modelId="{70667256-EFB9-4120-A867-661E2C1B3620}" type="presParOf" srcId="{1363FC9F-08B2-4C99-BBE7-9C058D1A9A0A}" destId="{E56D6372-96DE-4836-ACD3-B3CDDBD769EA}" srcOrd="11" destOrd="0" presId="urn:microsoft.com/office/officeart/2005/8/layout/vList2"/>
    <dgm:cxn modelId="{CEB5628E-F88D-4CBA-A367-C54EF5A792E0}" type="presParOf" srcId="{1363FC9F-08B2-4C99-BBE7-9C058D1A9A0A}" destId="{858CD00C-BF2A-4AC4-8AB4-A961D9838C05}" srcOrd="12" destOrd="0" presId="urn:microsoft.com/office/officeart/2005/8/layout/vList2"/>
    <dgm:cxn modelId="{78A33065-ED3C-4D82-B51A-DBA48E5C08D3}" type="presParOf" srcId="{1363FC9F-08B2-4C99-BBE7-9C058D1A9A0A}" destId="{37B81348-59FB-4882-8100-09D7A58FB226}" srcOrd="13" destOrd="0" presId="urn:microsoft.com/office/officeart/2005/8/layout/vList2"/>
    <dgm:cxn modelId="{5232BDED-FEFC-4E1F-9BF9-4D9ECD870C47}" type="presParOf" srcId="{1363FC9F-08B2-4C99-BBE7-9C058D1A9A0A}" destId="{9260A9F7-ACB7-4BB7-95E2-F7B3A0DE00A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D4AD3-9B58-4505-97DC-1A8DFD42D44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35271E-68F9-4D23-BB2B-D804C4253BC9}">
      <dgm:prSet/>
      <dgm:spPr/>
      <dgm:t>
        <a:bodyPr/>
        <a:lstStyle/>
        <a:p>
          <a:r>
            <a:rPr lang="en-US" dirty="0"/>
            <a:t>Create Database</a:t>
          </a:r>
        </a:p>
      </dgm:t>
    </dgm:pt>
    <dgm:pt modelId="{2985689B-4BA0-4DFC-A40F-1F6158BB174A}" type="parTrans" cxnId="{55407E03-C935-4B91-930C-6FC3BE58464C}">
      <dgm:prSet/>
      <dgm:spPr/>
      <dgm:t>
        <a:bodyPr/>
        <a:lstStyle/>
        <a:p>
          <a:endParaRPr lang="en-US"/>
        </a:p>
      </dgm:t>
    </dgm:pt>
    <dgm:pt modelId="{7927B804-06FA-48B8-B1AD-83C03D4BB6A9}" type="sibTrans" cxnId="{55407E03-C935-4B91-930C-6FC3BE58464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CB92F38-E546-4034-944A-3AA94BA57339}">
      <dgm:prSet/>
      <dgm:spPr/>
      <dgm:t>
        <a:bodyPr/>
        <a:lstStyle/>
        <a:p>
          <a:r>
            <a:rPr lang="en-US"/>
            <a:t>Create Tables</a:t>
          </a:r>
        </a:p>
      </dgm:t>
    </dgm:pt>
    <dgm:pt modelId="{2FE69534-0204-4BE4-92B7-1DA362A5B819}" type="parTrans" cxnId="{08BDCA5E-34F1-44FE-9C0E-27164E47CC42}">
      <dgm:prSet/>
      <dgm:spPr/>
      <dgm:t>
        <a:bodyPr/>
        <a:lstStyle/>
        <a:p>
          <a:endParaRPr lang="en-US"/>
        </a:p>
      </dgm:t>
    </dgm:pt>
    <dgm:pt modelId="{B544AB2B-6D33-4C8E-8B81-BF7C9A6BA5C9}" type="sibTrans" cxnId="{08BDCA5E-34F1-44FE-9C0E-27164E47CC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10DA94B-FBFC-4EDD-AF23-5E37D22C0475}">
      <dgm:prSet/>
      <dgm:spPr/>
      <dgm:t>
        <a:bodyPr/>
        <a:lstStyle/>
        <a:p>
          <a:r>
            <a:rPr lang="en-US"/>
            <a:t>Insert Data</a:t>
          </a:r>
        </a:p>
      </dgm:t>
    </dgm:pt>
    <dgm:pt modelId="{271F090A-EA88-448D-8517-F42C8813D3A0}" type="parTrans" cxnId="{D862F935-95BC-459A-B74F-A520D67B8138}">
      <dgm:prSet/>
      <dgm:spPr/>
      <dgm:t>
        <a:bodyPr/>
        <a:lstStyle/>
        <a:p>
          <a:endParaRPr lang="en-US"/>
        </a:p>
      </dgm:t>
    </dgm:pt>
    <dgm:pt modelId="{D1A5D663-FB12-4367-B948-611ADB3BC971}" type="sibTrans" cxnId="{D862F935-95BC-459A-B74F-A520D67B813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CDD4C31-9074-4914-9726-16AE4DC10B05}">
      <dgm:prSet/>
      <dgm:spPr/>
      <dgm:t>
        <a:bodyPr/>
        <a:lstStyle/>
        <a:p>
          <a:r>
            <a:rPr lang="en-US" dirty="0"/>
            <a:t>Test Data Base &amp; Optimize</a:t>
          </a:r>
        </a:p>
      </dgm:t>
    </dgm:pt>
    <dgm:pt modelId="{9393CAF0-48F9-4421-8C3C-6434A98A26ED}" type="parTrans" cxnId="{5574DC39-36A0-4076-B4A1-549E9398EB34}">
      <dgm:prSet/>
      <dgm:spPr/>
      <dgm:t>
        <a:bodyPr/>
        <a:lstStyle/>
        <a:p>
          <a:endParaRPr lang="en-US"/>
        </a:p>
      </dgm:t>
    </dgm:pt>
    <dgm:pt modelId="{4ECA1E18-72C8-404A-B948-74B56520AE73}" type="sibTrans" cxnId="{5574DC39-36A0-4076-B4A1-549E9398EB3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331D09C-310C-4205-8243-268B0A803F81}">
      <dgm:prSet/>
      <dgm:spPr/>
      <dgm:t>
        <a:bodyPr/>
        <a:lstStyle/>
        <a:p>
          <a:r>
            <a:rPr lang="en-US" dirty="0"/>
            <a:t>Design E-R Model</a:t>
          </a:r>
        </a:p>
      </dgm:t>
    </dgm:pt>
    <dgm:pt modelId="{F2643F15-C67A-493A-8BB8-C4440CC174CB}" type="parTrans" cxnId="{60A3F7DF-B596-40F7-9D0D-6BD7D29CEE63}">
      <dgm:prSet/>
      <dgm:spPr/>
      <dgm:t>
        <a:bodyPr/>
        <a:lstStyle/>
        <a:p>
          <a:endParaRPr lang="en-US"/>
        </a:p>
      </dgm:t>
    </dgm:pt>
    <dgm:pt modelId="{55703B68-CE48-4B1D-84D7-2381130CCE3E}" type="sibTrans" cxnId="{60A3F7DF-B596-40F7-9D0D-6BD7D29CEE6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6D21C2A-ECD8-461D-A53D-2150B07F8E0D}" type="pres">
      <dgm:prSet presAssocID="{FDBD4AD3-9B58-4505-97DC-1A8DFD42D443}" presName="Name0" presStyleCnt="0">
        <dgm:presLayoutVars>
          <dgm:animLvl val="lvl"/>
          <dgm:resizeHandles val="exact"/>
        </dgm:presLayoutVars>
      </dgm:prSet>
      <dgm:spPr/>
    </dgm:pt>
    <dgm:pt modelId="{51F74E05-5667-4B83-88C5-5AEF0E0D4108}" type="pres">
      <dgm:prSet presAssocID="{6331D09C-310C-4205-8243-268B0A803F81}" presName="compositeNode" presStyleCnt="0">
        <dgm:presLayoutVars>
          <dgm:bulletEnabled val="1"/>
        </dgm:presLayoutVars>
      </dgm:prSet>
      <dgm:spPr/>
    </dgm:pt>
    <dgm:pt modelId="{EEAF6AD1-ED67-4BB7-93D7-28D5A3542729}" type="pres">
      <dgm:prSet presAssocID="{6331D09C-310C-4205-8243-268B0A803F81}" presName="bgRect" presStyleLbl="alignNode1" presStyleIdx="0" presStyleCnt="5"/>
      <dgm:spPr/>
    </dgm:pt>
    <dgm:pt modelId="{DECBF1E8-371F-4F41-BC5F-00E9A3C43532}" type="pres">
      <dgm:prSet presAssocID="{55703B68-CE48-4B1D-84D7-2381130CCE3E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C36AAD82-0B64-4132-B818-41D07F225139}" type="pres">
      <dgm:prSet presAssocID="{6331D09C-310C-4205-8243-268B0A803F81}" presName="nodeRect" presStyleLbl="alignNode1" presStyleIdx="0" presStyleCnt="5">
        <dgm:presLayoutVars>
          <dgm:bulletEnabled val="1"/>
        </dgm:presLayoutVars>
      </dgm:prSet>
      <dgm:spPr/>
    </dgm:pt>
    <dgm:pt modelId="{23431CB4-A331-4BF0-B6D8-0964968AD96B}" type="pres">
      <dgm:prSet presAssocID="{55703B68-CE48-4B1D-84D7-2381130CCE3E}" presName="sibTrans" presStyleCnt="0"/>
      <dgm:spPr/>
    </dgm:pt>
    <dgm:pt modelId="{A9170C28-70B2-478A-A549-844A864A24DD}" type="pres">
      <dgm:prSet presAssocID="{3135271E-68F9-4D23-BB2B-D804C4253BC9}" presName="compositeNode" presStyleCnt="0">
        <dgm:presLayoutVars>
          <dgm:bulletEnabled val="1"/>
        </dgm:presLayoutVars>
      </dgm:prSet>
      <dgm:spPr/>
    </dgm:pt>
    <dgm:pt modelId="{4C83B782-3BD1-450C-98A3-0BA25A9FD8BE}" type="pres">
      <dgm:prSet presAssocID="{3135271E-68F9-4D23-BB2B-D804C4253BC9}" presName="bgRect" presStyleLbl="alignNode1" presStyleIdx="1" presStyleCnt="5"/>
      <dgm:spPr/>
    </dgm:pt>
    <dgm:pt modelId="{8908558C-2306-45E6-BB10-8ECB95FAC779}" type="pres">
      <dgm:prSet presAssocID="{7927B804-06FA-48B8-B1AD-83C03D4BB6A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95644130-86BD-4B37-83DA-31A4B54A10E7}" type="pres">
      <dgm:prSet presAssocID="{3135271E-68F9-4D23-BB2B-D804C4253BC9}" presName="nodeRect" presStyleLbl="alignNode1" presStyleIdx="1" presStyleCnt="5">
        <dgm:presLayoutVars>
          <dgm:bulletEnabled val="1"/>
        </dgm:presLayoutVars>
      </dgm:prSet>
      <dgm:spPr/>
    </dgm:pt>
    <dgm:pt modelId="{84B41BB6-EFF5-4ECD-82D7-91804C1E5170}" type="pres">
      <dgm:prSet presAssocID="{7927B804-06FA-48B8-B1AD-83C03D4BB6A9}" presName="sibTrans" presStyleCnt="0"/>
      <dgm:spPr/>
    </dgm:pt>
    <dgm:pt modelId="{68365545-6705-4FCE-B277-BD50A83B391E}" type="pres">
      <dgm:prSet presAssocID="{5CB92F38-E546-4034-944A-3AA94BA57339}" presName="compositeNode" presStyleCnt="0">
        <dgm:presLayoutVars>
          <dgm:bulletEnabled val="1"/>
        </dgm:presLayoutVars>
      </dgm:prSet>
      <dgm:spPr/>
    </dgm:pt>
    <dgm:pt modelId="{A8506BCA-C93C-4600-B01A-C021FF74B5AC}" type="pres">
      <dgm:prSet presAssocID="{5CB92F38-E546-4034-944A-3AA94BA57339}" presName="bgRect" presStyleLbl="alignNode1" presStyleIdx="2" presStyleCnt="5"/>
      <dgm:spPr/>
    </dgm:pt>
    <dgm:pt modelId="{ECF69FFF-6926-4692-9C21-655D6C158FCD}" type="pres">
      <dgm:prSet presAssocID="{B544AB2B-6D33-4C8E-8B81-BF7C9A6BA5C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F246222F-EC85-4237-8AAE-D79F020A8AA3}" type="pres">
      <dgm:prSet presAssocID="{5CB92F38-E546-4034-944A-3AA94BA57339}" presName="nodeRect" presStyleLbl="alignNode1" presStyleIdx="2" presStyleCnt="5">
        <dgm:presLayoutVars>
          <dgm:bulletEnabled val="1"/>
        </dgm:presLayoutVars>
      </dgm:prSet>
      <dgm:spPr/>
    </dgm:pt>
    <dgm:pt modelId="{495C2CB9-2070-4EE3-A7BA-3767BEF5F9C0}" type="pres">
      <dgm:prSet presAssocID="{B544AB2B-6D33-4C8E-8B81-BF7C9A6BA5C9}" presName="sibTrans" presStyleCnt="0"/>
      <dgm:spPr/>
    </dgm:pt>
    <dgm:pt modelId="{0AD43EBA-FF84-4EE2-A100-C0832B8F2A89}" type="pres">
      <dgm:prSet presAssocID="{A10DA94B-FBFC-4EDD-AF23-5E37D22C0475}" presName="compositeNode" presStyleCnt="0">
        <dgm:presLayoutVars>
          <dgm:bulletEnabled val="1"/>
        </dgm:presLayoutVars>
      </dgm:prSet>
      <dgm:spPr/>
    </dgm:pt>
    <dgm:pt modelId="{611BBF65-C3A6-4279-B633-8972ED5684E5}" type="pres">
      <dgm:prSet presAssocID="{A10DA94B-FBFC-4EDD-AF23-5E37D22C0475}" presName="bgRect" presStyleLbl="alignNode1" presStyleIdx="3" presStyleCnt="5"/>
      <dgm:spPr/>
    </dgm:pt>
    <dgm:pt modelId="{6DE9B840-1FF8-4C08-BDAC-C534781A705C}" type="pres">
      <dgm:prSet presAssocID="{D1A5D663-FB12-4367-B948-611ADB3BC97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2904006C-3A6A-4493-A0FB-DD8608B2DC1E}" type="pres">
      <dgm:prSet presAssocID="{A10DA94B-FBFC-4EDD-AF23-5E37D22C0475}" presName="nodeRect" presStyleLbl="alignNode1" presStyleIdx="3" presStyleCnt="5">
        <dgm:presLayoutVars>
          <dgm:bulletEnabled val="1"/>
        </dgm:presLayoutVars>
      </dgm:prSet>
      <dgm:spPr/>
    </dgm:pt>
    <dgm:pt modelId="{7448EDB5-5027-4EAC-9C49-3C8778A82ECC}" type="pres">
      <dgm:prSet presAssocID="{D1A5D663-FB12-4367-B948-611ADB3BC971}" presName="sibTrans" presStyleCnt="0"/>
      <dgm:spPr/>
    </dgm:pt>
    <dgm:pt modelId="{2E9231C8-649A-446D-A2B6-6304C80BC381}" type="pres">
      <dgm:prSet presAssocID="{6CDD4C31-9074-4914-9726-16AE4DC10B05}" presName="compositeNode" presStyleCnt="0">
        <dgm:presLayoutVars>
          <dgm:bulletEnabled val="1"/>
        </dgm:presLayoutVars>
      </dgm:prSet>
      <dgm:spPr/>
    </dgm:pt>
    <dgm:pt modelId="{EC344512-378C-4927-95E3-6305231B1484}" type="pres">
      <dgm:prSet presAssocID="{6CDD4C31-9074-4914-9726-16AE4DC10B05}" presName="bgRect" presStyleLbl="alignNode1" presStyleIdx="4" presStyleCnt="5"/>
      <dgm:spPr/>
    </dgm:pt>
    <dgm:pt modelId="{8725EBC4-70DE-4CA9-8979-B971012C82B7}" type="pres">
      <dgm:prSet presAssocID="{4ECA1E18-72C8-404A-B948-74B56520AE7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4712CD7-A9CD-4450-BE6A-0068DEC6D7AE}" type="pres">
      <dgm:prSet presAssocID="{6CDD4C31-9074-4914-9726-16AE4DC10B0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5407E03-C935-4B91-930C-6FC3BE58464C}" srcId="{FDBD4AD3-9B58-4505-97DC-1A8DFD42D443}" destId="{3135271E-68F9-4D23-BB2B-D804C4253BC9}" srcOrd="1" destOrd="0" parTransId="{2985689B-4BA0-4DFC-A40F-1F6158BB174A}" sibTransId="{7927B804-06FA-48B8-B1AD-83C03D4BB6A9}"/>
    <dgm:cxn modelId="{86B86E04-10AE-4CE6-B64A-1A8C786597D7}" type="presOf" srcId="{6331D09C-310C-4205-8243-268B0A803F81}" destId="{EEAF6AD1-ED67-4BB7-93D7-28D5A3542729}" srcOrd="0" destOrd="0" presId="urn:microsoft.com/office/officeart/2016/7/layout/LinearBlockProcessNumbered"/>
    <dgm:cxn modelId="{EFEB7C20-B820-4EC3-A62D-46B545652273}" type="presOf" srcId="{B544AB2B-6D33-4C8E-8B81-BF7C9A6BA5C9}" destId="{ECF69FFF-6926-4692-9C21-655D6C158FCD}" srcOrd="0" destOrd="0" presId="urn:microsoft.com/office/officeart/2016/7/layout/LinearBlockProcessNumbered"/>
    <dgm:cxn modelId="{6F19BD27-E01D-498A-A4E9-915176B8D7F2}" type="presOf" srcId="{7927B804-06FA-48B8-B1AD-83C03D4BB6A9}" destId="{8908558C-2306-45E6-BB10-8ECB95FAC779}" srcOrd="0" destOrd="0" presId="urn:microsoft.com/office/officeart/2016/7/layout/LinearBlockProcessNumbered"/>
    <dgm:cxn modelId="{AA70032D-7035-4ED1-A37E-7492EAC56AAE}" type="presOf" srcId="{6CDD4C31-9074-4914-9726-16AE4DC10B05}" destId="{EC344512-378C-4927-95E3-6305231B1484}" srcOrd="0" destOrd="0" presId="urn:microsoft.com/office/officeart/2016/7/layout/LinearBlockProcessNumbered"/>
    <dgm:cxn modelId="{D862F935-95BC-459A-B74F-A520D67B8138}" srcId="{FDBD4AD3-9B58-4505-97DC-1A8DFD42D443}" destId="{A10DA94B-FBFC-4EDD-AF23-5E37D22C0475}" srcOrd="3" destOrd="0" parTransId="{271F090A-EA88-448D-8517-F42C8813D3A0}" sibTransId="{D1A5D663-FB12-4367-B948-611ADB3BC971}"/>
    <dgm:cxn modelId="{5574DC39-36A0-4076-B4A1-549E9398EB34}" srcId="{FDBD4AD3-9B58-4505-97DC-1A8DFD42D443}" destId="{6CDD4C31-9074-4914-9726-16AE4DC10B05}" srcOrd="4" destOrd="0" parTransId="{9393CAF0-48F9-4421-8C3C-6434A98A26ED}" sibTransId="{4ECA1E18-72C8-404A-B948-74B56520AE73}"/>
    <dgm:cxn modelId="{F973A13A-6626-42B0-9227-D0BAED04614E}" type="presOf" srcId="{D1A5D663-FB12-4367-B948-611ADB3BC971}" destId="{6DE9B840-1FF8-4C08-BDAC-C534781A705C}" srcOrd="0" destOrd="0" presId="urn:microsoft.com/office/officeart/2016/7/layout/LinearBlockProcessNumbered"/>
    <dgm:cxn modelId="{A27DF33A-7F62-44C0-A82A-3830B293D335}" type="presOf" srcId="{A10DA94B-FBFC-4EDD-AF23-5E37D22C0475}" destId="{2904006C-3A6A-4493-A0FB-DD8608B2DC1E}" srcOrd="1" destOrd="0" presId="urn:microsoft.com/office/officeart/2016/7/layout/LinearBlockProcessNumbered"/>
    <dgm:cxn modelId="{08BDCA5E-34F1-44FE-9C0E-27164E47CC42}" srcId="{FDBD4AD3-9B58-4505-97DC-1A8DFD42D443}" destId="{5CB92F38-E546-4034-944A-3AA94BA57339}" srcOrd="2" destOrd="0" parTransId="{2FE69534-0204-4BE4-92B7-1DA362A5B819}" sibTransId="{B544AB2B-6D33-4C8E-8B81-BF7C9A6BA5C9}"/>
    <dgm:cxn modelId="{5040BC62-CF7C-4CEF-8491-24EB15A85E1C}" type="presOf" srcId="{A10DA94B-FBFC-4EDD-AF23-5E37D22C0475}" destId="{611BBF65-C3A6-4279-B633-8972ED5684E5}" srcOrd="0" destOrd="0" presId="urn:microsoft.com/office/officeart/2016/7/layout/LinearBlockProcessNumbered"/>
    <dgm:cxn modelId="{E7601871-CC48-4DF9-B642-DF6794602968}" type="presOf" srcId="{3135271E-68F9-4D23-BB2B-D804C4253BC9}" destId="{95644130-86BD-4B37-83DA-31A4B54A10E7}" srcOrd="1" destOrd="0" presId="urn:microsoft.com/office/officeart/2016/7/layout/LinearBlockProcessNumbered"/>
    <dgm:cxn modelId="{687AF651-0276-4208-BAA4-475D4A5687D7}" type="presOf" srcId="{6331D09C-310C-4205-8243-268B0A803F81}" destId="{C36AAD82-0B64-4132-B818-41D07F225139}" srcOrd="1" destOrd="0" presId="urn:microsoft.com/office/officeart/2016/7/layout/LinearBlockProcessNumbered"/>
    <dgm:cxn modelId="{90954C8F-020D-4A6B-8BF7-BD9BF470A9CB}" type="presOf" srcId="{5CB92F38-E546-4034-944A-3AA94BA57339}" destId="{A8506BCA-C93C-4600-B01A-C021FF74B5AC}" srcOrd="0" destOrd="0" presId="urn:microsoft.com/office/officeart/2016/7/layout/LinearBlockProcessNumbered"/>
    <dgm:cxn modelId="{8B839D8F-A87A-4B08-A8A3-5BAB5D4A011C}" type="presOf" srcId="{4ECA1E18-72C8-404A-B948-74B56520AE73}" destId="{8725EBC4-70DE-4CA9-8979-B971012C82B7}" srcOrd="0" destOrd="0" presId="urn:microsoft.com/office/officeart/2016/7/layout/LinearBlockProcessNumbered"/>
    <dgm:cxn modelId="{C5EDE9C3-0EC9-4431-9822-6DD7115E5BA8}" type="presOf" srcId="{6CDD4C31-9074-4914-9726-16AE4DC10B05}" destId="{C4712CD7-A9CD-4450-BE6A-0068DEC6D7AE}" srcOrd="1" destOrd="0" presId="urn:microsoft.com/office/officeart/2016/7/layout/LinearBlockProcessNumbered"/>
    <dgm:cxn modelId="{0B9CFBC7-ED49-4C92-951A-38997AE149C0}" type="presOf" srcId="{FDBD4AD3-9B58-4505-97DC-1A8DFD42D443}" destId="{D6D21C2A-ECD8-461D-A53D-2150B07F8E0D}" srcOrd="0" destOrd="0" presId="urn:microsoft.com/office/officeart/2016/7/layout/LinearBlockProcessNumbered"/>
    <dgm:cxn modelId="{B9B6D0CB-B332-4E0B-99D3-9173EF4F1FF7}" type="presOf" srcId="{3135271E-68F9-4D23-BB2B-D804C4253BC9}" destId="{4C83B782-3BD1-450C-98A3-0BA25A9FD8BE}" srcOrd="0" destOrd="0" presId="urn:microsoft.com/office/officeart/2016/7/layout/LinearBlockProcessNumbered"/>
    <dgm:cxn modelId="{982798D7-49E5-4219-8A50-13A47242B250}" type="presOf" srcId="{5CB92F38-E546-4034-944A-3AA94BA57339}" destId="{F246222F-EC85-4237-8AAE-D79F020A8AA3}" srcOrd="1" destOrd="0" presId="urn:microsoft.com/office/officeart/2016/7/layout/LinearBlockProcessNumbered"/>
    <dgm:cxn modelId="{60A3F7DF-B596-40F7-9D0D-6BD7D29CEE63}" srcId="{FDBD4AD3-9B58-4505-97DC-1A8DFD42D443}" destId="{6331D09C-310C-4205-8243-268B0A803F81}" srcOrd="0" destOrd="0" parTransId="{F2643F15-C67A-493A-8BB8-C4440CC174CB}" sibTransId="{55703B68-CE48-4B1D-84D7-2381130CCE3E}"/>
    <dgm:cxn modelId="{787DADFC-5EB9-4A09-9F24-25FDF9DF8481}" type="presOf" srcId="{55703B68-CE48-4B1D-84D7-2381130CCE3E}" destId="{DECBF1E8-371F-4F41-BC5F-00E9A3C43532}" srcOrd="0" destOrd="0" presId="urn:microsoft.com/office/officeart/2016/7/layout/LinearBlockProcessNumbered"/>
    <dgm:cxn modelId="{7958D0E0-1639-41AA-94A6-8B1939B6733D}" type="presParOf" srcId="{D6D21C2A-ECD8-461D-A53D-2150B07F8E0D}" destId="{51F74E05-5667-4B83-88C5-5AEF0E0D4108}" srcOrd="0" destOrd="0" presId="urn:microsoft.com/office/officeart/2016/7/layout/LinearBlockProcessNumbered"/>
    <dgm:cxn modelId="{7FC9C5E1-C8AB-470A-A3C0-D52F1812961F}" type="presParOf" srcId="{51F74E05-5667-4B83-88C5-5AEF0E0D4108}" destId="{EEAF6AD1-ED67-4BB7-93D7-28D5A3542729}" srcOrd="0" destOrd="0" presId="urn:microsoft.com/office/officeart/2016/7/layout/LinearBlockProcessNumbered"/>
    <dgm:cxn modelId="{001CD143-0717-4484-B725-91A041384168}" type="presParOf" srcId="{51F74E05-5667-4B83-88C5-5AEF0E0D4108}" destId="{DECBF1E8-371F-4F41-BC5F-00E9A3C43532}" srcOrd="1" destOrd="0" presId="urn:microsoft.com/office/officeart/2016/7/layout/LinearBlockProcessNumbered"/>
    <dgm:cxn modelId="{AF5FFBFC-25A9-4D0F-ADB7-6600ADC1177F}" type="presParOf" srcId="{51F74E05-5667-4B83-88C5-5AEF0E0D4108}" destId="{C36AAD82-0B64-4132-B818-41D07F225139}" srcOrd="2" destOrd="0" presId="urn:microsoft.com/office/officeart/2016/7/layout/LinearBlockProcessNumbered"/>
    <dgm:cxn modelId="{C9459F7F-77E5-45C8-AA27-F82E3BE7F752}" type="presParOf" srcId="{D6D21C2A-ECD8-461D-A53D-2150B07F8E0D}" destId="{23431CB4-A331-4BF0-B6D8-0964968AD96B}" srcOrd="1" destOrd="0" presId="urn:microsoft.com/office/officeart/2016/7/layout/LinearBlockProcessNumbered"/>
    <dgm:cxn modelId="{CD93AB48-520F-4096-B449-A36FE48AAD89}" type="presParOf" srcId="{D6D21C2A-ECD8-461D-A53D-2150B07F8E0D}" destId="{A9170C28-70B2-478A-A549-844A864A24DD}" srcOrd="2" destOrd="0" presId="urn:microsoft.com/office/officeart/2016/7/layout/LinearBlockProcessNumbered"/>
    <dgm:cxn modelId="{1CDC7623-5736-4F99-814F-CAAAACC418F6}" type="presParOf" srcId="{A9170C28-70B2-478A-A549-844A864A24DD}" destId="{4C83B782-3BD1-450C-98A3-0BA25A9FD8BE}" srcOrd="0" destOrd="0" presId="urn:microsoft.com/office/officeart/2016/7/layout/LinearBlockProcessNumbered"/>
    <dgm:cxn modelId="{9D79A397-F844-4B8F-A4A5-FEAC27FA666D}" type="presParOf" srcId="{A9170C28-70B2-478A-A549-844A864A24DD}" destId="{8908558C-2306-45E6-BB10-8ECB95FAC779}" srcOrd="1" destOrd="0" presId="urn:microsoft.com/office/officeart/2016/7/layout/LinearBlockProcessNumbered"/>
    <dgm:cxn modelId="{61714714-0855-4450-B019-BE6FEF3FED08}" type="presParOf" srcId="{A9170C28-70B2-478A-A549-844A864A24DD}" destId="{95644130-86BD-4B37-83DA-31A4B54A10E7}" srcOrd="2" destOrd="0" presId="urn:microsoft.com/office/officeart/2016/7/layout/LinearBlockProcessNumbered"/>
    <dgm:cxn modelId="{AB200253-1E23-4758-AA25-B3F8FF545CCA}" type="presParOf" srcId="{D6D21C2A-ECD8-461D-A53D-2150B07F8E0D}" destId="{84B41BB6-EFF5-4ECD-82D7-91804C1E5170}" srcOrd="3" destOrd="0" presId="urn:microsoft.com/office/officeart/2016/7/layout/LinearBlockProcessNumbered"/>
    <dgm:cxn modelId="{9D809462-C360-4F6F-BBBA-0096F678069A}" type="presParOf" srcId="{D6D21C2A-ECD8-461D-A53D-2150B07F8E0D}" destId="{68365545-6705-4FCE-B277-BD50A83B391E}" srcOrd="4" destOrd="0" presId="urn:microsoft.com/office/officeart/2016/7/layout/LinearBlockProcessNumbered"/>
    <dgm:cxn modelId="{D8F235A6-0FB4-48A5-B283-29CF4D68372B}" type="presParOf" srcId="{68365545-6705-4FCE-B277-BD50A83B391E}" destId="{A8506BCA-C93C-4600-B01A-C021FF74B5AC}" srcOrd="0" destOrd="0" presId="urn:microsoft.com/office/officeart/2016/7/layout/LinearBlockProcessNumbered"/>
    <dgm:cxn modelId="{3909CF1E-DF0C-4065-8FC2-6FF979A5D760}" type="presParOf" srcId="{68365545-6705-4FCE-B277-BD50A83B391E}" destId="{ECF69FFF-6926-4692-9C21-655D6C158FCD}" srcOrd="1" destOrd="0" presId="urn:microsoft.com/office/officeart/2016/7/layout/LinearBlockProcessNumbered"/>
    <dgm:cxn modelId="{CE26BACB-E568-4766-BB9A-0511C2511619}" type="presParOf" srcId="{68365545-6705-4FCE-B277-BD50A83B391E}" destId="{F246222F-EC85-4237-8AAE-D79F020A8AA3}" srcOrd="2" destOrd="0" presId="urn:microsoft.com/office/officeart/2016/7/layout/LinearBlockProcessNumbered"/>
    <dgm:cxn modelId="{447D54C3-C60D-4490-8AC2-FBFDF9FB80AC}" type="presParOf" srcId="{D6D21C2A-ECD8-461D-A53D-2150B07F8E0D}" destId="{495C2CB9-2070-4EE3-A7BA-3767BEF5F9C0}" srcOrd="5" destOrd="0" presId="urn:microsoft.com/office/officeart/2016/7/layout/LinearBlockProcessNumbered"/>
    <dgm:cxn modelId="{9B56CC77-7350-45A1-B770-46F1F6F08C77}" type="presParOf" srcId="{D6D21C2A-ECD8-461D-A53D-2150B07F8E0D}" destId="{0AD43EBA-FF84-4EE2-A100-C0832B8F2A89}" srcOrd="6" destOrd="0" presId="urn:microsoft.com/office/officeart/2016/7/layout/LinearBlockProcessNumbered"/>
    <dgm:cxn modelId="{03C03A91-919A-4A0F-A746-B76BD2D70634}" type="presParOf" srcId="{0AD43EBA-FF84-4EE2-A100-C0832B8F2A89}" destId="{611BBF65-C3A6-4279-B633-8972ED5684E5}" srcOrd="0" destOrd="0" presId="urn:microsoft.com/office/officeart/2016/7/layout/LinearBlockProcessNumbered"/>
    <dgm:cxn modelId="{C382C6D1-242B-48D9-9483-768EE6C9F7F1}" type="presParOf" srcId="{0AD43EBA-FF84-4EE2-A100-C0832B8F2A89}" destId="{6DE9B840-1FF8-4C08-BDAC-C534781A705C}" srcOrd="1" destOrd="0" presId="urn:microsoft.com/office/officeart/2016/7/layout/LinearBlockProcessNumbered"/>
    <dgm:cxn modelId="{7A07E07D-0FA0-4662-9064-C1067C41195D}" type="presParOf" srcId="{0AD43EBA-FF84-4EE2-A100-C0832B8F2A89}" destId="{2904006C-3A6A-4493-A0FB-DD8608B2DC1E}" srcOrd="2" destOrd="0" presId="urn:microsoft.com/office/officeart/2016/7/layout/LinearBlockProcessNumbered"/>
    <dgm:cxn modelId="{2E059DB6-4778-4D70-BDD8-2CB7EB1E6040}" type="presParOf" srcId="{D6D21C2A-ECD8-461D-A53D-2150B07F8E0D}" destId="{7448EDB5-5027-4EAC-9C49-3C8778A82ECC}" srcOrd="7" destOrd="0" presId="urn:microsoft.com/office/officeart/2016/7/layout/LinearBlockProcessNumbered"/>
    <dgm:cxn modelId="{24D2A820-4294-443A-A3C5-0F5B0368CA27}" type="presParOf" srcId="{D6D21C2A-ECD8-461D-A53D-2150B07F8E0D}" destId="{2E9231C8-649A-446D-A2B6-6304C80BC381}" srcOrd="8" destOrd="0" presId="urn:microsoft.com/office/officeart/2016/7/layout/LinearBlockProcessNumbered"/>
    <dgm:cxn modelId="{B08C8EBE-DA8B-42A9-B82B-197078453211}" type="presParOf" srcId="{2E9231C8-649A-446D-A2B6-6304C80BC381}" destId="{EC344512-378C-4927-95E3-6305231B1484}" srcOrd="0" destOrd="0" presId="urn:microsoft.com/office/officeart/2016/7/layout/LinearBlockProcessNumbered"/>
    <dgm:cxn modelId="{E16265B7-0819-4C2A-A15A-E9C5B898409A}" type="presParOf" srcId="{2E9231C8-649A-446D-A2B6-6304C80BC381}" destId="{8725EBC4-70DE-4CA9-8979-B971012C82B7}" srcOrd="1" destOrd="0" presId="urn:microsoft.com/office/officeart/2016/7/layout/LinearBlockProcessNumbered"/>
    <dgm:cxn modelId="{9B01F14E-968F-4244-BD5A-1C76DC47A9E8}" type="presParOf" srcId="{2E9231C8-649A-446D-A2B6-6304C80BC381}" destId="{C4712CD7-A9CD-4450-BE6A-0068DEC6D7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201700-5558-4FE0-997C-4FCE3B6EB05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151FDF-D2C0-4060-84DE-DDA078496A3F}">
      <dgm:prSet/>
      <dgm:spPr/>
      <dgm:t>
        <a:bodyPr/>
        <a:lstStyle/>
        <a:p>
          <a:r>
            <a:rPr lang="en-US"/>
            <a:t>Optimizing critical Processes</a:t>
          </a:r>
        </a:p>
      </dgm:t>
    </dgm:pt>
    <dgm:pt modelId="{164A4FDC-9234-49CA-A81F-602C88A84280}" type="parTrans" cxnId="{69024C86-C06F-433B-B020-AD7893C58993}">
      <dgm:prSet/>
      <dgm:spPr/>
      <dgm:t>
        <a:bodyPr/>
        <a:lstStyle/>
        <a:p>
          <a:endParaRPr lang="en-US"/>
        </a:p>
      </dgm:t>
    </dgm:pt>
    <dgm:pt modelId="{198821F1-9629-4CEB-A8C6-B2832CD475DB}" type="sibTrans" cxnId="{69024C86-C06F-433B-B020-AD7893C58993}">
      <dgm:prSet/>
      <dgm:spPr/>
      <dgm:t>
        <a:bodyPr/>
        <a:lstStyle/>
        <a:p>
          <a:endParaRPr lang="en-US"/>
        </a:p>
      </dgm:t>
    </dgm:pt>
    <dgm:pt modelId="{04B7FD9F-4E12-49F0-BBA4-8AE60A5DE3C2}">
      <dgm:prSet/>
      <dgm:spPr/>
      <dgm:t>
        <a:bodyPr/>
        <a:lstStyle/>
        <a:p>
          <a:r>
            <a:rPr lang="en-US"/>
            <a:t>Reducing administrative burdens</a:t>
          </a:r>
        </a:p>
      </dgm:t>
    </dgm:pt>
    <dgm:pt modelId="{BB7B9B0B-6F0A-4A9A-AF21-69B540739E53}" type="parTrans" cxnId="{4DBA830C-F671-4C1F-BFCC-21C60D948DE7}">
      <dgm:prSet/>
      <dgm:spPr/>
      <dgm:t>
        <a:bodyPr/>
        <a:lstStyle/>
        <a:p>
          <a:endParaRPr lang="en-US"/>
        </a:p>
      </dgm:t>
    </dgm:pt>
    <dgm:pt modelId="{38E7A70F-EFA4-460C-AD6F-F0976807A9EC}" type="sibTrans" cxnId="{4DBA830C-F671-4C1F-BFCC-21C60D948DE7}">
      <dgm:prSet/>
      <dgm:spPr/>
      <dgm:t>
        <a:bodyPr/>
        <a:lstStyle/>
        <a:p>
          <a:endParaRPr lang="en-US"/>
        </a:p>
      </dgm:t>
    </dgm:pt>
    <dgm:pt modelId="{1A258913-DAA8-40D2-8846-845DE7DD3922}">
      <dgm:prSet/>
      <dgm:spPr/>
      <dgm:t>
        <a:bodyPr/>
        <a:lstStyle/>
        <a:p>
          <a:r>
            <a:rPr lang="en-US"/>
            <a:t>Improving financial transparency</a:t>
          </a:r>
        </a:p>
      </dgm:t>
    </dgm:pt>
    <dgm:pt modelId="{EEE7445A-FC15-4409-B085-75AF3306360F}" type="parTrans" cxnId="{CDBA9407-A66B-45D7-89AE-C189F66096AE}">
      <dgm:prSet/>
      <dgm:spPr/>
      <dgm:t>
        <a:bodyPr/>
        <a:lstStyle/>
        <a:p>
          <a:endParaRPr lang="en-US"/>
        </a:p>
      </dgm:t>
    </dgm:pt>
    <dgm:pt modelId="{EF8FD4EA-7F05-4F33-9F52-1EDA121256CC}" type="sibTrans" cxnId="{CDBA9407-A66B-45D7-89AE-C189F66096AE}">
      <dgm:prSet/>
      <dgm:spPr/>
      <dgm:t>
        <a:bodyPr/>
        <a:lstStyle/>
        <a:p>
          <a:endParaRPr lang="en-US"/>
        </a:p>
      </dgm:t>
    </dgm:pt>
    <dgm:pt modelId="{A0670FC1-5459-42AD-B346-BC43DD307EAE}">
      <dgm:prSet/>
      <dgm:spPr/>
      <dgm:t>
        <a:bodyPr/>
        <a:lstStyle/>
        <a:p>
          <a:r>
            <a:rPr lang="en-US"/>
            <a:t>Effortless</a:t>
          </a:r>
        </a:p>
      </dgm:t>
    </dgm:pt>
    <dgm:pt modelId="{148959C7-3345-458A-95EB-72B56A50D6BD}" type="parTrans" cxnId="{0F4D39DD-0673-4F9A-B57E-ADE8DD2662E7}">
      <dgm:prSet/>
      <dgm:spPr/>
      <dgm:t>
        <a:bodyPr/>
        <a:lstStyle/>
        <a:p>
          <a:endParaRPr lang="en-US"/>
        </a:p>
      </dgm:t>
    </dgm:pt>
    <dgm:pt modelId="{B41064E8-DE6A-4614-BB3C-B9446E542605}" type="sibTrans" cxnId="{0F4D39DD-0673-4F9A-B57E-ADE8DD2662E7}">
      <dgm:prSet/>
      <dgm:spPr/>
      <dgm:t>
        <a:bodyPr/>
        <a:lstStyle/>
        <a:p>
          <a:endParaRPr lang="en-US"/>
        </a:p>
      </dgm:t>
    </dgm:pt>
    <dgm:pt modelId="{08EFECAC-B58A-4862-A419-0E6BEB6D0BD3}" type="pres">
      <dgm:prSet presAssocID="{27201700-5558-4FE0-997C-4FCE3B6EB057}" presName="linear" presStyleCnt="0">
        <dgm:presLayoutVars>
          <dgm:animLvl val="lvl"/>
          <dgm:resizeHandles val="exact"/>
        </dgm:presLayoutVars>
      </dgm:prSet>
      <dgm:spPr/>
    </dgm:pt>
    <dgm:pt modelId="{1D912146-5451-4351-8D85-14C971993728}" type="pres">
      <dgm:prSet presAssocID="{21151FDF-D2C0-4060-84DE-DDA078496A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C79F39-48B9-414E-82E4-2DF6CD3D33CC}" type="pres">
      <dgm:prSet presAssocID="{198821F1-9629-4CEB-A8C6-B2832CD475DB}" presName="spacer" presStyleCnt="0"/>
      <dgm:spPr/>
    </dgm:pt>
    <dgm:pt modelId="{86FF1A95-D5E2-4DCE-9BB0-AA93E1C31317}" type="pres">
      <dgm:prSet presAssocID="{04B7FD9F-4E12-49F0-BBA4-8AE60A5DE3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621ECB-07AA-4155-A63A-8C50DA181FFF}" type="pres">
      <dgm:prSet presAssocID="{38E7A70F-EFA4-460C-AD6F-F0976807A9EC}" presName="spacer" presStyleCnt="0"/>
      <dgm:spPr/>
    </dgm:pt>
    <dgm:pt modelId="{FAE5A0F3-B190-4596-A049-E6227850A073}" type="pres">
      <dgm:prSet presAssocID="{1A258913-DAA8-40D2-8846-845DE7DD39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8A45A6-286F-453E-A643-C2076C7F1802}" type="pres">
      <dgm:prSet presAssocID="{EF8FD4EA-7F05-4F33-9F52-1EDA121256CC}" presName="spacer" presStyleCnt="0"/>
      <dgm:spPr/>
    </dgm:pt>
    <dgm:pt modelId="{832ABA1C-3F47-4ADE-B3BD-A3872B0815C7}" type="pres">
      <dgm:prSet presAssocID="{A0670FC1-5459-42AD-B346-BC43DD307E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BA9407-A66B-45D7-89AE-C189F66096AE}" srcId="{27201700-5558-4FE0-997C-4FCE3B6EB057}" destId="{1A258913-DAA8-40D2-8846-845DE7DD3922}" srcOrd="2" destOrd="0" parTransId="{EEE7445A-FC15-4409-B085-75AF3306360F}" sibTransId="{EF8FD4EA-7F05-4F33-9F52-1EDA121256CC}"/>
    <dgm:cxn modelId="{4DBA830C-F671-4C1F-BFCC-21C60D948DE7}" srcId="{27201700-5558-4FE0-997C-4FCE3B6EB057}" destId="{04B7FD9F-4E12-49F0-BBA4-8AE60A5DE3C2}" srcOrd="1" destOrd="0" parTransId="{BB7B9B0B-6F0A-4A9A-AF21-69B540739E53}" sibTransId="{38E7A70F-EFA4-460C-AD6F-F0976807A9EC}"/>
    <dgm:cxn modelId="{85C90332-456B-487F-8849-134045C2CD32}" type="presOf" srcId="{21151FDF-D2C0-4060-84DE-DDA078496A3F}" destId="{1D912146-5451-4351-8D85-14C971993728}" srcOrd="0" destOrd="0" presId="urn:microsoft.com/office/officeart/2005/8/layout/vList2"/>
    <dgm:cxn modelId="{58FDBA3E-587A-42A2-9EF3-C94FCE84DC25}" type="presOf" srcId="{04B7FD9F-4E12-49F0-BBA4-8AE60A5DE3C2}" destId="{86FF1A95-D5E2-4DCE-9BB0-AA93E1C31317}" srcOrd="0" destOrd="0" presId="urn:microsoft.com/office/officeart/2005/8/layout/vList2"/>
    <dgm:cxn modelId="{E8AF787B-364D-4B13-9E23-D6AEA6AC7FE8}" type="presOf" srcId="{27201700-5558-4FE0-997C-4FCE3B6EB057}" destId="{08EFECAC-B58A-4862-A419-0E6BEB6D0BD3}" srcOrd="0" destOrd="0" presId="urn:microsoft.com/office/officeart/2005/8/layout/vList2"/>
    <dgm:cxn modelId="{69024C86-C06F-433B-B020-AD7893C58993}" srcId="{27201700-5558-4FE0-997C-4FCE3B6EB057}" destId="{21151FDF-D2C0-4060-84DE-DDA078496A3F}" srcOrd="0" destOrd="0" parTransId="{164A4FDC-9234-49CA-A81F-602C88A84280}" sibTransId="{198821F1-9629-4CEB-A8C6-B2832CD475DB}"/>
    <dgm:cxn modelId="{B8BC7EAF-F8CA-4B70-A5DC-774A2DBDB0B4}" type="presOf" srcId="{A0670FC1-5459-42AD-B346-BC43DD307EAE}" destId="{832ABA1C-3F47-4ADE-B3BD-A3872B0815C7}" srcOrd="0" destOrd="0" presId="urn:microsoft.com/office/officeart/2005/8/layout/vList2"/>
    <dgm:cxn modelId="{0F4D39DD-0673-4F9A-B57E-ADE8DD2662E7}" srcId="{27201700-5558-4FE0-997C-4FCE3B6EB057}" destId="{A0670FC1-5459-42AD-B346-BC43DD307EAE}" srcOrd="3" destOrd="0" parTransId="{148959C7-3345-458A-95EB-72B56A50D6BD}" sibTransId="{B41064E8-DE6A-4614-BB3C-B9446E542605}"/>
    <dgm:cxn modelId="{C08810E9-39AD-4958-A4F2-CCD3D2DD94AC}" type="presOf" srcId="{1A258913-DAA8-40D2-8846-845DE7DD3922}" destId="{FAE5A0F3-B190-4596-A049-E6227850A073}" srcOrd="0" destOrd="0" presId="urn:microsoft.com/office/officeart/2005/8/layout/vList2"/>
    <dgm:cxn modelId="{6EDCF478-F92F-4F78-A7F5-D9024A7FAA21}" type="presParOf" srcId="{08EFECAC-B58A-4862-A419-0E6BEB6D0BD3}" destId="{1D912146-5451-4351-8D85-14C971993728}" srcOrd="0" destOrd="0" presId="urn:microsoft.com/office/officeart/2005/8/layout/vList2"/>
    <dgm:cxn modelId="{C4FB075E-4A84-4731-B7C5-1B5F3FC7E782}" type="presParOf" srcId="{08EFECAC-B58A-4862-A419-0E6BEB6D0BD3}" destId="{D4C79F39-48B9-414E-82E4-2DF6CD3D33CC}" srcOrd="1" destOrd="0" presId="urn:microsoft.com/office/officeart/2005/8/layout/vList2"/>
    <dgm:cxn modelId="{65B2DC54-2BB1-4920-B4DC-EA7C5E0449D2}" type="presParOf" srcId="{08EFECAC-B58A-4862-A419-0E6BEB6D0BD3}" destId="{86FF1A95-D5E2-4DCE-9BB0-AA93E1C31317}" srcOrd="2" destOrd="0" presId="urn:microsoft.com/office/officeart/2005/8/layout/vList2"/>
    <dgm:cxn modelId="{8217607F-03BF-4974-BF88-C99C526DC578}" type="presParOf" srcId="{08EFECAC-B58A-4862-A419-0E6BEB6D0BD3}" destId="{A7621ECB-07AA-4155-A63A-8C50DA181FFF}" srcOrd="3" destOrd="0" presId="urn:microsoft.com/office/officeart/2005/8/layout/vList2"/>
    <dgm:cxn modelId="{BB78C7A4-2D8B-412C-B795-3DFC1974CBA3}" type="presParOf" srcId="{08EFECAC-B58A-4862-A419-0E6BEB6D0BD3}" destId="{FAE5A0F3-B190-4596-A049-E6227850A073}" srcOrd="4" destOrd="0" presId="urn:microsoft.com/office/officeart/2005/8/layout/vList2"/>
    <dgm:cxn modelId="{DF809D45-0EDC-4876-8195-8C42D27C2D87}" type="presParOf" srcId="{08EFECAC-B58A-4862-A419-0E6BEB6D0BD3}" destId="{B18A45A6-286F-453E-A643-C2076C7F1802}" srcOrd="5" destOrd="0" presId="urn:microsoft.com/office/officeart/2005/8/layout/vList2"/>
    <dgm:cxn modelId="{67645531-0E9A-4101-B44A-A7A18E0E6C30}" type="presParOf" srcId="{08EFECAC-B58A-4862-A419-0E6BEB6D0BD3}" destId="{832ABA1C-3F47-4ADE-B3BD-A3872B0815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7CBFE-B193-4CDA-A94C-719B9A31BBD3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6577E-BFCD-4923-B845-6695F37DFAF0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819B7-1903-469D-8CCB-A0349988FDC1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Develop User Interface</a:t>
          </a:r>
        </a:p>
      </dsp:txBody>
      <dsp:txXfrm>
        <a:off x="75768" y="2851938"/>
        <a:ext cx="3093750" cy="720000"/>
      </dsp:txXfrm>
    </dsp:sp>
    <dsp:sp modelId="{EECE8961-640F-49CC-B9C3-ECC41C9E6602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25219-5684-4AFB-800F-1E4A41311A6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A852E-FB4A-4301-B20A-32B1A394E4C4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Implement Automation</a:t>
          </a:r>
        </a:p>
      </dsp:txBody>
      <dsp:txXfrm>
        <a:off x="3710925" y="2851938"/>
        <a:ext cx="3093750" cy="720000"/>
      </dsp:txXfrm>
    </dsp:sp>
    <dsp:sp modelId="{BEE31E00-9AD1-4254-8572-0F33F02B70A7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B754F-5C77-4B18-A12E-A3F10370DAF7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CE694-760F-4AEF-9DEC-F7BA634BD904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Design a Database</a:t>
          </a:r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AB637-D102-4064-B588-BF705BF802B4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Process Diagram</a:t>
          </a:r>
        </a:p>
      </dsp:txBody>
      <dsp:txXfrm>
        <a:off x="23417" y="78685"/>
        <a:ext cx="10468766" cy="432866"/>
      </dsp:txXfrm>
    </dsp:sp>
    <dsp:sp modelId="{470B61A7-8619-41BF-8BD9-74CEF4D61B82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Process Improvement</a:t>
          </a:r>
        </a:p>
      </dsp:txBody>
      <dsp:txXfrm>
        <a:off x="23417" y="615986"/>
        <a:ext cx="10468766" cy="432866"/>
      </dsp:txXfrm>
    </dsp:sp>
    <dsp:sp modelId="{A3B472A8-2BAD-4C73-B201-09EDE9BC15D7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of Data base Design</a:t>
          </a:r>
        </a:p>
      </dsp:txBody>
      <dsp:txXfrm>
        <a:off x="23417" y="1153286"/>
        <a:ext cx="10468766" cy="432866"/>
      </dsp:txXfrm>
    </dsp:sp>
    <dsp:sp modelId="{9CD7F569-E8AB-42F4-AE6B-3FB3F1476D42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E-R Model</a:t>
          </a:r>
        </a:p>
      </dsp:txBody>
      <dsp:txXfrm>
        <a:off x="23417" y="1690586"/>
        <a:ext cx="10468766" cy="432866"/>
      </dsp:txXfrm>
    </dsp:sp>
    <dsp:sp modelId="{5D9BC1D7-C7D5-432A-8437-D762787AD5B6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Queries</a:t>
          </a:r>
        </a:p>
      </dsp:txBody>
      <dsp:txXfrm>
        <a:off x="23417" y="2227886"/>
        <a:ext cx="10468766" cy="432866"/>
      </dsp:txXfrm>
    </dsp:sp>
    <dsp:sp modelId="{916B12E9-7A9A-4326-8751-B7E7E0B85078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Base Performance Evaluation</a:t>
          </a:r>
        </a:p>
      </dsp:txBody>
      <dsp:txXfrm>
        <a:off x="23417" y="2765186"/>
        <a:ext cx="10468766" cy="432866"/>
      </dsp:txXfrm>
    </dsp:sp>
    <dsp:sp modelId="{858CD00C-BF2A-4AC4-8AB4-A961D9838C05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Optimization</a:t>
          </a:r>
        </a:p>
      </dsp:txBody>
      <dsp:txXfrm>
        <a:off x="23417" y="3302486"/>
        <a:ext cx="10468766" cy="432866"/>
      </dsp:txXfrm>
    </dsp:sp>
    <dsp:sp modelId="{9260A9F7-ACB7-4BB7-95E2-F7B3A0DE00A2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23417" y="3839786"/>
        <a:ext cx="1046876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F6AD1-ED67-4BB7-93D7-28D5A3542729}">
      <dsp:nvSpPr>
        <dsp:cNvPr id="0" name=""/>
        <dsp:cNvSpPr/>
      </dsp:nvSpPr>
      <dsp:spPr>
        <a:xfrm>
          <a:off x="4004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 E-R Model</a:t>
          </a:r>
        </a:p>
      </dsp:txBody>
      <dsp:txXfrm>
        <a:off x="4004" y="2576760"/>
        <a:ext cx="1251658" cy="901194"/>
      </dsp:txXfrm>
    </dsp:sp>
    <dsp:sp modelId="{DECBF1E8-371F-4F41-BC5F-00E9A3C43532}">
      <dsp:nvSpPr>
        <dsp:cNvPr id="0" name=""/>
        <dsp:cNvSpPr/>
      </dsp:nvSpPr>
      <dsp:spPr>
        <a:xfrm>
          <a:off x="4004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01</a:t>
          </a:r>
        </a:p>
      </dsp:txBody>
      <dsp:txXfrm>
        <a:off x="4004" y="1975964"/>
        <a:ext cx="1251658" cy="600796"/>
      </dsp:txXfrm>
    </dsp:sp>
    <dsp:sp modelId="{4C83B782-3BD1-450C-98A3-0BA25A9FD8BE}">
      <dsp:nvSpPr>
        <dsp:cNvPr id="0" name=""/>
        <dsp:cNvSpPr/>
      </dsp:nvSpPr>
      <dsp:spPr>
        <a:xfrm>
          <a:off x="1355795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Database</a:t>
          </a:r>
        </a:p>
      </dsp:txBody>
      <dsp:txXfrm>
        <a:off x="1355795" y="2576760"/>
        <a:ext cx="1251658" cy="901194"/>
      </dsp:txXfrm>
    </dsp:sp>
    <dsp:sp modelId="{8908558C-2306-45E6-BB10-8ECB95FAC779}">
      <dsp:nvSpPr>
        <dsp:cNvPr id="0" name=""/>
        <dsp:cNvSpPr/>
      </dsp:nvSpPr>
      <dsp:spPr>
        <a:xfrm>
          <a:off x="1355795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02</a:t>
          </a:r>
        </a:p>
      </dsp:txBody>
      <dsp:txXfrm>
        <a:off x="1355795" y="1975964"/>
        <a:ext cx="1251658" cy="600796"/>
      </dsp:txXfrm>
    </dsp:sp>
    <dsp:sp modelId="{A8506BCA-C93C-4600-B01A-C021FF74B5AC}">
      <dsp:nvSpPr>
        <dsp:cNvPr id="0" name=""/>
        <dsp:cNvSpPr/>
      </dsp:nvSpPr>
      <dsp:spPr>
        <a:xfrm>
          <a:off x="2707587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Tables</a:t>
          </a:r>
        </a:p>
      </dsp:txBody>
      <dsp:txXfrm>
        <a:off x="2707587" y="2576760"/>
        <a:ext cx="1251658" cy="901194"/>
      </dsp:txXfrm>
    </dsp:sp>
    <dsp:sp modelId="{ECF69FFF-6926-4692-9C21-655D6C158FCD}">
      <dsp:nvSpPr>
        <dsp:cNvPr id="0" name=""/>
        <dsp:cNvSpPr/>
      </dsp:nvSpPr>
      <dsp:spPr>
        <a:xfrm>
          <a:off x="2707587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03</a:t>
          </a:r>
        </a:p>
      </dsp:txBody>
      <dsp:txXfrm>
        <a:off x="2707587" y="1975964"/>
        <a:ext cx="1251658" cy="600796"/>
      </dsp:txXfrm>
    </dsp:sp>
    <dsp:sp modelId="{611BBF65-C3A6-4279-B633-8972ED5684E5}">
      <dsp:nvSpPr>
        <dsp:cNvPr id="0" name=""/>
        <dsp:cNvSpPr/>
      </dsp:nvSpPr>
      <dsp:spPr>
        <a:xfrm>
          <a:off x="4059378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 Data</a:t>
          </a:r>
        </a:p>
      </dsp:txBody>
      <dsp:txXfrm>
        <a:off x="4059378" y="2576760"/>
        <a:ext cx="1251658" cy="901194"/>
      </dsp:txXfrm>
    </dsp:sp>
    <dsp:sp modelId="{6DE9B840-1FF8-4C08-BDAC-C534781A705C}">
      <dsp:nvSpPr>
        <dsp:cNvPr id="0" name=""/>
        <dsp:cNvSpPr/>
      </dsp:nvSpPr>
      <dsp:spPr>
        <a:xfrm>
          <a:off x="4059378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04</a:t>
          </a:r>
        </a:p>
      </dsp:txBody>
      <dsp:txXfrm>
        <a:off x="4059378" y="1975964"/>
        <a:ext cx="1251658" cy="600796"/>
      </dsp:txXfrm>
    </dsp:sp>
    <dsp:sp modelId="{EC344512-378C-4927-95E3-6305231B1484}">
      <dsp:nvSpPr>
        <dsp:cNvPr id="0" name=""/>
        <dsp:cNvSpPr/>
      </dsp:nvSpPr>
      <dsp:spPr>
        <a:xfrm>
          <a:off x="5411170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Data Base &amp; Optimize</a:t>
          </a:r>
        </a:p>
      </dsp:txBody>
      <dsp:txXfrm>
        <a:off x="5411170" y="2576760"/>
        <a:ext cx="1251658" cy="901194"/>
      </dsp:txXfrm>
    </dsp:sp>
    <dsp:sp modelId="{8725EBC4-70DE-4CA9-8979-B971012C82B7}">
      <dsp:nvSpPr>
        <dsp:cNvPr id="0" name=""/>
        <dsp:cNvSpPr/>
      </dsp:nvSpPr>
      <dsp:spPr>
        <a:xfrm>
          <a:off x="5411170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05</a:t>
          </a:r>
        </a:p>
      </dsp:txBody>
      <dsp:txXfrm>
        <a:off x="5411170" y="1975964"/>
        <a:ext cx="1251658" cy="60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12146-5451-4351-8D85-14C971993728}">
      <dsp:nvSpPr>
        <dsp:cNvPr id="0" name=""/>
        <dsp:cNvSpPr/>
      </dsp:nvSpPr>
      <dsp:spPr>
        <a:xfrm>
          <a:off x="0" y="792229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Optimizing critical Processes</a:t>
          </a:r>
        </a:p>
      </dsp:txBody>
      <dsp:txXfrm>
        <a:off x="43321" y="835550"/>
        <a:ext cx="6580191" cy="800803"/>
      </dsp:txXfrm>
    </dsp:sp>
    <dsp:sp modelId="{86FF1A95-D5E2-4DCE-9BB0-AA93E1C31317}">
      <dsp:nvSpPr>
        <dsp:cNvPr id="0" name=""/>
        <dsp:cNvSpPr/>
      </dsp:nvSpPr>
      <dsp:spPr>
        <a:xfrm>
          <a:off x="0" y="1786235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Reducing administrative burdens</a:t>
          </a:r>
        </a:p>
      </dsp:txBody>
      <dsp:txXfrm>
        <a:off x="43321" y="1829556"/>
        <a:ext cx="6580191" cy="800803"/>
      </dsp:txXfrm>
    </dsp:sp>
    <dsp:sp modelId="{FAE5A0F3-B190-4596-A049-E6227850A073}">
      <dsp:nvSpPr>
        <dsp:cNvPr id="0" name=""/>
        <dsp:cNvSpPr/>
      </dsp:nvSpPr>
      <dsp:spPr>
        <a:xfrm>
          <a:off x="0" y="2780240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Improving financial transparency</a:t>
          </a:r>
        </a:p>
      </dsp:txBody>
      <dsp:txXfrm>
        <a:off x="43321" y="2823561"/>
        <a:ext cx="6580191" cy="800803"/>
      </dsp:txXfrm>
    </dsp:sp>
    <dsp:sp modelId="{832ABA1C-3F47-4ADE-B3BD-A3872B0815C7}">
      <dsp:nvSpPr>
        <dsp:cNvPr id="0" name=""/>
        <dsp:cNvSpPr/>
      </dsp:nvSpPr>
      <dsp:spPr>
        <a:xfrm>
          <a:off x="0" y="3774245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Effortless</a:t>
          </a:r>
        </a:p>
      </dsp:txBody>
      <dsp:txXfrm>
        <a:off x="43321" y="3817566"/>
        <a:ext cx="658019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2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3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3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cs typeface="Calibri Light"/>
              </a:rPr>
              <a:t>OPTIMIZATION OF ELECTRONIC CLAIM SUBMISSION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b="1" i="1" dirty="0">
                <a:solidFill>
                  <a:srgbClr val="FFFFFF"/>
                </a:solidFill>
                <a:cs typeface="Calibri"/>
              </a:rPr>
              <a:t>Group-10 </a:t>
            </a:r>
            <a:r>
              <a:rPr lang="en-US" sz="2000" i="1" dirty="0">
                <a:solidFill>
                  <a:srgbClr val="FFFFFF"/>
                </a:solidFill>
                <a:cs typeface="Calibri"/>
              </a:rPr>
              <a:t>:</a:t>
            </a:r>
            <a:endParaRPr lang="en-US" i="1">
              <a:cs typeface="Calibri"/>
            </a:endParaRPr>
          </a:p>
          <a:p>
            <a:pPr algn="l"/>
            <a:r>
              <a:rPr lang="en-US" sz="2000" b="1" i="1" dirty="0">
                <a:solidFill>
                  <a:srgbClr val="FFFFFF"/>
                </a:solidFill>
                <a:cs typeface="Calibri"/>
              </a:rPr>
              <a:t>Likhitha </a:t>
            </a:r>
            <a:r>
              <a:rPr lang="en-US" sz="2000" b="1" i="1" err="1">
                <a:solidFill>
                  <a:srgbClr val="FFFFFF"/>
                </a:solidFill>
                <a:cs typeface="Calibri"/>
              </a:rPr>
              <a:t>Guggilla</a:t>
            </a:r>
            <a:endParaRPr lang="en-US" sz="2000" i="1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2000" b="1" i="1" dirty="0">
                <a:solidFill>
                  <a:srgbClr val="FFFFFF"/>
                </a:solidFill>
                <a:cs typeface="Calibri"/>
              </a:rPr>
              <a:t>Nimisha Ekka</a:t>
            </a:r>
            <a:endParaRPr lang="en-US" sz="2000" i="1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2000" b="1" i="1" dirty="0">
                <a:solidFill>
                  <a:srgbClr val="FFFFFF"/>
                </a:solidFill>
                <a:cs typeface="Calibri"/>
              </a:rPr>
              <a:t>Vinay Kiran Reddy </a:t>
            </a:r>
            <a:r>
              <a:rPr lang="en-US" sz="2000" b="1" i="1" err="1">
                <a:solidFill>
                  <a:srgbClr val="FFFFFF"/>
                </a:solidFill>
                <a:cs typeface="Calibri"/>
              </a:rPr>
              <a:t>Chinnakondu</a:t>
            </a:r>
            <a:endParaRPr lang="en-US" sz="2000" err="1">
              <a:solidFill>
                <a:srgbClr val="FFFFFF"/>
              </a:solidFill>
              <a:cs typeface="Calibri" panose="020F0502020204030204"/>
            </a:endParaRPr>
          </a:p>
          <a:p>
            <a:endParaRPr lang="en-US" sz="6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37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C3C82-C9BE-2041-D217-C254349E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E-R Model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a computer&#10;&#10;Description automatically generated">
            <a:extLst>
              <a:ext uri="{FF2B5EF4-FFF2-40B4-BE49-F238E27FC236}">
                <a16:creationId xmlns:a16="http://schemas.microsoft.com/office/drawing/2014/main" id="{9666C926-501E-9A87-CC07-EC8A93E74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9"/>
          <a:stretch/>
        </p:blipFill>
        <p:spPr>
          <a:xfrm>
            <a:off x="493293" y="438116"/>
            <a:ext cx="8274787" cy="5774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669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98583-5EAC-D220-591C-B5DE7EE5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Creating Tables &amp; Insert Data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35986081-C486-58E3-35FE-0C1494BB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862"/>
            <a:ext cx="2701669" cy="1981649"/>
          </a:xfrm>
          <a:prstGeom prst="rect">
            <a:avLst/>
          </a:prstGeom>
        </p:spPr>
      </p:pic>
      <p:pic>
        <p:nvPicPr>
          <p:cNvPr id="5" name="Picture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D3BA87EE-4E4B-CE68-B4BE-4BEDAB6B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90" y="2472792"/>
            <a:ext cx="7599366" cy="1108459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800CB3-3F24-BA67-AE08-343BA6CA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14" y="4381255"/>
            <a:ext cx="3509028" cy="16705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2B2438-BA73-FCB4-4015-76F8510C2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320" y="3679108"/>
            <a:ext cx="5924734" cy="2526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0067D-6D1E-8B85-CC4E-F750587F97A4}"/>
              </a:ext>
            </a:extLst>
          </p:cNvPr>
          <p:cNvSpPr txBox="1"/>
          <p:nvPr/>
        </p:nvSpPr>
        <p:spPr>
          <a:xfrm>
            <a:off x="1250662" y="1804731"/>
            <a:ext cx="1539893" cy="338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CREATE TABLE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E2D22-A291-1A0F-F43F-053F8B41A262}"/>
              </a:ext>
            </a:extLst>
          </p:cNvPr>
          <p:cNvSpPr txBox="1"/>
          <p:nvPr/>
        </p:nvSpPr>
        <p:spPr>
          <a:xfrm>
            <a:off x="5636950" y="1852853"/>
            <a:ext cx="1340187" cy="340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INSERT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1BE-B20F-D09F-C605-F6821D0E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6AF2-E82D-FC97-AD21-6707AD82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report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giving patient details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whose claim amount is greater than $1000 and status is still in Review 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B9B3F-86B1-B51C-71E6-624248E4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859605"/>
            <a:ext cx="8930640" cy="1658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BF210-256F-E26F-C16C-8E2CE5AB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4834196"/>
            <a:ext cx="8625840" cy="1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8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65FE-F8D8-858B-FFAE-2616E8AC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4A06-47D1-5D3A-26F3-75F152FF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dirty="0"/>
              <a:t>Analyze the query</a:t>
            </a:r>
          </a:p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15A2754-D415-6938-D6EB-6DF294B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2842578"/>
            <a:ext cx="616712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F257A4-3E81-CA32-7F69-6A6597DD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48" y="4295933"/>
            <a:ext cx="9648825" cy="8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4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7DA304-6AB4-A1A8-2DF5-B3E445BDAD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0" y="1474238"/>
            <a:ext cx="9823580" cy="45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6E92D5-1652-E7C4-CD2C-0483DBDA2882}"/>
              </a:ext>
            </a:extLst>
          </p:cNvPr>
          <p:cNvSpPr/>
          <p:nvPr/>
        </p:nvSpPr>
        <p:spPr>
          <a:xfrm>
            <a:off x="7792720" y="5770880"/>
            <a:ext cx="310388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1FC-4C8D-CB26-4672-F62E2FC8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F7015-8154-4203-3DF2-F062A219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Index on </a:t>
            </a:r>
            <a:r>
              <a:rPr lang="en-US" dirty="0" err="1"/>
              <a:t>First_Name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ANALYZE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4D4886-58FE-6A02-E664-5399BF89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9" y="2504993"/>
            <a:ext cx="97345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5C7E39-83EE-F94C-7F8B-136326F4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8" y="4617971"/>
            <a:ext cx="9655539" cy="10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8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420B-A35E-BE02-3F75-7FADEB9A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Performance of Data Base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751C4B-D758-8539-0340-5A732F55D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29631"/>
            <a:ext cx="9734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8CF96B-D78D-284C-FBCF-3B226CEA3AAF}"/>
              </a:ext>
            </a:extLst>
          </p:cNvPr>
          <p:cNvSpPr/>
          <p:nvPr/>
        </p:nvSpPr>
        <p:spPr>
          <a:xfrm>
            <a:off x="7175241" y="5635690"/>
            <a:ext cx="2855167" cy="3172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15BF5-745A-844B-122B-4E2FF03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D1D404-458E-2787-8B53-5538EC111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637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27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687F-F40E-F710-478C-7EF76759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856" y="2565919"/>
            <a:ext cx="5605943" cy="1752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>
                <a:cs typeface="Calibri"/>
              </a:rPr>
              <a:t>CLAIM PROCESSING </a:t>
            </a:r>
            <a:br>
              <a:rPr lang="en-US" sz="4400" b="1" dirty="0">
                <a:cs typeface="Calibri"/>
              </a:rPr>
            </a:br>
            <a:r>
              <a:rPr lang="en-US" sz="4400" b="1" dirty="0">
                <a:cs typeface="Calibri"/>
              </a:rPr>
              <a:t>  </a:t>
            </a:r>
            <a:br>
              <a:rPr lang="en-US" sz="4400" b="1" dirty="0">
                <a:cs typeface="Calibri"/>
              </a:rPr>
            </a:br>
            <a:r>
              <a:rPr lang="en-US" sz="4400" b="1" dirty="0">
                <a:cs typeface="Calibri"/>
              </a:rPr>
              <a:t>NO</a:t>
            </a:r>
            <a:r>
              <a:rPr lang="en-US" sz="4400" dirty="0">
                <a:cs typeface="Calibri"/>
              </a:rPr>
              <a:t> more </a:t>
            </a:r>
            <a:r>
              <a:rPr lang="en-US" sz="4400" b="1" dirty="0">
                <a:cs typeface="Calibri"/>
              </a:rPr>
              <a:t>DELAY !</a:t>
            </a:r>
            <a:endParaRPr lang="en-US" sz="4400" dirty="0"/>
          </a:p>
        </p:txBody>
      </p:sp>
      <p:pic>
        <p:nvPicPr>
          <p:cNvPr id="4" name="Graphic 3" descr="Stopwatch">
            <a:extLst>
              <a:ext uri="{FF2B5EF4-FFF2-40B4-BE49-F238E27FC236}">
                <a16:creationId xmlns:a16="http://schemas.microsoft.com/office/drawing/2014/main" id="{277774E6-3047-23E2-F134-A4B3B4F60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78" y="1306287"/>
            <a:ext cx="2522382" cy="2341982"/>
          </a:xfrm>
          <a:prstGeom prst="rect">
            <a:avLst/>
          </a:prstGeom>
          <a:effectLst/>
        </p:spPr>
      </p:pic>
      <p:pic>
        <p:nvPicPr>
          <p:cNvPr id="5" name="Picture 4" descr="The origins and significance of the ubiquitous Smiley face">
            <a:extLst>
              <a:ext uri="{FF2B5EF4-FFF2-40B4-BE49-F238E27FC236}">
                <a16:creationId xmlns:a16="http://schemas.microsoft.com/office/drawing/2014/main" id="{82EB4259-7658-5324-F9B1-DC61231F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374" y="4068148"/>
            <a:ext cx="2093589" cy="21954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3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10FF6DA6-6C35-BD2B-D9FE-412213944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69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A4E2-C00D-07D8-666E-62689C212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324" y="3133659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cs typeface="Calibri Light"/>
              </a:rPr>
              <a:t>Q&amp;A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A305-58CB-1E2F-8A9B-BB4DCA4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Introduction(Recap)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D1CE5-B578-C636-8EB7-D9504FE6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Healthcare + Insurance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Accurate &amp; Efficient</a:t>
            </a:r>
          </a:p>
          <a:p>
            <a:r>
              <a:rPr lang="en-US" dirty="0">
                <a:cs typeface="Calibri"/>
              </a:rPr>
              <a:t>Quality Patient Care &amp; Financial Sustainability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6" descr="A diagram of healthcare and medical billing&#10;&#10;Description automatically generated">
            <a:extLst>
              <a:ext uri="{FF2B5EF4-FFF2-40B4-BE49-F238E27FC236}">
                <a16:creationId xmlns:a16="http://schemas.microsoft.com/office/drawing/2014/main" id="{90390665-0493-5DFD-DD19-57F1762B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79" y="2293732"/>
            <a:ext cx="4181340" cy="25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DA0F-3E32-26F5-2EE8-56B6D188E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cs typeface="Calibri Light"/>
              </a:rPr>
              <a:t>THANK YOU</a:t>
            </a:r>
            <a:endParaRPr lang="en-US" sz="520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3B3899-6F6B-6F8F-669C-9791522F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1B72C6A-EC6D-488B-BF88-EF999CFF0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1DF0-2729-8B05-2445-2CDABC78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0B8C-3F79-91EC-61B1-900A7BF8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Issue : Delay in Insurance Claim Process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Cause : </a:t>
            </a:r>
          </a:p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Effects :  Patients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Healthcare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Insurance Companies</a:t>
            </a:r>
          </a:p>
        </p:txBody>
      </p:sp>
      <p:pic>
        <p:nvPicPr>
          <p:cNvPr id="4" name="Picture 3" descr="A diagram of a computer code&#10;&#10;Description automatically generated">
            <a:extLst>
              <a:ext uri="{FF2B5EF4-FFF2-40B4-BE49-F238E27FC236}">
                <a16:creationId xmlns:a16="http://schemas.microsoft.com/office/drawing/2014/main" id="{8E9760CC-3CF4-92F2-C4C9-9673559F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33" y="2589396"/>
            <a:ext cx="4578438" cy="18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339EC-DA2F-E31A-77D5-D53D5AA6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74625" cmpd="thinThick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4" name="Content Placeholder 3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FB937DA9-6AE4-1369-B2CD-7B0FDEA8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164" y="501109"/>
            <a:ext cx="8207775" cy="59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6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79403-A52C-92A6-570E-8EE8F9B6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DELIVERABLES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997C73-B0D2-C455-0689-CBC0BC058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859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DBAB-D28A-57CC-F9C2-685C381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 of Contents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4384DA-B254-DF95-9373-47FA0D46C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874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89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81D9-7DC8-10FD-9BA6-9A901A6A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Business Process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8E26-4E4E-E115-AF8F-66651FC6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27" y="16917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diagram of a medical claim&#10;&#10;Description automatically generated">
            <a:extLst>
              <a:ext uri="{FF2B5EF4-FFF2-40B4-BE49-F238E27FC236}">
                <a16:creationId xmlns:a16="http://schemas.microsoft.com/office/drawing/2014/main" id="{1B0B97E2-1B64-A3AA-6983-221EEA8A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" y="1865687"/>
            <a:ext cx="11985385" cy="38559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232EDC-C25D-F691-98A7-5E8927ADF54B}"/>
              </a:ext>
            </a:extLst>
          </p:cNvPr>
          <p:cNvSpPr/>
          <p:nvPr/>
        </p:nvSpPr>
        <p:spPr>
          <a:xfrm>
            <a:off x="4413697" y="1462289"/>
            <a:ext cx="4786647" cy="5076422"/>
          </a:xfrm>
          <a:prstGeom prst="rect">
            <a:avLst/>
          </a:prstGeom>
          <a:gradFill>
            <a:gsLst>
              <a:gs pos="95000">
                <a:srgbClr val="FF0000">
                  <a:alpha val="22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8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4C89-5EC1-D72E-D092-DE09A395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Business Process 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CC69-80A5-8202-C4AA-FEF50E65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48"/>
            <a:ext cx="10508202" cy="481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diagram of a patient&#10;&#10;Description automatically generated">
            <a:extLst>
              <a:ext uri="{FF2B5EF4-FFF2-40B4-BE49-F238E27FC236}">
                <a16:creationId xmlns:a16="http://schemas.microsoft.com/office/drawing/2014/main" id="{C490D468-AD67-E0C1-9A3A-BE11EA80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1" y="1834244"/>
            <a:ext cx="11633200" cy="4701062"/>
          </a:xfrm>
          <a:prstGeom prst="rect">
            <a:avLst/>
          </a:prstGeom>
        </p:spPr>
      </p:pic>
      <p:pic>
        <p:nvPicPr>
          <p:cNvPr id="5" name="Picture 4" descr="A black background with blue lines&#10;&#10;Description automatically generated">
            <a:extLst>
              <a:ext uri="{FF2B5EF4-FFF2-40B4-BE49-F238E27FC236}">
                <a16:creationId xmlns:a16="http://schemas.microsoft.com/office/drawing/2014/main" id="{669ECDD4-06D7-CC17-7494-62FB5FE5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01" y="1361741"/>
            <a:ext cx="6435142" cy="5452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AC430-9540-0749-4CDB-0CAE224D9699}"/>
              </a:ext>
            </a:extLst>
          </p:cNvPr>
          <p:cNvSpPr txBox="1"/>
          <p:nvPr/>
        </p:nvSpPr>
        <p:spPr>
          <a:xfrm>
            <a:off x="5078354" y="1577800"/>
            <a:ext cx="3501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"/>
              </a:rPr>
              <a:t>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85924-9570-B558-9D41-90FD2B5915CB}"/>
              </a:ext>
            </a:extLst>
          </p:cNvPr>
          <p:cNvSpPr txBox="1"/>
          <p:nvPr/>
        </p:nvSpPr>
        <p:spPr>
          <a:xfrm>
            <a:off x="5525382" y="3313159"/>
            <a:ext cx="4876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03DD-89E2-BCE5-694C-075155C31AE5}"/>
              </a:ext>
            </a:extLst>
          </p:cNvPr>
          <p:cNvSpPr txBox="1"/>
          <p:nvPr/>
        </p:nvSpPr>
        <p:spPr>
          <a:xfrm>
            <a:off x="6546745" y="3313160"/>
            <a:ext cx="4179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539F4-A2B7-4709-C0D0-9C40FD59C2B5}"/>
              </a:ext>
            </a:extLst>
          </p:cNvPr>
          <p:cNvSpPr txBox="1"/>
          <p:nvPr/>
        </p:nvSpPr>
        <p:spPr>
          <a:xfrm>
            <a:off x="5525381" y="4910869"/>
            <a:ext cx="4876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2007-3FC7-97F6-EAC2-C5919EC0327B}"/>
              </a:ext>
            </a:extLst>
          </p:cNvPr>
          <p:cNvSpPr txBox="1"/>
          <p:nvPr/>
        </p:nvSpPr>
        <p:spPr>
          <a:xfrm>
            <a:off x="7455952" y="5571305"/>
            <a:ext cx="487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7628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15D0E-9B95-B604-B2B5-E0D3DF5F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  <a:cs typeface="Calibri Light"/>
              </a:rPr>
              <a:t>Implementation of Data Base Design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1A2CCA-A48C-A425-1AA5-D101353B6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20899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57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198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OPTIMIZATION OF ELECTRONIC CLAIM SUBMISSION</vt:lpstr>
      <vt:lpstr>Introduction(Recap)</vt:lpstr>
      <vt:lpstr>FOCUS</vt:lpstr>
      <vt:lpstr>SOLUTION</vt:lpstr>
      <vt:lpstr>DELIVERABLES</vt:lpstr>
      <vt:lpstr>Table of Contents</vt:lpstr>
      <vt:lpstr>Business Process Diagram</vt:lpstr>
      <vt:lpstr>Business Process Improvement</vt:lpstr>
      <vt:lpstr>Implementation of Data Base Design</vt:lpstr>
      <vt:lpstr>E-R Model</vt:lpstr>
      <vt:lpstr>Creating Tables &amp; Insert Data</vt:lpstr>
      <vt:lpstr>Test the Data Base</vt:lpstr>
      <vt:lpstr>Data Base Performance Evaluation</vt:lpstr>
      <vt:lpstr>PowerPoint Presentation</vt:lpstr>
      <vt:lpstr>Performance Optimization</vt:lpstr>
      <vt:lpstr>Improved Performance of Data Base</vt:lpstr>
      <vt:lpstr>Conclusion</vt:lpstr>
      <vt:lpstr>PowerPoint Presentation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Vinay Kiran Reddy Chinnakondu</cp:lastModifiedBy>
  <cp:revision>310</cp:revision>
  <dcterms:created xsi:type="dcterms:W3CDTF">2023-12-06T05:18:10Z</dcterms:created>
  <dcterms:modified xsi:type="dcterms:W3CDTF">2023-12-07T22:48:41Z</dcterms:modified>
</cp:coreProperties>
</file>